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56" r:id="rId2"/>
    <p:sldId id="285" r:id="rId3"/>
    <p:sldId id="292" r:id="rId4"/>
    <p:sldId id="291" r:id="rId5"/>
    <p:sldId id="286" r:id="rId6"/>
    <p:sldId id="260" r:id="rId7"/>
    <p:sldId id="287" r:id="rId8"/>
    <p:sldId id="293" r:id="rId9"/>
    <p:sldId id="296" r:id="rId10"/>
    <p:sldId id="297" r:id="rId11"/>
    <p:sldId id="298" r:id="rId12"/>
    <p:sldId id="299" r:id="rId13"/>
    <p:sldId id="261" r:id="rId14"/>
    <p:sldId id="289" r:id="rId15"/>
    <p:sldId id="290" r:id="rId16"/>
    <p:sldId id="301" r:id="rId17"/>
    <p:sldId id="295" r:id="rId18"/>
    <p:sldId id="288" r:id="rId19"/>
    <p:sldId id="262" r:id="rId20"/>
    <p:sldId id="263" r:id="rId21"/>
    <p:sldId id="264" r:id="rId22"/>
    <p:sldId id="265" r:id="rId23"/>
    <p:sldId id="266" r:id="rId24"/>
    <p:sldId id="267" r:id="rId25"/>
    <p:sldId id="268" r:id="rId26"/>
    <p:sldId id="269" r:id="rId27"/>
    <p:sldId id="270" r:id="rId28"/>
    <p:sldId id="271" r:id="rId29"/>
    <p:sldId id="272" r:id="rId30"/>
    <p:sldId id="273" r:id="rId31"/>
    <p:sldId id="274" r:id="rId32"/>
    <p:sldId id="275" r:id="rId33"/>
    <p:sldId id="276" r:id="rId34"/>
    <p:sldId id="294" r:id="rId35"/>
    <p:sldId id="277" r:id="rId36"/>
    <p:sldId id="278" r:id="rId37"/>
    <p:sldId id="279" r:id="rId38"/>
    <p:sldId id="280" r:id="rId39"/>
    <p:sldId id="282" r:id="rId40"/>
    <p:sldId id="283" r:id="rId41"/>
    <p:sldId id="284" r:id="rId42"/>
    <p:sldId id="303" r:id="rId4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71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7E7AB0-0F1D-CA45-89A7-931641E73592}" type="doc">
      <dgm:prSet loTypeId="urn:microsoft.com/office/officeart/2005/8/layout/hProcess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D931C1-BD09-ED43-8CCC-7EEB1DC20D6A}">
      <dgm:prSet phldrT="[Text]"/>
      <dgm:spPr/>
      <dgm:t>
        <a:bodyPr/>
        <a:lstStyle/>
        <a:p>
          <a:r>
            <a:rPr lang="en-US" dirty="0" smtClean="0"/>
            <a:t>Particle Four-Vectors</a:t>
          </a:r>
          <a:endParaRPr lang="en-US" dirty="0"/>
        </a:p>
      </dgm:t>
    </dgm:pt>
    <dgm:pt modelId="{68EACE62-F674-A240-B5F2-9973269696F5}" type="parTrans" cxnId="{F3AF3E92-C1C3-CD46-BF94-370A0F79224E}">
      <dgm:prSet/>
      <dgm:spPr/>
      <dgm:t>
        <a:bodyPr/>
        <a:lstStyle/>
        <a:p>
          <a:endParaRPr lang="en-US"/>
        </a:p>
      </dgm:t>
    </dgm:pt>
    <dgm:pt modelId="{3C84302A-7D13-EA4B-812D-ABAF04348A37}" type="sibTrans" cxnId="{F3AF3E92-C1C3-CD46-BF94-370A0F79224E}">
      <dgm:prSet/>
      <dgm:spPr/>
      <dgm:t>
        <a:bodyPr/>
        <a:lstStyle/>
        <a:p>
          <a:endParaRPr lang="en-US"/>
        </a:p>
      </dgm:t>
    </dgm:pt>
    <dgm:pt modelId="{69529372-65E8-204B-8405-D4519267D354}">
      <dgm:prSet phldrT="[Text]"/>
      <dgm:spPr/>
      <dgm:t>
        <a:bodyPr/>
        <a:lstStyle/>
        <a:p>
          <a:r>
            <a:rPr lang="en-US" dirty="0" smtClean="0"/>
            <a:t>MC Event Generator</a:t>
          </a:r>
          <a:endParaRPr lang="en-US" dirty="0"/>
        </a:p>
      </dgm:t>
    </dgm:pt>
    <dgm:pt modelId="{7F6FFCEA-CE6A-B944-8FF3-FDE055F3F471}" type="parTrans" cxnId="{2A701812-CC7D-C74F-A0EE-08F79E211C83}">
      <dgm:prSet/>
      <dgm:spPr/>
      <dgm:t>
        <a:bodyPr/>
        <a:lstStyle/>
        <a:p>
          <a:endParaRPr lang="en-US"/>
        </a:p>
      </dgm:t>
    </dgm:pt>
    <dgm:pt modelId="{2D9668D4-931D-1D42-8EA3-264A0D0FF9CD}" type="sibTrans" cxnId="{2A701812-CC7D-C74F-A0EE-08F79E211C83}">
      <dgm:prSet/>
      <dgm:spPr/>
      <dgm:t>
        <a:bodyPr/>
        <a:lstStyle/>
        <a:p>
          <a:endParaRPr lang="en-US"/>
        </a:p>
      </dgm:t>
    </dgm:pt>
    <dgm:pt modelId="{E4C22D49-40C8-EC40-9465-A0E7A1CF92BC}">
      <dgm:prSet phldrT="[Text]"/>
      <dgm:spPr/>
      <dgm:t>
        <a:bodyPr/>
        <a:lstStyle/>
        <a:p>
          <a:r>
            <a:rPr lang="en-US" dirty="0" smtClean="0"/>
            <a:t>Digitized Readout</a:t>
          </a:r>
          <a:endParaRPr lang="en-US" dirty="0"/>
        </a:p>
      </dgm:t>
    </dgm:pt>
    <dgm:pt modelId="{466BAB78-B21C-064D-A9C8-87AB19649BA6}" type="parTrans" cxnId="{8A016E47-44F6-FF4E-9F3A-036FB8D26C66}">
      <dgm:prSet/>
      <dgm:spPr/>
      <dgm:t>
        <a:bodyPr/>
        <a:lstStyle/>
        <a:p>
          <a:endParaRPr lang="en-US"/>
        </a:p>
      </dgm:t>
    </dgm:pt>
    <dgm:pt modelId="{1E659CCB-B6D1-8F48-94DE-4C0A3B6CCD1C}" type="sibTrans" cxnId="{8A016E47-44F6-FF4E-9F3A-036FB8D26C66}">
      <dgm:prSet/>
      <dgm:spPr/>
      <dgm:t>
        <a:bodyPr/>
        <a:lstStyle/>
        <a:p>
          <a:endParaRPr lang="en-US"/>
        </a:p>
      </dgm:t>
    </dgm:pt>
    <dgm:pt modelId="{F88CC3A9-FF7A-3743-9656-C1FAE25A29BE}">
      <dgm:prSet phldrT="[Text]"/>
      <dgm:spPr/>
      <dgm:t>
        <a:bodyPr/>
        <a:lstStyle/>
        <a:p>
          <a:r>
            <a:rPr lang="en-US" dirty="0" smtClean="0"/>
            <a:t>Detector &amp; Trigger Simulation</a:t>
          </a:r>
          <a:endParaRPr lang="en-US" dirty="0"/>
        </a:p>
      </dgm:t>
    </dgm:pt>
    <dgm:pt modelId="{D7AEF5A5-52A0-5B4D-945F-892827E43749}" type="parTrans" cxnId="{44E9E8D8-55B0-C243-AB58-191A98255AE7}">
      <dgm:prSet/>
      <dgm:spPr/>
      <dgm:t>
        <a:bodyPr/>
        <a:lstStyle/>
        <a:p>
          <a:endParaRPr lang="en-US"/>
        </a:p>
      </dgm:t>
    </dgm:pt>
    <dgm:pt modelId="{544A0E6C-902B-7545-9765-7308C03045D8}" type="sibTrans" cxnId="{44E9E8D8-55B0-C243-AB58-191A98255AE7}">
      <dgm:prSet/>
      <dgm:spPr/>
      <dgm:t>
        <a:bodyPr/>
        <a:lstStyle/>
        <a:p>
          <a:endParaRPr lang="en-US"/>
        </a:p>
      </dgm:t>
    </dgm:pt>
    <dgm:pt modelId="{43EFE5DE-7F1E-504D-AD53-F8643EEF8698}">
      <dgm:prSet phldrT="[Text]"/>
      <dgm:spPr/>
      <dgm:t>
        <a:bodyPr/>
        <a:lstStyle/>
        <a:p>
          <a:r>
            <a:rPr lang="en-US" dirty="0" smtClean="0"/>
            <a:t>Data for Analysis</a:t>
          </a:r>
          <a:endParaRPr lang="en-US" dirty="0"/>
        </a:p>
      </dgm:t>
    </dgm:pt>
    <dgm:pt modelId="{E1977BC5-088F-0E41-A516-95FA12A4C86F}" type="parTrans" cxnId="{AD76A4F6-1FC7-DA49-8C1E-A85FC1120C9C}">
      <dgm:prSet/>
      <dgm:spPr/>
      <dgm:t>
        <a:bodyPr/>
        <a:lstStyle/>
        <a:p>
          <a:endParaRPr lang="en-US"/>
        </a:p>
      </dgm:t>
    </dgm:pt>
    <dgm:pt modelId="{19EDA39E-FE2C-6C44-ABF7-695B80EEA2B8}" type="sibTrans" cxnId="{AD76A4F6-1FC7-DA49-8C1E-A85FC1120C9C}">
      <dgm:prSet/>
      <dgm:spPr/>
      <dgm:t>
        <a:bodyPr/>
        <a:lstStyle/>
        <a:p>
          <a:endParaRPr lang="en-US"/>
        </a:p>
      </dgm:t>
    </dgm:pt>
    <dgm:pt modelId="{1E508BB8-9C04-3644-8E79-C960D8B0588D}">
      <dgm:prSet phldrT="[Text]"/>
      <dgm:spPr/>
      <dgm:t>
        <a:bodyPr/>
        <a:lstStyle/>
        <a:p>
          <a:r>
            <a:rPr lang="en-US" dirty="0" smtClean="0"/>
            <a:t>Event Reconstruction</a:t>
          </a:r>
          <a:endParaRPr lang="en-US" dirty="0"/>
        </a:p>
      </dgm:t>
    </dgm:pt>
    <dgm:pt modelId="{2F5391B2-FCA5-A047-99D7-C50A8B7E630C}" type="parTrans" cxnId="{C3972637-FA08-9845-835B-6FC7A84F0719}">
      <dgm:prSet/>
      <dgm:spPr/>
      <dgm:t>
        <a:bodyPr/>
        <a:lstStyle/>
        <a:p>
          <a:endParaRPr lang="en-US"/>
        </a:p>
      </dgm:t>
    </dgm:pt>
    <dgm:pt modelId="{20CFF6C4-D735-BE47-9762-5C370AFD6AD0}" type="sibTrans" cxnId="{C3972637-FA08-9845-835B-6FC7A84F0719}">
      <dgm:prSet/>
      <dgm:spPr/>
      <dgm:t>
        <a:bodyPr/>
        <a:lstStyle/>
        <a:p>
          <a:endParaRPr lang="en-US"/>
        </a:p>
      </dgm:t>
    </dgm:pt>
    <dgm:pt modelId="{B83513D5-8AFF-5243-8270-6BC8C6452972}" type="pres">
      <dgm:prSet presAssocID="{977E7AB0-0F1D-CA45-89A7-931641E7359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119CBB-C224-8F47-AF5C-2A6003B55477}" type="pres">
      <dgm:prSet presAssocID="{977E7AB0-0F1D-CA45-89A7-931641E73592}" presName="tSp" presStyleCnt="0"/>
      <dgm:spPr/>
    </dgm:pt>
    <dgm:pt modelId="{2523952A-C89E-064E-854B-F68BA3C32F2E}" type="pres">
      <dgm:prSet presAssocID="{977E7AB0-0F1D-CA45-89A7-931641E73592}" presName="bSp" presStyleCnt="0"/>
      <dgm:spPr/>
    </dgm:pt>
    <dgm:pt modelId="{51236DFD-993A-F34E-9B32-4B07357BDA96}" type="pres">
      <dgm:prSet presAssocID="{977E7AB0-0F1D-CA45-89A7-931641E73592}" presName="process" presStyleCnt="0"/>
      <dgm:spPr/>
    </dgm:pt>
    <dgm:pt modelId="{61E47F6D-3995-B04F-ADE6-3DAFFD88D02C}" type="pres">
      <dgm:prSet presAssocID="{0FD931C1-BD09-ED43-8CCC-7EEB1DC20D6A}" presName="composite1" presStyleCnt="0"/>
      <dgm:spPr/>
    </dgm:pt>
    <dgm:pt modelId="{690E97F3-599D-EC4E-B0FD-A94730DF2647}" type="pres">
      <dgm:prSet presAssocID="{0FD931C1-BD09-ED43-8CCC-7EEB1DC20D6A}" presName="dummyNode1" presStyleLbl="node1" presStyleIdx="0" presStyleCnt="3"/>
      <dgm:spPr/>
    </dgm:pt>
    <dgm:pt modelId="{3357543A-5022-CF41-A021-50C8317368B8}" type="pres">
      <dgm:prSet presAssocID="{0FD931C1-BD09-ED43-8CCC-7EEB1DC20D6A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FA27B4-8B66-9341-B268-579878324107}" type="pres">
      <dgm:prSet presAssocID="{0FD931C1-BD09-ED43-8CCC-7EEB1DC20D6A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506E42-7500-4F4F-98D9-B554EEB87B64}" type="pres">
      <dgm:prSet presAssocID="{0FD931C1-BD09-ED43-8CCC-7EEB1DC20D6A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23A1DB-7DFC-0B40-A9DA-AF1CAA0C8599}" type="pres">
      <dgm:prSet presAssocID="{0FD931C1-BD09-ED43-8CCC-7EEB1DC20D6A}" presName="connSite1" presStyleCnt="0"/>
      <dgm:spPr/>
    </dgm:pt>
    <dgm:pt modelId="{48C40124-2C01-A347-8DF0-4B005A06347B}" type="pres">
      <dgm:prSet presAssocID="{3C84302A-7D13-EA4B-812D-ABAF04348A37}" presName="Name9" presStyleLbl="sibTrans2D1" presStyleIdx="0" presStyleCnt="2"/>
      <dgm:spPr/>
      <dgm:t>
        <a:bodyPr/>
        <a:lstStyle/>
        <a:p>
          <a:endParaRPr lang="en-US"/>
        </a:p>
      </dgm:t>
    </dgm:pt>
    <dgm:pt modelId="{8670403F-CFDF-9747-9C94-A776DA5182BE}" type="pres">
      <dgm:prSet presAssocID="{E4C22D49-40C8-EC40-9465-A0E7A1CF92BC}" presName="composite2" presStyleCnt="0"/>
      <dgm:spPr/>
    </dgm:pt>
    <dgm:pt modelId="{0D61CCF5-F17E-0245-A2CB-3A143DC2E579}" type="pres">
      <dgm:prSet presAssocID="{E4C22D49-40C8-EC40-9465-A0E7A1CF92BC}" presName="dummyNode2" presStyleLbl="node1" presStyleIdx="0" presStyleCnt="3"/>
      <dgm:spPr/>
    </dgm:pt>
    <dgm:pt modelId="{EF557B8B-45C8-D848-B0F2-446A91531D6B}" type="pres">
      <dgm:prSet presAssocID="{E4C22D49-40C8-EC40-9465-A0E7A1CF92BC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DE0006-6759-1B47-9342-11F66275D07C}" type="pres">
      <dgm:prSet presAssocID="{E4C22D49-40C8-EC40-9465-A0E7A1CF92BC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5AFBEE-A181-9B44-AD58-440B7C9227EB}" type="pres">
      <dgm:prSet presAssocID="{E4C22D49-40C8-EC40-9465-A0E7A1CF92BC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1CACFF-3858-514F-969A-CD0D2FD02588}" type="pres">
      <dgm:prSet presAssocID="{E4C22D49-40C8-EC40-9465-A0E7A1CF92BC}" presName="connSite2" presStyleCnt="0"/>
      <dgm:spPr/>
    </dgm:pt>
    <dgm:pt modelId="{567B8042-E92C-4944-A8D6-7C536D098C47}" type="pres">
      <dgm:prSet presAssocID="{1E659CCB-B6D1-8F48-94DE-4C0A3B6CCD1C}" presName="Name18" presStyleLbl="sibTrans2D1" presStyleIdx="1" presStyleCnt="2"/>
      <dgm:spPr/>
      <dgm:t>
        <a:bodyPr/>
        <a:lstStyle/>
        <a:p>
          <a:endParaRPr lang="en-US"/>
        </a:p>
      </dgm:t>
    </dgm:pt>
    <dgm:pt modelId="{8EFD2F11-A0E3-0842-8291-D09CCCCEBDA3}" type="pres">
      <dgm:prSet presAssocID="{43EFE5DE-7F1E-504D-AD53-F8643EEF8698}" presName="composite1" presStyleCnt="0"/>
      <dgm:spPr/>
    </dgm:pt>
    <dgm:pt modelId="{A6C72CB4-76C9-FC49-88AA-01B2D96122D9}" type="pres">
      <dgm:prSet presAssocID="{43EFE5DE-7F1E-504D-AD53-F8643EEF8698}" presName="dummyNode1" presStyleLbl="node1" presStyleIdx="1" presStyleCnt="3"/>
      <dgm:spPr/>
    </dgm:pt>
    <dgm:pt modelId="{93D95C9B-6B38-424C-8870-745257982898}" type="pres">
      <dgm:prSet presAssocID="{43EFE5DE-7F1E-504D-AD53-F8643EEF8698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D02C6D-7AB4-F746-BC38-AAB84C05438B}" type="pres">
      <dgm:prSet presAssocID="{43EFE5DE-7F1E-504D-AD53-F8643EEF8698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394ADC-1D68-354A-B9D7-45952D6A3AED}" type="pres">
      <dgm:prSet presAssocID="{43EFE5DE-7F1E-504D-AD53-F8643EEF8698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EA30F9-0734-2541-B51B-BA2BA63F6EF7}" type="pres">
      <dgm:prSet presAssocID="{43EFE5DE-7F1E-504D-AD53-F8643EEF8698}" presName="connSite1" presStyleCnt="0"/>
      <dgm:spPr/>
    </dgm:pt>
  </dgm:ptLst>
  <dgm:cxnLst>
    <dgm:cxn modelId="{5070FF6C-18D1-7C43-A923-77A5B6FD0107}" type="presOf" srcId="{F88CC3A9-FF7A-3743-9656-C1FAE25A29BE}" destId="{EF557B8B-45C8-D848-B0F2-446A91531D6B}" srcOrd="0" destOrd="0" presId="urn:microsoft.com/office/officeart/2005/8/layout/hProcess4"/>
    <dgm:cxn modelId="{4B75491C-E078-BD4E-BE74-FE0691004031}" type="presOf" srcId="{43EFE5DE-7F1E-504D-AD53-F8643EEF8698}" destId="{F8394ADC-1D68-354A-B9D7-45952D6A3AED}" srcOrd="0" destOrd="0" presId="urn:microsoft.com/office/officeart/2005/8/layout/hProcess4"/>
    <dgm:cxn modelId="{54961A04-A2BF-C343-ACCE-6E8A6457CE5F}" type="presOf" srcId="{1E508BB8-9C04-3644-8E79-C960D8B0588D}" destId="{DDD02C6D-7AB4-F746-BC38-AAB84C05438B}" srcOrd="1" destOrd="0" presId="urn:microsoft.com/office/officeart/2005/8/layout/hProcess4"/>
    <dgm:cxn modelId="{44E9E8D8-55B0-C243-AB58-191A98255AE7}" srcId="{E4C22D49-40C8-EC40-9465-A0E7A1CF92BC}" destId="{F88CC3A9-FF7A-3743-9656-C1FAE25A29BE}" srcOrd="0" destOrd="0" parTransId="{D7AEF5A5-52A0-5B4D-945F-892827E43749}" sibTransId="{544A0E6C-902B-7545-9765-7308C03045D8}"/>
    <dgm:cxn modelId="{C3972637-FA08-9845-835B-6FC7A84F0719}" srcId="{43EFE5DE-7F1E-504D-AD53-F8643EEF8698}" destId="{1E508BB8-9C04-3644-8E79-C960D8B0588D}" srcOrd="0" destOrd="0" parTransId="{2F5391B2-FCA5-A047-99D7-C50A8B7E630C}" sibTransId="{20CFF6C4-D735-BE47-9762-5C370AFD6AD0}"/>
    <dgm:cxn modelId="{E99546D9-C73B-FD47-86D0-CB5DCEC1E3E7}" type="presOf" srcId="{977E7AB0-0F1D-CA45-89A7-931641E73592}" destId="{B83513D5-8AFF-5243-8270-6BC8C6452972}" srcOrd="0" destOrd="0" presId="urn:microsoft.com/office/officeart/2005/8/layout/hProcess4"/>
    <dgm:cxn modelId="{EE4AADCD-3CDD-ED40-A1F7-22EF5BD4B6B7}" type="presOf" srcId="{1E508BB8-9C04-3644-8E79-C960D8B0588D}" destId="{93D95C9B-6B38-424C-8870-745257982898}" srcOrd="0" destOrd="0" presId="urn:microsoft.com/office/officeart/2005/8/layout/hProcess4"/>
    <dgm:cxn modelId="{0EF869F7-BC96-3343-BF59-72FC5A3BFBEC}" type="presOf" srcId="{0FD931C1-BD09-ED43-8CCC-7EEB1DC20D6A}" destId="{F0506E42-7500-4F4F-98D9-B554EEB87B64}" srcOrd="0" destOrd="0" presId="urn:microsoft.com/office/officeart/2005/8/layout/hProcess4"/>
    <dgm:cxn modelId="{46EBA433-2509-8B4B-9F7A-7F59164A5354}" type="presOf" srcId="{1E659CCB-B6D1-8F48-94DE-4C0A3B6CCD1C}" destId="{567B8042-E92C-4944-A8D6-7C536D098C47}" srcOrd="0" destOrd="0" presId="urn:microsoft.com/office/officeart/2005/8/layout/hProcess4"/>
    <dgm:cxn modelId="{354329AE-6B5A-904E-913E-43049093E1FC}" type="presOf" srcId="{E4C22D49-40C8-EC40-9465-A0E7A1CF92BC}" destId="{AE5AFBEE-A181-9B44-AD58-440B7C9227EB}" srcOrd="0" destOrd="0" presId="urn:microsoft.com/office/officeart/2005/8/layout/hProcess4"/>
    <dgm:cxn modelId="{F3AF3E92-C1C3-CD46-BF94-370A0F79224E}" srcId="{977E7AB0-0F1D-CA45-89A7-931641E73592}" destId="{0FD931C1-BD09-ED43-8CCC-7EEB1DC20D6A}" srcOrd="0" destOrd="0" parTransId="{68EACE62-F674-A240-B5F2-9973269696F5}" sibTransId="{3C84302A-7D13-EA4B-812D-ABAF04348A37}"/>
    <dgm:cxn modelId="{B0777522-812E-024B-94DE-8F856CA60C37}" type="presOf" srcId="{F88CC3A9-FF7A-3743-9656-C1FAE25A29BE}" destId="{93DE0006-6759-1B47-9342-11F66275D07C}" srcOrd="1" destOrd="0" presId="urn:microsoft.com/office/officeart/2005/8/layout/hProcess4"/>
    <dgm:cxn modelId="{B6A8DF3D-8F30-C24D-B3F7-DA7AF707FBC1}" type="presOf" srcId="{69529372-65E8-204B-8405-D4519267D354}" destId="{3357543A-5022-CF41-A021-50C8317368B8}" srcOrd="0" destOrd="0" presId="urn:microsoft.com/office/officeart/2005/8/layout/hProcess4"/>
    <dgm:cxn modelId="{AD76A4F6-1FC7-DA49-8C1E-A85FC1120C9C}" srcId="{977E7AB0-0F1D-CA45-89A7-931641E73592}" destId="{43EFE5DE-7F1E-504D-AD53-F8643EEF8698}" srcOrd="2" destOrd="0" parTransId="{E1977BC5-088F-0E41-A516-95FA12A4C86F}" sibTransId="{19EDA39E-FE2C-6C44-ABF7-695B80EEA2B8}"/>
    <dgm:cxn modelId="{2A701812-CC7D-C74F-A0EE-08F79E211C83}" srcId="{0FD931C1-BD09-ED43-8CCC-7EEB1DC20D6A}" destId="{69529372-65E8-204B-8405-D4519267D354}" srcOrd="0" destOrd="0" parTransId="{7F6FFCEA-CE6A-B944-8FF3-FDE055F3F471}" sibTransId="{2D9668D4-931D-1D42-8EA3-264A0D0FF9CD}"/>
    <dgm:cxn modelId="{BBB4C0D4-9D42-2143-8031-FC3524B65427}" type="presOf" srcId="{3C84302A-7D13-EA4B-812D-ABAF04348A37}" destId="{48C40124-2C01-A347-8DF0-4B005A06347B}" srcOrd="0" destOrd="0" presId="urn:microsoft.com/office/officeart/2005/8/layout/hProcess4"/>
    <dgm:cxn modelId="{8A016E47-44F6-FF4E-9F3A-036FB8D26C66}" srcId="{977E7AB0-0F1D-CA45-89A7-931641E73592}" destId="{E4C22D49-40C8-EC40-9465-A0E7A1CF92BC}" srcOrd="1" destOrd="0" parTransId="{466BAB78-B21C-064D-A9C8-87AB19649BA6}" sibTransId="{1E659CCB-B6D1-8F48-94DE-4C0A3B6CCD1C}"/>
    <dgm:cxn modelId="{6B1B70F0-DFE8-D84F-8818-E8C403BF86D3}" type="presOf" srcId="{69529372-65E8-204B-8405-D4519267D354}" destId="{23FA27B4-8B66-9341-B268-579878324107}" srcOrd="1" destOrd="0" presId="urn:microsoft.com/office/officeart/2005/8/layout/hProcess4"/>
    <dgm:cxn modelId="{2A5A6EBE-E638-3543-9F22-A86D69335F01}" type="presParOf" srcId="{B83513D5-8AFF-5243-8270-6BC8C6452972}" destId="{83119CBB-C224-8F47-AF5C-2A6003B55477}" srcOrd="0" destOrd="0" presId="urn:microsoft.com/office/officeart/2005/8/layout/hProcess4"/>
    <dgm:cxn modelId="{16E5A140-A82B-0744-92D3-EBBA1969263C}" type="presParOf" srcId="{B83513D5-8AFF-5243-8270-6BC8C6452972}" destId="{2523952A-C89E-064E-854B-F68BA3C32F2E}" srcOrd="1" destOrd="0" presId="urn:microsoft.com/office/officeart/2005/8/layout/hProcess4"/>
    <dgm:cxn modelId="{F5A9E250-8BC1-5B44-80FE-835977BEF2D4}" type="presParOf" srcId="{B83513D5-8AFF-5243-8270-6BC8C6452972}" destId="{51236DFD-993A-F34E-9B32-4B07357BDA96}" srcOrd="2" destOrd="0" presId="urn:microsoft.com/office/officeart/2005/8/layout/hProcess4"/>
    <dgm:cxn modelId="{2818FB29-6C91-514F-86FD-C4EF9E8D38B6}" type="presParOf" srcId="{51236DFD-993A-F34E-9B32-4B07357BDA96}" destId="{61E47F6D-3995-B04F-ADE6-3DAFFD88D02C}" srcOrd="0" destOrd="0" presId="urn:microsoft.com/office/officeart/2005/8/layout/hProcess4"/>
    <dgm:cxn modelId="{89C95D7C-4CF7-8D4C-A461-C2AD21B8C898}" type="presParOf" srcId="{61E47F6D-3995-B04F-ADE6-3DAFFD88D02C}" destId="{690E97F3-599D-EC4E-B0FD-A94730DF2647}" srcOrd="0" destOrd="0" presId="urn:microsoft.com/office/officeart/2005/8/layout/hProcess4"/>
    <dgm:cxn modelId="{871111AA-0E92-0D4B-9881-9FE077BDA4E6}" type="presParOf" srcId="{61E47F6D-3995-B04F-ADE6-3DAFFD88D02C}" destId="{3357543A-5022-CF41-A021-50C8317368B8}" srcOrd="1" destOrd="0" presId="urn:microsoft.com/office/officeart/2005/8/layout/hProcess4"/>
    <dgm:cxn modelId="{C937F7AB-BD70-7140-B96C-7A39D6F056BF}" type="presParOf" srcId="{61E47F6D-3995-B04F-ADE6-3DAFFD88D02C}" destId="{23FA27B4-8B66-9341-B268-579878324107}" srcOrd="2" destOrd="0" presId="urn:microsoft.com/office/officeart/2005/8/layout/hProcess4"/>
    <dgm:cxn modelId="{8FA2B670-306D-6142-A532-F3101192CF55}" type="presParOf" srcId="{61E47F6D-3995-B04F-ADE6-3DAFFD88D02C}" destId="{F0506E42-7500-4F4F-98D9-B554EEB87B64}" srcOrd="3" destOrd="0" presId="urn:microsoft.com/office/officeart/2005/8/layout/hProcess4"/>
    <dgm:cxn modelId="{72FA7A33-C489-AD49-8E0B-46F144EEE0AB}" type="presParOf" srcId="{61E47F6D-3995-B04F-ADE6-3DAFFD88D02C}" destId="{5623A1DB-7DFC-0B40-A9DA-AF1CAA0C8599}" srcOrd="4" destOrd="0" presId="urn:microsoft.com/office/officeart/2005/8/layout/hProcess4"/>
    <dgm:cxn modelId="{FA9165D8-FD5A-E243-955B-C5A8BA77568C}" type="presParOf" srcId="{51236DFD-993A-F34E-9B32-4B07357BDA96}" destId="{48C40124-2C01-A347-8DF0-4B005A06347B}" srcOrd="1" destOrd="0" presId="urn:microsoft.com/office/officeart/2005/8/layout/hProcess4"/>
    <dgm:cxn modelId="{489B780A-E403-0645-847A-03ACB6DB5A68}" type="presParOf" srcId="{51236DFD-993A-F34E-9B32-4B07357BDA96}" destId="{8670403F-CFDF-9747-9C94-A776DA5182BE}" srcOrd="2" destOrd="0" presId="urn:microsoft.com/office/officeart/2005/8/layout/hProcess4"/>
    <dgm:cxn modelId="{65510233-DFDF-9146-A765-5DF4A62920D2}" type="presParOf" srcId="{8670403F-CFDF-9747-9C94-A776DA5182BE}" destId="{0D61CCF5-F17E-0245-A2CB-3A143DC2E579}" srcOrd="0" destOrd="0" presId="urn:microsoft.com/office/officeart/2005/8/layout/hProcess4"/>
    <dgm:cxn modelId="{9FEFB55D-D958-8546-9553-8EC0351A2F4F}" type="presParOf" srcId="{8670403F-CFDF-9747-9C94-A776DA5182BE}" destId="{EF557B8B-45C8-D848-B0F2-446A91531D6B}" srcOrd="1" destOrd="0" presId="urn:microsoft.com/office/officeart/2005/8/layout/hProcess4"/>
    <dgm:cxn modelId="{35FDB7AD-4227-7240-A4FD-E38610B7627A}" type="presParOf" srcId="{8670403F-CFDF-9747-9C94-A776DA5182BE}" destId="{93DE0006-6759-1B47-9342-11F66275D07C}" srcOrd="2" destOrd="0" presId="urn:microsoft.com/office/officeart/2005/8/layout/hProcess4"/>
    <dgm:cxn modelId="{E5C2890F-DD31-6E45-8C7F-FC6508B12046}" type="presParOf" srcId="{8670403F-CFDF-9747-9C94-A776DA5182BE}" destId="{AE5AFBEE-A181-9B44-AD58-440B7C9227EB}" srcOrd="3" destOrd="0" presId="urn:microsoft.com/office/officeart/2005/8/layout/hProcess4"/>
    <dgm:cxn modelId="{0BA2BD1E-A51B-DE4D-AC82-E8D7D768B576}" type="presParOf" srcId="{8670403F-CFDF-9747-9C94-A776DA5182BE}" destId="{1E1CACFF-3858-514F-969A-CD0D2FD02588}" srcOrd="4" destOrd="0" presId="urn:microsoft.com/office/officeart/2005/8/layout/hProcess4"/>
    <dgm:cxn modelId="{975480B9-00C1-C34B-BC70-995339EEDEBE}" type="presParOf" srcId="{51236DFD-993A-F34E-9B32-4B07357BDA96}" destId="{567B8042-E92C-4944-A8D6-7C536D098C47}" srcOrd="3" destOrd="0" presId="urn:microsoft.com/office/officeart/2005/8/layout/hProcess4"/>
    <dgm:cxn modelId="{766FE67A-3CC9-2148-B40C-2C02369D756B}" type="presParOf" srcId="{51236DFD-993A-F34E-9B32-4B07357BDA96}" destId="{8EFD2F11-A0E3-0842-8291-D09CCCCEBDA3}" srcOrd="4" destOrd="0" presId="urn:microsoft.com/office/officeart/2005/8/layout/hProcess4"/>
    <dgm:cxn modelId="{50908232-7F39-8B4B-89DA-2A382BB849A8}" type="presParOf" srcId="{8EFD2F11-A0E3-0842-8291-D09CCCCEBDA3}" destId="{A6C72CB4-76C9-FC49-88AA-01B2D96122D9}" srcOrd="0" destOrd="0" presId="urn:microsoft.com/office/officeart/2005/8/layout/hProcess4"/>
    <dgm:cxn modelId="{1B7665CA-C417-4F45-8264-21A12A03248A}" type="presParOf" srcId="{8EFD2F11-A0E3-0842-8291-D09CCCCEBDA3}" destId="{93D95C9B-6B38-424C-8870-745257982898}" srcOrd="1" destOrd="0" presId="urn:microsoft.com/office/officeart/2005/8/layout/hProcess4"/>
    <dgm:cxn modelId="{1E01F23B-087F-4E4D-9EC9-F84D0C5AC473}" type="presParOf" srcId="{8EFD2F11-A0E3-0842-8291-D09CCCCEBDA3}" destId="{DDD02C6D-7AB4-F746-BC38-AAB84C05438B}" srcOrd="2" destOrd="0" presId="urn:microsoft.com/office/officeart/2005/8/layout/hProcess4"/>
    <dgm:cxn modelId="{D2CD7ED7-5C85-2F42-A443-6CB406C130C1}" type="presParOf" srcId="{8EFD2F11-A0E3-0842-8291-D09CCCCEBDA3}" destId="{F8394ADC-1D68-354A-B9D7-45952D6A3AED}" srcOrd="3" destOrd="0" presId="urn:microsoft.com/office/officeart/2005/8/layout/hProcess4"/>
    <dgm:cxn modelId="{AC380093-CEE9-1840-AE63-DA0F699F1011}" type="presParOf" srcId="{8EFD2F11-A0E3-0842-8291-D09CCCCEBDA3}" destId="{FBEA30F9-0734-2541-B51B-BA2BA63F6EF7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77E7AB0-0F1D-CA45-89A7-931641E73592}" type="doc">
      <dgm:prSet loTypeId="urn:microsoft.com/office/officeart/2005/8/layout/hProcess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D931C1-BD09-ED43-8CCC-7EEB1DC20D6A}">
      <dgm:prSet phldrT="[Text]"/>
      <dgm:spPr/>
      <dgm:t>
        <a:bodyPr/>
        <a:lstStyle/>
        <a:p>
          <a:r>
            <a:rPr lang="en-US" dirty="0" smtClean="0"/>
            <a:t>Particles</a:t>
          </a:r>
          <a:endParaRPr lang="en-US" dirty="0"/>
        </a:p>
      </dgm:t>
    </dgm:pt>
    <dgm:pt modelId="{68EACE62-F674-A240-B5F2-9973269696F5}" type="parTrans" cxnId="{F3AF3E92-C1C3-CD46-BF94-370A0F79224E}">
      <dgm:prSet/>
      <dgm:spPr/>
      <dgm:t>
        <a:bodyPr/>
        <a:lstStyle/>
        <a:p>
          <a:endParaRPr lang="en-US"/>
        </a:p>
      </dgm:t>
    </dgm:pt>
    <dgm:pt modelId="{3C84302A-7D13-EA4B-812D-ABAF04348A37}" type="sibTrans" cxnId="{F3AF3E92-C1C3-CD46-BF94-370A0F79224E}">
      <dgm:prSet/>
      <dgm:spPr/>
      <dgm:t>
        <a:bodyPr/>
        <a:lstStyle/>
        <a:p>
          <a:endParaRPr lang="en-US"/>
        </a:p>
      </dgm:t>
    </dgm:pt>
    <dgm:pt modelId="{69529372-65E8-204B-8405-D4519267D354}">
      <dgm:prSet phldrT="[Text]"/>
      <dgm:spPr/>
      <dgm:t>
        <a:bodyPr/>
        <a:lstStyle/>
        <a:p>
          <a:r>
            <a:rPr lang="en-US" dirty="0" smtClean="0"/>
            <a:t>Collider!</a:t>
          </a:r>
          <a:endParaRPr lang="en-US" dirty="0"/>
        </a:p>
      </dgm:t>
    </dgm:pt>
    <dgm:pt modelId="{7F6FFCEA-CE6A-B944-8FF3-FDE055F3F471}" type="parTrans" cxnId="{2A701812-CC7D-C74F-A0EE-08F79E211C83}">
      <dgm:prSet/>
      <dgm:spPr/>
      <dgm:t>
        <a:bodyPr/>
        <a:lstStyle/>
        <a:p>
          <a:endParaRPr lang="en-US"/>
        </a:p>
      </dgm:t>
    </dgm:pt>
    <dgm:pt modelId="{2D9668D4-931D-1D42-8EA3-264A0D0FF9CD}" type="sibTrans" cxnId="{2A701812-CC7D-C74F-A0EE-08F79E211C83}">
      <dgm:prSet/>
      <dgm:spPr/>
      <dgm:t>
        <a:bodyPr/>
        <a:lstStyle/>
        <a:p>
          <a:endParaRPr lang="en-US"/>
        </a:p>
      </dgm:t>
    </dgm:pt>
    <dgm:pt modelId="{E4C22D49-40C8-EC40-9465-A0E7A1CF92BC}">
      <dgm:prSet phldrT="[Text]"/>
      <dgm:spPr/>
      <dgm:t>
        <a:bodyPr/>
        <a:lstStyle/>
        <a:p>
          <a:r>
            <a:rPr lang="en-US" dirty="0" smtClean="0"/>
            <a:t>Digitized Readout</a:t>
          </a:r>
          <a:endParaRPr lang="en-US" dirty="0"/>
        </a:p>
      </dgm:t>
    </dgm:pt>
    <dgm:pt modelId="{466BAB78-B21C-064D-A9C8-87AB19649BA6}" type="parTrans" cxnId="{8A016E47-44F6-FF4E-9F3A-036FB8D26C66}">
      <dgm:prSet/>
      <dgm:spPr/>
      <dgm:t>
        <a:bodyPr/>
        <a:lstStyle/>
        <a:p>
          <a:endParaRPr lang="en-US"/>
        </a:p>
      </dgm:t>
    </dgm:pt>
    <dgm:pt modelId="{1E659CCB-B6D1-8F48-94DE-4C0A3B6CCD1C}" type="sibTrans" cxnId="{8A016E47-44F6-FF4E-9F3A-036FB8D26C66}">
      <dgm:prSet/>
      <dgm:spPr/>
      <dgm:t>
        <a:bodyPr/>
        <a:lstStyle/>
        <a:p>
          <a:endParaRPr lang="en-US"/>
        </a:p>
      </dgm:t>
    </dgm:pt>
    <dgm:pt modelId="{F88CC3A9-FF7A-3743-9656-C1FAE25A29BE}">
      <dgm:prSet phldrT="[Text]"/>
      <dgm:spPr/>
      <dgm:t>
        <a:bodyPr/>
        <a:lstStyle/>
        <a:p>
          <a:r>
            <a:rPr lang="en-US" dirty="0" smtClean="0"/>
            <a:t>Detector &amp; Trigger</a:t>
          </a:r>
          <a:endParaRPr lang="en-US" dirty="0"/>
        </a:p>
      </dgm:t>
    </dgm:pt>
    <dgm:pt modelId="{D7AEF5A5-52A0-5B4D-945F-892827E43749}" type="parTrans" cxnId="{44E9E8D8-55B0-C243-AB58-191A98255AE7}">
      <dgm:prSet/>
      <dgm:spPr/>
      <dgm:t>
        <a:bodyPr/>
        <a:lstStyle/>
        <a:p>
          <a:endParaRPr lang="en-US"/>
        </a:p>
      </dgm:t>
    </dgm:pt>
    <dgm:pt modelId="{544A0E6C-902B-7545-9765-7308C03045D8}" type="sibTrans" cxnId="{44E9E8D8-55B0-C243-AB58-191A98255AE7}">
      <dgm:prSet/>
      <dgm:spPr/>
      <dgm:t>
        <a:bodyPr/>
        <a:lstStyle/>
        <a:p>
          <a:endParaRPr lang="en-US"/>
        </a:p>
      </dgm:t>
    </dgm:pt>
    <dgm:pt modelId="{43EFE5DE-7F1E-504D-AD53-F8643EEF8698}">
      <dgm:prSet phldrT="[Text]"/>
      <dgm:spPr/>
      <dgm:t>
        <a:bodyPr/>
        <a:lstStyle/>
        <a:p>
          <a:r>
            <a:rPr lang="en-US" dirty="0" smtClean="0"/>
            <a:t>Data for Analysis</a:t>
          </a:r>
          <a:endParaRPr lang="en-US" dirty="0"/>
        </a:p>
      </dgm:t>
    </dgm:pt>
    <dgm:pt modelId="{E1977BC5-088F-0E41-A516-95FA12A4C86F}" type="parTrans" cxnId="{AD76A4F6-1FC7-DA49-8C1E-A85FC1120C9C}">
      <dgm:prSet/>
      <dgm:spPr/>
      <dgm:t>
        <a:bodyPr/>
        <a:lstStyle/>
        <a:p>
          <a:endParaRPr lang="en-US"/>
        </a:p>
      </dgm:t>
    </dgm:pt>
    <dgm:pt modelId="{19EDA39E-FE2C-6C44-ABF7-695B80EEA2B8}" type="sibTrans" cxnId="{AD76A4F6-1FC7-DA49-8C1E-A85FC1120C9C}">
      <dgm:prSet/>
      <dgm:spPr/>
      <dgm:t>
        <a:bodyPr/>
        <a:lstStyle/>
        <a:p>
          <a:endParaRPr lang="en-US"/>
        </a:p>
      </dgm:t>
    </dgm:pt>
    <dgm:pt modelId="{1E508BB8-9C04-3644-8E79-C960D8B0588D}">
      <dgm:prSet phldrT="[Text]"/>
      <dgm:spPr/>
      <dgm:t>
        <a:bodyPr/>
        <a:lstStyle/>
        <a:p>
          <a:r>
            <a:rPr lang="en-US" dirty="0" smtClean="0"/>
            <a:t>Event Reconstruction</a:t>
          </a:r>
          <a:endParaRPr lang="en-US" dirty="0"/>
        </a:p>
      </dgm:t>
    </dgm:pt>
    <dgm:pt modelId="{2F5391B2-FCA5-A047-99D7-C50A8B7E630C}" type="parTrans" cxnId="{C3972637-FA08-9845-835B-6FC7A84F0719}">
      <dgm:prSet/>
      <dgm:spPr/>
      <dgm:t>
        <a:bodyPr/>
        <a:lstStyle/>
        <a:p>
          <a:endParaRPr lang="en-US"/>
        </a:p>
      </dgm:t>
    </dgm:pt>
    <dgm:pt modelId="{20CFF6C4-D735-BE47-9762-5C370AFD6AD0}" type="sibTrans" cxnId="{C3972637-FA08-9845-835B-6FC7A84F0719}">
      <dgm:prSet/>
      <dgm:spPr/>
      <dgm:t>
        <a:bodyPr/>
        <a:lstStyle/>
        <a:p>
          <a:endParaRPr lang="en-US"/>
        </a:p>
      </dgm:t>
    </dgm:pt>
    <dgm:pt modelId="{B83513D5-8AFF-5243-8270-6BC8C6452972}" type="pres">
      <dgm:prSet presAssocID="{977E7AB0-0F1D-CA45-89A7-931641E7359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119CBB-C224-8F47-AF5C-2A6003B55477}" type="pres">
      <dgm:prSet presAssocID="{977E7AB0-0F1D-CA45-89A7-931641E73592}" presName="tSp" presStyleCnt="0"/>
      <dgm:spPr/>
    </dgm:pt>
    <dgm:pt modelId="{2523952A-C89E-064E-854B-F68BA3C32F2E}" type="pres">
      <dgm:prSet presAssocID="{977E7AB0-0F1D-CA45-89A7-931641E73592}" presName="bSp" presStyleCnt="0"/>
      <dgm:spPr/>
    </dgm:pt>
    <dgm:pt modelId="{51236DFD-993A-F34E-9B32-4B07357BDA96}" type="pres">
      <dgm:prSet presAssocID="{977E7AB0-0F1D-CA45-89A7-931641E73592}" presName="process" presStyleCnt="0"/>
      <dgm:spPr/>
    </dgm:pt>
    <dgm:pt modelId="{61E47F6D-3995-B04F-ADE6-3DAFFD88D02C}" type="pres">
      <dgm:prSet presAssocID="{0FD931C1-BD09-ED43-8CCC-7EEB1DC20D6A}" presName="composite1" presStyleCnt="0"/>
      <dgm:spPr/>
    </dgm:pt>
    <dgm:pt modelId="{690E97F3-599D-EC4E-B0FD-A94730DF2647}" type="pres">
      <dgm:prSet presAssocID="{0FD931C1-BD09-ED43-8CCC-7EEB1DC20D6A}" presName="dummyNode1" presStyleLbl="node1" presStyleIdx="0" presStyleCnt="3"/>
      <dgm:spPr/>
    </dgm:pt>
    <dgm:pt modelId="{3357543A-5022-CF41-A021-50C8317368B8}" type="pres">
      <dgm:prSet presAssocID="{0FD931C1-BD09-ED43-8CCC-7EEB1DC20D6A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FA27B4-8B66-9341-B268-579878324107}" type="pres">
      <dgm:prSet presAssocID="{0FD931C1-BD09-ED43-8CCC-7EEB1DC20D6A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506E42-7500-4F4F-98D9-B554EEB87B64}" type="pres">
      <dgm:prSet presAssocID="{0FD931C1-BD09-ED43-8CCC-7EEB1DC20D6A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23A1DB-7DFC-0B40-A9DA-AF1CAA0C8599}" type="pres">
      <dgm:prSet presAssocID="{0FD931C1-BD09-ED43-8CCC-7EEB1DC20D6A}" presName="connSite1" presStyleCnt="0"/>
      <dgm:spPr/>
    </dgm:pt>
    <dgm:pt modelId="{48C40124-2C01-A347-8DF0-4B005A06347B}" type="pres">
      <dgm:prSet presAssocID="{3C84302A-7D13-EA4B-812D-ABAF04348A37}" presName="Name9" presStyleLbl="sibTrans2D1" presStyleIdx="0" presStyleCnt="2"/>
      <dgm:spPr/>
      <dgm:t>
        <a:bodyPr/>
        <a:lstStyle/>
        <a:p>
          <a:endParaRPr lang="en-US"/>
        </a:p>
      </dgm:t>
    </dgm:pt>
    <dgm:pt modelId="{8670403F-CFDF-9747-9C94-A776DA5182BE}" type="pres">
      <dgm:prSet presAssocID="{E4C22D49-40C8-EC40-9465-A0E7A1CF92BC}" presName="composite2" presStyleCnt="0"/>
      <dgm:spPr/>
    </dgm:pt>
    <dgm:pt modelId="{0D61CCF5-F17E-0245-A2CB-3A143DC2E579}" type="pres">
      <dgm:prSet presAssocID="{E4C22D49-40C8-EC40-9465-A0E7A1CF92BC}" presName="dummyNode2" presStyleLbl="node1" presStyleIdx="0" presStyleCnt="3"/>
      <dgm:spPr/>
    </dgm:pt>
    <dgm:pt modelId="{EF557B8B-45C8-D848-B0F2-446A91531D6B}" type="pres">
      <dgm:prSet presAssocID="{E4C22D49-40C8-EC40-9465-A0E7A1CF92BC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DE0006-6759-1B47-9342-11F66275D07C}" type="pres">
      <dgm:prSet presAssocID="{E4C22D49-40C8-EC40-9465-A0E7A1CF92BC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5AFBEE-A181-9B44-AD58-440B7C9227EB}" type="pres">
      <dgm:prSet presAssocID="{E4C22D49-40C8-EC40-9465-A0E7A1CF92BC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1CACFF-3858-514F-969A-CD0D2FD02588}" type="pres">
      <dgm:prSet presAssocID="{E4C22D49-40C8-EC40-9465-A0E7A1CF92BC}" presName="connSite2" presStyleCnt="0"/>
      <dgm:spPr/>
    </dgm:pt>
    <dgm:pt modelId="{567B8042-E92C-4944-A8D6-7C536D098C47}" type="pres">
      <dgm:prSet presAssocID="{1E659CCB-B6D1-8F48-94DE-4C0A3B6CCD1C}" presName="Name18" presStyleLbl="sibTrans2D1" presStyleIdx="1" presStyleCnt="2"/>
      <dgm:spPr/>
      <dgm:t>
        <a:bodyPr/>
        <a:lstStyle/>
        <a:p>
          <a:endParaRPr lang="en-US"/>
        </a:p>
      </dgm:t>
    </dgm:pt>
    <dgm:pt modelId="{8EFD2F11-A0E3-0842-8291-D09CCCCEBDA3}" type="pres">
      <dgm:prSet presAssocID="{43EFE5DE-7F1E-504D-AD53-F8643EEF8698}" presName="composite1" presStyleCnt="0"/>
      <dgm:spPr/>
    </dgm:pt>
    <dgm:pt modelId="{A6C72CB4-76C9-FC49-88AA-01B2D96122D9}" type="pres">
      <dgm:prSet presAssocID="{43EFE5DE-7F1E-504D-AD53-F8643EEF8698}" presName="dummyNode1" presStyleLbl="node1" presStyleIdx="1" presStyleCnt="3"/>
      <dgm:spPr/>
    </dgm:pt>
    <dgm:pt modelId="{93D95C9B-6B38-424C-8870-745257982898}" type="pres">
      <dgm:prSet presAssocID="{43EFE5DE-7F1E-504D-AD53-F8643EEF8698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D02C6D-7AB4-F746-BC38-AAB84C05438B}" type="pres">
      <dgm:prSet presAssocID="{43EFE5DE-7F1E-504D-AD53-F8643EEF8698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394ADC-1D68-354A-B9D7-45952D6A3AED}" type="pres">
      <dgm:prSet presAssocID="{43EFE5DE-7F1E-504D-AD53-F8643EEF8698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EA30F9-0734-2541-B51B-BA2BA63F6EF7}" type="pres">
      <dgm:prSet presAssocID="{43EFE5DE-7F1E-504D-AD53-F8643EEF8698}" presName="connSite1" presStyleCnt="0"/>
      <dgm:spPr/>
    </dgm:pt>
  </dgm:ptLst>
  <dgm:cxnLst>
    <dgm:cxn modelId="{ED0A036A-325A-BE4E-812B-473AC9E862E0}" type="presOf" srcId="{E4C22D49-40C8-EC40-9465-A0E7A1CF92BC}" destId="{AE5AFBEE-A181-9B44-AD58-440B7C9227EB}" srcOrd="0" destOrd="0" presId="urn:microsoft.com/office/officeart/2005/8/layout/hProcess4"/>
    <dgm:cxn modelId="{5218C9C6-0A5E-1C46-8E84-D66FCC827505}" type="presOf" srcId="{1E659CCB-B6D1-8F48-94DE-4C0A3B6CCD1C}" destId="{567B8042-E92C-4944-A8D6-7C536D098C47}" srcOrd="0" destOrd="0" presId="urn:microsoft.com/office/officeart/2005/8/layout/hProcess4"/>
    <dgm:cxn modelId="{44E9E8D8-55B0-C243-AB58-191A98255AE7}" srcId="{E4C22D49-40C8-EC40-9465-A0E7A1CF92BC}" destId="{F88CC3A9-FF7A-3743-9656-C1FAE25A29BE}" srcOrd="0" destOrd="0" parTransId="{D7AEF5A5-52A0-5B4D-945F-892827E43749}" sibTransId="{544A0E6C-902B-7545-9765-7308C03045D8}"/>
    <dgm:cxn modelId="{C3972637-FA08-9845-835B-6FC7A84F0719}" srcId="{43EFE5DE-7F1E-504D-AD53-F8643EEF8698}" destId="{1E508BB8-9C04-3644-8E79-C960D8B0588D}" srcOrd="0" destOrd="0" parTransId="{2F5391B2-FCA5-A047-99D7-C50A8B7E630C}" sibTransId="{20CFF6C4-D735-BE47-9762-5C370AFD6AD0}"/>
    <dgm:cxn modelId="{E0F9D8FB-F382-384C-81EC-17727625DE94}" type="presOf" srcId="{3C84302A-7D13-EA4B-812D-ABAF04348A37}" destId="{48C40124-2C01-A347-8DF0-4B005A06347B}" srcOrd="0" destOrd="0" presId="urn:microsoft.com/office/officeart/2005/8/layout/hProcess4"/>
    <dgm:cxn modelId="{6120C9A0-DDF1-0144-A1FA-518978052F90}" type="presOf" srcId="{69529372-65E8-204B-8405-D4519267D354}" destId="{3357543A-5022-CF41-A021-50C8317368B8}" srcOrd="0" destOrd="0" presId="urn:microsoft.com/office/officeart/2005/8/layout/hProcess4"/>
    <dgm:cxn modelId="{28514E7C-DE79-6349-A2B0-6D08150E8793}" type="presOf" srcId="{1E508BB8-9C04-3644-8E79-C960D8B0588D}" destId="{93D95C9B-6B38-424C-8870-745257982898}" srcOrd="0" destOrd="0" presId="urn:microsoft.com/office/officeart/2005/8/layout/hProcess4"/>
    <dgm:cxn modelId="{726B111A-AE0F-334D-9F7B-336A2963BE1A}" type="presOf" srcId="{F88CC3A9-FF7A-3743-9656-C1FAE25A29BE}" destId="{93DE0006-6759-1B47-9342-11F66275D07C}" srcOrd="1" destOrd="0" presId="urn:microsoft.com/office/officeart/2005/8/layout/hProcess4"/>
    <dgm:cxn modelId="{F3AF3E92-C1C3-CD46-BF94-370A0F79224E}" srcId="{977E7AB0-0F1D-CA45-89A7-931641E73592}" destId="{0FD931C1-BD09-ED43-8CCC-7EEB1DC20D6A}" srcOrd="0" destOrd="0" parTransId="{68EACE62-F674-A240-B5F2-9973269696F5}" sibTransId="{3C84302A-7D13-EA4B-812D-ABAF04348A37}"/>
    <dgm:cxn modelId="{35373E8D-4B85-024D-8716-187C42686FF9}" type="presOf" srcId="{977E7AB0-0F1D-CA45-89A7-931641E73592}" destId="{B83513D5-8AFF-5243-8270-6BC8C6452972}" srcOrd="0" destOrd="0" presId="urn:microsoft.com/office/officeart/2005/8/layout/hProcess4"/>
    <dgm:cxn modelId="{069D739A-47E2-AC46-9AFA-1EA254D0212C}" type="presOf" srcId="{0FD931C1-BD09-ED43-8CCC-7EEB1DC20D6A}" destId="{F0506E42-7500-4F4F-98D9-B554EEB87B64}" srcOrd="0" destOrd="0" presId="urn:microsoft.com/office/officeart/2005/8/layout/hProcess4"/>
    <dgm:cxn modelId="{26A99E14-84DA-6342-8FCF-845F912099F7}" type="presOf" srcId="{69529372-65E8-204B-8405-D4519267D354}" destId="{23FA27B4-8B66-9341-B268-579878324107}" srcOrd="1" destOrd="0" presId="urn:microsoft.com/office/officeart/2005/8/layout/hProcess4"/>
    <dgm:cxn modelId="{26C39F31-E048-9C4A-A764-1C883B7E106E}" type="presOf" srcId="{F88CC3A9-FF7A-3743-9656-C1FAE25A29BE}" destId="{EF557B8B-45C8-D848-B0F2-446A91531D6B}" srcOrd="0" destOrd="0" presId="urn:microsoft.com/office/officeart/2005/8/layout/hProcess4"/>
    <dgm:cxn modelId="{843A8C99-0124-7644-8290-27B84B82E1E2}" type="presOf" srcId="{1E508BB8-9C04-3644-8E79-C960D8B0588D}" destId="{DDD02C6D-7AB4-F746-BC38-AAB84C05438B}" srcOrd="1" destOrd="0" presId="urn:microsoft.com/office/officeart/2005/8/layout/hProcess4"/>
    <dgm:cxn modelId="{AD76A4F6-1FC7-DA49-8C1E-A85FC1120C9C}" srcId="{977E7AB0-0F1D-CA45-89A7-931641E73592}" destId="{43EFE5DE-7F1E-504D-AD53-F8643EEF8698}" srcOrd="2" destOrd="0" parTransId="{E1977BC5-088F-0E41-A516-95FA12A4C86F}" sibTransId="{19EDA39E-FE2C-6C44-ABF7-695B80EEA2B8}"/>
    <dgm:cxn modelId="{2A701812-CC7D-C74F-A0EE-08F79E211C83}" srcId="{0FD931C1-BD09-ED43-8CCC-7EEB1DC20D6A}" destId="{69529372-65E8-204B-8405-D4519267D354}" srcOrd="0" destOrd="0" parTransId="{7F6FFCEA-CE6A-B944-8FF3-FDE055F3F471}" sibTransId="{2D9668D4-931D-1D42-8EA3-264A0D0FF9CD}"/>
    <dgm:cxn modelId="{0D97CC4D-2B14-ED4B-B416-790DBB9CE893}" type="presOf" srcId="{43EFE5DE-7F1E-504D-AD53-F8643EEF8698}" destId="{F8394ADC-1D68-354A-B9D7-45952D6A3AED}" srcOrd="0" destOrd="0" presId="urn:microsoft.com/office/officeart/2005/8/layout/hProcess4"/>
    <dgm:cxn modelId="{8A016E47-44F6-FF4E-9F3A-036FB8D26C66}" srcId="{977E7AB0-0F1D-CA45-89A7-931641E73592}" destId="{E4C22D49-40C8-EC40-9465-A0E7A1CF92BC}" srcOrd="1" destOrd="0" parTransId="{466BAB78-B21C-064D-A9C8-87AB19649BA6}" sibTransId="{1E659CCB-B6D1-8F48-94DE-4C0A3B6CCD1C}"/>
    <dgm:cxn modelId="{FDB10DC5-CEE2-DE4F-B820-66FDA432D1B5}" type="presParOf" srcId="{B83513D5-8AFF-5243-8270-6BC8C6452972}" destId="{83119CBB-C224-8F47-AF5C-2A6003B55477}" srcOrd="0" destOrd="0" presId="urn:microsoft.com/office/officeart/2005/8/layout/hProcess4"/>
    <dgm:cxn modelId="{931C4414-8E44-F940-86BE-4F8F5640504B}" type="presParOf" srcId="{B83513D5-8AFF-5243-8270-6BC8C6452972}" destId="{2523952A-C89E-064E-854B-F68BA3C32F2E}" srcOrd="1" destOrd="0" presId="urn:microsoft.com/office/officeart/2005/8/layout/hProcess4"/>
    <dgm:cxn modelId="{541F6C4B-4CED-2344-B302-2E74F42CEFB0}" type="presParOf" srcId="{B83513D5-8AFF-5243-8270-6BC8C6452972}" destId="{51236DFD-993A-F34E-9B32-4B07357BDA96}" srcOrd="2" destOrd="0" presId="urn:microsoft.com/office/officeart/2005/8/layout/hProcess4"/>
    <dgm:cxn modelId="{CA2FFD9F-4387-B549-9335-4F7EB8339368}" type="presParOf" srcId="{51236DFD-993A-F34E-9B32-4B07357BDA96}" destId="{61E47F6D-3995-B04F-ADE6-3DAFFD88D02C}" srcOrd="0" destOrd="0" presId="urn:microsoft.com/office/officeart/2005/8/layout/hProcess4"/>
    <dgm:cxn modelId="{32204459-DE4F-7940-B39C-4D740BE61B13}" type="presParOf" srcId="{61E47F6D-3995-B04F-ADE6-3DAFFD88D02C}" destId="{690E97F3-599D-EC4E-B0FD-A94730DF2647}" srcOrd="0" destOrd="0" presId="urn:microsoft.com/office/officeart/2005/8/layout/hProcess4"/>
    <dgm:cxn modelId="{47913352-4E83-D545-AD01-D51159634D4A}" type="presParOf" srcId="{61E47F6D-3995-B04F-ADE6-3DAFFD88D02C}" destId="{3357543A-5022-CF41-A021-50C8317368B8}" srcOrd="1" destOrd="0" presId="urn:microsoft.com/office/officeart/2005/8/layout/hProcess4"/>
    <dgm:cxn modelId="{E3242D4E-232A-3E4E-937B-0C9D92D244C9}" type="presParOf" srcId="{61E47F6D-3995-B04F-ADE6-3DAFFD88D02C}" destId="{23FA27B4-8B66-9341-B268-579878324107}" srcOrd="2" destOrd="0" presId="urn:microsoft.com/office/officeart/2005/8/layout/hProcess4"/>
    <dgm:cxn modelId="{2DECF567-AA4D-2A46-B1A5-DB6D898AA97C}" type="presParOf" srcId="{61E47F6D-3995-B04F-ADE6-3DAFFD88D02C}" destId="{F0506E42-7500-4F4F-98D9-B554EEB87B64}" srcOrd="3" destOrd="0" presId="urn:microsoft.com/office/officeart/2005/8/layout/hProcess4"/>
    <dgm:cxn modelId="{F8758C65-5810-BA4D-8698-AAB387A61CB9}" type="presParOf" srcId="{61E47F6D-3995-B04F-ADE6-3DAFFD88D02C}" destId="{5623A1DB-7DFC-0B40-A9DA-AF1CAA0C8599}" srcOrd="4" destOrd="0" presId="urn:microsoft.com/office/officeart/2005/8/layout/hProcess4"/>
    <dgm:cxn modelId="{2CBA11A2-0A26-6B4C-A987-EFE7E66A50B8}" type="presParOf" srcId="{51236DFD-993A-F34E-9B32-4B07357BDA96}" destId="{48C40124-2C01-A347-8DF0-4B005A06347B}" srcOrd="1" destOrd="0" presId="urn:microsoft.com/office/officeart/2005/8/layout/hProcess4"/>
    <dgm:cxn modelId="{E9E0BA0D-9135-284C-871D-356CB5698648}" type="presParOf" srcId="{51236DFD-993A-F34E-9B32-4B07357BDA96}" destId="{8670403F-CFDF-9747-9C94-A776DA5182BE}" srcOrd="2" destOrd="0" presId="urn:microsoft.com/office/officeart/2005/8/layout/hProcess4"/>
    <dgm:cxn modelId="{6DBA57DF-00CA-FF4A-9665-60DDBFD62E7C}" type="presParOf" srcId="{8670403F-CFDF-9747-9C94-A776DA5182BE}" destId="{0D61CCF5-F17E-0245-A2CB-3A143DC2E579}" srcOrd="0" destOrd="0" presId="urn:microsoft.com/office/officeart/2005/8/layout/hProcess4"/>
    <dgm:cxn modelId="{271D01B9-F02E-6748-9E1B-AB30F2E63D25}" type="presParOf" srcId="{8670403F-CFDF-9747-9C94-A776DA5182BE}" destId="{EF557B8B-45C8-D848-B0F2-446A91531D6B}" srcOrd="1" destOrd="0" presId="urn:microsoft.com/office/officeart/2005/8/layout/hProcess4"/>
    <dgm:cxn modelId="{098B587A-BE85-114F-BF9A-07C388902E5D}" type="presParOf" srcId="{8670403F-CFDF-9747-9C94-A776DA5182BE}" destId="{93DE0006-6759-1B47-9342-11F66275D07C}" srcOrd="2" destOrd="0" presId="urn:microsoft.com/office/officeart/2005/8/layout/hProcess4"/>
    <dgm:cxn modelId="{E084468C-04FB-FA44-97C1-B1BE3FD05C51}" type="presParOf" srcId="{8670403F-CFDF-9747-9C94-A776DA5182BE}" destId="{AE5AFBEE-A181-9B44-AD58-440B7C9227EB}" srcOrd="3" destOrd="0" presId="urn:microsoft.com/office/officeart/2005/8/layout/hProcess4"/>
    <dgm:cxn modelId="{68BC35E1-157E-AB47-8056-AD42AA7088CC}" type="presParOf" srcId="{8670403F-CFDF-9747-9C94-A776DA5182BE}" destId="{1E1CACFF-3858-514F-969A-CD0D2FD02588}" srcOrd="4" destOrd="0" presId="urn:microsoft.com/office/officeart/2005/8/layout/hProcess4"/>
    <dgm:cxn modelId="{839EEDEF-0F05-8248-A36D-819A5082FB4C}" type="presParOf" srcId="{51236DFD-993A-F34E-9B32-4B07357BDA96}" destId="{567B8042-E92C-4944-A8D6-7C536D098C47}" srcOrd="3" destOrd="0" presId="urn:microsoft.com/office/officeart/2005/8/layout/hProcess4"/>
    <dgm:cxn modelId="{9A2AC8D9-F1D9-B347-BA05-71637C423948}" type="presParOf" srcId="{51236DFD-993A-F34E-9B32-4B07357BDA96}" destId="{8EFD2F11-A0E3-0842-8291-D09CCCCEBDA3}" srcOrd="4" destOrd="0" presId="urn:microsoft.com/office/officeart/2005/8/layout/hProcess4"/>
    <dgm:cxn modelId="{89BA2E35-C6C2-C74C-8D4D-8398061D79AF}" type="presParOf" srcId="{8EFD2F11-A0E3-0842-8291-D09CCCCEBDA3}" destId="{A6C72CB4-76C9-FC49-88AA-01B2D96122D9}" srcOrd="0" destOrd="0" presId="urn:microsoft.com/office/officeart/2005/8/layout/hProcess4"/>
    <dgm:cxn modelId="{F0220385-7FFB-5649-A709-204ED9182DC0}" type="presParOf" srcId="{8EFD2F11-A0E3-0842-8291-D09CCCCEBDA3}" destId="{93D95C9B-6B38-424C-8870-745257982898}" srcOrd="1" destOrd="0" presId="urn:microsoft.com/office/officeart/2005/8/layout/hProcess4"/>
    <dgm:cxn modelId="{67559A16-39BC-004E-9ECE-3028CF48D653}" type="presParOf" srcId="{8EFD2F11-A0E3-0842-8291-D09CCCCEBDA3}" destId="{DDD02C6D-7AB4-F746-BC38-AAB84C05438B}" srcOrd="2" destOrd="0" presId="urn:microsoft.com/office/officeart/2005/8/layout/hProcess4"/>
    <dgm:cxn modelId="{DC119370-C336-0940-AE08-3EBE5371B286}" type="presParOf" srcId="{8EFD2F11-A0E3-0842-8291-D09CCCCEBDA3}" destId="{F8394ADC-1D68-354A-B9D7-45952D6A3AED}" srcOrd="3" destOrd="0" presId="urn:microsoft.com/office/officeart/2005/8/layout/hProcess4"/>
    <dgm:cxn modelId="{8BB0E807-913D-564D-B242-BF7ED93D4843}" type="presParOf" srcId="{8EFD2F11-A0E3-0842-8291-D09CCCCEBDA3}" destId="{FBEA30F9-0734-2541-B51B-BA2BA63F6EF7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77E7AB0-0F1D-CA45-89A7-931641E73592}" type="doc">
      <dgm:prSet loTypeId="urn:microsoft.com/office/officeart/2005/8/layout/hProcess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D931C1-BD09-ED43-8CCC-7EEB1DC20D6A}">
      <dgm:prSet phldrT="[Text]"/>
      <dgm:spPr/>
      <dgm:t>
        <a:bodyPr/>
        <a:lstStyle/>
        <a:p>
          <a:r>
            <a:rPr lang="en-US" dirty="0" smtClean="0"/>
            <a:t>Particle Four-Vectors</a:t>
          </a:r>
          <a:endParaRPr lang="en-US" dirty="0"/>
        </a:p>
      </dgm:t>
    </dgm:pt>
    <dgm:pt modelId="{68EACE62-F674-A240-B5F2-9973269696F5}" type="parTrans" cxnId="{F3AF3E92-C1C3-CD46-BF94-370A0F79224E}">
      <dgm:prSet/>
      <dgm:spPr/>
      <dgm:t>
        <a:bodyPr/>
        <a:lstStyle/>
        <a:p>
          <a:endParaRPr lang="en-US"/>
        </a:p>
      </dgm:t>
    </dgm:pt>
    <dgm:pt modelId="{3C84302A-7D13-EA4B-812D-ABAF04348A37}" type="sibTrans" cxnId="{F3AF3E92-C1C3-CD46-BF94-370A0F79224E}">
      <dgm:prSet/>
      <dgm:spPr/>
      <dgm:t>
        <a:bodyPr/>
        <a:lstStyle/>
        <a:p>
          <a:endParaRPr lang="en-US"/>
        </a:p>
      </dgm:t>
    </dgm:pt>
    <dgm:pt modelId="{69529372-65E8-204B-8405-D4519267D354}">
      <dgm:prSet phldrT="[Text]"/>
      <dgm:spPr/>
      <dgm:t>
        <a:bodyPr/>
        <a:lstStyle/>
        <a:p>
          <a:r>
            <a:rPr lang="en-US" dirty="0" smtClean="0"/>
            <a:t>MC Event Generator</a:t>
          </a:r>
          <a:endParaRPr lang="en-US" dirty="0"/>
        </a:p>
      </dgm:t>
    </dgm:pt>
    <dgm:pt modelId="{7F6FFCEA-CE6A-B944-8FF3-FDE055F3F471}" type="parTrans" cxnId="{2A701812-CC7D-C74F-A0EE-08F79E211C83}">
      <dgm:prSet/>
      <dgm:spPr/>
      <dgm:t>
        <a:bodyPr/>
        <a:lstStyle/>
        <a:p>
          <a:endParaRPr lang="en-US"/>
        </a:p>
      </dgm:t>
    </dgm:pt>
    <dgm:pt modelId="{2D9668D4-931D-1D42-8EA3-264A0D0FF9CD}" type="sibTrans" cxnId="{2A701812-CC7D-C74F-A0EE-08F79E211C83}">
      <dgm:prSet/>
      <dgm:spPr/>
      <dgm:t>
        <a:bodyPr/>
        <a:lstStyle/>
        <a:p>
          <a:endParaRPr lang="en-US"/>
        </a:p>
      </dgm:t>
    </dgm:pt>
    <dgm:pt modelId="{E4C22D49-40C8-EC40-9465-A0E7A1CF92BC}">
      <dgm:prSet phldrT="[Text]"/>
      <dgm:spPr/>
      <dgm:t>
        <a:bodyPr/>
        <a:lstStyle/>
        <a:p>
          <a:r>
            <a:rPr lang="en-US" dirty="0" smtClean="0"/>
            <a:t>Digitized Readout</a:t>
          </a:r>
          <a:endParaRPr lang="en-US" dirty="0"/>
        </a:p>
      </dgm:t>
    </dgm:pt>
    <dgm:pt modelId="{466BAB78-B21C-064D-A9C8-87AB19649BA6}" type="parTrans" cxnId="{8A016E47-44F6-FF4E-9F3A-036FB8D26C66}">
      <dgm:prSet/>
      <dgm:spPr/>
      <dgm:t>
        <a:bodyPr/>
        <a:lstStyle/>
        <a:p>
          <a:endParaRPr lang="en-US"/>
        </a:p>
      </dgm:t>
    </dgm:pt>
    <dgm:pt modelId="{1E659CCB-B6D1-8F48-94DE-4C0A3B6CCD1C}" type="sibTrans" cxnId="{8A016E47-44F6-FF4E-9F3A-036FB8D26C66}">
      <dgm:prSet/>
      <dgm:spPr/>
      <dgm:t>
        <a:bodyPr/>
        <a:lstStyle/>
        <a:p>
          <a:endParaRPr lang="en-US"/>
        </a:p>
      </dgm:t>
    </dgm:pt>
    <dgm:pt modelId="{F88CC3A9-FF7A-3743-9656-C1FAE25A29BE}">
      <dgm:prSet phldrT="[Text]"/>
      <dgm:spPr/>
      <dgm:t>
        <a:bodyPr/>
        <a:lstStyle/>
        <a:p>
          <a:r>
            <a:rPr lang="en-US" dirty="0" smtClean="0"/>
            <a:t>Detector &amp; Trigger Simulation</a:t>
          </a:r>
          <a:endParaRPr lang="en-US" dirty="0"/>
        </a:p>
      </dgm:t>
    </dgm:pt>
    <dgm:pt modelId="{D7AEF5A5-52A0-5B4D-945F-892827E43749}" type="parTrans" cxnId="{44E9E8D8-55B0-C243-AB58-191A98255AE7}">
      <dgm:prSet/>
      <dgm:spPr/>
      <dgm:t>
        <a:bodyPr/>
        <a:lstStyle/>
        <a:p>
          <a:endParaRPr lang="en-US"/>
        </a:p>
      </dgm:t>
    </dgm:pt>
    <dgm:pt modelId="{544A0E6C-902B-7545-9765-7308C03045D8}" type="sibTrans" cxnId="{44E9E8D8-55B0-C243-AB58-191A98255AE7}">
      <dgm:prSet/>
      <dgm:spPr/>
      <dgm:t>
        <a:bodyPr/>
        <a:lstStyle/>
        <a:p>
          <a:endParaRPr lang="en-US"/>
        </a:p>
      </dgm:t>
    </dgm:pt>
    <dgm:pt modelId="{43EFE5DE-7F1E-504D-AD53-F8643EEF8698}">
      <dgm:prSet phldrT="[Text]"/>
      <dgm:spPr/>
      <dgm:t>
        <a:bodyPr/>
        <a:lstStyle/>
        <a:p>
          <a:r>
            <a:rPr lang="en-US" dirty="0" smtClean="0"/>
            <a:t>Data for Analysis</a:t>
          </a:r>
          <a:endParaRPr lang="en-US" dirty="0"/>
        </a:p>
      </dgm:t>
    </dgm:pt>
    <dgm:pt modelId="{E1977BC5-088F-0E41-A516-95FA12A4C86F}" type="parTrans" cxnId="{AD76A4F6-1FC7-DA49-8C1E-A85FC1120C9C}">
      <dgm:prSet/>
      <dgm:spPr/>
      <dgm:t>
        <a:bodyPr/>
        <a:lstStyle/>
        <a:p>
          <a:endParaRPr lang="en-US"/>
        </a:p>
      </dgm:t>
    </dgm:pt>
    <dgm:pt modelId="{19EDA39E-FE2C-6C44-ABF7-695B80EEA2B8}" type="sibTrans" cxnId="{AD76A4F6-1FC7-DA49-8C1E-A85FC1120C9C}">
      <dgm:prSet/>
      <dgm:spPr/>
      <dgm:t>
        <a:bodyPr/>
        <a:lstStyle/>
        <a:p>
          <a:endParaRPr lang="en-US"/>
        </a:p>
      </dgm:t>
    </dgm:pt>
    <dgm:pt modelId="{1E508BB8-9C04-3644-8E79-C960D8B0588D}">
      <dgm:prSet phldrT="[Text]"/>
      <dgm:spPr/>
      <dgm:t>
        <a:bodyPr/>
        <a:lstStyle/>
        <a:p>
          <a:r>
            <a:rPr lang="en-US" dirty="0" smtClean="0"/>
            <a:t>Event Reconstruction</a:t>
          </a:r>
          <a:endParaRPr lang="en-US" dirty="0"/>
        </a:p>
      </dgm:t>
    </dgm:pt>
    <dgm:pt modelId="{2F5391B2-FCA5-A047-99D7-C50A8B7E630C}" type="parTrans" cxnId="{C3972637-FA08-9845-835B-6FC7A84F0719}">
      <dgm:prSet/>
      <dgm:spPr/>
      <dgm:t>
        <a:bodyPr/>
        <a:lstStyle/>
        <a:p>
          <a:endParaRPr lang="en-US"/>
        </a:p>
      </dgm:t>
    </dgm:pt>
    <dgm:pt modelId="{20CFF6C4-D735-BE47-9762-5C370AFD6AD0}" type="sibTrans" cxnId="{C3972637-FA08-9845-835B-6FC7A84F0719}">
      <dgm:prSet/>
      <dgm:spPr/>
      <dgm:t>
        <a:bodyPr/>
        <a:lstStyle/>
        <a:p>
          <a:endParaRPr lang="en-US"/>
        </a:p>
      </dgm:t>
    </dgm:pt>
    <dgm:pt modelId="{B83513D5-8AFF-5243-8270-6BC8C6452972}" type="pres">
      <dgm:prSet presAssocID="{977E7AB0-0F1D-CA45-89A7-931641E7359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119CBB-C224-8F47-AF5C-2A6003B55477}" type="pres">
      <dgm:prSet presAssocID="{977E7AB0-0F1D-CA45-89A7-931641E73592}" presName="tSp" presStyleCnt="0"/>
      <dgm:spPr/>
    </dgm:pt>
    <dgm:pt modelId="{2523952A-C89E-064E-854B-F68BA3C32F2E}" type="pres">
      <dgm:prSet presAssocID="{977E7AB0-0F1D-CA45-89A7-931641E73592}" presName="bSp" presStyleCnt="0"/>
      <dgm:spPr/>
    </dgm:pt>
    <dgm:pt modelId="{51236DFD-993A-F34E-9B32-4B07357BDA96}" type="pres">
      <dgm:prSet presAssocID="{977E7AB0-0F1D-CA45-89A7-931641E73592}" presName="process" presStyleCnt="0"/>
      <dgm:spPr/>
    </dgm:pt>
    <dgm:pt modelId="{61E47F6D-3995-B04F-ADE6-3DAFFD88D02C}" type="pres">
      <dgm:prSet presAssocID="{0FD931C1-BD09-ED43-8CCC-7EEB1DC20D6A}" presName="composite1" presStyleCnt="0"/>
      <dgm:spPr/>
    </dgm:pt>
    <dgm:pt modelId="{690E97F3-599D-EC4E-B0FD-A94730DF2647}" type="pres">
      <dgm:prSet presAssocID="{0FD931C1-BD09-ED43-8CCC-7EEB1DC20D6A}" presName="dummyNode1" presStyleLbl="node1" presStyleIdx="0" presStyleCnt="3"/>
      <dgm:spPr/>
    </dgm:pt>
    <dgm:pt modelId="{3357543A-5022-CF41-A021-50C8317368B8}" type="pres">
      <dgm:prSet presAssocID="{0FD931C1-BD09-ED43-8CCC-7EEB1DC20D6A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FA27B4-8B66-9341-B268-579878324107}" type="pres">
      <dgm:prSet presAssocID="{0FD931C1-BD09-ED43-8CCC-7EEB1DC20D6A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506E42-7500-4F4F-98D9-B554EEB87B64}" type="pres">
      <dgm:prSet presAssocID="{0FD931C1-BD09-ED43-8CCC-7EEB1DC20D6A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23A1DB-7DFC-0B40-A9DA-AF1CAA0C8599}" type="pres">
      <dgm:prSet presAssocID="{0FD931C1-BD09-ED43-8CCC-7EEB1DC20D6A}" presName="connSite1" presStyleCnt="0"/>
      <dgm:spPr/>
    </dgm:pt>
    <dgm:pt modelId="{48C40124-2C01-A347-8DF0-4B005A06347B}" type="pres">
      <dgm:prSet presAssocID="{3C84302A-7D13-EA4B-812D-ABAF04348A37}" presName="Name9" presStyleLbl="sibTrans2D1" presStyleIdx="0" presStyleCnt="2"/>
      <dgm:spPr/>
      <dgm:t>
        <a:bodyPr/>
        <a:lstStyle/>
        <a:p>
          <a:endParaRPr lang="en-US"/>
        </a:p>
      </dgm:t>
    </dgm:pt>
    <dgm:pt modelId="{8670403F-CFDF-9747-9C94-A776DA5182BE}" type="pres">
      <dgm:prSet presAssocID="{E4C22D49-40C8-EC40-9465-A0E7A1CF92BC}" presName="composite2" presStyleCnt="0"/>
      <dgm:spPr/>
    </dgm:pt>
    <dgm:pt modelId="{0D61CCF5-F17E-0245-A2CB-3A143DC2E579}" type="pres">
      <dgm:prSet presAssocID="{E4C22D49-40C8-EC40-9465-A0E7A1CF92BC}" presName="dummyNode2" presStyleLbl="node1" presStyleIdx="0" presStyleCnt="3"/>
      <dgm:spPr/>
    </dgm:pt>
    <dgm:pt modelId="{EF557B8B-45C8-D848-B0F2-446A91531D6B}" type="pres">
      <dgm:prSet presAssocID="{E4C22D49-40C8-EC40-9465-A0E7A1CF92BC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DE0006-6759-1B47-9342-11F66275D07C}" type="pres">
      <dgm:prSet presAssocID="{E4C22D49-40C8-EC40-9465-A0E7A1CF92BC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5AFBEE-A181-9B44-AD58-440B7C9227EB}" type="pres">
      <dgm:prSet presAssocID="{E4C22D49-40C8-EC40-9465-A0E7A1CF92BC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1CACFF-3858-514F-969A-CD0D2FD02588}" type="pres">
      <dgm:prSet presAssocID="{E4C22D49-40C8-EC40-9465-A0E7A1CF92BC}" presName="connSite2" presStyleCnt="0"/>
      <dgm:spPr/>
    </dgm:pt>
    <dgm:pt modelId="{567B8042-E92C-4944-A8D6-7C536D098C47}" type="pres">
      <dgm:prSet presAssocID="{1E659CCB-B6D1-8F48-94DE-4C0A3B6CCD1C}" presName="Name18" presStyleLbl="sibTrans2D1" presStyleIdx="1" presStyleCnt="2"/>
      <dgm:spPr/>
      <dgm:t>
        <a:bodyPr/>
        <a:lstStyle/>
        <a:p>
          <a:endParaRPr lang="en-US"/>
        </a:p>
      </dgm:t>
    </dgm:pt>
    <dgm:pt modelId="{8EFD2F11-A0E3-0842-8291-D09CCCCEBDA3}" type="pres">
      <dgm:prSet presAssocID="{43EFE5DE-7F1E-504D-AD53-F8643EEF8698}" presName="composite1" presStyleCnt="0"/>
      <dgm:spPr/>
    </dgm:pt>
    <dgm:pt modelId="{A6C72CB4-76C9-FC49-88AA-01B2D96122D9}" type="pres">
      <dgm:prSet presAssocID="{43EFE5DE-7F1E-504D-AD53-F8643EEF8698}" presName="dummyNode1" presStyleLbl="node1" presStyleIdx="1" presStyleCnt="3"/>
      <dgm:spPr/>
    </dgm:pt>
    <dgm:pt modelId="{93D95C9B-6B38-424C-8870-745257982898}" type="pres">
      <dgm:prSet presAssocID="{43EFE5DE-7F1E-504D-AD53-F8643EEF8698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D02C6D-7AB4-F746-BC38-AAB84C05438B}" type="pres">
      <dgm:prSet presAssocID="{43EFE5DE-7F1E-504D-AD53-F8643EEF8698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394ADC-1D68-354A-B9D7-45952D6A3AED}" type="pres">
      <dgm:prSet presAssocID="{43EFE5DE-7F1E-504D-AD53-F8643EEF8698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EA30F9-0734-2541-B51B-BA2BA63F6EF7}" type="pres">
      <dgm:prSet presAssocID="{43EFE5DE-7F1E-504D-AD53-F8643EEF8698}" presName="connSite1" presStyleCnt="0"/>
      <dgm:spPr/>
    </dgm:pt>
  </dgm:ptLst>
  <dgm:cxnLst>
    <dgm:cxn modelId="{D5E4845B-6DCD-D54B-8BD6-26CA941257FF}" type="presOf" srcId="{1E508BB8-9C04-3644-8E79-C960D8B0588D}" destId="{DDD02C6D-7AB4-F746-BC38-AAB84C05438B}" srcOrd="1" destOrd="0" presId="urn:microsoft.com/office/officeart/2005/8/layout/hProcess4"/>
    <dgm:cxn modelId="{8A016E47-44F6-FF4E-9F3A-036FB8D26C66}" srcId="{977E7AB0-0F1D-CA45-89A7-931641E73592}" destId="{E4C22D49-40C8-EC40-9465-A0E7A1CF92BC}" srcOrd="1" destOrd="0" parTransId="{466BAB78-B21C-064D-A9C8-87AB19649BA6}" sibTransId="{1E659CCB-B6D1-8F48-94DE-4C0A3B6CCD1C}"/>
    <dgm:cxn modelId="{BB3DF130-84E7-8F43-855D-57B07543C3AE}" type="presOf" srcId="{69529372-65E8-204B-8405-D4519267D354}" destId="{3357543A-5022-CF41-A021-50C8317368B8}" srcOrd="0" destOrd="0" presId="urn:microsoft.com/office/officeart/2005/8/layout/hProcess4"/>
    <dgm:cxn modelId="{C3972637-FA08-9845-835B-6FC7A84F0719}" srcId="{43EFE5DE-7F1E-504D-AD53-F8643EEF8698}" destId="{1E508BB8-9C04-3644-8E79-C960D8B0588D}" srcOrd="0" destOrd="0" parTransId="{2F5391B2-FCA5-A047-99D7-C50A8B7E630C}" sibTransId="{20CFF6C4-D735-BE47-9762-5C370AFD6AD0}"/>
    <dgm:cxn modelId="{67504303-DB13-C743-8AC1-3F1970D3FD3A}" type="presOf" srcId="{1E659CCB-B6D1-8F48-94DE-4C0A3B6CCD1C}" destId="{567B8042-E92C-4944-A8D6-7C536D098C47}" srcOrd="0" destOrd="0" presId="urn:microsoft.com/office/officeart/2005/8/layout/hProcess4"/>
    <dgm:cxn modelId="{CC83F945-E321-FE4B-958F-C14935A81337}" type="presOf" srcId="{3C84302A-7D13-EA4B-812D-ABAF04348A37}" destId="{48C40124-2C01-A347-8DF0-4B005A06347B}" srcOrd="0" destOrd="0" presId="urn:microsoft.com/office/officeart/2005/8/layout/hProcess4"/>
    <dgm:cxn modelId="{23D5C343-C12D-DE47-96DA-C13C2BF158F4}" type="presOf" srcId="{F88CC3A9-FF7A-3743-9656-C1FAE25A29BE}" destId="{EF557B8B-45C8-D848-B0F2-446A91531D6B}" srcOrd="0" destOrd="0" presId="urn:microsoft.com/office/officeart/2005/8/layout/hProcess4"/>
    <dgm:cxn modelId="{F3AF3E92-C1C3-CD46-BF94-370A0F79224E}" srcId="{977E7AB0-0F1D-CA45-89A7-931641E73592}" destId="{0FD931C1-BD09-ED43-8CCC-7EEB1DC20D6A}" srcOrd="0" destOrd="0" parTransId="{68EACE62-F674-A240-B5F2-9973269696F5}" sibTransId="{3C84302A-7D13-EA4B-812D-ABAF04348A37}"/>
    <dgm:cxn modelId="{1760D221-92AC-E744-B4E1-9AD30DA75A21}" type="presOf" srcId="{F88CC3A9-FF7A-3743-9656-C1FAE25A29BE}" destId="{93DE0006-6759-1B47-9342-11F66275D07C}" srcOrd="1" destOrd="0" presId="urn:microsoft.com/office/officeart/2005/8/layout/hProcess4"/>
    <dgm:cxn modelId="{FD74C231-51C6-C745-9A27-E54F5BED5C82}" type="presOf" srcId="{1E508BB8-9C04-3644-8E79-C960D8B0588D}" destId="{93D95C9B-6B38-424C-8870-745257982898}" srcOrd="0" destOrd="0" presId="urn:microsoft.com/office/officeart/2005/8/layout/hProcess4"/>
    <dgm:cxn modelId="{44E9E8D8-55B0-C243-AB58-191A98255AE7}" srcId="{E4C22D49-40C8-EC40-9465-A0E7A1CF92BC}" destId="{F88CC3A9-FF7A-3743-9656-C1FAE25A29BE}" srcOrd="0" destOrd="0" parTransId="{D7AEF5A5-52A0-5B4D-945F-892827E43749}" sibTransId="{544A0E6C-902B-7545-9765-7308C03045D8}"/>
    <dgm:cxn modelId="{AD76A4F6-1FC7-DA49-8C1E-A85FC1120C9C}" srcId="{977E7AB0-0F1D-CA45-89A7-931641E73592}" destId="{43EFE5DE-7F1E-504D-AD53-F8643EEF8698}" srcOrd="2" destOrd="0" parTransId="{E1977BC5-088F-0E41-A516-95FA12A4C86F}" sibTransId="{19EDA39E-FE2C-6C44-ABF7-695B80EEA2B8}"/>
    <dgm:cxn modelId="{AC0B84D8-47B8-974A-9356-71703EB7CA8F}" type="presOf" srcId="{977E7AB0-0F1D-CA45-89A7-931641E73592}" destId="{B83513D5-8AFF-5243-8270-6BC8C6452972}" srcOrd="0" destOrd="0" presId="urn:microsoft.com/office/officeart/2005/8/layout/hProcess4"/>
    <dgm:cxn modelId="{2A701812-CC7D-C74F-A0EE-08F79E211C83}" srcId="{0FD931C1-BD09-ED43-8CCC-7EEB1DC20D6A}" destId="{69529372-65E8-204B-8405-D4519267D354}" srcOrd="0" destOrd="0" parTransId="{7F6FFCEA-CE6A-B944-8FF3-FDE055F3F471}" sibTransId="{2D9668D4-931D-1D42-8EA3-264A0D0FF9CD}"/>
    <dgm:cxn modelId="{10FA94D0-65D7-7F4B-8E00-B7D931E63554}" type="presOf" srcId="{43EFE5DE-7F1E-504D-AD53-F8643EEF8698}" destId="{F8394ADC-1D68-354A-B9D7-45952D6A3AED}" srcOrd="0" destOrd="0" presId="urn:microsoft.com/office/officeart/2005/8/layout/hProcess4"/>
    <dgm:cxn modelId="{84C08732-E688-F941-AEA5-AFE761ACF225}" type="presOf" srcId="{E4C22D49-40C8-EC40-9465-A0E7A1CF92BC}" destId="{AE5AFBEE-A181-9B44-AD58-440B7C9227EB}" srcOrd="0" destOrd="0" presId="urn:microsoft.com/office/officeart/2005/8/layout/hProcess4"/>
    <dgm:cxn modelId="{5D292F4F-F2DD-8649-A7D4-0A5D458D85EA}" type="presOf" srcId="{69529372-65E8-204B-8405-D4519267D354}" destId="{23FA27B4-8B66-9341-B268-579878324107}" srcOrd="1" destOrd="0" presId="urn:microsoft.com/office/officeart/2005/8/layout/hProcess4"/>
    <dgm:cxn modelId="{91382679-0A72-7148-AB79-B4BE23F96B42}" type="presOf" srcId="{0FD931C1-BD09-ED43-8CCC-7EEB1DC20D6A}" destId="{F0506E42-7500-4F4F-98D9-B554EEB87B64}" srcOrd="0" destOrd="0" presId="urn:microsoft.com/office/officeart/2005/8/layout/hProcess4"/>
    <dgm:cxn modelId="{1A7CFCD5-C723-B04B-B14A-D9862297C354}" type="presParOf" srcId="{B83513D5-8AFF-5243-8270-6BC8C6452972}" destId="{83119CBB-C224-8F47-AF5C-2A6003B55477}" srcOrd="0" destOrd="0" presId="urn:microsoft.com/office/officeart/2005/8/layout/hProcess4"/>
    <dgm:cxn modelId="{4146AB80-96B4-CD4E-ADD7-C97F09F5314B}" type="presParOf" srcId="{B83513D5-8AFF-5243-8270-6BC8C6452972}" destId="{2523952A-C89E-064E-854B-F68BA3C32F2E}" srcOrd="1" destOrd="0" presId="urn:microsoft.com/office/officeart/2005/8/layout/hProcess4"/>
    <dgm:cxn modelId="{1B17890E-7AE8-E840-A2A8-D1CA925AA5C7}" type="presParOf" srcId="{B83513D5-8AFF-5243-8270-6BC8C6452972}" destId="{51236DFD-993A-F34E-9B32-4B07357BDA96}" srcOrd="2" destOrd="0" presId="urn:microsoft.com/office/officeart/2005/8/layout/hProcess4"/>
    <dgm:cxn modelId="{397C1ECD-AFBD-7343-AE86-0750484A58DB}" type="presParOf" srcId="{51236DFD-993A-F34E-9B32-4B07357BDA96}" destId="{61E47F6D-3995-B04F-ADE6-3DAFFD88D02C}" srcOrd="0" destOrd="0" presId="urn:microsoft.com/office/officeart/2005/8/layout/hProcess4"/>
    <dgm:cxn modelId="{9F02670D-634B-8C41-972B-5A8DC9B098BC}" type="presParOf" srcId="{61E47F6D-3995-B04F-ADE6-3DAFFD88D02C}" destId="{690E97F3-599D-EC4E-B0FD-A94730DF2647}" srcOrd="0" destOrd="0" presId="urn:microsoft.com/office/officeart/2005/8/layout/hProcess4"/>
    <dgm:cxn modelId="{A9B561D7-CBA0-374C-8453-99A32AA7B005}" type="presParOf" srcId="{61E47F6D-3995-B04F-ADE6-3DAFFD88D02C}" destId="{3357543A-5022-CF41-A021-50C8317368B8}" srcOrd="1" destOrd="0" presId="urn:microsoft.com/office/officeart/2005/8/layout/hProcess4"/>
    <dgm:cxn modelId="{C2E68B59-1196-0946-A212-FA04AC72CF44}" type="presParOf" srcId="{61E47F6D-3995-B04F-ADE6-3DAFFD88D02C}" destId="{23FA27B4-8B66-9341-B268-579878324107}" srcOrd="2" destOrd="0" presId="urn:microsoft.com/office/officeart/2005/8/layout/hProcess4"/>
    <dgm:cxn modelId="{A818D6B5-24BA-BB40-9C68-74836D3A15B0}" type="presParOf" srcId="{61E47F6D-3995-B04F-ADE6-3DAFFD88D02C}" destId="{F0506E42-7500-4F4F-98D9-B554EEB87B64}" srcOrd="3" destOrd="0" presId="urn:microsoft.com/office/officeart/2005/8/layout/hProcess4"/>
    <dgm:cxn modelId="{96EE37EE-566A-BE45-9BF8-A3ED83B320B9}" type="presParOf" srcId="{61E47F6D-3995-B04F-ADE6-3DAFFD88D02C}" destId="{5623A1DB-7DFC-0B40-A9DA-AF1CAA0C8599}" srcOrd="4" destOrd="0" presId="urn:microsoft.com/office/officeart/2005/8/layout/hProcess4"/>
    <dgm:cxn modelId="{80D9AFA3-5F43-BD48-8023-4BA453746B57}" type="presParOf" srcId="{51236DFD-993A-F34E-9B32-4B07357BDA96}" destId="{48C40124-2C01-A347-8DF0-4B005A06347B}" srcOrd="1" destOrd="0" presId="urn:microsoft.com/office/officeart/2005/8/layout/hProcess4"/>
    <dgm:cxn modelId="{C712D00D-CCBB-034E-A2AC-B53443D189D1}" type="presParOf" srcId="{51236DFD-993A-F34E-9B32-4B07357BDA96}" destId="{8670403F-CFDF-9747-9C94-A776DA5182BE}" srcOrd="2" destOrd="0" presId="urn:microsoft.com/office/officeart/2005/8/layout/hProcess4"/>
    <dgm:cxn modelId="{EDBEFE4B-68A7-D249-855E-0488A76CF741}" type="presParOf" srcId="{8670403F-CFDF-9747-9C94-A776DA5182BE}" destId="{0D61CCF5-F17E-0245-A2CB-3A143DC2E579}" srcOrd="0" destOrd="0" presId="urn:microsoft.com/office/officeart/2005/8/layout/hProcess4"/>
    <dgm:cxn modelId="{C7E5BC90-78AD-6C4C-97DD-BBCA135520DD}" type="presParOf" srcId="{8670403F-CFDF-9747-9C94-A776DA5182BE}" destId="{EF557B8B-45C8-D848-B0F2-446A91531D6B}" srcOrd="1" destOrd="0" presId="urn:microsoft.com/office/officeart/2005/8/layout/hProcess4"/>
    <dgm:cxn modelId="{99040F5F-4821-6E47-8630-F299D89F7572}" type="presParOf" srcId="{8670403F-CFDF-9747-9C94-A776DA5182BE}" destId="{93DE0006-6759-1B47-9342-11F66275D07C}" srcOrd="2" destOrd="0" presId="urn:microsoft.com/office/officeart/2005/8/layout/hProcess4"/>
    <dgm:cxn modelId="{D7902364-A2A8-7D4C-BDA0-5F22E2D5E940}" type="presParOf" srcId="{8670403F-CFDF-9747-9C94-A776DA5182BE}" destId="{AE5AFBEE-A181-9B44-AD58-440B7C9227EB}" srcOrd="3" destOrd="0" presId="urn:microsoft.com/office/officeart/2005/8/layout/hProcess4"/>
    <dgm:cxn modelId="{54DBA470-59DA-844A-9E55-D335AB01D7E0}" type="presParOf" srcId="{8670403F-CFDF-9747-9C94-A776DA5182BE}" destId="{1E1CACFF-3858-514F-969A-CD0D2FD02588}" srcOrd="4" destOrd="0" presId="urn:microsoft.com/office/officeart/2005/8/layout/hProcess4"/>
    <dgm:cxn modelId="{86D787E8-F78B-6544-AACD-79BE0C58F72E}" type="presParOf" srcId="{51236DFD-993A-F34E-9B32-4B07357BDA96}" destId="{567B8042-E92C-4944-A8D6-7C536D098C47}" srcOrd="3" destOrd="0" presId="urn:microsoft.com/office/officeart/2005/8/layout/hProcess4"/>
    <dgm:cxn modelId="{471A193B-1AF2-8A47-82B0-C5656A0328F2}" type="presParOf" srcId="{51236DFD-993A-F34E-9B32-4B07357BDA96}" destId="{8EFD2F11-A0E3-0842-8291-D09CCCCEBDA3}" srcOrd="4" destOrd="0" presId="urn:microsoft.com/office/officeart/2005/8/layout/hProcess4"/>
    <dgm:cxn modelId="{F5F453F8-D430-A443-ACDC-EAC146BF03DC}" type="presParOf" srcId="{8EFD2F11-A0E3-0842-8291-D09CCCCEBDA3}" destId="{A6C72CB4-76C9-FC49-88AA-01B2D96122D9}" srcOrd="0" destOrd="0" presId="urn:microsoft.com/office/officeart/2005/8/layout/hProcess4"/>
    <dgm:cxn modelId="{CCD3300F-F223-0448-83B1-FBDCA6E2CEDE}" type="presParOf" srcId="{8EFD2F11-A0E3-0842-8291-D09CCCCEBDA3}" destId="{93D95C9B-6B38-424C-8870-745257982898}" srcOrd="1" destOrd="0" presId="urn:microsoft.com/office/officeart/2005/8/layout/hProcess4"/>
    <dgm:cxn modelId="{F18FF922-7209-254D-9DAA-D36228BBCA40}" type="presParOf" srcId="{8EFD2F11-A0E3-0842-8291-D09CCCCEBDA3}" destId="{DDD02C6D-7AB4-F746-BC38-AAB84C05438B}" srcOrd="2" destOrd="0" presId="urn:microsoft.com/office/officeart/2005/8/layout/hProcess4"/>
    <dgm:cxn modelId="{83052B17-E422-3D48-93A2-3739B6DD1C47}" type="presParOf" srcId="{8EFD2F11-A0E3-0842-8291-D09CCCCEBDA3}" destId="{F8394ADC-1D68-354A-B9D7-45952D6A3AED}" srcOrd="3" destOrd="0" presId="urn:microsoft.com/office/officeart/2005/8/layout/hProcess4"/>
    <dgm:cxn modelId="{A1E779EE-6521-FD4F-B8FC-556B63F91A5B}" type="presParOf" srcId="{8EFD2F11-A0E3-0842-8291-D09CCCCEBDA3}" destId="{FBEA30F9-0734-2541-B51B-BA2BA63F6EF7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77E7AB0-0F1D-CA45-89A7-931641E73592}" type="doc">
      <dgm:prSet loTypeId="urn:microsoft.com/office/officeart/2005/8/layout/hProcess4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0FD931C1-BD09-ED43-8CCC-7EEB1DC20D6A}">
      <dgm:prSet phldrT="[Text]"/>
      <dgm:spPr/>
      <dgm:t>
        <a:bodyPr/>
        <a:lstStyle/>
        <a:p>
          <a:r>
            <a:rPr lang="en-US" dirty="0" smtClean="0"/>
            <a:t>Particles</a:t>
          </a:r>
          <a:endParaRPr lang="en-US" dirty="0"/>
        </a:p>
      </dgm:t>
    </dgm:pt>
    <dgm:pt modelId="{68EACE62-F674-A240-B5F2-9973269696F5}" type="parTrans" cxnId="{F3AF3E92-C1C3-CD46-BF94-370A0F79224E}">
      <dgm:prSet/>
      <dgm:spPr/>
      <dgm:t>
        <a:bodyPr/>
        <a:lstStyle/>
        <a:p>
          <a:endParaRPr lang="en-US"/>
        </a:p>
      </dgm:t>
    </dgm:pt>
    <dgm:pt modelId="{3C84302A-7D13-EA4B-812D-ABAF04348A37}" type="sibTrans" cxnId="{F3AF3E92-C1C3-CD46-BF94-370A0F79224E}">
      <dgm:prSet/>
      <dgm:spPr/>
      <dgm:t>
        <a:bodyPr/>
        <a:lstStyle/>
        <a:p>
          <a:endParaRPr lang="en-US"/>
        </a:p>
      </dgm:t>
    </dgm:pt>
    <dgm:pt modelId="{69529372-65E8-204B-8405-D4519267D354}">
      <dgm:prSet phldrT="[Text]"/>
      <dgm:spPr/>
      <dgm:t>
        <a:bodyPr/>
        <a:lstStyle/>
        <a:p>
          <a:r>
            <a:rPr lang="en-US" dirty="0" smtClean="0"/>
            <a:t>Collider!</a:t>
          </a:r>
          <a:endParaRPr lang="en-US" dirty="0"/>
        </a:p>
      </dgm:t>
    </dgm:pt>
    <dgm:pt modelId="{7F6FFCEA-CE6A-B944-8FF3-FDE055F3F471}" type="parTrans" cxnId="{2A701812-CC7D-C74F-A0EE-08F79E211C83}">
      <dgm:prSet/>
      <dgm:spPr/>
      <dgm:t>
        <a:bodyPr/>
        <a:lstStyle/>
        <a:p>
          <a:endParaRPr lang="en-US"/>
        </a:p>
      </dgm:t>
    </dgm:pt>
    <dgm:pt modelId="{2D9668D4-931D-1D42-8EA3-264A0D0FF9CD}" type="sibTrans" cxnId="{2A701812-CC7D-C74F-A0EE-08F79E211C83}">
      <dgm:prSet/>
      <dgm:spPr/>
      <dgm:t>
        <a:bodyPr/>
        <a:lstStyle/>
        <a:p>
          <a:endParaRPr lang="en-US"/>
        </a:p>
      </dgm:t>
    </dgm:pt>
    <dgm:pt modelId="{E4C22D49-40C8-EC40-9465-A0E7A1CF92BC}">
      <dgm:prSet phldrT="[Text]"/>
      <dgm:spPr/>
      <dgm:t>
        <a:bodyPr/>
        <a:lstStyle/>
        <a:p>
          <a:r>
            <a:rPr lang="en-US" dirty="0" smtClean="0"/>
            <a:t>Digitized Readout</a:t>
          </a:r>
          <a:endParaRPr lang="en-US" dirty="0"/>
        </a:p>
      </dgm:t>
    </dgm:pt>
    <dgm:pt modelId="{466BAB78-B21C-064D-A9C8-87AB19649BA6}" type="parTrans" cxnId="{8A016E47-44F6-FF4E-9F3A-036FB8D26C66}">
      <dgm:prSet/>
      <dgm:spPr/>
      <dgm:t>
        <a:bodyPr/>
        <a:lstStyle/>
        <a:p>
          <a:endParaRPr lang="en-US"/>
        </a:p>
      </dgm:t>
    </dgm:pt>
    <dgm:pt modelId="{1E659CCB-B6D1-8F48-94DE-4C0A3B6CCD1C}" type="sibTrans" cxnId="{8A016E47-44F6-FF4E-9F3A-036FB8D26C66}">
      <dgm:prSet/>
      <dgm:spPr/>
      <dgm:t>
        <a:bodyPr/>
        <a:lstStyle/>
        <a:p>
          <a:endParaRPr lang="en-US"/>
        </a:p>
      </dgm:t>
    </dgm:pt>
    <dgm:pt modelId="{F88CC3A9-FF7A-3743-9656-C1FAE25A29BE}">
      <dgm:prSet phldrT="[Text]"/>
      <dgm:spPr/>
      <dgm:t>
        <a:bodyPr/>
        <a:lstStyle/>
        <a:p>
          <a:r>
            <a:rPr lang="en-US" dirty="0" smtClean="0"/>
            <a:t>Detector &amp; Trigger</a:t>
          </a:r>
          <a:endParaRPr lang="en-US" dirty="0"/>
        </a:p>
      </dgm:t>
    </dgm:pt>
    <dgm:pt modelId="{D7AEF5A5-52A0-5B4D-945F-892827E43749}" type="parTrans" cxnId="{44E9E8D8-55B0-C243-AB58-191A98255AE7}">
      <dgm:prSet/>
      <dgm:spPr/>
      <dgm:t>
        <a:bodyPr/>
        <a:lstStyle/>
        <a:p>
          <a:endParaRPr lang="en-US"/>
        </a:p>
      </dgm:t>
    </dgm:pt>
    <dgm:pt modelId="{544A0E6C-902B-7545-9765-7308C03045D8}" type="sibTrans" cxnId="{44E9E8D8-55B0-C243-AB58-191A98255AE7}">
      <dgm:prSet/>
      <dgm:spPr/>
      <dgm:t>
        <a:bodyPr/>
        <a:lstStyle/>
        <a:p>
          <a:endParaRPr lang="en-US"/>
        </a:p>
      </dgm:t>
    </dgm:pt>
    <dgm:pt modelId="{43EFE5DE-7F1E-504D-AD53-F8643EEF8698}">
      <dgm:prSet phldrT="[Text]"/>
      <dgm:spPr/>
      <dgm:t>
        <a:bodyPr/>
        <a:lstStyle/>
        <a:p>
          <a:r>
            <a:rPr lang="en-US" dirty="0" smtClean="0"/>
            <a:t>Data for Analysis</a:t>
          </a:r>
          <a:endParaRPr lang="en-US" dirty="0"/>
        </a:p>
      </dgm:t>
    </dgm:pt>
    <dgm:pt modelId="{E1977BC5-088F-0E41-A516-95FA12A4C86F}" type="parTrans" cxnId="{AD76A4F6-1FC7-DA49-8C1E-A85FC1120C9C}">
      <dgm:prSet/>
      <dgm:spPr/>
      <dgm:t>
        <a:bodyPr/>
        <a:lstStyle/>
        <a:p>
          <a:endParaRPr lang="en-US"/>
        </a:p>
      </dgm:t>
    </dgm:pt>
    <dgm:pt modelId="{19EDA39E-FE2C-6C44-ABF7-695B80EEA2B8}" type="sibTrans" cxnId="{AD76A4F6-1FC7-DA49-8C1E-A85FC1120C9C}">
      <dgm:prSet/>
      <dgm:spPr/>
      <dgm:t>
        <a:bodyPr/>
        <a:lstStyle/>
        <a:p>
          <a:endParaRPr lang="en-US"/>
        </a:p>
      </dgm:t>
    </dgm:pt>
    <dgm:pt modelId="{1E508BB8-9C04-3644-8E79-C960D8B0588D}">
      <dgm:prSet phldrT="[Text]"/>
      <dgm:spPr/>
      <dgm:t>
        <a:bodyPr/>
        <a:lstStyle/>
        <a:p>
          <a:r>
            <a:rPr lang="en-US" dirty="0" smtClean="0"/>
            <a:t>Event Reconstruction</a:t>
          </a:r>
          <a:endParaRPr lang="en-US" dirty="0"/>
        </a:p>
      </dgm:t>
    </dgm:pt>
    <dgm:pt modelId="{2F5391B2-FCA5-A047-99D7-C50A8B7E630C}" type="parTrans" cxnId="{C3972637-FA08-9845-835B-6FC7A84F0719}">
      <dgm:prSet/>
      <dgm:spPr/>
      <dgm:t>
        <a:bodyPr/>
        <a:lstStyle/>
        <a:p>
          <a:endParaRPr lang="en-US"/>
        </a:p>
      </dgm:t>
    </dgm:pt>
    <dgm:pt modelId="{20CFF6C4-D735-BE47-9762-5C370AFD6AD0}" type="sibTrans" cxnId="{C3972637-FA08-9845-835B-6FC7A84F0719}">
      <dgm:prSet/>
      <dgm:spPr/>
      <dgm:t>
        <a:bodyPr/>
        <a:lstStyle/>
        <a:p>
          <a:endParaRPr lang="en-US"/>
        </a:p>
      </dgm:t>
    </dgm:pt>
    <dgm:pt modelId="{B83513D5-8AFF-5243-8270-6BC8C6452972}" type="pres">
      <dgm:prSet presAssocID="{977E7AB0-0F1D-CA45-89A7-931641E7359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3119CBB-C224-8F47-AF5C-2A6003B55477}" type="pres">
      <dgm:prSet presAssocID="{977E7AB0-0F1D-CA45-89A7-931641E73592}" presName="tSp" presStyleCnt="0"/>
      <dgm:spPr/>
    </dgm:pt>
    <dgm:pt modelId="{2523952A-C89E-064E-854B-F68BA3C32F2E}" type="pres">
      <dgm:prSet presAssocID="{977E7AB0-0F1D-CA45-89A7-931641E73592}" presName="bSp" presStyleCnt="0"/>
      <dgm:spPr/>
    </dgm:pt>
    <dgm:pt modelId="{51236DFD-993A-F34E-9B32-4B07357BDA96}" type="pres">
      <dgm:prSet presAssocID="{977E7AB0-0F1D-CA45-89A7-931641E73592}" presName="process" presStyleCnt="0"/>
      <dgm:spPr/>
    </dgm:pt>
    <dgm:pt modelId="{61E47F6D-3995-B04F-ADE6-3DAFFD88D02C}" type="pres">
      <dgm:prSet presAssocID="{0FD931C1-BD09-ED43-8CCC-7EEB1DC20D6A}" presName="composite1" presStyleCnt="0"/>
      <dgm:spPr/>
    </dgm:pt>
    <dgm:pt modelId="{690E97F3-599D-EC4E-B0FD-A94730DF2647}" type="pres">
      <dgm:prSet presAssocID="{0FD931C1-BD09-ED43-8CCC-7EEB1DC20D6A}" presName="dummyNode1" presStyleLbl="node1" presStyleIdx="0" presStyleCnt="3"/>
      <dgm:spPr/>
    </dgm:pt>
    <dgm:pt modelId="{3357543A-5022-CF41-A021-50C8317368B8}" type="pres">
      <dgm:prSet presAssocID="{0FD931C1-BD09-ED43-8CCC-7EEB1DC20D6A}" presName="childNode1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3FA27B4-8B66-9341-B268-579878324107}" type="pres">
      <dgm:prSet presAssocID="{0FD931C1-BD09-ED43-8CCC-7EEB1DC20D6A}" presName="childNode1tx" presStyleLbl="bgAcc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0506E42-7500-4F4F-98D9-B554EEB87B64}" type="pres">
      <dgm:prSet presAssocID="{0FD931C1-BD09-ED43-8CCC-7EEB1DC20D6A}" presName="parentNode1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23A1DB-7DFC-0B40-A9DA-AF1CAA0C8599}" type="pres">
      <dgm:prSet presAssocID="{0FD931C1-BD09-ED43-8CCC-7EEB1DC20D6A}" presName="connSite1" presStyleCnt="0"/>
      <dgm:spPr/>
    </dgm:pt>
    <dgm:pt modelId="{48C40124-2C01-A347-8DF0-4B005A06347B}" type="pres">
      <dgm:prSet presAssocID="{3C84302A-7D13-EA4B-812D-ABAF04348A37}" presName="Name9" presStyleLbl="sibTrans2D1" presStyleIdx="0" presStyleCnt="2"/>
      <dgm:spPr/>
      <dgm:t>
        <a:bodyPr/>
        <a:lstStyle/>
        <a:p>
          <a:endParaRPr lang="en-US"/>
        </a:p>
      </dgm:t>
    </dgm:pt>
    <dgm:pt modelId="{8670403F-CFDF-9747-9C94-A776DA5182BE}" type="pres">
      <dgm:prSet presAssocID="{E4C22D49-40C8-EC40-9465-A0E7A1CF92BC}" presName="composite2" presStyleCnt="0"/>
      <dgm:spPr/>
    </dgm:pt>
    <dgm:pt modelId="{0D61CCF5-F17E-0245-A2CB-3A143DC2E579}" type="pres">
      <dgm:prSet presAssocID="{E4C22D49-40C8-EC40-9465-A0E7A1CF92BC}" presName="dummyNode2" presStyleLbl="node1" presStyleIdx="0" presStyleCnt="3"/>
      <dgm:spPr/>
    </dgm:pt>
    <dgm:pt modelId="{EF557B8B-45C8-D848-B0F2-446A91531D6B}" type="pres">
      <dgm:prSet presAssocID="{E4C22D49-40C8-EC40-9465-A0E7A1CF92BC}" presName="childNode2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3DE0006-6759-1B47-9342-11F66275D07C}" type="pres">
      <dgm:prSet presAssocID="{E4C22D49-40C8-EC40-9465-A0E7A1CF92BC}" presName="childNode2tx" presStyleLbl="bgAcc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5AFBEE-A181-9B44-AD58-440B7C9227EB}" type="pres">
      <dgm:prSet presAssocID="{E4C22D49-40C8-EC40-9465-A0E7A1CF92BC}" presName="parentNode2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E1CACFF-3858-514F-969A-CD0D2FD02588}" type="pres">
      <dgm:prSet presAssocID="{E4C22D49-40C8-EC40-9465-A0E7A1CF92BC}" presName="connSite2" presStyleCnt="0"/>
      <dgm:spPr/>
    </dgm:pt>
    <dgm:pt modelId="{567B8042-E92C-4944-A8D6-7C536D098C47}" type="pres">
      <dgm:prSet presAssocID="{1E659CCB-B6D1-8F48-94DE-4C0A3B6CCD1C}" presName="Name18" presStyleLbl="sibTrans2D1" presStyleIdx="1" presStyleCnt="2"/>
      <dgm:spPr/>
      <dgm:t>
        <a:bodyPr/>
        <a:lstStyle/>
        <a:p>
          <a:endParaRPr lang="en-US"/>
        </a:p>
      </dgm:t>
    </dgm:pt>
    <dgm:pt modelId="{8EFD2F11-A0E3-0842-8291-D09CCCCEBDA3}" type="pres">
      <dgm:prSet presAssocID="{43EFE5DE-7F1E-504D-AD53-F8643EEF8698}" presName="composite1" presStyleCnt="0"/>
      <dgm:spPr/>
    </dgm:pt>
    <dgm:pt modelId="{A6C72CB4-76C9-FC49-88AA-01B2D96122D9}" type="pres">
      <dgm:prSet presAssocID="{43EFE5DE-7F1E-504D-AD53-F8643EEF8698}" presName="dummyNode1" presStyleLbl="node1" presStyleIdx="1" presStyleCnt="3"/>
      <dgm:spPr/>
    </dgm:pt>
    <dgm:pt modelId="{93D95C9B-6B38-424C-8870-745257982898}" type="pres">
      <dgm:prSet presAssocID="{43EFE5DE-7F1E-504D-AD53-F8643EEF8698}" presName="childNode1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D02C6D-7AB4-F746-BC38-AAB84C05438B}" type="pres">
      <dgm:prSet presAssocID="{43EFE5DE-7F1E-504D-AD53-F8643EEF8698}" presName="childNode1tx" presStyleLbl="bgAcc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394ADC-1D68-354A-B9D7-45952D6A3AED}" type="pres">
      <dgm:prSet presAssocID="{43EFE5DE-7F1E-504D-AD53-F8643EEF8698}" presName="parentNode1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BEA30F9-0734-2541-B51B-BA2BA63F6EF7}" type="pres">
      <dgm:prSet presAssocID="{43EFE5DE-7F1E-504D-AD53-F8643EEF8698}" presName="connSite1" presStyleCnt="0"/>
      <dgm:spPr/>
    </dgm:pt>
  </dgm:ptLst>
  <dgm:cxnLst>
    <dgm:cxn modelId="{48F42CA0-1E23-D442-837C-AEF054014C8E}" type="presOf" srcId="{977E7AB0-0F1D-CA45-89A7-931641E73592}" destId="{B83513D5-8AFF-5243-8270-6BC8C6452972}" srcOrd="0" destOrd="0" presId="urn:microsoft.com/office/officeart/2005/8/layout/hProcess4"/>
    <dgm:cxn modelId="{AD76A4F6-1FC7-DA49-8C1E-A85FC1120C9C}" srcId="{977E7AB0-0F1D-CA45-89A7-931641E73592}" destId="{43EFE5DE-7F1E-504D-AD53-F8643EEF8698}" srcOrd="2" destOrd="0" parTransId="{E1977BC5-088F-0E41-A516-95FA12A4C86F}" sibTransId="{19EDA39E-FE2C-6C44-ABF7-695B80EEA2B8}"/>
    <dgm:cxn modelId="{7D4391EE-6EBA-A442-8705-F4299A612163}" type="presOf" srcId="{0FD931C1-BD09-ED43-8CCC-7EEB1DC20D6A}" destId="{F0506E42-7500-4F4F-98D9-B554EEB87B64}" srcOrd="0" destOrd="0" presId="urn:microsoft.com/office/officeart/2005/8/layout/hProcess4"/>
    <dgm:cxn modelId="{65825C64-5802-C841-8BAC-F730F28433EE}" type="presOf" srcId="{1E508BB8-9C04-3644-8E79-C960D8B0588D}" destId="{DDD02C6D-7AB4-F746-BC38-AAB84C05438B}" srcOrd="1" destOrd="0" presId="urn:microsoft.com/office/officeart/2005/8/layout/hProcess4"/>
    <dgm:cxn modelId="{4A44EE79-B385-CF48-81E8-FA8855C8A973}" type="presOf" srcId="{F88CC3A9-FF7A-3743-9656-C1FAE25A29BE}" destId="{EF557B8B-45C8-D848-B0F2-446A91531D6B}" srcOrd="0" destOrd="0" presId="urn:microsoft.com/office/officeart/2005/8/layout/hProcess4"/>
    <dgm:cxn modelId="{16D0D685-B329-954D-A3C5-8B8D3E283481}" type="presOf" srcId="{69529372-65E8-204B-8405-D4519267D354}" destId="{3357543A-5022-CF41-A021-50C8317368B8}" srcOrd="0" destOrd="0" presId="urn:microsoft.com/office/officeart/2005/8/layout/hProcess4"/>
    <dgm:cxn modelId="{3E8C8CD8-DDF6-3440-ACD3-2D97C9A15B10}" type="presOf" srcId="{69529372-65E8-204B-8405-D4519267D354}" destId="{23FA27B4-8B66-9341-B268-579878324107}" srcOrd="1" destOrd="0" presId="urn:microsoft.com/office/officeart/2005/8/layout/hProcess4"/>
    <dgm:cxn modelId="{8A016E47-44F6-FF4E-9F3A-036FB8D26C66}" srcId="{977E7AB0-0F1D-CA45-89A7-931641E73592}" destId="{E4C22D49-40C8-EC40-9465-A0E7A1CF92BC}" srcOrd="1" destOrd="0" parTransId="{466BAB78-B21C-064D-A9C8-87AB19649BA6}" sibTransId="{1E659CCB-B6D1-8F48-94DE-4C0A3B6CCD1C}"/>
    <dgm:cxn modelId="{20C574BE-2106-0842-AE59-5D142716432F}" type="presOf" srcId="{3C84302A-7D13-EA4B-812D-ABAF04348A37}" destId="{48C40124-2C01-A347-8DF0-4B005A06347B}" srcOrd="0" destOrd="0" presId="urn:microsoft.com/office/officeart/2005/8/layout/hProcess4"/>
    <dgm:cxn modelId="{C3972637-FA08-9845-835B-6FC7A84F0719}" srcId="{43EFE5DE-7F1E-504D-AD53-F8643EEF8698}" destId="{1E508BB8-9C04-3644-8E79-C960D8B0588D}" srcOrd="0" destOrd="0" parTransId="{2F5391B2-FCA5-A047-99D7-C50A8B7E630C}" sibTransId="{20CFF6C4-D735-BE47-9762-5C370AFD6AD0}"/>
    <dgm:cxn modelId="{F3AF3E92-C1C3-CD46-BF94-370A0F79224E}" srcId="{977E7AB0-0F1D-CA45-89A7-931641E73592}" destId="{0FD931C1-BD09-ED43-8CCC-7EEB1DC20D6A}" srcOrd="0" destOrd="0" parTransId="{68EACE62-F674-A240-B5F2-9973269696F5}" sibTransId="{3C84302A-7D13-EA4B-812D-ABAF04348A37}"/>
    <dgm:cxn modelId="{4FCC03FD-D573-D84C-AB89-F218C8D97844}" type="presOf" srcId="{1E508BB8-9C04-3644-8E79-C960D8B0588D}" destId="{93D95C9B-6B38-424C-8870-745257982898}" srcOrd="0" destOrd="0" presId="urn:microsoft.com/office/officeart/2005/8/layout/hProcess4"/>
    <dgm:cxn modelId="{616B213A-91ED-4548-AACE-911D72F23BA9}" type="presOf" srcId="{E4C22D49-40C8-EC40-9465-A0E7A1CF92BC}" destId="{AE5AFBEE-A181-9B44-AD58-440B7C9227EB}" srcOrd="0" destOrd="0" presId="urn:microsoft.com/office/officeart/2005/8/layout/hProcess4"/>
    <dgm:cxn modelId="{AC4D7B69-0CAF-C743-9A00-5743E71811C5}" type="presOf" srcId="{43EFE5DE-7F1E-504D-AD53-F8643EEF8698}" destId="{F8394ADC-1D68-354A-B9D7-45952D6A3AED}" srcOrd="0" destOrd="0" presId="urn:microsoft.com/office/officeart/2005/8/layout/hProcess4"/>
    <dgm:cxn modelId="{DCDDE42D-47F4-314C-B9D8-5F9A66B5E570}" type="presOf" srcId="{F88CC3A9-FF7A-3743-9656-C1FAE25A29BE}" destId="{93DE0006-6759-1B47-9342-11F66275D07C}" srcOrd="1" destOrd="0" presId="urn:microsoft.com/office/officeart/2005/8/layout/hProcess4"/>
    <dgm:cxn modelId="{9F28B7F2-9160-C845-9BAC-0B8FEA6BD283}" type="presOf" srcId="{1E659CCB-B6D1-8F48-94DE-4C0A3B6CCD1C}" destId="{567B8042-E92C-4944-A8D6-7C536D098C47}" srcOrd="0" destOrd="0" presId="urn:microsoft.com/office/officeart/2005/8/layout/hProcess4"/>
    <dgm:cxn modelId="{2A701812-CC7D-C74F-A0EE-08F79E211C83}" srcId="{0FD931C1-BD09-ED43-8CCC-7EEB1DC20D6A}" destId="{69529372-65E8-204B-8405-D4519267D354}" srcOrd="0" destOrd="0" parTransId="{7F6FFCEA-CE6A-B944-8FF3-FDE055F3F471}" sibTransId="{2D9668D4-931D-1D42-8EA3-264A0D0FF9CD}"/>
    <dgm:cxn modelId="{44E9E8D8-55B0-C243-AB58-191A98255AE7}" srcId="{E4C22D49-40C8-EC40-9465-A0E7A1CF92BC}" destId="{F88CC3A9-FF7A-3743-9656-C1FAE25A29BE}" srcOrd="0" destOrd="0" parTransId="{D7AEF5A5-52A0-5B4D-945F-892827E43749}" sibTransId="{544A0E6C-902B-7545-9765-7308C03045D8}"/>
    <dgm:cxn modelId="{D4616825-56C0-EB4B-BD71-30A9105D7C24}" type="presParOf" srcId="{B83513D5-8AFF-5243-8270-6BC8C6452972}" destId="{83119CBB-C224-8F47-AF5C-2A6003B55477}" srcOrd="0" destOrd="0" presId="urn:microsoft.com/office/officeart/2005/8/layout/hProcess4"/>
    <dgm:cxn modelId="{94D8696F-C0F8-2743-AF5B-55E377A90774}" type="presParOf" srcId="{B83513D5-8AFF-5243-8270-6BC8C6452972}" destId="{2523952A-C89E-064E-854B-F68BA3C32F2E}" srcOrd="1" destOrd="0" presId="urn:microsoft.com/office/officeart/2005/8/layout/hProcess4"/>
    <dgm:cxn modelId="{4FF3DF7C-4DC6-E442-94C6-9015141BBA5B}" type="presParOf" srcId="{B83513D5-8AFF-5243-8270-6BC8C6452972}" destId="{51236DFD-993A-F34E-9B32-4B07357BDA96}" srcOrd="2" destOrd="0" presId="urn:microsoft.com/office/officeart/2005/8/layout/hProcess4"/>
    <dgm:cxn modelId="{465A854E-6ACD-9349-B7EB-5D65F627999D}" type="presParOf" srcId="{51236DFD-993A-F34E-9B32-4B07357BDA96}" destId="{61E47F6D-3995-B04F-ADE6-3DAFFD88D02C}" srcOrd="0" destOrd="0" presId="urn:microsoft.com/office/officeart/2005/8/layout/hProcess4"/>
    <dgm:cxn modelId="{9E1766A8-EAA9-354D-92BF-8A63E24B4DE2}" type="presParOf" srcId="{61E47F6D-3995-B04F-ADE6-3DAFFD88D02C}" destId="{690E97F3-599D-EC4E-B0FD-A94730DF2647}" srcOrd="0" destOrd="0" presId="urn:microsoft.com/office/officeart/2005/8/layout/hProcess4"/>
    <dgm:cxn modelId="{02128747-1A19-C547-AA68-E961A62A43EE}" type="presParOf" srcId="{61E47F6D-3995-B04F-ADE6-3DAFFD88D02C}" destId="{3357543A-5022-CF41-A021-50C8317368B8}" srcOrd="1" destOrd="0" presId="urn:microsoft.com/office/officeart/2005/8/layout/hProcess4"/>
    <dgm:cxn modelId="{701705F2-0140-0F4F-8067-EF86D5BEAF57}" type="presParOf" srcId="{61E47F6D-3995-B04F-ADE6-3DAFFD88D02C}" destId="{23FA27B4-8B66-9341-B268-579878324107}" srcOrd="2" destOrd="0" presId="urn:microsoft.com/office/officeart/2005/8/layout/hProcess4"/>
    <dgm:cxn modelId="{0249DC56-85B1-AC4F-9A02-97EBA9858F41}" type="presParOf" srcId="{61E47F6D-3995-B04F-ADE6-3DAFFD88D02C}" destId="{F0506E42-7500-4F4F-98D9-B554EEB87B64}" srcOrd="3" destOrd="0" presId="urn:microsoft.com/office/officeart/2005/8/layout/hProcess4"/>
    <dgm:cxn modelId="{387CD9A1-A398-1F43-95B5-CF5375213C71}" type="presParOf" srcId="{61E47F6D-3995-B04F-ADE6-3DAFFD88D02C}" destId="{5623A1DB-7DFC-0B40-A9DA-AF1CAA0C8599}" srcOrd="4" destOrd="0" presId="urn:microsoft.com/office/officeart/2005/8/layout/hProcess4"/>
    <dgm:cxn modelId="{A1F2E8AC-5813-9645-8371-E56807EE97B1}" type="presParOf" srcId="{51236DFD-993A-F34E-9B32-4B07357BDA96}" destId="{48C40124-2C01-A347-8DF0-4B005A06347B}" srcOrd="1" destOrd="0" presId="urn:microsoft.com/office/officeart/2005/8/layout/hProcess4"/>
    <dgm:cxn modelId="{158C7F8B-C8FC-C345-B371-18720F061E47}" type="presParOf" srcId="{51236DFD-993A-F34E-9B32-4B07357BDA96}" destId="{8670403F-CFDF-9747-9C94-A776DA5182BE}" srcOrd="2" destOrd="0" presId="urn:microsoft.com/office/officeart/2005/8/layout/hProcess4"/>
    <dgm:cxn modelId="{41C0AC54-1008-AE48-B1C9-1485CD96D030}" type="presParOf" srcId="{8670403F-CFDF-9747-9C94-A776DA5182BE}" destId="{0D61CCF5-F17E-0245-A2CB-3A143DC2E579}" srcOrd="0" destOrd="0" presId="urn:microsoft.com/office/officeart/2005/8/layout/hProcess4"/>
    <dgm:cxn modelId="{E8AAAC21-8592-3949-A55E-42F2D906398E}" type="presParOf" srcId="{8670403F-CFDF-9747-9C94-A776DA5182BE}" destId="{EF557B8B-45C8-D848-B0F2-446A91531D6B}" srcOrd="1" destOrd="0" presId="urn:microsoft.com/office/officeart/2005/8/layout/hProcess4"/>
    <dgm:cxn modelId="{346EFCB3-26D0-5F4B-9701-956108C621C4}" type="presParOf" srcId="{8670403F-CFDF-9747-9C94-A776DA5182BE}" destId="{93DE0006-6759-1B47-9342-11F66275D07C}" srcOrd="2" destOrd="0" presId="urn:microsoft.com/office/officeart/2005/8/layout/hProcess4"/>
    <dgm:cxn modelId="{47D32E75-9C0F-8547-9DA0-1CF7571893EA}" type="presParOf" srcId="{8670403F-CFDF-9747-9C94-A776DA5182BE}" destId="{AE5AFBEE-A181-9B44-AD58-440B7C9227EB}" srcOrd="3" destOrd="0" presId="urn:microsoft.com/office/officeart/2005/8/layout/hProcess4"/>
    <dgm:cxn modelId="{59A9FAD4-409E-1543-9DB6-7B75D14A79F1}" type="presParOf" srcId="{8670403F-CFDF-9747-9C94-A776DA5182BE}" destId="{1E1CACFF-3858-514F-969A-CD0D2FD02588}" srcOrd="4" destOrd="0" presId="urn:microsoft.com/office/officeart/2005/8/layout/hProcess4"/>
    <dgm:cxn modelId="{ABEC2B71-245F-4446-A20D-D2EE7506F96E}" type="presParOf" srcId="{51236DFD-993A-F34E-9B32-4B07357BDA96}" destId="{567B8042-E92C-4944-A8D6-7C536D098C47}" srcOrd="3" destOrd="0" presId="urn:microsoft.com/office/officeart/2005/8/layout/hProcess4"/>
    <dgm:cxn modelId="{49961F4B-3543-BB42-81E7-9CE7D0F4AF44}" type="presParOf" srcId="{51236DFD-993A-F34E-9B32-4B07357BDA96}" destId="{8EFD2F11-A0E3-0842-8291-D09CCCCEBDA3}" srcOrd="4" destOrd="0" presId="urn:microsoft.com/office/officeart/2005/8/layout/hProcess4"/>
    <dgm:cxn modelId="{609BB02F-97EA-7D46-A848-5F52BE3DA9EE}" type="presParOf" srcId="{8EFD2F11-A0E3-0842-8291-D09CCCCEBDA3}" destId="{A6C72CB4-76C9-FC49-88AA-01B2D96122D9}" srcOrd="0" destOrd="0" presId="urn:microsoft.com/office/officeart/2005/8/layout/hProcess4"/>
    <dgm:cxn modelId="{CB499729-7ACC-D64D-96F5-CE75C9BA4820}" type="presParOf" srcId="{8EFD2F11-A0E3-0842-8291-D09CCCCEBDA3}" destId="{93D95C9B-6B38-424C-8870-745257982898}" srcOrd="1" destOrd="0" presId="urn:microsoft.com/office/officeart/2005/8/layout/hProcess4"/>
    <dgm:cxn modelId="{51FE4118-045A-EA4C-A49D-3A9871061BB1}" type="presParOf" srcId="{8EFD2F11-A0E3-0842-8291-D09CCCCEBDA3}" destId="{DDD02C6D-7AB4-F746-BC38-AAB84C05438B}" srcOrd="2" destOrd="0" presId="urn:microsoft.com/office/officeart/2005/8/layout/hProcess4"/>
    <dgm:cxn modelId="{74F25A50-8AE8-5D44-B912-EFEE31F51F03}" type="presParOf" srcId="{8EFD2F11-A0E3-0842-8291-D09CCCCEBDA3}" destId="{F8394ADC-1D68-354A-B9D7-45952D6A3AED}" srcOrd="3" destOrd="0" presId="urn:microsoft.com/office/officeart/2005/8/layout/hProcess4"/>
    <dgm:cxn modelId="{26E578A2-8027-D14B-BB73-16DB1B96D94B}" type="presParOf" srcId="{8EFD2F11-A0E3-0842-8291-D09CCCCEBDA3}" destId="{FBEA30F9-0734-2541-B51B-BA2BA63F6EF7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57543A-5022-CF41-A021-50C8317368B8}">
      <dsp:nvSpPr>
        <dsp:cNvPr id="0" name=""/>
        <dsp:cNvSpPr/>
      </dsp:nvSpPr>
      <dsp:spPr>
        <a:xfrm>
          <a:off x="782" y="1330628"/>
          <a:ext cx="2260822" cy="1864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MC Event Generator</a:t>
          </a:r>
          <a:endParaRPr lang="en-US" sz="2300" kern="1200" dirty="0"/>
        </a:p>
      </dsp:txBody>
      <dsp:txXfrm>
        <a:off x="43694" y="1373540"/>
        <a:ext cx="2174998" cy="1379301"/>
      </dsp:txXfrm>
    </dsp:sp>
    <dsp:sp modelId="{48C40124-2C01-A347-8DF0-4B005A06347B}">
      <dsp:nvSpPr>
        <dsp:cNvPr id="0" name=""/>
        <dsp:cNvSpPr/>
      </dsp:nvSpPr>
      <dsp:spPr>
        <a:xfrm>
          <a:off x="1279934" y="1805736"/>
          <a:ext cx="2447481" cy="2447481"/>
        </a:xfrm>
        <a:prstGeom prst="leftCircularArrow">
          <a:avLst>
            <a:gd name="adj1" fmla="val 2969"/>
            <a:gd name="adj2" fmla="val 363730"/>
            <a:gd name="adj3" fmla="val 2139241"/>
            <a:gd name="adj4" fmla="val 9024489"/>
            <a:gd name="adj5" fmla="val 346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506E42-7500-4F4F-98D9-B554EEB87B64}">
      <dsp:nvSpPr>
        <dsp:cNvPr id="0" name=""/>
        <dsp:cNvSpPr/>
      </dsp:nvSpPr>
      <dsp:spPr>
        <a:xfrm>
          <a:off x="503186" y="2795754"/>
          <a:ext cx="2009619" cy="799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Particle Four-Vectors</a:t>
          </a:r>
          <a:endParaRPr lang="en-US" sz="2400" kern="1200" dirty="0"/>
        </a:p>
      </dsp:txBody>
      <dsp:txXfrm>
        <a:off x="526593" y="2819161"/>
        <a:ext cx="1962805" cy="752345"/>
      </dsp:txXfrm>
    </dsp:sp>
    <dsp:sp modelId="{EF557B8B-45C8-D848-B0F2-446A91531D6B}">
      <dsp:nvSpPr>
        <dsp:cNvPr id="0" name=""/>
        <dsp:cNvSpPr/>
      </dsp:nvSpPr>
      <dsp:spPr>
        <a:xfrm>
          <a:off x="2858787" y="1330628"/>
          <a:ext cx="2260822" cy="1864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Detector &amp; Trigger Simulation</a:t>
          </a:r>
          <a:endParaRPr lang="en-US" sz="2300" kern="1200" dirty="0"/>
        </a:p>
      </dsp:txBody>
      <dsp:txXfrm>
        <a:off x="2901699" y="1773120"/>
        <a:ext cx="2174998" cy="1379301"/>
      </dsp:txXfrm>
    </dsp:sp>
    <dsp:sp modelId="{567B8042-E92C-4944-A8D6-7C536D098C47}">
      <dsp:nvSpPr>
        <dsp:cNvPr id="0" name=""/>
        <dsp:cNvSpPr/>
      </dsp:nvSpPr>
      <dsp:spPr>
        <a:xfrm>
          <a:off x="4119099" y="199631"/>
          <a:ext cx="2736364" cy="2736364"/>
        </a:xfrm>
        <a:prstGeom prst="circularArrow">
          <a:avLst>
            <a:gd name="adj1" fmla="val 2655"/>
            <a:gd name="adj2" fmla="val 322955"/>
            <a:gd name="adj3" fmla="val 19501534"/>
            <a:gd name="adj4" fmla="val 12575511"/>
            <a:gd name="adj5" fmla="val 3098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5AFBEE-A181-9B44-AD58-440B7C9227EB}">
      <dsp:nvSpPr>
        <dsp:cNvPr id="0" name=""/>
        <dsp:cNvSpPr/>
      </dsp:nvSpPr>
      <dsp:spPr>
        <a:xfrm>
          <a:off x="3361192" y="931048"/>
          <a:ext cx="2009619" cy="799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Digitized Readout</a:t>
          </a:r>
          <a:endParaRPr lang="en-US" sz="2400" kern="1200" dirty="0"/>
        </a:p>
      </dsp:txBody>
      <dsp:txXfrm>
        <a:off x="3384599" y="954455"/>
        <a:ext cx="1962805" cy="752345"/>
      </dsp:txXfrm>
    </dsp:sp>
    <dsp:sp modelId="{93D95C9B-6B38-424C-8870-745257982898}">
      <dsp:nvSpPr>
        <dsp:cNvPr id="0" name=""/>
        <dsp:cNvSpPr/>
      </dsp:nvSpPr>
      <dsp:spPr>
        <a:xfrm>
          <a:off x="5716793" y="1330628"/>
          <a:ext cx="2260822" cy="1864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Event Reconstruction</a:t>
          </a:r>
          <a:endParaRPr lang="en-US" sz="2300" kern="1200" dirty="0"/>
        </a:p>
      </dsp:txBody>
      <dsp:txXfrm>
        <a:off x="5759705" y="1373540"/>
        <a:ext cx="2174998" cy="1379301"/>
      </dsp:txXfrm>
    </dsp:sp>
    <dsp:sp modelId="{F8394ADC-1D68-354A-B9D7-45952D6A3AED}">
      <dsp:nvSpPr>
        <dsp:cNvPr id="0" name=""/>
        <dsp:cNvSpPr/>
      </dsp:nvSpPr>
      <dsp:spPr>
        <a:xfrm>
          <a:off x="6219198" y="2795754"/>
          <a:ext cx="2009619" cy="799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Data for Analysis</a:t>
          </a:r>
          <a:endParaRPr lang="en-US" sz="2400" kern="1200" dirty="0"/>
        </a:p>
      </dsp:txBody>
      <dsp:txXfrm>
        <a:off x="6242605" y="2819161"/>
        <a:ext cx="1962805" cy="75234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57543A-5022-CF41-A021-50C8317368B8}">
      <dsp:nvSpPr>
        <dsp:cNvPr id="0" name=""/>
        <dsp:cNvSpPr/>
      </dsp:nvSpPr>
      <dsp:spPr>
        <a:xfrm>
          <a:off x="782" y="1330628"/>
          <a:ext cx="2260822" cy="1864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Collider!</a:t>
          </a:r>
          <a:endParaRPr lang="en-US" sz="2300" kern="1200" dirty="0"/>
        </a:p>
      </dsp:txBody>
      <dsp:txXfrm>
        <a:off x="43694" y="1373540"/>
        <a:ext cx="2174998" cy="1379301"/>
      </dsp:txXfrm>
    </dsp:sp>
    <dsp:sp modelId="{48C40124-2C01-A347-8DF0-4B005A06347B}">
      <dsp:nvSpPr>
        <dsp:cNvPr id="0" name=""/>
        <dsp:cNvSpPr/>
      </dsp:nvSpPr>
      <dsp:spPr>
        <a:xfrm>
          <a:off x="1279934" y="1805736"/>
          <a:ext cx="2447481" cy="2447481"/>
        </a:xfrm>
        <a:prstGeom prst="leftCircularArrow">
          <a:avLst>
            <a:gd name="adj1" fmla="val 2969"/>
            <a:gd name="adj2" fmla="val 363730"/>
            <a:gd name="adj3" fmla="val 2139241"/>
            <a:gd name="adj4" fmla="val 9024489"/>
            <a:gd name="adj5" fmla="val 346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506E42-7500-4F4F-98D9-B554EEB87B64}">
      <dsp:nvSpPr>
        <dsp:cNvPr id="0" name=""/>
        <dsp:cNvSpPr/>
      </dsp:nvSpPr>
      <dsp:spPr>
        <a:xfrm>
          <a:off x="503186" y="2795754"/>
          <a:ext cx="2009619" cy="799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Particles</a:t>
          </a:r>
          <a:endParaRPr lang="en-US" sz="2400" kern="1200" dirty="0"/>
        </a:p>
      </dsp:txBody>
      <dsp:txXfrm>
        <a:off x="526593" y="2819161"/>
        <a:ext cx="1962805" cy="752345"/>
      </dsp:txXfrm>
    </dsp:sp>
    <dsp:sp modelId="{EF557B8B-45C8-D848-B0F2-446A91531D6B}">
      <dsp:nvSpPr>
        <dsp:cNvPr id="0" name=""/>
        <dsp:cNvSpPr/>
      </dsp:nvSpPr>
      <dsp:spPr>
        <a:xfrm>
          <a:off x="2858787" y="1330628"/>
          <a:ext cx="2260822" cy="1864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Detector &amp; Trigger</a:t>
          </a:r>
          <a:endParaRPr lang="en-US" sz="2300" kern="1200" dirty="0"/>
        </a:p>
      </dsp:txBody>
      <dsp:txXfrm>
        <a:off x="2901699" y="1773120"/>
        <a:ext cx="2174998" cy="1379301"/>
      </dsp:txXfrm>
    </dsp:sp>
    <dsp:sp modelId="{567B8042-E92C-4944-A8D6-7C536D098C47}">
      <dsp:nvSpPr>
        <dsp:cNvPr id="0" name=""/>
        <dsp:cNvSpPr/>
      </dsp:nvSpPr>
      <dsp:spPr>
        <a:xfrm>
          <a:off x="4119099" y="199631"/>
          <a:ext cx="2736364" cy="2736364"/>
        </a:xfrm>
        <a:prstGeom prst="circularArrow">
          <a:avLst>
            <a:gd name="adj1" fmla="val 2655"/>
            <a:gd name="adj2" fmla="val 322955"/>
            <a:gd name="adj3" fmla="val 19501534"/>
            <a:gd name="adj4" fmla="val 12575511"/>
            <a:gd name="adj5" fmla="val 3098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5AFBEE-A181-9B44-AD58-440B7C9227EB}">
      <dsp:nvSpPr>
        <dsp:cNvPr id="0" name=""/>
        <dsp:cNvSpPr/>
      </dsp:nvSpPr>
      <dsp:spPr>
        <a:xfrm>
          <a:off x="3361192" y="931048"/>
          <a:ext cx="2009619" cy="799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Digitized Readout</a:t>
          </a:r>
          <a:endParaRPr lang="en-US" sz="2400" kern="1200" dirty="0"/>
        </a:p>
      </dsp:txBody>
      <dsp:txXfrm>
        <a:off x="3384599" y="954455"/>
        <a:ext cx="1962805" cy="752345"/>
      </dsp:txXfrm>
    </dsp:sp>
    <dsp:sp modelId="{93D95C9B-6B38-424C-8870-745257982898}">
      <dsp:nvSpPr>
        <dsp:cNvPr id="0" name=""/>
        <dsp:cNvSpPr/>
      </dsp:nvSpPr>
      <dsp:spPr>
        <a:xfrm>
          <a:off x="5716793" y="1330628"/>
          <a:ext cx="2260822" cy="1864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Event Reconstruction</a:t>
          </a:r>
          <a:endParaRPr lang="en-US" sz="2300" kern="1200" dirty="0"/>
        </a:p>
      </dsp:txBody>
      <dsp:txXfrm>
        <a:off x="5759705" y="1373540"/>
        <a:ext cx="2174998" cy="1379301"/>
      </dsp:txXfrm>
    </dsp:sp>
    <dsp:sp modelId="{F8394ADC-1D68-354A-B9D7-45952D6A3AED}">
      <dsp:nvSpPr>
        <dsp:cNvPr id="0" name=""/>
        <dsp:cNvSpPr/>
      </dsp:nvSpPr>
      <dsp:spPr>
        <a:xfrm>
          <a:off x="6219198" y="2795754"/>
          <a:ext cx="2009619" cy="799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Data for Analysis</a:t>
          </a:r>
          <a:endParaRPr lang="en-US" sz="2400" kern="1200" dirty="0"/>
        </a:p>
      </dsp:txBody>
      <dsp:txXfrm>
        <a:off x="6242605" y="2819161"/>
        <a:ext cx="1962805" cy="75234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57543A-5022-CF41-A021-50C8317368B8}">
      <dsp:nvSpPr>
        <dsp:cNvPr id="0" name=""/>
        <dsp:cNvSpPr/>
      </dsp:nvSpPr>
      <dsp:spPr>
        <a:xfrm>
          <a:off x="782" y="1330628"/>
          <a:ext cx="2260822" cy="1864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MC Event Generator</a:t>
          </a:r>
          <a:endParaRPr lang="en-US" sz="2300" kern="1200" dirty="0"/>
        </a:p>
      </dsp:txBody>
      <dsp:txXfrm>
        <a:off x="43694" y="1373540"/>
        <a:ext cx="2174998" cy="1379301"/>
      </dsp:txXfrm>
    </dsp:sp>
    <dsp:sp modelId="{48C40124-2C01-A347-8DF0-4B005A06347B}">
      <dsp:nvSpPr>
        <dsp:cNvPr id="0" name=""/>
        <dsp:cNvSpPr/>
      </dsp:nvSpPr>
      <dsp:spPr>
        <a:xfrm>
          <a:off x="1279934" y="1805736"/>
          <a:ext cx="2447481" cy="2447481"/>
        </a:xfrm>
        <a:prstGeom prst="leftCircularArrow">
          <a:avLst>
            <a:gd name="adj1" fmla="val 2969"/>
            <a:gd name="adj2" fmla="val 363730"/>
            <a:gd name="adj3" fmla="val 2139241"/>
            <a:gd name="adj4" fmla="val 9024489"/>
            <a:gd name="adj5" fmla="val 346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506E42-7500-4F4F-98D9-B554EEB87B64}">
      <dsp:nvSpPr>
        <dsp:cNvPr id="0" name=""/>
        <dsp:cNvSpPr/>
      </dsp:nvSpPr>
      <dsp:spPr>
        <a:xfrm>
          <a:off x="503186" y="2795754"/>
          <a:ext cx="2009619" cy="799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Particle Four-Vectors</a:t>
          </a:r>
          <a:endParaRPr lang="en-US" sz="2400" kern="1200" dirty="0"/>
        </a:p>
      </dsp:txBody>
      <dsp:txXfrm>
        <a:off x="526593" y="2819161"/>
        <a:ext cx="1962805" cy="752345"/>
      </dsp:txXfrm>
    </dsp:sp>
    <dsp:sp modelId="{EF557B8B-45C8-D848-B0F2-446A91531D6B}">
      <dsp:nvSpPr>
        <dsp:cNvPr id="0" name=""/>
        <dsp:cNvSpPr/>
      </dsp:nvSpPr>
      <dsp:spPr>
        <a:xfrm>
          <a:off x="2858787" y="1330628"/>
          <a:ext cx="2260822" cy="1864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Detector &amp; Trigger Simulation</a:t>
          </a:r>
          <a:endParaRPr lang="en-US" sz="2300" kern="1200" dirty="0"/>
        </a:p>
      </dsp:txBody>
      <dsp:txXfrm>
        <a:off x="2901699" y="1773120"/>
        <a:ext cx="2174998" cy="1379301"/>
      </dsp:txXfrm>
    </dsp:sp>
    <dsp:sp modelId="{567B8042-E92C-4944-A8D6-7C536D098C47}">
      <dsp:nvSpPr>
        <dsp:cNvPr id="0" name=""/>
        <dsp:cNvSpPr/>
      </dsp:nvSpPr>
      <dsp:spPr>
        <a:xfrm>
          <a:off x="4119099" y="199631"/>
          <a:ext cx="2736364" cy="2736364"/>
        </a:xfrm>
        <a:prstGeom prst="circularArrow">
          <a:avLst>
            <a:gd name="adj1" fmla="val 2655"/>
            <a:gd name="adj2" fmla="val 322955"/>
            <a:gd name="adj3" fmla="val 19501534"/>
            <a:gd name="adj4" fmla="val 12575511"/>
            <a:gd name="adj5" fmla="val 3098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5AFBEE-A181-9B44-AD58-440B7C9227EB}">
      <dsp:nvSpPr>
        <dsp:cNvPr id="0" name=""/>
        <dsp:cNvSpPr/>
      </dsp:nvSpPr>
      <dsp:spPr>
        <a:xfrm>
          <a:off x="3361192" y="931048"/>
          <a:ext cx="2009619" cy="799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Digitized Readout</a:t>
          </a:r>
          <a:endParaRPr lang="en-US" sz="2400" kern="1200" dirty="0"/>
        </a:p>
      </dsp:txBody>
      <dsp:txXfrm>
        <a:off x="3384599" y="954455"/>
        <a:ext cx="1962805" cy="752345"/>
      </dsp:txXfrm>
    </dsp:sp>
    <dsp:sp modelId="{93D95C9B-6B38-424C-8870-745257982898}">
      <dsp:nvSpPr>
        <dsp:cNvPr id="0" name=""/>
        <dsp:cNvSpPr/>
      </dsp:nvSpPr>
      <dsp:spPr>
        <a:xfrm>
          <a:off x="5716793" y="1330628"/>
          <a:ext cx="2260822" cy="1864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Event Reconstruction</a:t>
          </a:r>
          <a:endParaRPr lang="en-US" sz="2300" kern="1200" dirty="0"/>
        </a:p>
      </dsp:txBody>
      <dsp:txXfrm>
        <a:off x="5759705" y="1373540"/>
        <a:ext cx="2174998" cy="1379301"/>
      </dsp:txXfrm>
    </dsp:sp>
    <dsp:sp modelId="{F8394ADC-1D68-354A-B9D7-45952D6A3AED}">
      <dsp:nvSpPr>
        <dsp:cNvPr id="0" name=""/>
        <dsp:cNvSpPr/>
      </dsp:nvSpPr>
      <dsp:spPr>
        <a:xfrm>
          <a:off x="6219198" y="2795754"/>
          <a:ext cx="2009619" cy="799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Data for Analysis</a:t>
          </a:r>
          <a:endParaRPr lang="en-US" sz="2400" kern="1200" dirty="0"/>
        </a:p>
      </dsp:txBody>
      <dsp:txXfrm>
        <a:off x="6242605" y="2819161"/>
        <a:ext cx="1962805" cy="75234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57543A-5022-CF41-A021-50C8317368B8}">
      <dsp:nvSpPr>
        <dsp:cNvPr id="0" name=""/>
        <dsp:cNvSpPr/>
      </dsp:nvSpPr>
      <dsp:spPr>
        <a:xfrm>
          <a:off x="782" y="1330628"/>
          <a:ext cx="2260822" cy="1864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Collider!</a:t>
          </a:r>
          <a:endParaRPr lang="en-US" sz="2300" kern="1200" dirty="0"/>
        </a:p>
      </dsp:txBody>
      <dsp:txXfrm>
        <a:off x="43694" y="1373540"/>
        <a:ext cx="2174998" cy="1379301"/>
      </dsp:txXfrm>
    </dsp:sp>
    <dsp:sp modelId="{48C40124-2C01-A347-8DF0-4B005A06347B}">
      <dsp:nvSpPr>
        <dsp:cNvPr id="0" name=""/>
        <dsp:cNvSpPr/>
      </dsp:nvSpPr>
      <dsp:spPr>
        <a:xfrm>
          <a:off x="1279934" y="1805736"/>
          <a:ext cx="2447481" cy="2447481"/>
        </a:xfrm>
        <a:prstGeom prst="leftCircularArrow">
          <a:avLst>
            <a:gd name="adj1" fmla="val 2969"/>
            <a:gd name="adj2" fmla="val 363730"/>
            <a:gd name="adj3" fmla="val 2139241"/>
            <a:gd name="adj4" fmla="val 9024489"/>
            <a:gd name="adj5" fmla="val 3463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0506E42-7500-4F4F-98D9-B554EEB87B64}">
      <dsp:nvSpPr>
        <dsp:cNvPr id="0" name=""/>
        <dsp:cNvSpPr/>
      </dsp:nvSpPr>
      <dsp:spPr>
        <a:xfrm>
          <a:off x="503186" y="2795754"/>
          <a:ext cx="2009619" cy="799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Particles</a:t>
          </a:r>
          <a:endParaRPr lang="en-US" sz="2400" kern="1200" dirty="0"/>
        </a:p>
      </dsp:txBody>
      <dsp:txXfrm>
        <a:off x="526593" y="2819161"/>
        <a:ext cx="1962805" cy="752345"/>
      </dsp:txXfrm>
    </dsp:sp>
    <dsp:sp modelId="{EF557B8B-45C8-D848-B0F2-446A91531D6B}">
      <dsp:nvSpPr>
        <dsp:cNvPr id="0" name=""/>
        <dsp:cNvSpPr/>
      </dsp:nvSpPr>
      <dsp:spPr>
        <a:xfrm>
          <a:off x="2858787" y="1330628"/>
          <a:ext cx="2260822" cy="1864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Detector &amp; Trigger</a:t>
          </a:r>
          <a:endParaRPr lang="en-US" sz="2300" kern="1200" dirty="0"/>
        </a:p>
      </dsp:txBody>
      <dsp:txXfrm>
        <a:off x="2901699" y="1773120"/>
        <a:ext cx="2174998" cy="1379301"/>
      </dsp:txXfrm>
    </dsp:sp>
    <dsp:sp modelId="{567B8042-E92C-4944-A8D6-7C536D098C47}">
      <dsp:nvSpPr>
        <dsp:cNvPr id="0" name=""/>
        <dsp:cNvSpPr/>
      </dsp:nvSpPr>
      <dsp:spPr>
        <a:xfrm>
          <a:off x="4119099" y="199631"/>
          <a:ext cx="2736364" cy="2736364"/>
        </a:xfrm>
        <a:prstGeom prst="circularArrow">
          <a:avLst>
            <a:gd name="adj1" fmla="val 2655"/>
            <a:gd name="adj2" fmla="val 322955"/>
            <a:gd name="adj3" fmla="val 19501534"/>
            <a:gd name="adj4" fmla="val 12575511"/>
            <a:gd name="adj5" fmla="val 3098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E5AFBEE-A181-9B44-AD58-440B7C9227EB}">
      <dsp:nvSpPr>
        <dsp:cNvPr id="0" name=""/>
        <dsp:cNvSpPr/>
      </dsp:nvSpPr>
      <dsp:spPr>
        <a:xfrm>
          <a:off x="3361192" y="931048"/>
          <a:ext cx="2009619" cy="799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Digitized Readout</a:t>
          </a:r>
          <a:endParaRPr lang="en-US" sz="2400" kern="1200" dirty="0"/>
        </a:p>
      </dsp:txBody>
      <dsp:txXfrm>
        <a:off x="3384599" y="954455"/>
        <a:ext cx="1962805" cy="752345"/>
      </dsp:txXfrm>
    </dsp:sp>
    <dsp:sp modelId="{93D95C9B-6B38-424C-8870-745257982898}">
      <dsp:nvSpPr>
        <dsp:cNvPr id="0" name=""/>
        <dsp:cNvSpPr/>
      </dsp:nvSpPr>
      <dsp:spPr>
        <a:xfrm>
          <a:off x="5716793" y="1330628"/>
          <a:ext cx="2260822" cy="186470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43815" rIns="43815" bIns="43815" numCol="1" spcCol="1270" anchor="t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300" kern="1200" dirty="0" smtClean="0"/>
            <a:t>Event Reconstruction</a:t>
          </a:r>
          <a:endParaRPr lang="en-US" sz="2300" kern="1200" dirty="0"/>
        </a:p>
      </dsp:txBody>
      <dsp:txXfrm>
        <a:off x="5759705" y="1373540"/>
        <a:ext cx="2174998" cy="1379301"/>
      </dsp:txXfrm>
    </dsp:sp>
    <dsp:sp modelId="{F8394ADC-1D68-354A-B9D7-45952D6A3AED}">
      <dsp:nvSpPr>
        <dsp:cNvPr id="0" name=""/>
        <dsp:cNvSpPr/>
      </dsp:nvSpPr>
      <dsp:spPr>
        <a:xfrm>
          <a:off x="6219198" y="2795754"/>
          <a:ext cx="2009619" cy="79915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100000"/>
                <a:shade val="100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hade val="100000"/>
                <a:satMod val="350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Data for Analysis</a:t>
          </a:r>
          <a:endParaRPr lang="en-US" sz="2400" kern="1200" dirty="0"/>
        </a:p>
      </dsp:txBody>
      <dsp:txXfrm>
        <a:off x="6242605" y="2819161"/>
        <a:ext cx="1962805" cy="7523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7DF05F-190A-8741-9EAF-D1290D1DF176}" type="datetimeFigureOut">
              <a:rPr lang="en-US" smtClean="0"/>
              <a:t>27/04/2015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C8FDFD-F33E-2A4E-B342-D5BF0B69DA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13077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1E2D9C-82DB-5842-851D-1B06337E8B44}" type="datetimeFigureOut">
              <a:rPr lang="en-US" smtClean="0"/>
              <a:t>27/04/2015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2E139D6-4DF1-074D-8A40-ECBDA599E7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244006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1"/>
          <p:cNvSpPr txBox="1">
            <a:spLocks noGrp="1" noRot="1" noChangeAspect="1" noChangeArrowheads="1"/>
          </p:cNvSpPr>
          <p:nvPr>
            <p:ph type="sldImg"/>
          </p:nvPr>
        </p:nvSpPr>
        <p:spPr>
          <a:xfrm>
            <a:off x="1449388" y="1206500"/>
            <a:ext cx="3959225" cy="2970213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63491" name="Text Box 2"/>
          <p:cNvSpPr txBox="1">
            <a:spLocks noGrp="1" noChangeArrowheads="1"/>
          </p:cNvSpPr>
          <p:nvPr>
            <p:ph type="body" idx="1"/>
          </p:nvPr>
        </p:nvSpPr>
        <p:spPr>
          <a:xfrm>
            <a:off x="1392627" y="4373100"/>
            <a:ext cx="4069867" cy="3565277"/>
          </a:xfrm>
          <a:noFill/>
          <a:ln/>
        </p:spPr>
        <p:txBody>
          <a:bodyPr wrap="none" anchor="ctr"/>
          <a:lstStyle/>
          <a:p>
            <a:r>
              <a:rPr lang="en-US" dirty="0" smtClean="0">
                <a:latin typeface="Times New Roman" pitchFamily="-65" charset="0"/>
              </a:rPr>
              <a:t>The weak force</a:t>
            </a:r>
            <a:r>
              <a:rPr lang="en-US" baseline="0" dirty="0" smtClean="0">
                <a:latin typeface="Times New Roman" pitchFamily="-65" charset="0"/>
              </a:rPr>
              <a:t> (</a:t>
            </a:r>
            <a:r>
              <a:rPr lang="en-US" baseline="0" dirty="0" err="1" smtClean="0">
                <a:latin typeface="Times New Roman" pitchFamily="-65" charset="0"/>
              </a:rPr>
              <a:t>isnt</a:t>
            </a:r>
            <a:r>
              <a:rPr lang="en-US" baseline="0" dirty="0" smtClean="0">
                <a:latin typeface="Times New Roman" pitchFamily="-65" charset="0"/>
              </a:rPr>
              <a:t>)</a:t>
            </a:r>
            <a:endParaRPr lang="en-US" dirty="0">
              <a:latin typeface="Times New Roman" pitchFamily="-65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27/4/2015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ICTP/MCnet school, São Paulo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386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27/4/2015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ICTP/MCnet school, São Paulo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79293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27/4/2015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ICTP/MCnet school, São Paulo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5331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27/4/2015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ICTP/MCnet school, São Paulo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030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27/4/2015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ICTP/MCnet school, São Paulo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1675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27/4/2015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ICTP/MCnet school, São Paulo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14704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27/4/2015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ICTP/MCnet school, São Paulo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30752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27/4/2015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ICTP/MCnet school, São Paulo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9404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27/4/2015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ICTP/MCnet school, São Paulo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369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27/4/2015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ICTP/MCnet school, São Paulo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66932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27/4/2015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ICTP/MCnet school, São Paulo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2011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4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9846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27/4/2015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ICTP/</a:t>
            </a:r>
            <a:r>
              <a:rPr lang="en-US" dirty="0" err="1" smtClean="0"/>
              <a:t>MCnet</a:t>
            </a:r>
            <a:r>
              <a:rPr lang="en-US" dirty="0" smtClean="0"/>
              <a:t> school, </a:t>
            </a:r>
            <a:r>
              <a:rPr lang="en-US" dirty="0" smtClean="0"/>
              <a:t>São Paulo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8E1A7D-2EFE-EA4C-9BCB-89182D605005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ight-red.eps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4292" y="-30161"/>
            <a:ext cx="3899708" cy="745917"/>
          </a:xfrm>
          <a:prstGeom prst="rect">
            <a:avLst/>
          </a:prstGeom>
        </p:spPr>
      </p:pic>
      <p:pic>
        <p:nvPicPr>
          <p:cNvPr id="12" name="Picture 11" descr="light-red.eps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2720" r="42720"/>
          <a:stretch/>
        </p:blipFill>
        <p:spPr>
          <a:xfrm>
            <a:off x="-4103865" y="-30161"/>
            <a:ext cx="9546530" cy="745917"/>
          </a:xfrm>
          <a:prstGeom prst="rect">
            <a:avLst/>
          </a:prstGeom>
        </p:spPr>
      </p:pic>
      <p:pic>
        <p:nvPicPr>
          <p:cNvPr id="9" name="Picture 8" descr="mcnet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6641"/>
            <a:ext cx="1730052" cy="825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545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4" Type="http://schemas.openxmlformats.org/officeDocument/2006/relationships/diagramQuickStyle" Target="../diagrams/quickStyle2.xml"/><Relationship Id="rId5" Type="http://schemas.openxmlformats.org/officeDocument/2006/relationships/diagramColors" Target="../diagrams/colors2.xml"/><Relationship Id="rId6" Type="http://schemas.microsoft.com/office/2007/relationships/diagramDrawing" Target="../diagrams/drawing2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4" Type="http://schemas.openxmlformats.org/officeDocument/2006/relationships/diagramQuickStyle" Target="../diagrams/quickStyle3.xml"/><Relationship Id="rId5" Type="http://schemas.openxmlformats.org/officeDocument/2006/relationships/diagramColors" Target="../diagrams/colors3.xml"/><Relationship Id="rId6" Type="http://schemas.microsoft.com/office/2007/relationships/diagramDrawing" Target="../diagrams/drawing3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4" Type="http://schemas.openxmlformats.org/officeDocument/2006/relationships/diagramQuickStyle" Target="../diagrams/quickStyle4.xml"/><Relationship Id="rId5" Type="http://schemas.openxmlformats.org/officeDocument/2006/relationships/diagramColors" Target="../diagrams/colors4.xml"/><Relationship Id="rId6" Type="http://schemas.microsoft.com/office/2007/relationships/diagramDrawing" Target="../diagrams/drawing4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3" Type="http://schemas.openxmlformats.org/officeDocument/2006/relationships/image" Target="../media/image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Relationship Id="rId3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microsoft.com/office/2007/relationships/hdphoto" Target="../media/hdphoto2.wdp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Measurements, Model Independence &amp; Monte Carlo</a:t>
            </a:r>
            <a:endParaRPr lang="en-US" sz="3600" i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199"/>
            <a:ext cx="6400800" cy="2362281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Jon Butterworth</a:t>
            </a:r>
          </a:p>
          <a:p>
            <a:r>
              <a:rPr lang="en-US" dirty="0" smtClean="0"/>
              <a:t>University College London</a:t>
            </a:r>
          </a:p>
          <a:p>
            <a:r>
              <a:rPr lang="en-US" dirty="0" smtClean="0"/>
              <a:t>ICTP/</a:t>
            </a:r>
            <a:r>
              <a:rPr lang="en-US" dirty="0" err="1" smtClean="0"/>
              <a:t>MCnet</a:t>
            </a:r>
            <a:r>
              <a:rPr lang="en-US" dirty="0" smtClean="0"/>
              <a:t> school</a:t>
            </a:r>
          </a:p>
          <a:p>
            <a:r>
              <a:rPr lang="en-US" dirty="0" smtClean="0"/>
              <a:t>São Paulo</a:t>
            </a:r>
            <a:endParaRPr lang="en-US" dirty="0" smtClean="0"/>
          </a:p>
          <a:p>
            <a:r>
              <a:rPr lang="en-US" dirty="0" smtClean="0"/>
              <a:t>27/4/2015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65974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4861234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27/4/2015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ICTP/MCnet school, São Paulo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10</a:t>
            </a:fld>
            <a:endParaRPr lang="en-US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49846" y="581222"/>
            <a:ext cx="8229600" cy="1143000"/>
          </a:xfrm>
        </p:spPr>
        <p:txBody>
          <a:bodyPr/>
          <a:lstStyle/>
          <a:p>
            <a:r>
              <a:rPr lang="en-US" dirty="0" smtClean="0"/>
              <a:t>Simulation and </a:t>
            </a:r>
            <a:r>
              <a:rPr lang="en-US" dirty="0" smtClean="0">
                <a:solidFill>
                  <a:srgbClr val="FF0000"/>
                </a:solidFill>
              </a:rPr>
              <a:t>Experiment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173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5288973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27/4/2015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ICTP/MCnet school, São Paulo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11</a:t>
            </a:fld>
            <a:endParaRPr lang="en-US"/>
          </a:p>
        </p:txBody>
      </p:sp>
      <p:sp>
        <p:nvSpPr>
          <p:cNvPr id="9" name="Curved Up Arrow 8"/>
          <p:cNvSpPr/>
          <p:nvPr/>
        </p:nvSpPr>
        <p:spPr>
          <a:xfrm flipH="1">
            <a:off x="1313844" y="5284930"/>
            <a:ext cx="7080168" cy="1071420"/>
          </a:xfrm>
          <a:prstGeom prst="curved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449846" y="58122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Simulati</a:t>
            </a:r>
            <a:r>
              <a:rPr lang="en-US" dirty="0" smtClean="0"/>
              <a:t>on and Experiment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3912341" y="5705656"/>
            <a:ext cx="2875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Unfolding &amp; Data Correction: Test and evaluate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6122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26088111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27/4/2015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ICTP/MCnet school, São Paulo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12</a:t>
            </a:fld>
            <a:endParaRPr lang="en-US"/>
          </a:p>
        </p:txBody>
      </p:sp>
      <p:sp>
        <p:nvSpPr>
          <p:cNvPr id="8" name="Curved Up Arrow 7"/>
          <p:cNvSpPr/>
          <p:nvPr/>
        </p:nvSpPr>
        <p:spPr>
          <a:xfrm flipH="1">
            <a:off x="1313844" y="5284930"/>
            <a:ext cx="7080168" cy="1071420"/>
          </a:xfrm>
          <a:prstGeom prst="curved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49846" y="581222"/>
            <a:ext cx="8229600" cy="1143000"/>
          </a:xfrm>
        </p:spPr>
        <p:txBody>
          <a:bodyPr/>
          <a:lstStyle/>
          <a:p>
            <a:r>
              <a:rPr lang="en-US" dirty="0" smtClean="0"/>
              <a:t>Simulation and </a:t>
            </a:r>
            <a:r>
              <a:rPr lang="en-US" dirty="0" smtClean="0">
                <a:solidFill>
                  <a:srgbClr val="FF0000"/>
                </a:solidFill>
              </a:rPr>
              <a:t>Experime</a:t>
            </a:r>
            <a:r>
              <a:rPr lang="en-US" dirty="0" smtClean="0"/>
              <a:t>nt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912341" y="5705656"/>
            <a:ext cx="287586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Unfolding &amp; Data Correction: Make the measurement!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65605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26" y="569099"/>
            <a:ext cx="8560131" cy="1143961"/>
          </a:xfrm>
        </p:spPr>
        <p:txBody>
          <a:bodyPr>
            <a:normAutofit/>
          </a:bodyPr>
          <a:lstStyle/>
          <a:p>
            <a:r>
              <a:rPr lang="en-US" dirty="0" smtClean="0"/>
              <a:t>What do we actually </a:t>
            </a:r>
            <a:r>
              <a:rPr lang="en-US" i="1" dirty="0" smtClean="0"/>
              <a:t>measure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11068"/>
          </a:xfrm>
        </p:spPr>
        <p:txBody>
          <a:bodyPr>
            <a:normAutofit/>
          </a:bodyPr>
          <a:lstStyle/>
          <a:p>
            <a:r>
              <a:rPr lang="en-US" dirty="0" smtClean="0"/>
              <a:t>The final state!</a:t>
            </a:r>
          </a:p>
          <a:p>
            <a:pPr lvl="1"/>
            <a:r>
              <a:rPr lang="en-US" dirty="0" smtClean="0"/>
              <a:t>Quantum mechanics says so!</a:t>
            </a:r>
          </a:p>
          <a:p>
            <a:r>
              <a:rPr lang="en-US" dirty="0" smtClean="0"/>
              <a:t>Clearly we can’t, even in principle, tell the difference between amplitudes with different final states</a:t>
            </a:r>
          </a:p>
          <a:p>
            <a:r>
              <a:rPr lang="en-US" dirty="0" smtClean="0"/>
              <a:t>If your measurement can’t be defined in such terms, worry!</a:t>
            </a:r>
          </a:p>
          <a:p>
            <a:pPr lvl="1"/>
            <a:r>
              <a:rPr lang="en-US" dirty="0" smtClean="0"/>
              <a:t>Model dependence</a:t>
            </a:r>
          </a:p>
          <a:p>
            <a:pPr lvl="1"/>
            <a:r>
              <a:rPr lang="en-US" dirty="0" smtClean="0"/>
              <a:t>Physical meaning!</a:t>
            </a:r>
          </a:p>
          <a:p>
            <a:pPr marL="57150" indent="0">
              <a:buNone/>
            </a:pP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27/4/2015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ICTP/MCnet school, São Paulo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9865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26" y="569099"/>
            <a:ext cx="8560131" cy="1143961"/>
          </a:xfrm>
        </p:spPr>
        <p:txBody>
          <a:bodyPr>
            <a:normAutofit/>
          </a:bodyPr>
          <a:lstStyle/>
          <a:p>
            <a:r>
              <a:rPr lang="en-US" dirty="0" smtClean="0"/>
              <a:t>What do we actually </a:t>
            </a:r>
            <a:r>
              <a:rPr lang="en-US" i="1" dirty="0" smtClean="0"/>
              <a:t>measure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At least the first stage of a measurement, or search, should be </a:t>
            </a:r>
            <a:r>
              <a:rPr lang="en-US" dirty="0" err="1" smtClean="0"/>
              <a:t>stateable</a:t>
            </a:r>
            <a:r>
              <a:rPr lang="en-US" dirty="0" smtClean="0"/>
              <a:t>, and stated, in terms of “truth” final-state particle definitions where possible (and if not possible… why?)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27/4/2015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ICTP/MCnet school, São Paulo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6586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975" y="569099"/>
            <a:ext cx="9006025" cy="1143961"/>
          </a:xfrm>
        </p:spPr>
        <p:txBody>
          <a:bodyPr>
            <a:normAutofit/>
          </a:bodyPr>
          <a:lstStyle/>
          <a:p>
            <a:r>
              <a:rPr lang="en-US" sz="3600" dirty="0"/>
              <a:t>What is your final state</a:t>
            </a:r>
            <a:r>
              <a:rPr lang="en-US" sz="3600" dirty="0" smtClean="0"/>
              <a:t>?</a:t>
            </a:r>
            <a:endParaRPr lang="en-US" sz="35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142" y="1533798"/>
            <a:ext cx="8683298" cy="482255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quarks</a:t>
            </a:r>
            <a:r>
              <a:rPr lang="en-US" dirty="0" smtClean="0"/>
              <a:t>, gluons? (top?)</a:t>
            </a:r>
          </a:p>
          <a:p>
            <a:r>
              <a:rPr lang="en-US" dirty="0" smtClean="0"/>
              <a:t>W, Z, H?</a:t>
            </a:r>
          </a:p>
          <a:p>
            <a:r>
              <a:rPr lang="en-US" dirty="0" err="1"/>
              <a:t>Taus</a:t>
            </a:r>
            <a:r>
              <a:rPr lang="en-US" dirty="0" smtClean="0"/>
              <a:t>?</a:t>
            </a:r>
          </a:p>
          <a:p>
            <a:r>
              <a:rPr lang="en-US" dirty="0" smtClean="0"/>
              <a:t>Hadrons? (lifetime cut? Do they propagate in B-field? In material?)</a:t>
            </a:r>
          </a:p>
          <a:p>
            <a:r>
              <a:rPr lang="en-US" dirty="0"/>
              <a:t>Jets (what are the input objects?</a:t>
            </a:r>
            <a:r>
              <a:rPr lang="en-US" dirty="0" smtClean="0"/>
              <a:t>)</a:t>
            </a:r>
          </a:p>
          <a:p>
            <a:r>
              <a:rPr lang="en-US" dirty="0"/>
              <a:t>Neutrinos? All of them? Missing </a:t>
            </a:r>
            <a:r>
              <a:rPr lang="en-US" dirty="0" smtClean="0"/>
              <a:t>E</a:t>
            </a:r>
            <a:r>
              <a:rPr lang="en-US" baseline="-25000" dirty="0" smtClean="0"/>
              <a:t>T</a:t>
            </a:r>
            <a:endParaRPr lang="en-US" dirty="0" smtClean="0"/>
          </a:p>
          <a:p>
            <a:r>
              <a:rPr lang="en-US" dirty="0" smtClean="0"/>
              <a:t>Photons? Isolated photons?</a:t>
            </a:r>
          </a:p>
          <a:p>
            <a:r>
              <a:rPr lang="en-US" dirty="0" smtClean="0"/>
              <a:t>Electrons, </a:t>
            </a:r>
            <a:r>
              <a:rPr lang="en-US" dirty="0" err="1" smtClean="0"/>
              <a:t>muons</a:t>
            </a:r>
            <a:r>
              <a:rPr lang="en-US" dirty="0" smtClean="0"/>
              <a:t>? (what about FSR?)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27/4/2015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ICTP/MCnet school, São Paulo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9003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253" y="753666"/>
            <a:ext cx="8572547" cy="130208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When is a lepton a lepton plus some photons?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27/4/2015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ICTP/MCnet school, São Paulo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16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253" y="1985500"/>
            <a:ext cx="4122018" cy="344542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36271" y="2379678"/>
            <a:ext cx="4690589" cy="273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4171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975" y="569099"/>
            <a:ext cx="9006025" cy="1143961"/>
          </a:xfrm>
        </p:spPr>
        <p:txBody>
          <a:bodyPr/>
          <a:lstStyle/>
          <a:p>
            <a:r>
              <a:rPr lang="en-US" sz="3500" dirty="0"/>
              <a:t>Important considerations (for searches too)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142" y="1533798"/>
            <a:ext cx="8683298" cy="4705329"/>
          </a:xfrm>
        </p:spPr>
        <p:txBody>
          <a:bodyPr>
            <a:normAutofit/>
          </a:bodyPr>
          <a:lstStyle/>
          <a:p>
            <a:r>
              <a:rPr lang="en-US" dirty="0" smtClean="0"/>
              <a:t>What is your final state?</a:t>
            </a:r>
          </a:p>
          <a:p>
            <a:pPr lvl="1"/>
            <a:r>
              <a:rPr lang="en-US" dirty="0" smtClean="0"/>
              <a:t>A common choice is place a lifetime cut at 10ps, and where necessary to draw further distinction, draw the line at </a:t>
            </a:r>
            <a:r>
              <a:rPr lang="en-US" dirty="0" err="1" smtClean="0"/>
              <a:t>hadronisation</a:t>
            </a:r>
            <a:r>
              <a:rPr lang="en-US" dirty="0" smtClean="0"/>
              <a:t>.</a:t>
            </a:r>
            <a:endParaRPr lang="en-US" baseline="-25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27/4/2015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ICTP/MCnet school, São Paulo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5004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26" y="569099"/>
            <a:ext cx="8560131" cy="1143961"/>
          </a:xfrm>
        </p:spPr>
        <p:txBody>
          <a:bodyPr>
            <a:normAutofit/>
          </a:bodyPr>
          <a:lstStyle/>
          <a:p>
            <a:r>
              <a:rPr lang="en-US" dirty="0" err="1" smtClean="0"/>
              <a:t>Fiducial</a:t>
            </a:r>
            <a:r>
              <a:rPr lang="en-US" dirty="0" smtClean="0"/>
              <a:t> or not?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Difference between “efficiency corrections” or “unfolding”, and “acceptance corrections”.</a:t>
            </a:r>
          </a:p>
          <a:p>
            <a:pPr lvl="1"/>
            <a:r>
              <a:rPr lang="en-US" dirty="0" smtClean="0"/>
              <a:t>The first two generally mean correction for detector effects, which no one but the experimentalists can do.</a:t>
            </a:r>
          </a:p>
          <a:p>
            <a:pPr lvl="1"/>
            <a:r>
              <a:rPr lang="en-US" dirty="0" smtClean="0"/>
              <a:t>The third means extrapolating into kinematic regions which have not been measured at all</a:t>
            </a:r>
            <a:endParaRPr lang="en-US" dirty="0"/>
          </a:p>
          <a:p>
            <a:r>
              <a:rPr lang="en-US" dirty="0" smtClean="0"/>
              <a:t>Beware of the third, especially as we go to higher energies…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27/4/2015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ICTP/MCnet school, São Paulo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2853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G962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colorTemperature colorTemp="910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9261" b="33141"/>
          <a:stretch/>
        </p:blipFill>
        <p:spPr>
          <a:xfrm>
            <a:off x="0" y="1"/>
            <a:ext cx="2819316" cy="48806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9559" y="5062795"/>
            <a:ext cx="2463347" cy="511854"/>
          </a:xfrm>
          <a:prstGeom prst="rect">
            <a:avLst/>
          </a:prstGeom>
          <a:noFill/>
        </p:spPr>
        <p:txBody>
          <a:bodyPr wrap="square" lIns="80184" tIns="40092" rIns="80184" bIns="40092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Unfold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27/4/2015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ICTP/MCnet school, São Paulo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972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846" y="80758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Measurements, Model Independence &amp; Monte Carlo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0582"/>
            <a:ext cx="8229600" cy="4667605"/>
          </a:xfrm>
        </p:spPr>
        <p:txBody>
          <a:bodyPr>
            <a:normAutofit/>
          </a:bodyPr>
          <a:lstStyle/>
          <a:p>
            <a:r>
              <a:rPr lang="en-US" dirty="0"/>
              <a:t>What are event generators for?</a:t>
            </a:r>
            <a:endParaRPr lang="en-US" dirty="0" smtClean="0"/>
          </a:p>
          <a:p>
            <a:pPr lvl="1"/>
            <a:r>
              <a:rPr lang="en-US" dirty="0" smtClean="0"/>
              <a:t>Event generators and theory</a:t>
            </a:r>
          </a:p>
          <a:p>
            <a:pPr lvl="1"/>
            <a:r>
              <a:rPr lang="en-US" dirty="0"/>
              <a:t>Event generators and </a:t>
            </a:r>
            <a:r>
              <a:rPr lang="en-US" dirty="0" smtClean="0"/>
              <a:t>simulation</a:t>
            </a:r>
          </a:p>
          <a:p>
            <a:r>
              <a:rPr lang="en-US" dirty="0" smtClean="0"/>
              <a:t>What do we actually </a:t>
            </a:r>
            <a:r>
              <a:rPr lang="en-US" i="1" dirty="0" smtClean="0"/>
              <a:t>measure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The final state</a:t>
            </a:r>
          </a:p>
          <a:p>
            <a:pPr lvl="1"/>
            <a:r>
              <a:rPr lang="en-US" dirty="0"/>
              <a:t>“Truth” particle </a:t>
            </a:r>
            <a:r>
              <a:rPr lang="en-US" dirty="0" smtClean="0"/>
              <a:t>definitions</a:t>
            </a:r>
          </a:p>
          <a:p>
            <a:pPr lvl="1"/>
            <a:r>
              <a:rPr lang="en-US" dirty="0" err="1"/>
              <a:t>Fiducial</a:t>
            </a:r>
            <a:r>
              <a:rPr lang="en-US" dirty="0"/>
              <a:t> or </a:t>
            </a:r>
            <a:r>
              <a:rPr lang="en-US" dirty="0" smtClean="0"/>
              <a:t>not?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27/4/2015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ICTP/MCnet school, São Paulo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236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G96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61" b="33141"/>
          <a:stretch/>
        </p:blipFill>
        <p:spPr>
          <a:xfrm>
            <a:off x="0" y="1"/>
            <a:ext cx="2819316" cy="4880615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27/4/2015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ICTP/MCnet school, São Paulo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550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G96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261" b="33141"/>
          <a:stretch/>
        </p:blipFill>
        <p:spPr>
          <a:xfrm>
            <a:off x="0" y="1"/>
            <a:ext cx="2819316" cy="488061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99559" y="5062795"/>
            <a:ext cx="2463347" cy="942741"/>
          </a:xfrm>
          <a:prstGeom prst="rect">
            <a:avLst/>
          </a:prstGeom>
          <a:noFill/>
        </p:spPr>
        <p:txBody>
          <a:bodyPr wrap="square" lIns="80184" tIns="40092" rIns="80184" bIns="40092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Increase acceptance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27/4/2015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ICTP/MCnet school, São Paulo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0378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G96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60"/>
          <a:stretch/>
        </p:blipFill>
        <p:spPr>
          <a:xfrm>
            <a:off x="0" y="0"/>
            <a:ext cx="3131289" cy="729980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95167" y="1010984"/>
            <a:ext cx="2463347" cy="942741"/>
          </a:xfrm>
          <a:prstGeom prst="rect">
            <a:avLst/>
          </a:prstGeom>
          <a:noFill/>
        </p:spPr>
        <p:txBody>
          <a:bodyPr wrap="square" lIns="80184" tIns="40092" rIns="80184" bIns="40092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Increase acceptance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27/4/2015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ICTP/MCnet school, São Paulo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21919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G96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60"/>
          <a:stretch/>
        </p:blipFill>
        <p:spPr>
          <a:xfrm>
            <a:off x="0" y="0"/>
            <a:ext cx="3131289" cy="7299802"/>
          </a:xfrm>
          <a:prstGeom prst="rect">
            <a:avLst/>
          </a:prstGeom>
        </p:spPr>
      </p:pic>
      <p:pic>
        <p:nvPicPr>
          <p:cNvPr id="8" name="Picture 7" descr="IMG96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938"/>
          <a:stretch/>
        </p:blipFill>
        <p:spPr>
          <a:xfrm>
            <a:off x="0" y="0"/>
            <a:ext cx="9171870" cy="21214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79918" y="3821111"/>
            <a:ext cx="2463347" cy="511854"/>
          </a:xfrm>
          <a:prstGeom prst="rect">
            <a:avLst/>
          </a:prstGeom>
          <a:noFill/>
        </p:spPr>
        <p:txBody>
          <a:bodyPr wrap="square" lIns="80184" tIns="40092" rIns="80184" bIns="40092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Extrapolate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27/4/2015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ICTP/MCnet school, São Paulo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551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G96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60"/>
          <a:stretch/>
        </p:blipFill>
        <p:spPr>
          <a:xfrm>
            <a:off x="0" y="0"/>
            <a:ext cx="3131289" cy="7299802"/>
          </a:xfrm>
          <a:prstGeom prst="rect">
            <a:avLst/>
          </a:prstGeom>
        </p:spPr>
      </p:pic>
      <p:pic>
        <p:nvPicPr>
          <p:cNvPr id="8" name="Picture 7" descr="IMG96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938"/>
          <a:stretch/>
        </p:blipFill>
        <p:spPr>
          <a:xfrm>
            <a:off x="0" y="0"/>
            <a:ext cx="9171870" cy="21214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79918" y="3821111"/>
            <a:ext cx="2463347" cy="511854"/>
          </a:xfrm>
          <a:prstGeom prst="rect">
            <a:avLst/>
          </a:prstGeom>
          <a:noFill/>
        </p:spPr>
        <p:txBody>
          <a:bodyPr wrap="square" lIns="80184" tIns="40092" rIns="80184" bIns="40092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Extrapolate</a:t>
            </a:r>
          </a:p>
        </p:txBody>
      </p:sp>
      <p:pic>
        <p:nvPicPr>
          <p:cNvPr id="10" name="Picture 9" descr="IMG96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99"/>
          <a:stretch/>
        </p:blipFill>
        <p:spPr>
          <a:xfrm>
            <a:off x="7071398" y="0"/>
            <a:ext cx="2100471" cy="7299802"/>
          </a:xfrm>
          <a:prstGeom prst="rect">
            <a:avLst/>
          </a:prstGeom>
        </p:spPr>
      </p:pic>
      <p:pic>
        <p:nvPicPr>
          <p:cNvPr id="11" name="Picture 10" descr="IMG96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99" t="30600"/>
          <a:stretch/>
        </p:blipFill>
        <p:spPr>
          <a:xfrm>
            <a:off x="5003085" y="2056612"/>
            <a:ext cx="2100471" cy="5066069"/>
          </a:xfrm>
          <a:prstGeom prst="rect">
            <a:avLst/>
          </a:prstGeom>
        </p:spPr>
      </p:pic>
      <p:pic>
        <p:nvPicPr>
          <p:cNvPr id="12" name="Picture 11" descr="IMG96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099" t="29062"/>
          <a:stretch/>
        </p:blipFill>
        <p:spPr>
          <a:xfrm>
            <a:off x="3093992" y="2056613"/>
            <a:ext cx="2100471" cy="5178329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27/4/2015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ICTP/MCnet school, São Paulo</a:t>
            </a:r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1022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G96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60"/>
          <a:stretch/>
        </p:blipFill>
        <p:spPr>
          <a:xfrm>
            <a:off x="0" y="0"/>
            <a:ext cx="3131289" cy="7299802"/>
          </a:xfrm>
          <a:prstGeom prst="rect">
            <a:avLst/>
          </a:prstGeom>
        </p:spPr>
      </p:pic>
      <p:pic>
        <p:nvPicPr>
          <p:cNvPr id="8" name="Picture 7" descr="IMG96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938"/>
          <a:stretch/>
        </p:blipFill>
        <p:spPr>
          <a:xfrm>
            <a:off x="0" y="0"/>
            <a:ext cx="9171870" cy="21214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4879918" y="3821111"/>
            <a:ext cx="2463347" cy="942741"/>
          </a:xfrm>
          <a:prstGeom prst="rect">
            <a:avLst/>
          </a:prstGeom>
          <a:noFill/>
        </p:spPr>
        <p:txBody>
          <a:bodyPr wrap="square" lIns="80184" tIns="40092" rIns="80184" bIns="40092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But how reliably?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27/4/2015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ICTP/MCnet school, São Paulo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5071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G96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1870" cy="729980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27/4/2015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ICTP/MCnet school, São Paulo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9141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26" y="569099"/>
            <a:ext cx="8560131" cy="1143961"/>
          </a:xfrm>
        </p:spPr>
        <p:txBody>
          <a:bodyPr/>
          <a:lstStyle/>
          <a:p>
            <a:r>
              <a:rPr lang="en-US" dirty="0" smtClean="0"/>
              <a:t>Concept of a “</a:t>
            </a:r>
            <a:r>
              <a:rPr lang="en-US" dirty="0" err="1" smtClean="0"/>
              <a:t>fiducial</a:t>
            </a:r>
            <a:r>
              <a:rPr lang="en-US" dirty="0" smtClean="0"/>
              <a:t>” cross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Defines a region in which acceptance is ~100%</a:t>
            </a:r>
          </a:p>
          <a:p>
            <a:r>
              <a:rPr lang="en-US" dirty="0" smtClean="0"/>
              <a:t>Implies that some kinematic cuts must be implemented in whatever theory is compared to (easy for MC, less so for some high-order  calculations)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27/4/2015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ICTP/MCnet school, São Paulo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9039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G96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5860"/>
          <a:stretch/>
        </p:blipFill>
        <p:spPr>
          <a:xfrm>
            <a:off x="0" y="0"/>
            <a:ext cx="3131289" cy="7299802"/>
          </a:xfrm>
          <a:prstGeom prst="rect">
            <a:avLst/>
          </a:prstGeom>
        </p:spPr>
      </p:pic>
      <p:pic>
        <p:nvPicPr>
          <p:cNvPr id="8" name="Picture 7" descr="IMG962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0938"/>
          <a:stretch/>
        </p:blipFill>
        <p:spPr>
          <a:xfrm>
            <a:off x="0" y="0"/>
            <a:ext cx="9171870" cy="21214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648245" y="3821111"/>
            <a:ext cx="4680359" cy="1804516"/>
          </a:xfrm>
          <a:prstGeom prst="rect">
            <a:avLst/>
          </a:prstGeom>
          <a:noFill/>
        </p:spPr>
        <p:txBody>
          <a:bodyPr wrap="square" lIns="80184" tIns="40092" rIns="80184" bIns="40092" rtlCol="0">
            <a:spAutoFit/>
          </a:bodyPr>
          <a:lstStyle/>
          <a:p>
            <a:r>
              <a:rPr lang="en-US" sz="2800" dirty="0">
                <a:latin typeface="Helvetica"/>
                <a:cs typeface="Helvetica"/>
              </a:rPr>
              <a:t>Inaccessible. Removed by kinematics cuts, and not part of the </a:t>
            </a:r>
            <a:r>
              <a:rPr lang="en-US" sz="2800" dirty="0" err="1">
                <a:latin typeface="Helvetica"/>
                <a:cs typeface="Helvetica"/>
              </a:rPr>
              <a:t>fiducial</a:t>
            </a:r>
            <a:r>
              <a:rPr lang="en-US" sz="2800" dirty="0">
                <a:latin typeface="Helvetica"/>
                <a:cs typeface="Helvetica"/>
              </a:rPr>
              <a:t> cross section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27/4/2015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ICTP/MCnet school, São Paulo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0024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26" y="569099"/>
            <a:ext cx="8560131" cy="1143961"/>
          </a:xfrm>
        </p:spPr>
        <p:txBody>
          <a:bodyPr/>
          <a:lstStyle/>
          <a:p>
            <a:r>
              <a:rPr lang="en-US" dirty="0" smtClean="0"/>
              <a:t>Concept of a “</a:t>
            </a:r>
            <a:r>
              <a:rPr lang="en-US" dirty="0" err="1" smtClean="0"/>
              <a:t>fiducial</a:t>
            </a:r>
            <a:r>
              <a:rPr lang="en-US" dirty="0" smtClean="0"/>
              <a:t>” cross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Defines a region in which acceptance is ~100%</a:t>
            </a:r>
          </a:p>
          <a:p>
            <a:r>
              <a:rPr lang="en-US" dirty="0" smtClean="0"/>
              <a:t>Implies that some kinematic cuts must be implemented in whatever theory is compared to (easy for MC, less so for some high-order  calculations)</a:t>
            </a:r>
          </a:p>
          <a:p>
            <a:r>
              <a:rPr lang="en-US" dirty="0" smtClean="0"/>
              <a:t>Ideally of course, build an experiment which covers all the phase space of interest…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27/4/2015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ICTP/MCnet school, São Paulo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299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846" y="60319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Event Generators and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6192"/>
            <a:ext cx="8229600" cy="4907418"/>
          </a:xfrm>
        </p:spPr>
        <p:txBody>
          <a:bodyPr>
            <a:normAutofit/>
          </a:bodyPr>
          <a:lstStyle/>
          <a:p>
            <a:r>
              <a:rPr lang="en-US" dirty="0" smtClean="0"/>
              <a:t>Mainly, see Leif’s lectures. But briefly:</a:t>
            </a:r>
          </a:p>
          <a:p>
            <a:pPr lvl="1"/>
            <a:r>
              <a:rPr lang="en-US" dirty="0" smtClean="0"/>
              <a:t>In a collider or fixed-target experiment, the underlying theory (typically short distance physics), usually embedding in a more complex event, including known and lower energy physics</a:t>
            </a: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27/4/2015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ICTP/MCnet school, São Paulo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9453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G962.jpg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100000"/>
                    </a14:imgEffect>
                    <a14:imgEffect>
                      <a14:colorTemperature colorTemp="9109"/>
                    </a14:imgEffect>
                    <a14:imgEffect>
                      <a14:saturation sat="99000"/>
                    </a14:imgEffect>
                    <a14:imgEffect>
                      <a14:brightnessContrast contrast="-1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1870" cy="729980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27/4/2015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ICTP/MCnet school, São Paulo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18247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IMG96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71870" cy="729980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27/4/2015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ICTP/MCnet school, São Paulo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5696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26" y="569099"/>
            <a:ext cx="8560131" cy="1143961"/>
          </a:xfrm>
        </p:spPr>
        <p:txBody>
          <a:bodyPr/>
          <a:lstStyle/>
          <a:p>
            <a:r>
              <a:rPr lang="en-US" dirty="0" smtClean="0"/>
              <a:t>Concept of a “</a:t>
            </a:r>
            <a:r>
              <a:rPr lang="en-US" dirty="0" err="1" smtClean="0"/>
              <a:t>fiducial</a:t>
            </a:r>
            <a:r>
              <a:rPr lang="en-US" dirty="0" smtClean="0"/>
              <a:t>” cross section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Defines a region in which acceptance is ~100%</a:t>
            </a:r>
          </a:p>
          <a:p>
            <a:r>
              <a:rPr lang="en-US" dirty="0" smtClean="0"/>
              <a:t>Implies that some kinematic cuts must be implemented in whatever theory is compared to (easy for MC, less so for some high-order  calculations)</a:t>
            </a:r>
          </a:p>
          <a:p>
            <a:r>
              <a:rPr lang="en-US" dirty="0" smtClean="0"/>
              <a:t>Ideally of course, build an experiment which covers all the phase space of interest…</a:t>
            </a:r>
          </a:p>
          <a:p>
            <a:r>
              <a:rPr lang="en-US" dirty="0" err="1" smtClean="0"/>
              <a:t>Fiducial</a:t>
            </a:r>
            <a:r>
              <a:rPr lang="en-US" dirty="0" smtClean="0"/>
              <a:t> cross defined in terms of the “ideal” or “true” final state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27/4/2015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ICTP/MCnet school, São Paulo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5830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16596"/>
            <a:ext cx="9006024" cy="114396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Real example: ZEUS charm </a:t>
            </a:r>
            <a:r>
              <a:rPr lang="en-US" dirty="0" err="1" smtClean="0"/>
              <a:t>photoproduction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3752" y="2087693"/>
            <a:ext cx="2786708" cy="4268657"/>
          </a:xfrm>
        </p:spPr>
        <p:txBody>
          <a:bodyPr>
            <a:normAutofit/>
          </a:bodyPr>
          <a:lstStyle/>
          <a:p>
            <a:r>
              <a:rPr lang="en-US" dirty="0" smtClean="0"/>
              <a:t>Large energy extrapolation</a:t>
            </a:r>
          </a:p>
          <a:p>
            <a:r>
              <a:rPr lang="en-US" dirty="0" smtClean="0"/>
              <a:t>Tiny acceptance </a:t>
            </a:r>
            <a:r>
              <a:rPr lang="en-US" dirty="0" smtClean="0">
                <a:sym typeface="Wingdings"/>
              </a:rPr>
              <a:t> ~1.4%</a:t>
            </a:r>
            <a:r>
              <a:rPr lang="en-US" dirty="0">
                <a:sym typeface="Wingdings"/>
              </a:rPr>
              <a:t> </a:t>
            </a:r>
            <a:r>
              <a:rPr lang="en-US" dirty="0" smtClean="0"/>
              <a:t>(and zero at low 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 smtClean="0"/>
              <a:t>)</a:t>
            </a:r>
          </a:p>
          <a:p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27/4/2015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ICTP/MCnet school, São Paulo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33</a:t>
            </a:fld>
            <a:endParaRPr lang="en-US"/>
          </a:p>
        </p:txBody>
      </p:sp>
      <p:pic>
        <p:nvPicPr>
          <p:cNvPr id="10" name="Picture 9" descr="charm-gp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1469393"/>
            <a:ext cx="7242292" cy="5252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1887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054" y="716596"/>
            <a:ext cx="8333970" cy="114396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Real example: ATLAS </a:t>
            </a:r>
            <a:r>
              <a:rPr lang="en-US" dirty="0"/>
              <a:t>WW cross section (to e, </a:t>
            </a:r>
            <a:r>
              <a:rPr lang="en-US" dirty="0">
                <a:latin typeface="Symbol" charset="2"/>
                <a:cs typeface="Symbol" charset="2"/>
              </a:rPr>
              <a:t>m</a:t>
            </a:r>
            <a:r>
              <a:rPr lang="en-US" dirty="0"/>
              <a:t>), 7 </a:t>
            </a:r>
            <a:r>
              <a:rPr lang="en-US" dirty="0" err="1"/>
              <a:t>TeV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2726" y="1860557"/>
            <a:ext cx="8436964" cy="437857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Efficiency/detector corrections to obtain </a:t>
            </a:r>
            <a:r>
              <a:rPr lang="en-US" dirty="0" err="1" smtClean="0"/>
              <a:t>fiducial</a:t>
            </a:r>
            <a:r>
              <a:rPr lang="en-US" dirty="0" smtClean="0"/>
              <a:t> cross section: 0.4-0.7 (defined in terms of lepton kinematics)</a:t>
            </a:r>
            <a:endParaRPr lang="en-US" dirty="0"/>
          </a:p>
          <a:p>
            <a:r>
              <a:rPr lang="en-US" dirty="0"/>
              <a:t>A</a:t>
            </a:r>
            <a:r>
              <a:rPr lang="en-US" dirty="0" smtClean="0"/>
              <a:t>cceptance (accessible phase space compared to include WW): 0.07-0.16</a:t>
            </a:r>
          </a:p>
          <a:p>
            <a:r>
              <a:rPr lang="en-US" dirty="0" smtClean="0"/>
              <a:t>That missing 90% is stuff we </a:t>
            </a:r>
            <a:r>
              <a:rPr lang="en-US" i="1" dirty="0" smtClean="0"/>
              <a:t>don’t measure</a:t>
            </a:r>
          </a:p>
          <a:p>
            <a:r>
              <a:rPr lang="en-US" dirty="0" smtClean="0"/>
              <a:t>The efficiency/detector efficiency won’t change much at 13 </a:t>
            </a:r>
            <a:r>
              <a:rPr lang="en-US" dirty="0" err="1" smtClean="0"/>
              <a:t>TeV</a:t>
            </a:r>
            <a:r>
              <a:rPr lang="en-US" dirty="0" smtClean="0"/>
              <a:t>, but the acceptance may well drop further</a:t>
            </a:r>
          </a:p>
          <a:p>
            <a:pPr marL="62644" indent="0">
              <a:buNone/>
            </a:pPr>
            <a:endParaRPr lang="en-US" dirty="0" smtClean="0"/>
          </a:p>
          <a:p>
            <a:endParaRPr lang="en-US" dirty="0" smtClean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27/4/2015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ICTP/MCnet school, São Paulo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918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846" y="453402"/>
            <a:ext cx="8229600" cy="1143000"/>
          </a:xfrm>
        </p:spPr>
        <p:txBody>
          <a:bodyPr/>
          <a:lstStyle/>
          <a:p>
            <a:r>
              <a:rPr lang="en-US" dirty="0" smtClean="0"/>
              <a:t>For example… </a:t>
            </a:r>
            <a:r>
              <a:rPr lang="en-US" dirty="0"/>
              <a:t>Top cross section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9559" y="1599150"/>
            <a:ext cx="8806465" cy="4624918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Total cross section measurements extrapolate to 4</a:t>
            </a:r>
            <a:r>
              <a:rPr lang="en-US" dirty="0" smtClean="0">
                <a:latin typeface="Symbol" charset="2"/>
                <a:cs typeface="Symbol" charset="2"/>
              </a:rPr>
              <a:t>p</a:t>
            </a:r>
            <a:r>
              <a:rPr lang="en-US" dirty="0" smtClean="0"/>
              <a:t>, 4 </a:t>
            </a:r>
            <a:r>
              <a:rPr lang="en-US" dirty="0" err="1" smtClean="0"/>
              <a:t>TeV</a:t>
            </a:r>
            <a:r>
              <a:rPr lang="en-US" dirty="0" smtClean="0"/>
              <a:t>&gt;</a:t>
            </a:r>
            <a:r>
              <a:rPr lang="en-US" dirty="0" err="1" smtClean="0"/>
              <a:t>p</a:t>
            </a:r>
            <a:r>
              <a:rPr lang="en-US" baseline="-25000" dirty="0" err="1" smtClean="0"/>
              <a:t>T</a:t>
            </a:r>
            <a:r>
              <a:rPr lang="en-US" dirty="0"/>
              <a:t>&gt;</a:t>
            </a:r>
            <a:r>
              <a:rPr lang="en-US" dirty="0" smtClean="0"/>
              <a:t>0</a:t>
            </a:r>
          </a:p>
          <a:p>
            <a:r>
              <a:rPr lang="en-US" dirty="0" smtClean="0"/>
              <a:t>Often not even possible to extract the acceptance from the papers (convoluted with efficiencies and migrations)</a:t>
            </a:r>
          </a:p>
          <a:p>
            <a:r>
              <a:rPr lang="en-US" dirty="0" smtClean="0"/>
              <a:t>Means for some, non-trivially-different, regions of phase space, we are just buying the theory</a:t>
            </a:r>
          </a:p>
          <a:p>
            <a:r>
              <a:rPr lang="en-US" dirty="0" smtClean="0"/>
              <a:t>Will be even more of a problem at higher beam energies.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27/4/2015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ICTP/MCnet school, São Paulo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989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054" y="2383371"/>
            <a:ext cx="8333970" cy="1503091"/>
          </a:xfrm>
        </p:spPr>
        <p:txBody>
          <a:bodyPr/>
          <a:lstStyle/>
          <a:p>
            <a:r>
              <a:rPr lang="en-US" dirty="0" smtClean="0"/>
              <a:t>Garbage in, garbage out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27/4/2015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ICTP/MCnet school, São Paulo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54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2054" y="2383371"/>
            <a:ext cx="8333970" cy="1503091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THEORY</a:t>
            </a:r>
            <a:r>
              <a:rPr lang="en-US" dirty="0"/>
              <a:t> in, </a:t>
            </a:r>
            <a:r>
              <a:rPr lang="en-US" dirty="0">
                <a:solidFill>
                  <a:srgbClr val="FF0000"/>
                </a:solidFill>
              </a:rPr>
              <a:t>THEORY</a:t>
            </a:r>
            <a:r>
              <a:rPr lang="en-US" dirty="0"/>
              <a:t> out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 bwMode="auto">
          <a:xfrm>
            <a:off x="2478155" y="3363648"/>
            <a:ext cx="6548044" cy="150309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marL="358775" indent="-358775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 b="1">
                <a:solidFill>
                  <a:srgbClr val="000080"/>
                </a:solidFill>
                <a:latin typeface="+mj-lt"/>
                <a:ea typeface="+mj-ea"/>
                <a:cs typeface="+mj-cs"/>
              </a:defRPr>
            </a:lvl1pPr>
            <a:lvl2pPr marL="358775" indent="-358775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 b="1">
                <a:solidFill>
                  <a:srgbClr val="000080"/>
                </a:solidFill>
                <a:latin typeface="Times New Roman;Times" charset="0"/>
                <a:ea typeface="Bitstream Vera Sans" charset="0"/>
                <a:cs typeface="Bitstream Vera Sans" charset="0"/>
              </a:defRPr>
            </a:lvl2pPr>
            <a:lvl3pPr marL="358775" indent="-358775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 b="1">
                <a:solidFill>
                  <a:srgbClr val="000080"/>
                </a:solidFill>
                <a:latin typeface="Times New Roman;Times" charset="0"/>
                <a:ea typeface="Bitstream Vera Sans" charset="0"/>
                <a:cs typeface="Bitstream Vera Sans" charset="0"/>
              </a:defRPr>
            </a:lvl3pPr>
            <a:lvl4pPr marL="358775" indent="-358775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 b="1">
                <a:solidFill>
                  <a:srgbClr val="000080"/>
                </a:solidFill>
                <a:latin typeface="Times New Roman;Times" charset="0"/>
                <a:ea typeface="Bitstream Vera Sans" charset="0"/>
                <a:cs typeface="Bitstream Vera Sans" charset="0"/>
              </a:defRPr>
            </a:lvl4pPr>
            <a:lvl5pPr marL="358775" indent="-358775" algn="l" defTabSz="457200" rtl="0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 b="1">
                <a:solidFill>
                  <a:srgbClr val="000080"/>
                </a:solidFill>
                <a:latin typeface="Times New Roman;Times" charset="0"/>
                <a:ea typeface="Bitstream Vera Sans" charset="0"/>
                <a:cs typeface="Bitstream Vera Sans" charset="0"/>
              </a:defRPr>
            </a:lvl5pPr>
            <a:lvl6pPr marL="1536700" indent="-358775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 b="1">
                <a:solidFill>
                  <a:srgbClr val="000080"/>
                </a:solidFill>
                <a:latin typeface="Times New Roman;Times" charset="0"/>
                <a:ea typeface="Bitstream Vera Sans" charset="0"/>
                <a:cs typeface="Bitstream Vera Sans" charset="0"/>
              </a:defRPr>
            </a:lvl6pPr>
            <a:lvl7pPr marL="1993900" indent="-358775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 b="1">
                <a:solidFill>
                  <a:srgbClr val="000080"/>
                </a:solidFill>
                <a:latin typeface="Times New Roman;Times" charset="0"/>
                <a:ea typeface="Bitstream Vera Sans" charset="0"/>
                <a:cs typeface="Bitstream Vera Sans" charset="0"/>
              </a:defRPr>
            </a:lvl7pPr>
            <a:lvl8pPr marL="2451100" indent="-358775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 b="1">
                <a:solidFill>
                  <a:srgbClr val="000080"/>
                </a:solidFill>
                <a:latin typeface="Times New Roman;Times" charset="0"/>
                <a:ea typeface="Bitstream Vera Sans" charset="0"/>
                <a:cs typeface="Bitstream Vera Sans" charset="0"/>
              </a:defRPr>
            </a:lvl8pPr>
            <a:lvl9pPr marL="2908300" indent="-358775" algn="l" defTabSz="457200" rtl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StarSymbol" charset="0"/>
              <a:defRPr sz="4400" b="1">
                <a:solidFill>
                  <a:srgbClr val="000080"/>
                </a:solidFill>
                <a:latin typeface="Times New Roman;Times" charset="0"/>
                <a:ea typeface="Bitstream Vera Sans" charset="0"/>
                <a:cs typeface="Bitstream Vera Sans" charset="0"/>
              </a:defRPr>
            </a:lvl9pPr>
          </a:lstStyle>
          <a:p>
            <a:r>
              <a:rPr lang="en-US" dirty="0" smtClean="0"/>
              <a:t>… so the experiment is a waste of time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27/4/2015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ICTP/MCnet school, São Paulo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9173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975" y="569099"/>
            <a:ext cx="9006025" cy="1143961"/>
          </a:xfrm>
        </p:spPr>
        <p:txBody>
          <a:bodyPr/>
          <a:lstStyle/>
          <a:p>
            <a:r>
              <a:rPr lang="en-US" sz="3500" dirty="0"/>
              <a:t>Important considerations (for searches too)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1142" y="1533798"/>
            <a:ext cx="8683298" cy="4317946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Will be residual model dependence in any measurement, but experimentalists should </a:t>
            </a:r>
            <a:r>
              <a:rPr lang="en-US" dirty="0" err="1" smtClean="0"/>
              <a:t>minimise</a:t>
            </a:r>
            <a:r>
              <a:rPr lang="en-US" dirty="0" smtClean="0"/>
              <a:t> it, make assumptions clear, and control it as far possible within some given systematic uncertainty</a:t>
            </a:r>
          </a:p>
          <a:p>
            <a:r>
              <a:rPr lang="en-US" dirty="0" smtClean="0"/>
              <a:t>Theorists should look for measurements of physical final states and where possible calculate them</a:t>
            </a:r>
          </a:p>
          <a:p>
            <a:r>
              <a:rPr lang="en-US" dirty="0" smtClean="0"/>
              <a:t>Of course we all want to learn about the underlying theory by interpreting what we see, but try to keep interpretation separate from measurement: interpretations can, and do, change, but we won’t build an LHC (</a:t>
            </a:r>
            <a:r>
              <a:rPr lang="en-US" dirty="0" err="1" smtClean="0"/>
              <a:t>Tevatron</a:t>
            </a:r>
            <a:r>
              <a:rPr lang="en-US" dirty="0" smtClean="0"/>
              <a:t>, LEP, HERA…) again.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27/4/2015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ICTP/MCnet school, São Paulo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842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87" y="1664502"/>
            <a:ext cx="4488980" cy="45333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67484" y="1729854"/>
            <a:ext cx="4365847" cy="4401331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27/4/2015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ICTP/MCnet school, São Paulo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905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27/4/2015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ICTP/MCnet school, São Paulo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4</a:t>
            </a:fld>
            <a:endParaRPr lang="en-US"/>
          </a:p>
        </p:txBody>
      </p:sp>
      <p:pic>
        <p:nvPicPr>
          <p:cNvPr id="8" name="Picture 7" descr="scetch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752998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9304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hfi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71600"/>
            <a:ext cx="9144000" cy="410249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27/4/2015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ICTP/MCnet school, São Paulo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44306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0909"/>
            <a:ext cx="9144000" cy="396387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27/4/2015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ICTP/MCnet school, São Paulo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1724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2726" y="569099"/>
            <a:ext cx="8560131" cy="1143961"/>
          </a:xfrm>
        </p:spPr>
        <p:txBody>
          <a:bodyPr>
            <a:normAutofit/>
          </a:bodyPr>
          <a:lstStyle/>
          <a:p>
            <a:r>
              <a:rPr lang="en-US" dirty="0" smtClean="0"/>
              <a:t>What do we actually </a:t>
            </a:r>
            <a:r>
              <a:rPr lang="en-US" i="1" dirty="0" smtClean="0"/>
              <a:t>measure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11068"/>
          </a:xfrm>
        </p:spPr>
        <p:txBody>
          <a:bodyPr>
            <a:normAutofit/>
          </a:bodyPr>
          <a:lstStyle/>
          <a:p>
            <a:r>
              <a:rPr lang="en-US" dirty="0" smtClean="0"/>
              <a:t>The final state!</a:t>
            </a:r>
          </a:p>
          <a:p>
            <a:pPr lvl="1"/>
            <a:r>
              <a:rPr lang="en-US" dirty="0" smtClean="0"/>
              <a:t>Quantum mechanics says so!</a:t>
            </a:r>
          </a:p>
          <a:p>
            <a:r>
              <a:rPr lang="en-US" dirty="0" smtClean="0"/>
              <a:t>Clearly we can’t, even in principle, tell the difference between amplitudes with different final states</a:t>
            </a:r>
          </a:p>
          <a:p>
            <a:r>
              <a:rPr lang="en-US" dirty="0" smtClean="0"/>
              <a:t>If your measurement can’t be defined in such terms, worry!</a:t>
            </a:r>
          </a:p>
          <a:p>
            <a:pPr lvl="1"/>
            <a:r>
              <a:rPr lang="en-US" dirty="0" smtClean="0"/>
              <a:t>Model dependence</a:t>
            </a:r>
          </a:p>
          <a:p>
            <a:pPr lvl="1"/>
            <a:r>
              <a:rPr lang="en-US" dirty="0" smtClean="0"/>
              <a:t>Physical meaning!</a:t>
            </a:r>
          </a:p>
          <a:p>
            <a:pPr marL="57150" indent="0">
              <a:buNone/>
            </a:pP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27/4/2015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ICTP/MCnet school, São Paulo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42</a:t>
            </a:fld>
            <a:endParaRPr lang="en-US"/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335690" y="5212731"/>
            <a:ext cx="480831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See also… RIVET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2868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846" y="60319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Event Generators and Theory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46192"/>
            <a:ext cx="8229600" cy="4907418"/>
          </a:xfrm>
        </p:spPr>
        <p:txBody>
          <a:bodyPr>
            <a:normAutofit/>
          </a:bodyPr>
          <a:lstStyle/>
          <a:p>
            <a:r>
              <a:rPr lang="en-US" dirty="0" smtClean="0"/>
              <a:t>Mainly, see Leif’s lectures. But briefly:</a:t>
            </a:r>
          </a:p>
          <a:p>
            <a:pPr lvl="1"/>
            <a:r>
              <a:rPr lang="en-US" dirty="0" smtClean="0"/>
              <a:t>In a collider or fixed-target experiment, the underlying theory (typically short distance physics), usually embedding in a more complex event, including known and lower energy physics</a:t>
            </a:r>
          </a:p>
          <a:p>
            <a:pPr lvl="1"/>
            <a:r>
              <a:rPr lang="en-US" dirty="0" smtClean="0"/>
              <a:t>Event generators can embed state-of-the-art calculation in a realistic and complete collision, and predict the final state</a:t>
            </a:r>
          </a:p>
          <a:p>
            <a:pPr lvl="1"/>
            <a:r>
              <a:rPr lang="en-US" dirty="0" smtClean="0"/>
              <a:t>Different levels of precision and </a:t>
            </a:r>
            <a:r>
              <a:rPr lang="en-US" dirty="0" err="1" smtClean="0"/>
              <a:t>modelling</a:t>
            </a:r>
            <a:r>
              <a:rPr lang="en-US" dirty="0" smtClean="0"/>
              <a:t> can be combined and tested  </a:t>
            </a:r>
          </a:p>
          <a:p>
            <a:pPr lvl="1"/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27/4/2015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ICTP/MCnet school, São Paulo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93189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era.png"/>
          <p:cNvPicPr>
            <a:picLocks noChangeAspect="1"/>
          </p:cNvPicPr>
          <p:nvPr/>
        </p:nvPicPr>
        <p:blipFill>
          <a:blip r:embed="rId3">
            <a:clrChange>
              <a:clrFrom>
                <a:srgbClr val="3F96D8"/>
              </a:clrFrom>
              <a:clrTo>
                <a:srgbClr val="3F96D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455279"/>
            <a:ext cx="8944441" cy="640013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27/4/2015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ICTP/MCnet school, São Paulo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0073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846" y="60319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Event Generators and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0582"/>
            <a:ext cx="8229600" cy="4667605"/>
          </a:xfrm>
        </p:spPr>
        <p:txBody>
          <a:bodyPr>
            <a:normAutofit/>
          </a:bodyPr>
          <a:lstStyle/>
          <a:p>
            <a:r>
              <a:rPr lang="en-US" dirty="0" smtClean="0"/>
              <a:t>“Simulation” in context usually means “detector simulation”</a:t>
            </a:r>
          </a:p>
          <a:p>
            <a:r>
              <a:rPr lang="en-US" dirty="0" smtClean="0"/>
              <a:t>Detailed model of detector(s) in GEANT</a:t>
            </a:r>
          </a:p>
          <a:p>
            <a:r>
              <a:rPr lang="en-US" dirty="0" smtClean="0"/>
              <a:t>Particles (from the generator) propagate step by step through</a:t>
            </a:r>
          </a:p>
          <a:p>
            <a:pPr lvl="1"/>
            <a:r>
              <a:rPr lang="en-US" dirty="0" smtClean="0"/>
              <a:t>Magnetic fields</a:t>
            </a:r>
          </a:p>
          <a:p>
            <a:pPr lvl="1"/>
            <a:r>
              <a:rPr lang="en-US" dirty="0" smtClean="0"/>
              <a:t>Material</a:t>
            </a:r>
          </a:p>
          <a:p>
            <a:pPr lvl="1"/>
            <a:r>
              <a:rPr lang="en-US" dirty="0" smtClean="0"/>
              <a:t>Quasi-stable particles can be decayed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27/4/2015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ICTP/MCnet school, São Paulo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162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846" y="603192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Event Generators and Simulation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0582"/>
            <a:ext cx="8229600" cy="4667605"/>
          </a:xfrm>
        </p:spPr>
        <p:txBody>
          <a:bodyPr>
            <a:normAutofit/>
          </a:bodyPr>
          <a:lstStyle/>
          <a:p>
            <a:r>
              <a:rPr lang="en-US" dirty="0" smtClean="0"/>
              <a:t>Simulation of readout</a:t>
            </a:r>
          </a:p>
          <a:p>
            <a:pPr lvl="1"/>
            <a:r>
              <a:rPr lang="en-US" dirty="0" err="1" smtClean="0"/>
              <a:t>Digitisation</a:t>
            </a:r>
            <a:r>
              <a:rPr lang="en-US" dirty="0" smtClean="0"/>
              <a:t>, truncation, saturation </a:t>
            </a:r>
            <a:r>
              <a:rPr lang="en-US" dirty="0" err="1" smtClean="0"/>
              <a:t>etc</a:t>
            </a:r>
            <a:endParaRPr lang="en-US" dirty="0"/>
          </a:p>
          <a:p>
            <a:pPr lvl="1"/>
            <a:r>
              <a:rPr lang="en-US" dirty="0" smtClean="0"/>
              <a:t>Trigger readout</a:t>
            </a:r>
          </a:p>
          <a:p>
            <a:r>
              <a:rPr lang="en-US" dirty="0" smtClean="0"/>
              <a:t>Provide “as data” input to reconstruction algorithms</a:t>
            </a:r>
          </a:p>
          <a:p>
            <a:r>
              <a:rPr lang="en-US" dirty="0" smtClean="0"/>
              <a:t>Retain knowledge of what “really” happened</a:t>
            </a:r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27/4/2015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ICTP/MCnet school, São Paulo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88763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846" y="581222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Simulation</a:t>
            </a:r>
            <a:r>
              <a:rPr lang="en-US" dirty="0" smtClean="0"/>
              <a:t> and Experiment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81765914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 smtClean="0"/>
              <a:t>27/4/2015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ICTP/MCnet school, São Paulo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8E1A7D-2EFE-EA4C-9BCB-89182D60500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2526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xmlns:p14="http://schemas.microsoft.com/office/powerpoint/2010/main"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10362</TotalTime>
  <Words>1736</Words>
  <Application>Microsoft Macintosh PowerPoint</Application>
  <PresentationFormat>On-screen Show (4:3)</PresentationFormat>
  <Paragraphs>265</Paragraphs>
  <Slides>42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Office Theme</vt:lpstr>
      <vt:lpstr>Measurements, Model Independence &amp; Monte Carlo</vt:lpstr>
      <vt:lpstr>Measurements, Model Independence &amp; Monte Carlo</vt:lpstr>
      <vt:lpstr>Event Generators and Theory</vt:lpstr>
      <vt:lpstr>PowerPoint Presentation</vt:lpstr>
      <vt:lpstr>Event Generators and Theory</vt:lpstr>
      <vt:lpstr>PowerPoint Presentation</vt:lpstr>
      <vt:lpstr>Event Generators and Simulation</vt:lpstr>
      <vt:lpstr>Event Generators and Simulation</vt:lpstr>
      <vt:lpstr>Simulation and Experiment</vt:lpstr>
      <vt:lpstr>Simulation and Experiment</vt:lpstr>
      <vt:lpstr>Simulation and Experiment</vt:lpstr>
      <vt:lpstr>Simulation and Experiment</vt:lpstr>
      <vt:lpstr>What do we actually measure?</vt:lpstr>
      <vt:lpstr>What do we actually measure?</vt:lpstr>
      <vt:lpstr>What is your final state?</vt:lpstr>
      <vt:lpstr>When is a lepton a lepton plus some photons?</vt:lpstr>
      <vt:lpstr>Important considerations (for searches too)</vt:lpstr>
      <vt:lpstr>Fiducial or not?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Concept of a “fiducial” cross section</vt:lpstr>
      <vt:lpstr>PowerPoint Presentation</vt:lpstr>
      <vt:lpstr>Concept of a “fiducial” cross section</vt:lpstr>
      <vt:lpstr>PowerPoint Presentation</vt:lpstr>
      <vt:lpstr>PowerPoint Presentation</vt:lpstr>
      <vt:lpstr>Concept of a “fiducial” cross section</vt:lpstr>
      <vt:lpstr>Real example: ZEUS charm photoproduction</vt:lpstr>
      <vt:lpstr>Real example: ATLAS WW cross section (to e, m), 7 TeV</vt:lpstr>
      <vt:lpstr>For example… Top cross section </vt:lpstr>
      <vt:lpstr>Garbage in, garbage out</vt:lpstr>
      <vt:lpstr>THEORY in, THEORY out</vt:lpstr>
      <vt:lpstr>Important considerations (for searches too)</vt:lpstr>
      <vt:lpstr>PowerPoint Presentation</vt:lpstr>
      <vt:lpstr>PowerPoint Presentation</vt:lpstr>
      <vt:lpstr>PowerPoint Presentation</vt:lpstr>
      <vt:lpstr>What do we actually measure?</vt:lpstr>
    </vt:vector>
  </TitlesOfParts>
  <Company>UCL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Jonathan Butterworth</dc:creator>
  <cp:lastModifiedBy>Jonathan Butterworth</cp:lastModifiedBy>
  <cp:revision>68</cp:revision>
  <dcterms:created xsi:type="dcterms:W3CDTF">2015-04-11T13:53:50Z</dcterms:created>
  <dcterms:modified xsi:type="dcterms:W3CDTF">2015-04-27T14:07:25Z</dcterms:modified>
</cp:coreProperties>
</file>