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767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5010" autoAdjust="0"/>
    <p:restoredTop sz="94660"/>
  </p:normalViewPr>
  <p:slideViewPr>
    <p:cSldViewPr snapToGrid="0">
      <p:cViewPr varScale="1">
        <p:scale>
          <a:sx n="143" d="100"/>
          <a:sy n="143" d="100"/>
        </p:scale>
        <p:origin x="-128" y="-5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9FA0638C-ADBF-4C5E-B724-C7DF1048EF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60BD2702-C04D-411E-8C0E-FB7F3F60B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4BA5D4BB-BE73-4A71-998C-66EB6EC0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8AD11-6821-4B33-BA9E-1522CA2C7640}" type="datetimeFigureOut">
              <a:rPr lang="pt-BR" smtClean="0"/>
              <a:pPr/>
              <a:t>12/17/18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E7DB1C8-A31B-4C3E-8874-73EA9033A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DFEE2817-794F-4E17-95AC-16266515D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684F-3519-48F2-84A6-3C37628AC45A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87797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8B54607E-1276-4A07-B795-D17F5C407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28FBC2B7-7A48-43A6-B35B-8C0EEE5D5E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F546D347-28B0-46F5-ACD7-304A6E2E7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8AD11-6821-4B33-BA9E-1522CA2C7640}" type="datetimeFigureOut">
              <a:rPr lang="pt-BR" smtClean="0"/>
              <a:pPr/>
              <a:t>12/17/18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DC4DBF99-983E-4455-BD20-89126E8C1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75366255-D5BA-4FF0-A112-BE444AF14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684F-3519-48F2-84A6-3C37628AC45A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96685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E349393E-1BCC-4ED4-ABC2-E145D5055F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A8C6CD0F-9006-4CC1-9239-BEA4A2A453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E6551DD4-79BA-4D36-AC5F-C17E7F6CA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8AD11-6821-4B33-BA9E-1522CA2C7640}" type="datetimeFigureOut">
              <a:rPr lang="pt-BR" smtClean="0"/>
              <a:pPr/>
              <a:t>12/17/18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757CA1DF-D123-4FDB-8421-0505255FF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A86EABC-D64F-4330-9311-4AC0957EC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684F-3519-48F2-84A6-3C37628AC45A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60678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0C4636F7-E025-4E97-BBAC-CAC7A81BE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11C7B15-C149-4CBC-8A0E-B2191AE32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E175EBE1-7577-4D81-A07D-96021B403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8AD11-6821-4B33-BA9E-1522CA2C7640}" type="datetimeFigureOut">
              <a:rPr lang="pt-BR" smtClean="0"/>
              <a:pPr/>
              <a:t>12/17/18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E06EF6B0-D594-4484-AB94-34C854525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28143CD2-5A7E-4FED-BA10-2E1018F6B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684F-3519-48F2-84A6-3C37628AC45A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21085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AE7C0336-2E33-4B48-9B55-F18C19282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C34051B7-0069-4B3D-8AD3-D86907EC91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DA0E1E48-6DF5-4651-8A62-B32F54E5B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8AD11-6821-4B33-BA9E-1522CA2C7640}" type="datetimeFigureOut">
              <a:rPr lang="pt-BR" smtClean="0"/>
              <a:pPr/>
              <a:t>12/17/18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F1314DF1-F214-44C1-B7AC-9E2D19CE3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D11C0127-2EAE-4D1A-8F7B-1C0206678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684F-3519-48F2-84A6-3C37628AC45A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81169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06B9A929-6777-42F3-87F7-757E4F78B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75829C8-A8FC-473C-B559-15A6A0C345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77D05924-F28C-4DD2-98D0-4DB4C4F2C4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26C9EB88-0740-4C00-A68D-C6CDCD8DF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8AD11-6821-4B33-BA9E-1522CA2C7640}" type="datetimeFigureOut">
              <a:rPr lang="pt-BR" smtClean="0"/>
              <a:pPr/>
              <a:t>12/17/18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D58F05F3-2E42-404F-9E73-D896C022F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C4A53F4-0A1A-4E95-AE9E-0CCA38702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684F-3519-48F2-84A6-3C37628AC45A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33469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D2DD470F-E3B6-4E1E-9C11-2A11D6E88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A1D0B5A7-EACA-4A65-B27A-7B260C1B77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56464DBF-310D-48A2-90B5-D38BB8A941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607040C-9DB6-41C8-B15F-60281E5947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2151CD53-B76A-4732-BB8A-22A2DE1C01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052A5C1-644E-46CB-8EED-73EB8A70F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8AD11-6821-4B33-BA9E-1522CA2C7640}" type="datetimeFigureOut">
              <a:rPr lang="pt-BR" smtClean="0"/>
              <a:pPr/>
              <a:t>12/17/18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D8924129-D343-4D01-AFD5-C7938095E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297BB08-01C0-42FF-9BBD-FA9C84B10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684F-3519-48F2-84A6-3C37628AC45A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31767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6957BDF7-DE05-4339-BE83-882490A58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AA730223-AA64-4A56-8721-567D165D6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8AD11-6821-4B33-BA9E-1522CA2C7640}" type="datetimeFigureOut">
              <a:rPr lang="pt-BR" smtClean="0"/>
              <a:pPr/>
              <a:t>12/17/18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9D84046-D857-4E79-8179-D8CCF5683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7BDEFE00-67D8-4E11-9201-1D9500086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684F-3519-48F2-84A6-3C37628AC45A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4630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85C11D6-22D5-42DF-97CA-AD2F55E9A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8AD11-6821-4B33-BA9E-1522CA2C7640}" type="datetimeFigureOut">
              <a:rPr lang="pt-BR" smtClean="0"/>
              <a:pPr/>
              <a:t>12/17/18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461FB7E7-9415-4241-AE45-564C269D7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838ADDED-A1F0-4707-B903-7CD2B3295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684F-3519-48F2-84A6-3C37628AC45A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1780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F6608ACB-2240-4B59-A62F-B4829D922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D4885286-B234-4364-B0F7-23746D329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C49C3222-0FF9-435F-BC36-8D605D4D52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D8F0FC35-3489-4518-8293-AD1CDFA09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8AD11-6821-4B33-BA9E-1522CA2C7640}" type="datetimeFigureOut">
              <a:rPr lang="pt-BR" smtClean="0"/>
              <a:pPr/>
              <a:t>12/17/18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A9197A3C-60E9-43AE-A612-6070238C1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8A4D240-08C3-4E72-8A48-308B7068A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684F-3519-48F2-84A6-3C37628AC45A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0040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6DD3A9F4-BA0A-46B5-8523-3A8CA3232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8469EC06-1B71-4B38-B93E-EBF8DF649E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FEB7FCA-3FAC-4600-9640-52CE672C7E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7E2F971C-A17A-4B0A-975B-8898AB222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8AD11-6821-4B33-BA9E-1522CA2C7640}" type="datetimeFigureOut">
              <a:rPr lang="pt-BR" smtClean="0"/>
              <a:pPr/>
              <a:t>12/17/18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6051BD6-C2BC-42AC-95E1-39DF96936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4DE8C6F0-273F-4784-8966-E470666B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C684F-3519-48F2-84A6-3C37628AC45A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90389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44AB645B-4B67-4751-BD2C-691326B2A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71ADD26C-4919-4706-8519-6B951E8402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3FDD4E23-A519-4FF6-BE27-23D76A393F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8AD11-6821-4B33-BA9E-1522CA2C7640}" type="datetimeFigureOut">
              <a:rPr lang="pt-BR" smtClean="0"/>
              <a:pPr/>
              <a:t>12/17/18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056B5080-9421-4AB1-B115-3FEF6C51E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C4825602-903D-4EFC-810A-4ECD42E90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C684F-3519-48F2-84A6-3C37628AC45A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41516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mailto:isabela.pereira@ictp-saifr.org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Relationship Id="rId3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65AC4439-6732-413F-9CF7-F7C5D0BD21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u="sng" dirty="0"/>
              <a:t>Welcome to all on behalf of the organizing committee</a:t>
            </a:r>
          </a:p>
          <a:p>
            <a:endParaRPr lang="en-US" dirty="0"/>
          </a:p>
          <a:p>
            <a:pPr algn="just"/>
            <a:r>
              <a:rPr lang="en-US" dirty="0"/>
              <a:t>Domenico </a:t>
            </a:r>
            <a:r>
              <a:rPr lang="en-US" dirty="0" err="1"/>
              <a:t>Sapone</a:t>
            </a:r>
            <a:r>
              <a:rPr lang="en-US" dirty="0"/>
              <a:t>, Jorge </a:t>
            </a:r>
            <a:r>
              <a:rPr lang="en-US" dirty="0" err="1"/>
              <a:t>Noreña</a:t>
            </a:r>
            <a:r>
              <a:rPr lang="en-US" dirty="0"/>
              <a:t>, Jeff Newman, Michael Strauss, Luiz da Costa and Rogerio Rosenfeld</a:t>
            </a:r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E729120B-B8EF-4AD9-AC22-354ED8361F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812" y="201062"/>
            <a:ext cx="9096375" cy="2162175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AF9568B-1108-4EF5-B726-E3FB9DFBB8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9237" y="2137943"/>
            <a:ext cx="9153525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6519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8-12-17 at 7.34.47 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363" y="3978101"/>
            <a:ext cx="5588000" cy="2362200"/>
          </a:xfrm>
          <a:prstGeom prst="rect">
            <a:avLst/>
          </a:prstGeom>
        </p:spPr>
      </p:pic>
      <p:pic>
        <p:nvPicPr>
          <p:cNvPr id="7" name="Picture 6" descr="Screen Shot 2018-12-17 at 7.37.47 A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6208128" cy="2857532"/>
          </a:xfrm>
          <a:prstGeom prst="rect">
            <a:avLst/>
          </a:prstGeom>
        </p:spPr>
      </p:pic>
      <p:pic>
        <p:nvPicPr>
          <p:cNvPr id="8" name="Picture 7" descr="Screen Shot 2018-12-17 at 7.34.34 A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11772" y="1799726"/>
            <a:ext cx="6587179" cy="19543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0D49BECE-1BBF-448E-A190-EB226B12B6BE}"/>
              </a:ext>
            </a:extLst>
          </p:cNvPr>
          <p:cNvSpPr txBox="1">
            <a:spLocks/>
          </p:cNvSpPr>
          <p:nvPr/>
        </p:nvSpPr>
        <p:spPr>
          <a:xfrm>
            <a:off x="341244" y="391698"/>
            <a:ext cx="9144000" cy="52270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 What is ICTP-SAIFR and IFT-UNESP?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FC6F908E-D97D-4ACC-A7CE-2F6741B55953}"/>
              </a:ext>
            </a:extLst>
          </p:cNvPr>
          <p:cNvSpPr txBox="1"/>
          <p:nvPr/>
        </p:nvSpPr>
        <p:spPr>
          <a:xfrm flipH="1">
            <a:off x="394254" y="1133061"/>
            <a:ext cx="106779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Motivation of the workshop: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participation of South American based scientists in international collaborations for cosmology such as </a:t>
            </a:r>
            <a:r>
              <a:rPr lang="en-US" sz="2800" dirty="0" err="1"/>
              <a:t>eBOSS</a:t>
            </a:r>
            <a:r>
              <a:rPr lang="en-US" sz="2800" dirty="0"/>
              <a:t>, DES, DESI, J-PAS, LSST, Euclid (also Auger, CTA, Alma, Llama, Bingo, …)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 discuss the challenges for precision cosmology </a:t>
            </a:r>
            <a:endParaRPr lang="pt-BR" sz="28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8C90B0B1-D14D-43A2-A64D-810C2D6F633A}"/>
              </a:ext>
            </a:extLst>
          </p:cNvPr>
          <p:cNvSpPr txBox="1"/>
          <p:nvPr/>
        </p:nvSpPr>
        <p:spPr>
          <a:xfrm flipH="1">
            <a:off x="496958" y="3740425"/>
            <a:ext cx="1158902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Format of the workshop: talks + posters + wrap-up sessions</a:t>
            </a:r>
          </a:p>
          <a:p>
            <a:r>
              <a:rPr lang="en-US" sz="2800" dirty="0"/>
              <a:t>Hope to foment discussions and collaborations</a:t>
            </a:r>
          </a:p>
          <a:p>
            <a:r>
              <a:rPr lang="en-US" sz="2800" dirty="0"/>
              <a:t>Ends at ~5pm but there are spaces available for discussions that can be used during and after the talks – encouraged to stay and work!</a:t>
            </a:r>
          </a:p>
          <a:p>
            <a:r>
              <a:rPr lang="en-US" sz="2800" dirty="0"/>
              <a:t>There can also be tutorials after the sessions: Core Cosmology Library (Krause), </a:t>
            </a:r>
            <a:r>
              <a:rPr lang="en-US" sz="2800" dirty="0" err="1"/>
              <a:t>NaMaster</a:t>
            </a:r>
            <a:r>
              <a:rPr lang="en-US" sz="2800" dirty="0"/>
              <a:t> (Alonso), …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66471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F62B62BF-D788-4E85-A8B2-4278705B92F5}"/>
              </a:ext>
            </a:extLst>
          </p:cNvPr>
          <p:cNvSpPr txBox="1"/>
          <p:nvPr/>
        </p:nvSpPr>
        <p:spPr>
          <a:xfrm flipH="1">
            <a:off x="496958" y="400886"/>
            <a:ext cx="1158902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Infrastructure</a:t>
            </a:r>
          </a:p>
          <a:p>
            <a:r>
              <a:rPr lang="en-US" sz="2800" dirty="0" err="1"/>
              <a:t>Jandira</a:t>
            </a:r>
            <a:r>
              <a:rPr lang="en-US" sz="2800" dirty="0"/>
              <a:t> (executive secretary) and Humberto (secretary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Internet: </a:t>
            </a:r>
            <a:r>
              <a:rPr lang="en-US" sz="2800" dirty="0" err="1" smtClean="0"/>
              <a:t>Eduroam</a:t>
            </a:r>
            <a:r>
              <a:rPr lang="en-US" sz="2800" dirty="0" smtClean="0"/>
              <a:t>, </a:t>
            </a:r>
            <a:r>
              <a:rPr lang="en-US" sz="2800" dirty="0" err="1" smtClean="0"/>
              <a:t>Auditorio</a:t>
            </a:r>
            <a:r>
              <a:rPr lang="en-US" sz="2800" dirty="0" smtClean="0"/>
              <a:t> </a:t>
            </a:r>
            <a:r>
              <a:rPr lang="en-US" sz="2800" smtClean="0"/>
              <a:t>(JornadasIFT2015)</a:t>
            </a:r>
            <a:endParaRPr lang="en-US" sz="2800" smtClean="0"/>
          </a:p>
          <a:p>
            <a:r>
              <a:rPr lang="en-US" sz="2800" dirty="0"/>
              <a:t>Lockers available</a:t>
            </a:r>
          </a:p>
          <a:p>
            <a:r>
              <a:rPr lang="en-US" sz="2800" dirty="0"/>
              <a:t>Desks in the first floor and office #108</a:t>
            </a:r>
          </a:p>
          <a:p>
            <a:r>
              <a:rPr lang="en-US" sz="2800" dirty="0"/>
              <a:t>T-shirts</a:t>
            </a:r>
          </a:p>
          <a:p>
            <a:r>
              <a:rPr lang="en-US" sz="2800" dirty="0"/>
              <a:t>Official photograph will be taken in the 1</a:t>
            </a:r>
            <a:r>
              <a:rPr lang="en-US" sz="2800" baseline="30000" dirty="0"/>
              <a:t>st</a:t>
            </a:r>
            <a:r>
              <a:rPr lang="en-US" sz="2800" dirty="0"/>
              <a:t> coffee break on Tuesday</a:t>
            </a:r>
          </a:p>
          <a:p>
            <a:r>
              <a:rPr lang="en-US" sz="2800" dirty="0"/>
              <a:t>Send your talks to </a:t>
            </a:r>
            <a:r>
              <a:rPr lang="en-US" sz="2800" dirty="0">
                <a:hlinkClick r:id="rId2"/>
              </a:rPr>
              <a:t>isabela.pereira@ictp-saifr.org</a:t>
            </a:r>
            <a:r>
              <a:rPr lang="en-US" sz="2800" dirty="0"/>
              <a:t> to be posted in the webpage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CF4E252-601A-4FE4-9772-1D8F971C1110}"/>
              </a:ext>
            </a:extLst>
          </p:cNvPr>
          <p:cNvSpPr txBox="1"/>
          <p:nvPr/>
        </p:nvSpPr>
        <p:spPr>
          <a:xfrm flipH="1">
            <a:off x="470314" y="4539700"/>
            <a:ext cx="1158902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Dinner on Wednesday</a:t>
            </a:r>
            <a:endParaRPr lang="en-US" sz="3200" dirty="0" smtClean="0"/>
          </a:p>
          <a:p>
            <a:r>
              <a:rPr lang="en-US" sz="2800" dirty="0" smtClean="0"/>
              <a:t>P</a:t>
            </a:r>
            <a:r>
              <a:rPr lang="en-US" sz="2800" dirty="0" smtClean="0"/>
              <a:t>re</a:t>
            </a:r>
            <a:r>
              <a:rPr lang="en-US" sz="2800" dirty="0"/>
              <a:t>-reservation at </a:t>
            </a:r>
            <a:r>
              <a:rPr lang="en-US" sz="2800" dirty="0" err="1"/>
              <a:t>Consulado</a:t>
            </a:r>
            <a:r>
              <a:rPr lang="en-US" sz="2800" dirty="0"/>
              <a:t> da Bahia. Cost estimated at ~R$150. Please sign up by the end of today!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5436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A7B989C5-BDB3-4495-B53F-A5FE2BEE9901}"/>
              </a:ext>
            </a:extLst>
          </p:cNvPr>
          <p:cNvSpPr txBox="1">
            <a:spLocks/>
          </p:cNvSpPr>
          <p:nvPr/>
        </p:nvSpPr>
        <p:spPr>
          <a:xfrm>
            <a:off x="341243" y="351942"/>
            <a:ext cx="9481631" cy="52270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 Weather: Summer is here!</a:t>
            </a:r>
          </a:p>
          <a:p>
            <a:endParaRPr lang="en-US" sz="3200" dirty="0"/>
          </a:p>
          <a:p>
            <a:pPr marL="0" indent="0">
              <a:buNone/>
            </a:pPr>
            <a:r>
              <a:rPr lang="en-US" sz="3200" dirty="0"/>
              <a:t>Hot, with thunderstorms towards the end of the day</a:t>
            </a:r>
          </a:p>
          <a:p>
            <a:pPr marL="0" indent="0">
              <a:buNone/>
            </a:pPr>
            <a:r>
              <a:rPr lang="en-US" sz="3200" dirty="0"/>
              <a:t>Drink lots of water! Fountains near the elevator.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BB3E5DB0-0DC9-47E4-B410-B4C97EC89A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74" y="2977854"/>
            <a:ext cx="12192000" cy="2690648"/>
          </a:xfrm>
          <a:prstGeom prst="rect">
            <a:avLst/>
          </a:prstGeom>
        </p:spPr>
      </p:pic>
      <p:pic>
        <p:nvPicPr>
          <p:cNvPr id="1026" name="Picture 2" descr="Resultado de imagem para santa claus summer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673BE83D-906A-4566-8B07-12D861210C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844917" y="272429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0895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xmlns:p="http://schemas.openxmlformats.org/presentationml/2006/main" xmlns:r="http://schemas.openxmlformats.org/officeDocument/2006/relationships" xmlns:a="http://schemas.openxmlformats.org/drawingml/2006/main" xmlns="" id="{56EB9512-E81B-4AFD-8DD6-3D30A11CF267}"/>
              </a:ext>
            </a:extLst>
          </p:cNvPr>
          <p:cNvSpPr/>
          <p:nvPr/>
        </p:nvSpPr>
        <p:spPr>
          <a:xfrm>
            <a:off x="1490160" y="2250421"/>
            <a:ext cx="9615389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dirty="0"/>
              <a:t>Enjoy the workshop!</a:t>
            </a:r>
            <a:endParaRPr lang="pt-BR" sz="88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964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a="http://schemas.openxmlformats.org/drawingml/2006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277</Words>
  <Application>Microsoft Macintosh PowerPoint</Application>
  <PresentationFormat>Custom</PresentationFormat>
  <Paragraphs>26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Tema do Office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Rogerio Rosenfeld</dc:creator>
  <cp:lastModifiedBy>Rogerio</cp:lastModifiedBy>
  <cp:revision>11</cp:revision>
  <dcterms:created xsi:type="dcterms:W3CDTF">2018-12-17T09:31:42Z</dcterms:created>
  <dcterms:modified xsi:type="dcterms:W3CDTF">2018-12-17T09:51:22Z</dcterms:modified>
</cp:coreProperties>
</file>