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ink/ink85.xml" ContentType="application/inkml+xml"/>
  <Override PartName="/ppt/ink/ink86.xml" ContentType="application/inkml+xml"/>
  <Override PartName="/ppt/ink/ink87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930" r:id="rId2"/>
    <p:sldId id="1123" r:id="rId3"/>
    <p:sldId id="1122" r:id="rId4"/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929" r:id="rId22"/>
    <p:sldId id="301" r:id="rId23"/>
    <p:sldId id="273" r:id="rId24"/>
    <p:sldId id="274" r:id="rId25"/>
    <p:sldId id="275" r:id="rId26"/>
    <p:sldId id="276" r:id="rId27"/>
    <p:sldId id="277" r:id="rId28"/>
    <p:sldId id="313" r:id="rId29"/>
    <p:sldId id="314" r:id="rId30"/>
    <p:sldId id="312" r:id="rId31"/>
  </p:sldIdLst>
  <p:sldSz cx="12192000" cy="6858000"/>
  <p:notesSz cx="7104063" cy="10234613"/>
  <p:defaultTextStyle>
    <a:defPPr>
      <a:defRPr lang="aa-E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7" autoAdjust="0"/>
    <p:restoredTop sz="94660"/>
  </p:normalViewPr>
  <p:slideViewPr>
    <p:cSldViewPr snapToGrid="0">
      <p:cViewPr varScale="1">
        <p:scale>
          <a:sx n="76" d="100"/>
          <a:sy n="76" d="100"/>
        </p:scale>
        <p:origin x="108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72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10-26T08:45:50.496"/>
    </inkml:context>
    <inkml:brush xml:id="br0">
      <inkml:brushProperty name="width" value="0.05" units="cm"/>
      <inkml:brushProperty name="height" value="0.05" units="cm"/>
      <inkml:brushProperty name="ignorePressure" value="1"/>
    </inkml:brush>
    <inkml:brush xml:id="br1">
      <inkml:brushProperty name="width" value="0.05" units="cm"/>
      <inkml:brushProperty name="height" value="0.05" units="cm"/>
      <inkml:brushProperty name="color" value="#398E00"/>
      <inkml:brushProperty name="ignorePressure" value="1"/>
    </inkml:brush>
    <inkml:brush xml:id="br2">
      <inkml:brushProperty name="width" value="0.05" units="cm"/>
      <inkml:brushProperty name="height" value="0.05" units="cm"/>
      <inkml:brushProperty name="color" value="#3165BB"/>
      <inkml:brushProperty name="ignorePressure" value="1"/>
    </inkml:brush>
  </inkml:definitions>
  <inkml:trace contextRef="#ctx0" brushRef="#br0">1 1371 5593,'0'-3'3337,"1"-3"0,12-3-1353,8 1-720,-6-6-231,6-3-505,9-4-168,4-4-200,16-5-40,2 3-32,0 0-32,-1 6-56,-3 3 8,-7 8-24,-4 7 24,-8 7-8,-11 5-24,-3 10 0,3-2-8,-3 5 24,6-2 8,3-3 8,0 3-8,10-6-8,-1-1-16,9-4 48,2-6-16,-2-4 8,5-7 32,-1-8-24,6-8 16,-6-5 16,-3-5-48,-8 1-8,-6 3 32,-1 12-56,-3 8 0,-2 10 24,-6 0-8,2 10 16,-5-1 0,6 6-8,-2 0-24,2 4 0,7-2 8,1 1 0,5-2 16,6-4 8,-2-7 32,6-9-24,-5-5 8,-3-12 24,8-2 16,-1-7-8,3-4-40,8 5 24,-4 0-48,-6 11 16,-5 5-24,-5 8-16,-7 5 32,-4 7-16,0 6 32,-9 5-40,3 5 16,-2 1-8,8 1 0,0-1 16,-1-1-8,3-6 8,-6-4-8,4-5 8,3-3 8,6-8 16,3-1-32,6-9 40,-2-5-48,-2-2 16,2 0-8,2-1-72,2 2-16,7 2-48,-9 7-40,-7 6 24,-8 4 24,-8 5 40,-3 3 80,-5 1 8,8 3-8,-6 1 24,3-4 16,5-1 0,0-1 48,4-5 32,6-2 8,-1-3 8,0-3 8,-2-2-32,-7 4-96,-6-1-96,-6 1-240,-7-2-2193,-1 3 1809</inkml:trace>
  <inkml:trace contextRef="#ctx0" brushRef="#br0" timeOffset="1291.08">28 1634 5553,'1'0'2929,"2"-3"-529,18-3-1231,-2-3-49,5-6-424,14-4-184,-1-2-264,4-1-32,9 1-56,0 1-48,-1 5-56,-4 3-48,-10 11 0,-2 7 16,-13 6-8,-1 6-16,-4 2-24,-4 1-32,7 0 40,5-4 8,1-2 0,7-3 16,6-8 0,1-1 8,9-7 32,-4-7 0,7-5-16,0-5 16,1-4 0,-8 2-8,-7 4 8,-9 5-48,-7 8 8,0 6-16,-10 0 8,-2 6 8,-4-1-24,5 2 32,0 0-24,5 1-8,4-5 48,0-3-24,12 0 376,3-5-24,2-5 1,6-5-41,3-3-312,3 2 8,5 5-16,-12 2 56,-3 9-80,-12 2 32,-14 7-16,6 3-32,-8 1 40,-1 5-48,4 2 48,-6-2-8,9-4 16,10-2-16,7-10 56,3-5 24,5-11 8,2-5 8,2-8-88,8 3 0,5 0-88,-6 2 32,3 10-24,-6 1 0,-11 11 88,-15 1 16,-6 4 0,-7 2 32,-8 1-48,14 6 0,-10-5 8,2-3 24,4 0 8,2-6-48,12-2 40,1-5-32,6-5-16,0-2-88,-1-6-80,4 5-160,-2-1 7,4 4 49,-2 9 128,-1 2 136,-7 9 64,-12-1 64,-6 2 120,2 4 81,-5-3 71,7 4 24,5-6-144,-5-8-16,19-8-120,2-5-72,7-2-8,7-2-64,-4 6-16,-10 4 32,-8 13-32,-3 5 24,-17 7 16,2 5-8,-4-1-40,-1 5-232,5-2-2249,6 0 1801</inkml:trace>
  <inkml:trace contextRef="#ctx0" brushRef="#br0" timeOffset="-4714.51">255 108 5465,'7'-16'3057,"-9"3"-153,7 3-1079,-5 6-633,-5 3-184,5 7-592,0 13-168,0 14-232,2 10-16,-2 15 56,1 2-8,-4 6 8,-6 3-16,0 4-24,0-2 8,3-1 1,0-7-17,1-13 0,0-6 0,3-17-16,3-14-89,3-13-487,1-9-728,-2-18 848</inkml:trace>
  <inkml:trace contextRef="#ctx0" brushRef="#br0" timeOffset="-4397.67">222 605 4913,'14'-19'2345,"12"24"-889,-1 0-8,6-9-736,3-5-80,0-10-391,6-4-121,-7-6-72,1 2-40,-14-6 16,-6 6-40,-3-3-48,-7-2-24,2-1-65,-7-5-55,-4 1 48,4 5 48,-6 4 64,5 7 128,-5 8 112,-4 7 32,9 7 145,2 5 47,0 15 80,2 3 56,1 12-24,-3 6-8,-2 6-112,2 5-72,-2 6-120,1-1-112,8-1-72,-4-2 16,2-2-24,-4-4 48,-4-8-16,3-13-40,0-6-104,2-8-296,0-13-2328,-2-4 1904</inkml:trace>
  <inkml:trace contextRef="#ctx0" brushRef="#br0" timeOffset="-3725.46">762 445 9034,'-2'-3'3841,"1"3"-2185,-5 3-504,5-3-680,-1 0-151,-6 18-281,-19 39-40,16-22 16,2 6-16,6 1 8,1-2-8,7-5-16,2-8 8,6-8 16,2-9 0,4-8 40,3-3 168,1-13 264,4-5 64,0-15 8,0-3-184,3-6-288,2 0-40,-2 7 8,2 8 0,-6 6 88,-3 7 80,-5 14-8,-5 1 24,-3 4-96,-2 8-40,-4 2 24,3 3 24,5 3 24,-9 6-32,-3 1-64,0 5-32,-7 4-8,-1-6-16,1-1 0,-5-8-56,0-11-424,5-5-608,-6-18-2937,-6-9 2641</inkml:trace>
  <inkml:trace contextRef="#ctx0" brushRef="#br0" timeOffset="-3265.21">913 171 10738,'-7'-9'4609,"3"3"-2624,2 5-1281,-2 2-552,4 11-1248,3 8-897,0 9 1225</inkml:trace>
  <inkml:trace contextRef="#ctx0" brushRef="#br0" timeOffset="-2645.67">1247 442 7522,'7'-3'3280,"9"3"-1727,7 0-681,6 0-352,3 0-264,3 0-200,0-3-56,-6-2-376,2 2-1272,0 3 1159</inkml:trace>
  <inkml:trace contextRef="#ctx0" brushRef="#br0" timeOffset="-2963.51">1297 17 6705,'0'-10'3937,"0"7"-152,0 0-2001,4 12-687,5 10-385,0 19-336,1 11 16,-4 24-144,-3-1-32,5 3-80,-11-6-56,-4-5-24,2 1-24,-6-8 0,18-3 16,-5-7-32,0-11 8,5-11-208,-10-1-368,7-24-952,2-2-801,-7-20 1393</inkml:trace>
  <inkml:trace contextRef="#ctx0" brushRef="#br0" timeOffset="-2224.34">1652 473 8370,'0'-1'3441,"0"-1"-2313,-1 1-384,-1 1-592,1 0-104,0 0-48,-7 27-16,-3 37 0,8-25-8,-2-2 24,13 4 0,-2-14 0,7-2 8,15-8 40,-11-10 56,10-11 384,-3-7 152,3-14 224,-2-7 17,2-4-233,-4-6-120,-5-1-176,-5 0-88,-13 1-120,-2-2-72,-13 7-72,-4 3-56,0 14-24,-2 5 16,5 18-120,2 0 64,2 13-72,2 8 16,1 5 64,9 10 32,9 7 24,0-4 8,14 0 24,-3-3 0,8-12 48,0-2 24,-1-10-24,4-6-24,3-9 80,3-6 8,3-15 48,-2-7 56,-3-10-80,-1-1-8,-5 2-24,-5 0-64,-8 4 32,-8 4-40,-5 12-16,-1 5 32,-6 8-40,-4 6 16,1 12-64,-1 5-48,3 11 48,3 6 16,6-1 32,-4 5 32,2-3-40,11-1-16,-6-6 8,8-3 32,0-11-40,2-3 0,1-12 64,0-7-24,9-11 56,-3-10-16,6-7-40,-5-5 0,2 0-40,-5 1 16,-3 4 16,3 4 8,-12 3 16,-3 10-16,-10 7-72,1 10-40,-6 10 16,1 5 0,1 11 32,-2 1 8,5 2-24,2 1-56,5 1 16,4 3-16,6-2 16,5 2 64,2-8 48,0-6-8,1-11 96,-1-4 24,0-8 32,3-2 56,-3-11-8,0-5-40,-3-9-16,5-6 24,4-6-32,10 0 16,0 2-24,-4 4-72,-8 11 48,-9 2 24,-6 8-32,-8 2 40,-2 5-56,-2 4-40,-4 9-48,-2 1-48,-4 6-8,1 5 32,0-3 32,2 8 16,8 10 0,-1-2-40,2 17 0,0 0-8,3 10 8,1 3 0,5-5 40,-5-1 40,3-8 8,-7-4-32,0 4-32,0 5 16,0-5-24,1-1 40,-2-10 48,-3-4-8,-3-7 96,-5-4-8,-5-9 88,-4-2 24,-2-4 96,1-4 120,2-1 96,2-4 49,-6-9 7,-1-4-72,3-8-120,-1-5-96,8-10-224,0-2-24,8-2-136,-1 8 0,8 5-40,7 7-80,-4 2-664,7 3-648,-2 2-2873,13 5 2752</inkml:trace>
  <inkml:trace contextRef="#ctx0" brushRef="#br0" timeOffset="-821.63">3242 371 12459,'-4'-5'5257,"4"2"-3193,3 3-463,-5 0-1025,1 0-304,-1 0-840,-3 13-785,1 10 881</inkml:trace>
  <inkml:trace contextRef="#ctx0" brushRef="#br0" timeOffset="-664.82">3271 702 14587,'-3'-3'6369,"-6"-6"-3488,8 0-800,-2-3-1113,2 3-512,6 6-1056,-15-4-961,2 8-2047,-12 5 2175</inkml:trace>
  <inkml:trace contextRef="#ctx0" brushRef="#br0">4169 470 4945,'-15'-16'2697,"-6"-1"-921,16 3-328,0-1-295,5-3-473,6 1-160,5-7-224,4 0-40,5-1-104,3 1-48,5 3-32,4 2-32,9 7-24,1 2 48,9 8 120,1 2 80,2 6 56,-3 3-16,-13 5 120,-4-1-40,-12 3 9,-4 1-9,-8 0 80,-9 3 40,-4 6 32,-14-2-48,-1 2-288,-4-2-88,-9-6-88,0-1 72,-1-4-72,3 0 24,8-4-200,3-4-376,10-2-1072,4-5-1369,4 1 1857</inkml:trace>
  <inkml:trace contextRef="#ctx0" brushRef="#br0">4443 399 5745,'3'-8'2993,"0"-2"-1033,-1 5-463,-1-1-305,1 3-344,-2 1-168,1 2-352,-1 0 0,0 0-216,0 1 24,0 18 56,3 27-56,-6-14 56,0 2-31,0 8-145,-4-1 8,3-1-16,-1-2-48,4-6 40,0-3 32,1-10-88,0-2 0,0-7-97,0 1-135,0-4-472,0-4-360,-2 1-1305,-4-4-879,-2 0 2072</inkml:trace>
  <inkml:trace contextRef="#ctx0" brushRef="#br0">4635 801 3401,'1'8'2528,"13"-22"105,3-5-873,5-2-223,2-5-465,-2-6-248,3-4-80,1-5-56,0-3-96,0-1 41,0 1-185,3 8-40,-6 1-152,-3 2-64,-8 4-96,-7-3 16,-5 5-48,-1 6 8,-4 8 16,-1 5-72,-6 9 8,-3 6-64,-6 13-56,1 11 32,-1 6-24,0 6 8,4 7 48,1-1-56,10 9 32,1 0 8,10-5 8,4-7 16,4-12-16,2-9-16,6-12 16,2-4 8,4-7 48,-3-5-8,0-6 32,-1-1-16,-6-10-16,0 0 80,-1-4-64,-9-4 32,4 5-16,-4 1-40,-3 7 24,-3 3-24,-2 7-16,-2 3-24,-5 9-16,7 5-24,-1 10-8,-3 1-32,8 4-8,1-2 40,2-6 56,10-2-16,3-5 48,4-5 16,3-7-24,0-2 8,-1-11 8,3 1 48,-5-5 88,0-4 56,-6-3 40,-3 0 184,-10 2 216,-4-2 112,-7 7-56,-7 0-232,-8 3-280,-4 6-120,-6 5-64,0 4-112,2 11-152,1 3-128,13 7-784,3 3-456,12-2-2369,3-1 2481</inkml:trace>
  <inkml:trace contextRef="#ctx0" brushRef="#br0">5228 682 4233,'56'57'1872,"-55"-49"-919,3 1-97,4 0-168,2-1 56,2 0 56,0-4 16,1-3 1,-2-1-33,4-2 56,-3-2-32,0-6-24,7 1-16,-8-9-240,4 2-47,6-2-193,-10-3-64,6 4 32,-7-1-16,-6 2 24,3 4-64,-3 5-128,0 3-16,0 5-72,-2 4 0,-1 6 16,1 4-24,-4 5 32,2 2-8,2 1 0,1-2 32,1-3-8,1-1-24,-1-6 0,4-3-32,1 0-24,3-3 40,-1-3 8,4 0 24,-3-7 24,0-1 16,4-4 0,-1-3-40,4-2 8,0-7-24,-1-1-24,0-1 16,-1 5-24,-4 4 24,-4 9 24,-7-1 32,-2 10-32,-2 4 32,-3 6-40,3 7-64,0-1 48,4 5-48,3-5 24,0-1 24,5-2-24,-4-6-72,10 1-144,0-3-128,2-5-648,2-3-417,0-5-2712,3 0 2705</inkml:trace>
  <inkml:trace contextRef="#ctx0" brushRef="#br0">6074 637 6377,'52'-27'2873,"-53"25"-1393,-1 2-303,-4 2-569,-2 2-208,-4 7-288,-2 2-24,0 9-88,0 1 16,2 2 16,1-2-32,3 1 56,4-2-48,5-4-16,3 0 16,5-11-56,6-1 72,2-2-16,1-5 16,5-2 128,2-3 40,3-7 224,1-2 80,-1-7 48,-5 0 0,3-12-40,-2-1-31,3-8-17,-1-3 8,3-1-168,-3 2-96,-4 3-96,-1 4-64,-6 2 8,-5 1-40,-4 4-8,-6 0 0,-7 7-40,-1 7 56,4 10-56,-8 6-32,1 11-8,-4 11-32,-8 12 0,6 4 32,0 8 8,6 4 0,-1 7 24,3 3-8,5 1 64,-3-5 24,7-10-24,1-9 0,3-11-24,1-6-16,2-6 72,-4-6 8,4-6-48,1-5 24,1-4-8,4-1 16,4-4 24,3-2-24,0-2-16,3 0 8,3-1-40,-1 0 64,3 2 24,0 4-32,-5 0 40,-3 7-32,-1 5-56,-5 1 56,-8 6 16,-1 1-72,-5 4 48,-5 2-16,-6 0 0,-1 3 0,-4 1 0,-7-5 0,5 1-40,-4-2 24,-2-6-16,9 1-24,3-4 40,2-3-8,4-2 0,3 0-24,3-1-8,2 3-24,-2-1 0,0 1 56,10 1-64,7 1 72,26 12 16,-21-6-48,-1 1 88,1 0-48,-2 1 360,-4-1 128,1-2 104,-1-1 144,-5-5-336,2-1-104,-3 2-127,-2-2-145,-7-4-40,2 1 32,-3-3-257,3-1-343,3 3-1528,-6-4 1352</inkml:trace>
  <inkml:trace contextRef="#ctx0" brushRef="#br0">7636 607 6145,'-7'3'3121,"-20"13"-889,25-17-799,-1-1-633,3 2-240,0 0-320,0 0-128,0 0-144,0-1-24,0 1-208,0 0-160,5 1-1785,-1 0 1505</inkml:trace>
  <inkml:trace contextRef="#ctx0" brushRef="#br0">7579 769 7802,'-1'2'3120,"0"-3"-2207,0 2-225,1-1-528,0 0-144,0 0-96,0 0-216,0 0-2033,0 0 1689</inkml:trace>
  <inkml:trace contextRef="#ctx0" brushRef="#br0">8248 827 2953,'0'0'1848,"0"0"144,0 0-191,10 2-9,3-2-335,30-9-449,-28-9-152,7-3-208,4-4-64,-4-7-152,6 4-48,-4-6-24,0-1 1,1 0-25,-3-1-32,2 2-104,1 1-16,-4 7-88,-1-1-8,-5 8-8,-3 1-80,-4 2 56,-7 1-24,-10 0-16,2 5 32,2 5-32,-2 4-40,-4 4-16,-6 6-24,-9 7-24,3 6 64,-3 9-8,4 3 16,2 8-16,0 2 8,9 7 24,0-2-16,4-7 0,7 0-56,6-12-40,4-4-24,5-8 24,2-3 48,1-6 8,1-5 96,1-2-40,1-5-8,-4-8 40,0 3-24,3-4 48,-5-1-32,1 3 0,-1 0-56,-12-3 40,8 4-24,-5 1 8,1 2 56,-6 4-56,-2 2 64,-3 0-64,3 0-24,0 0 32,1 0-80,2 13 88,5 20-8,1-23-136,3 2-24,6-3-769,1-3-583,-2-4 944</inkml:trace>
  <inkml:trace contextRef="#ctx0" brushRef="#br0">8758 509 8626,'-6'-5'4505,"6"1"-1152,-1 2-2153,1 2-480,0 0-904,0 0-640,1 1 520</inkml:trace>
  <inkml:trace contextRef="#ctx0" brushRef="#br0">8916 743 4793,'2'-11'2409,"-10"25"-689,0 4-920,1 2 16,7-1-296,1-2-40,9-3-183,4-6-97,9-4 248,3-4 64,6-8 112,4-3 24,-2-9-96,-4-6 24,-6-3 80,-5-3 65,-6 2 39,-6 6-8,-7 3-136,-7 6-120,-13 8-208,-3 4-152,-6 13-248,-1 8-136,-4 10-920,-1 4-648,6 6 1119</inkml:trace>
  <inkml:trace contextRef="#ctx0" brushRef="#br0">9176 733 6417,'-6'2'2849,"3"5"-1305,-3 1-519,0 8-385,2 4-72,-2 4-48,2 7-56,-3 3-168,1 6-64,1 8-136,-3-3-8,1-3-72,1-2 48,-1-10-64,2-8-32,3-3 32,-3-6 0,-3-7 72,-4 0 0,-5-7 24,-2-2 32,-1-3-16,5-4-24,5-2-40,3-9-64,8-1-32,6-3-24,6-6-8,0 0 0,10-2-8,0-1 32,6 1-24,5 2 48,0-5 24,4-1 8,4-5 24,0-5-32,2-11 32,4 2-24,-4 0 40,-9 2 80,-6 11-48,-3 7 32,-19-2-32,6 6-56,-10 4 40,-6-4-16,3 14-32,-6 3 0,-6 8-32,0 7 0,-2 16-24,-4 6 24,2 16 0,-6 4-16,0 8 16,6 7 8,3 8 16,3 3-8,9-3 0,-2-9 8,6-17-24,3-11 24,1-16-8,6-4 0,2-10-32,-4-7 0,9-3 24,2-3-40,-6-4 24,3-4 8,-5-1-32,-4-2 0,-3 5 48,1 9-56,-6 5 48,-2 6 0,8 8-72,-4 3 56,3 9 8,10 1 24,-1-5 40,4-1-16,3-9 0,-2-1-16,3-4 24,-1-7 48,4-9 80,-2-2 40,2-16 392,4-1 24,-4-8 25,0-4 23,-5 3-280,-4 0 8,-4 2-56,-4-3-8,-3-1-88,-4 2-48,-4 10-72,1 12-56,-2 17 40,-5 6-24,1 24-32,-2 10-8,-1 17-40,-1 5-48,2 3 48,-4 5 16,7 2 8,5 1 24,3-13-32,6-6-16,-3-18-8,0-8-8,-1-7 16,1-10-8,-5-9 16,2-5-24,1-11 40,-3-3 16,0-8-24,-2-4 16,-4 0 8,1 4-64,1 6 32,-1 7 32,4 9 8,0 4 176,3 4 16,1 2 8,-4-2-71,0 0-105,0 2-96,6 7-24,5-1 16,38 18-9,-23-26 1,11 0-152,-6-4-1512,-8-5-3017</inkml:trace>
  <inkml:trace contextRef="#ctx0" brushRef="#br0">10591 626 5920,'0'0'0,"0"0"0,0 0 0,0 0 256,0 0 0,0 0-256,0-3 0,0 3 704,0-6 0,0 6-704,0-3 0,0 3 720,0-3 8,0 3-728,0-1 0,0 1 536,0 0 16,0 0-552,0-2 0,0 2 360,0 0 0,0 0-360,-6 0 0,6 0 240,-5 0 8,5 0-248,-3 0 0,3 0 200,-10 6 8,10-6-208,-16 12 0,16-12 168,-24 27 16,24-27-184,-15 23 0,15-23 136,-9 19 8,9-19-144,-6 14 0,6-14 136,-4 12 8,4-12-144,0 13 0,0-13 120,4 15 8,-4-15-128,3 10 0,-3-10 88,6 5 8,-6-5-96,6 3 0,-6-3 72,10 4 0,-10-4-72,21 2 0,-21-2 64,30-2 8,-30 2-72,28-10 0,-28 10 64,23-12 8,-23 12-72,19-15 0,-19 15 64,13-16 8,-13 16-72,14-18 0,-14 18 56,24-24 16,-24 24-72,16-28 0,-12 14 56,2-3 8,-1 7-64,-2-2 0,-3 6 64,-1 0 8,-1 1-72,2-1 0,0-1 80,0-2 8,0-1-88,-2 0 0,-1 1 80,-4-3 8,1 3-88,2 2 0,1 7 104,0 0-8,-3 0-96,1 0 0,-2 0 80,-3 4 0,1 4-80,-2 3 0,-2 5 64,-1 3 0,3 1-64,4-2 0,1-5 24,2 2 8,1-4-32,0 0 0,3-11-11368</inkml:trace>
  <inkml:trace contextRef="#ctx0" brushRef="#br0">10754 641 5520,'0'0'0,"0"0"0,0 0 0,0 0 152,0 0 0,0 0-152,0 0 0,0 0 328,0 0 16,0 0-344,0 0 0,0 0 312,-2 4 16,-1-1-328,-1 2 0,0 0 272,0 1 8,4 2-280,-5-1 0,0 1 248,1 3 0,4 0-248,-3-2 0,3-1 208,-4 0 8,2 1-216,1-3 0,-2-2 200,3 2 16,0-1-216,3-2 0,-2 3 192,1 1 0,2-4-192,-4 2 0,3-1 152,-3 2 0,4-3-152,1 3 0,0-6 104,-5 0 16,4 0-120,0-3 0,0 0 112,-1 3 8,3-3-120,3 0 0,3-1 88,3-4 0,0-2-88,1 1 0,-4-3 128,4-3 0,-2 0-128,-1 2 0,-5 4 152,1 1 0,-2 0-152,1 0 0,1 0 152,1-2 0,-2 0-152,2 0 0,0-2 200,-3 3-8,2-1-192,-7-2 0,0 6 256,-1 0-8,2-2-248,-3 5 0,0-1 272,0 1 0,0 3-272,0-3 0,0 3 248,6-5 16,-6 4-264,0 1 0,0 0 240,0 0 8,0 0-248,0 0 0,0 1 208,0 4 8,0-2-216,-6 7 0,3 1 144,0 2 8,1 5-152,-1-4 0,-3 3 112,2-1-8,-5 1-104,5 0 0,1 3 80,-2-1 0,1 3-80,4-1 0,-3 3 56,3 2 8,-3-4-64,0 2 0,3 3 40,0-6 16,0 1-56,0-1 0,0-1 40,0-1-8,-2-3-32,1 0 0,1-2 40,0 1 0,0-1-40,1-7 0,-1-1 40,0-1-8,0-2-32,0-3 0,0 4 40,0-4 0,0 0-40,0 0 0,0 0 48,0 0 0,0 0-48,0 0 0,0 0 32,0 0 8,0 0-40,2-4 0,1 4 40,0-3 8,0-2-48,1-5 0,4-5 40,2-2 8,-3-2-48,2 0 0,-1 0 48,-2-4 0,-2 3-48,3 1 0,0 1 56,3 2 0,-4 0-56,0-2 0,3 2 56,-3 0 0,2-2-56,-2-2 0,4 1 72,-7-1 8,7 1-80,-4 0 0,5-1 72,0 6 16,2-2-88,-3-2 0,0 5 104,1 2-1,0-1-103,2 0 0,-4 2 120,-2-4 8,1 5-128,5 2 0,-5-3 104,1 2 16,4 0-120,-5 2 0,5-2 112,0 0 16,-2 1-128,-2 4 0,0 2 112,0-3-8,1 1-104,-4 2 0,0 1 80,0 1 8,0 2-88,1 1 0,1-1 80,1 2 8,-3 3-88,1 3 0,-2 0 72,2 0 8,-4 2-80,-3 0 0,0 1 72,0 1 0,-3 1-72,-2-2 0,1-3 72,-5 1 0,2 0-72,-2-3 0,1-1 56,-1 1 8,2-1-64,-2-3 0,-3 2 48,-1 1 8,4-5-56,-3 2 0,7-2 32,-1 0 16,0-3-48,2 3 0,-2 0 32,3-3 8,-1 0-40,1-3 0,-1 0 32,3 3 8,-2-3-40,-3 3 0,2-3 8,0 3 8,1-3-16,1 1 0,0 2 0,0-3 0,2 3 0,0-4 0,0 3-16,2-2 8,2-1 8,3-1 0,-7 5-13951</inkml:trace>
  <inkml:trace contextRef="#ctx0" brushRef="#br0">11514 589 6928,'0'0'0,"0"0"0,0 0 0,0 0-64,0 0 8,0 0 56,0 0 0,0 0-360,0 0 0,0 0 360,0 0 0,-3 3 88,0 0 0,-1 9-88,1 4 0,-2 6 352,-4 5-8,1-1-344,3-2 0,1 0 504,0-3 0,-2 4-504,3 4 0,-1 2 448,-4 4 0,4-4-448,1-3 0,0-2 320,0-2 0,0-1-320,-1-4 0,-3-1 256,1-7 16,2 0-272,3-2 0,-1-5 216,-1-1 0,3 2-216,-3-2 0,3-3 192,-4 4 0,3-4-192,-1 0 0,0 0 176,2 0-8,0 0-168,0-4 0,0 4 160,0-3 0,-3-2-160,-3-5 0,5-5 216,-1-6 0,2-2-216,-4-3 0,4-1 216,-3-5 8,3 5-224,3 1 0,1-4 240,5 3 16,-2-2-256,4 8 0,2 5 256,1 1 8,1-3-264,-2 1 0,2 3 248,2 1 8,-5 2-256,5-4 0,-5 2 232,5 2 8,-5 0-240,1 2 0,-4 2 224,3-1 8,0 2-232,-3 2 0,0-2 200,4 0 8,-6 3-208,1 1 0,2 2 160,-3-3 0,-1 3-160,1 3 0,2-1 136,-4 1 8,2 0-144,-1 3 0,-2 1 104,-1 4-8,0-4-96,-3 5 0,-3-4 88,-3 6 0,-1 2-88,0-4 0,2 1 64,-4 1 8,2-3-72,1 1 0,-2-4 79,-1-2 1,6 0-80,-4-2 0,2 2 72,-1-3 8,3-1-80,-1 1 0,-2 0 24,3-3-8,-1 4-16,0-4 0,1 2 0,2 1 0,-4-3 0,1 4 0,3-4-56,-1 0 0,0 3 56,2-3 0,0 0-12447</inkml:trace>
  <inkml:trace contextRef="#ctx0" brushRef="#br0">11693 771 8032,'0'0'0,"4"-4"0,4 4 0,8-3-16,1-2-8,1-1 24,2 2 0,3 1-24,-4 0 0,3-3 24,3 0 0,-3-3 0,2 1 0,-2 0 0,-3-3 0,-1 3 120,-1-3 16,-4 3-136,-1-4 0,-3 4 592,-2 1 0,-5 3-592,-2-4 0,0 5 808,2-6 8,-2 6-816,-2-3 0,0 0 688,-1 2 0,-1 1-688,2-6 0,-2 3 520,1 1 8,-6-1-528,2 2 0,1 1 408,-3-3 8,1 2-416,-4 4 0,1 0 320,3 4 0,-1 5-320,-4-2 0,4 1 256,-4 4-8,3-2-248,4 2 0,-6 0 144,3-1 8,5 2-152,-5 1 0,6-2 104,1 1 0,2 1-104,0-3 0,0 4 72,0-4 8,2 2-80,0-2 0,-1 1 48,3-8-8,2 4-40,1-1 0,0-1 32,3 0-8,-5-1-24,2 1 0,-2-3 8,-1-3 8,-1 0-16,6-3 0,1-2 16,4-1-8,1-3-8,1-1 0,1-2 0,1-5 8,-2 4-8,-1 1 0,-5 0 0,2 4 8,-7 0-8,2 0 0,-1 0 0,-3 2 8,-3-2-8,3 0 0,1-2 0,2 2 8,-6 3-8,3 0 0,-3 3 0,0 2 8,0-1-8,0 1 0,0 0 8,0 0 8,0 0-16,0 0 0,0 0 8,0 0 8,0 0-16,0 4 0,0 3 8,0 1 8,-3 0-16,-3 4 0,6 1 24,0 4-8,0-4-16,0-1 0,0-3 0,2-3 8,2-3-8,-4-2 0,3 2 0,-1 0 0,1 0 0,6-3 0,-5 2 0,4 1 0,1-3 0,1 0 0,1 0 0,2-5 0,4 2 0,-1-4 0,3-5 0,0 1 0,1-1 0,-2 1 0,-5 0 0,-2 0 0,-2 2 0,0 1 0,-2 0 0,-1 2 0,-3 1 0,-3-3 0,0-3 8,0 4-1,0-2-7,0-2 0,-9 4 24,0-7 8,2 4-32,-2-2 0,-4 2 56,2 2-8,0 3-48,1 2 0,-7 0 80,3 1 8,2 2-88,7 0 0,-2 0 64,4 2 8,-1 4-72,2-3 0,-1 2 56,-3 2 8,2 2-64,1 2 0,-1-1 0,3 7 8,-2-5-8,2-2 0,1-1-8,-5-6 8,5 5 0,5-4 0,-5-4-12767</inkml:trace>
  <inkml:trace contextRef="#ctx0" brushRef="#br0">12276 773 8336,'0'0'0,"4"0"0,0 0 0,1 0 72,4 0 8,3 0-80,-4-2 0,-1 2 136,2 0 8,-1 0-144,2-4 0,2 4 240,-3-3 0,0 0-240,1 1 0,1-1 400,1-1 0,0 1-400,-5-6 0,2 3 448,1 1 8,-2-5-456,-1 2 0,-1 0 488,2 0 8,-3-3-496,2-4 0,-1-1 472,-2 0 8,-1 2-480,2-7 0,2-3 424,-4 2-8,-3-1-416,3 1 0,0 6 360,1-2 8,-4 4-368,0 1 0,0 4 312,0 1-8,-4 5-304,4-4 0,0 2 240,0 2 0,0 2-240,0 1 0,0-3 184,0 3 0,0 0-184,0 0 0,0 0 144,0 0 8,4 0-152,-4 4 0,0 4 112,0 2-9,0 2-103,0 9 0,0 4 64,0-1 8,0 2-72,0-2 0,0-3 48,0 1 0,0-4-48,0 1 0,-4-4 40,4 1 8,-3-2-48,0-1 0,3-7 24,3-1 8,0 0-32,-3 2 0,4-2 32,-4 1-8,4 0-24,-2 0 0,-1-3 16,1 1 16,2-4-32,0 3 0,-4-3 16,1 0 0,4 0-16,-2 0 0,1-3 8,1 3 16,5-3-24,-1 0 0,4-1 8,1-2 0,1-3-8,-2-1 0,4-2 8,-1 1 0,2-3-8,-2 2 0,-4-2 8,2 1 0,-2 2-8,1 0 0,-1-5 0,-6 1 8,1-2-8,0 7 0,-1-3 0,1 5 16,-3 2-16,2 3 0,-6 1 8,0-1 8,3 0-16,-3 1 0,0 2 32,0 0 8,0 0-40,0 0 0,2 2 64,-1 1 0,1 3-64,2 4 0,1 6 80,2 2 8,-1 4-88,1-1 0,-3-7 80,0 2 8,-3 0-88,1 2 0,1-5 80,0 1 16,-3-2-96,0-1 0,0-2 104,-6-5 16,3 2-120,-1-3 0,0 2 112,-5 2 16,-1-2-128,0-1 0,-2-4 128,-3 8 0,4-5-128,-2 1 0,5-4 104,-2 0 0,3 0-104,1-3 0,3 2 88,-5-2 16,5 3-104,2 0 0,-4 0 32,1-5 16,1 5-48,1-3 0,1 3 0,1 0 8,0 0-8,0 0 0,0-4-16,1 1 0,1-3 16,2-2 0,-4 8-14223</inkml:trace>
  <inkml:trace contextRef="#ctx0" brushRef="#br0">13363 569 4616,'0'0'0,"0"3"0,-4 2 0,0 4 336,2 0 8,1-2-344,-1 5 0,-2 0 784,-1 7 8,0-6-792,-2 1 0,2-2 704,2-1 0,-4-3-704,4 0 0,0-1 480,3-3 0,-3 3-480,3-2 0,-6-2 352,2 0 8,4 3-360,-3-3 0,3-3 240,-4 1 8,3 1-248,1-1 0,0 2 120,0-3 8,0 3-128,0-3 0,0 0-8024</inkml:trace>
  <inkml:trace contextRef="#ctx0" brushRef="#br0">13350 623 5120,'0'0'0,"0"3"0,-4-3 0,-1 5 232,3 2 16,2 3-248,0-5 0,2 2 512,-1-3 8,3 1-520,-4 2 0,4-4 472,-4-1 8,2 1-480,-1 0 0,1 0 312,2 2 8,0-2-320,-4-1 0,6 1 216,-3 0 0,0 0-216,1 2 0,1-5 160,-2 4 16,0-4-176,0 0 0,1 0 152,-1 0 0,1 0-152,0 0 0,2 0 144,-3-4 0,-2 4-144,7-3 0,-2 1 160,0-1 0,1-5-160,3 0 0,-1-3 200,-1 0 0,4-1-200,-3 1 0,-3 0 224,1 0 8,-1 2-232,0 2 0,-2 2 208,0-1 8,-3 2-216,2 1 0,-3 0 184,5 3 16,-5 0-200,0-3 0,0 3 168,0 0 16,0 0-184,0 0 0,0 0 144,0 0 0,0 0-144,0 9 0,0 1 128,0 5 16,0-1-144,0 3 0,0 3 120,0-1 8,1-3-128,2-1 0,-2 1 120,1-4 8,0-2-128,-2 1 0,0-2 112,3-5 0,-3 4-112,2-5 0,0 1 96,0 2 16,-1-3-112,2 0 0,0-3 80,-3 0 0,4 0-80,1-6 0,4 3 72,4-4 8,1-4-80,2 2 0,2-6 56,-1-1 8,-3-2-64,1 2 0,-3 2 40,1 3 16,-4-2-56,-1-2 0,2 0 48,1 3 0,-1-3-48,-4 2 0,-3 4 56,-1 0 0,-2 4-56,1 2 0,3-1 48,-3 1-8,2 3-40,-2 0 0,1 0 40,-2 0 0,0 0-40,0 0 0,0 0 32,0 0 0,0 0-32,0 10 0,0 1 24,0 5 8,0-1-32,1 2 0,4-3 16,-1-1 8,-3 2-24,3-2 0,-1-4 24,1-1-8,-1 0-16,3 0 0,0 1 8,1 0 8,-2 0-16,1-5 0,-2-1 0,2 0 0,-2-1 0,0 1 0,-4-3-16,3 0 8,-3 0 8,4 0 0,-4 0-10880</inkml:trace>
  <inkml:trace contextRef="#ctx0" brushRef="#br0">13363 556 6928,'0'0'0,"0"0"0,0 0 0,0 0-120,0 0 16,0 0 104,0 0 0,0 0-5040</inkml:trace>
  <inkml:trace contextRef="#ctx0" brushRef="#br0">13397 541 4312,'0'0'0,"0"0"0,0 0 0,0 0-3240</inkml:trace>
  <inkml:trace contextRef="#ctx0" brushRef="#br0">13417 562 5824,'0'0'0,"0"0"0,-3 0 0,3 0-4376</inkml:trace>
  <inkml:trace contextRef="#ctx0" brushRef="#br0">13588 291 8640,'0'0'0,"-3"0"0,-1 0 0,1 0-32,1-3 0,-1-1 32,3 4 0,-4 0 64,2 0 0,1-3-64,-1 1 0,2 2 144,0-3 0,0 3-144,0 3 0,0-3 120,0 2-8,0 1-112,0-3 0,0 4 120,2-4-8,-1 3-112,1 2 0,-2-5-7096</inkml:trace>
  <inkml:trace contextRef="#ctx0" brushRef="#br0">14258 614 7136,'0'0'0,"-2"3"0,2-3 0,-4 2 16,4 2 8,-3-4-24,1 3 0,0-3 88,1 0 8,1 3-96,-4 5 0,-4 0 232,3 5 0,-2 1-232,3 3 0,2-3 208,-2 1 8,1-2-216,0-4 0,3 1 256,-3-1 8,3-1-264,0 1 0,3-5 280,0 4-8,4-5-272,1-2 0,2 2 288,3 0 0,1-3-288,0 3 0,-2-3 264,1-3-8,2 0-256,-2-1 0,5-7 224,-1 2 0,-4-3-224,0 2 0,-1-2 176,-4 1 0,1-4-176,0 2 0,0 2 200,-2-4 8,-2 3-208,2 0 0,2-2 224,-1 3 0,-5-2-224,3-1 0,-6 1 296,0 2 0,0-4-296,0 2 0,-4 2 304,1-3 0,-3 1-304,2 2 0,-5 3 296,1 1 8,-2 2-304,3 2 0,4-3 272,-5 3 8,3 3-280,-3 0 0,-6 6 224,4-3 8,-2 2-232,2 6 0,-4 7 136,-1 1 8,2 2-144,4 1 0,2-4 64,3 3 0,3-5-64,-3-1 0,4-15-11480</inkml:trace>
  <inkml:trace contextRef="#ctx0" brushRef="#br0">14547 245 8936,'0'0'0,"0"0"0,0 0 0,0 0-312,0 0 0,0 0 312,0 0 0,0 0 0,0 0 0,0 0 0,0 0 0,0 0 64,0 0 0,0 3-64,0 3 0,0 4 168,0 2 0,-4 3-168,-2 4 0,-3 2 280,1 5 8,1 0-288,4 2 0,1-1 304,2 1 8,2 1-312,-1-2 0,-1-1 280,-1 1 0,-1-4-280,-2 2 0,-1-3 232,2-3 0,3 1-232,0-4 0,1 2 200,3-5 8,-1-1-208,1-3 0,-2-2 160,-2-5 0,1 1-160,4 0 0,-1-3 128,-1 4 8,-1-4-136,-1 2 0,1-2 96,4 0 0,-3-2-96,1 2 0,5-4 104,0-2 0,3-2-104,1-2 0,-1-4 104,2-4 8,-2 5-112,1-1 0,-4 2 96,-2-2 16,-2 4-112,1-1 0,0 5 104,-5 1 16,1 2-120,1-6 0,-3 2 96,6-2 16,-6 3-112,0 0 0,0 3 120,0 0 8,0 0-128,0 1 0,0-1 120,0 3 0,0-3-120,0 3 0,0 0 120,0 0 8,0 0-128,0 0 0,0 3 104,-6 0 16,1 0-120,4 8 0,-7 2 88,4 2 0,-6 2-88,6 2 0,1-4 64,3 1 8,-6-2-72,5-3 0,-2-2 56,3-1-8,-3-5-48,3 5 0,3 1 48,-3-3 0,3 1-48,0 1 0,1-2 32,-1 1 8,2 1-40,4-5 0,-5 1 24,4 2 8,-5-3-32,6 0 0,-3-3 24,1 0 0,0 0-24,1-6 0,2 3 16,-1-4 16,2-1-32,2-4 0,1 0 8,3 2 8,0-5-16,-2-1 0,-6 1 8,1 1 0,1 1-8,2-2 0,-2 2 8,2-1 8,0 3-16,-5-5 0,-2 1 8,0 0 8,0 3-16,-1 4 0,-1 3 16,-1 2 16,1 2-32,-1-3 0,3 1 32,-3 3 16,-1-3-48,2 1 0,-2 2 56,-1 2 8,2 1-64,3 0 0,2 1 72,-3 0 0,3 6-72,1 0 0,1 4 72,1 2 0,0-4-72,-5 0 0,-2-1 72,-1-3 0,1 0-72,-1 0 0,0-1 72,0-3 0,-3 3-72,2-2 0,-2-2 72,0 0 0,0 2-72,0-2 0,-2-1 64,-1 1 0,-3 0-64,2 0 0,-3 2 64,1-1 0,-2-3-64,-6 2 0,1 1 32,-4-1 16,1-1-48,4 1 0,2-3 16,4 3 0,-3-3-16,6 0 0,-6 0-8,0 0 0,5 0 8,0-3 0,4 3-12256</inkml:trace>
  <inkml:trace contextRef="#ctx0" brushRef="#br0">14833 341 10152,'0'0'0,"0"0"0,0 1 0,0 3 16,0-4 8,0 3-24,0-3 0,0 3 32,0-3 0,0 0-32,0 0 0,0 0 72,0 0 8,0 0-80,1 0 0,1 0 56,2 0 0,-4 0-56,4 5 0,-4-5-7896</inkml:trace>
  <inkml:trace contextRef="#ctx0" brushRef="#br0">15273 577 5320,'0'0'0,"0"0"0,0 0 0,0 0 440,0 0 0,0 0-440,0-2 0,0 2 592,0-3 0,0 0-592,0-1 0,0 4 480,0-8 0,0 3-480,0 1 0,0 0 400,0 4 0,0 0-400,0 0 0,0-3 336,-1 3-8,-4-3-328,1 1 0,1 2 304,0 2 8,1 1-312,-5 2 0,-2 5 272,-8-1 8,3 4-280,0 1 0,2 1 248,-2-5 8,6 2-256,-2-1 0,1 2 232,5-5 0,3 3-232,-2-2 0,3 0 184,0-1 0,3 0-184,-2 0 0,1 0 168,2 1 8,3 0-176,-3 0 0,5-5 112,-1 2 16,2-1-128,-3 2 0,2-2 112,0-1-8,2-1-104,-2 2 0,-2-5 80,2-5 0,4 2-80,-5-1 0,5-1 64,4-2 0,-4-1-64,-6 1 0,1-5 48,-4 4 0,5-7-48,-1 4 0,1-3 48,0 1 8,-2-3-56,-2 1 0,-1 1 32,-2 2 16,2 1-48,-1-2 0,-3 1 32,0-2 8,0 1-40,0 1 0,0 4 32,0 2 16,0 1-48,0-1 0,0 1 32,0-3 8,0 5-40,0-1 0,0 4 24,0 0 16,0-3-40,0 2 0,0 1 24,0 0 0,0 0-24,0 0 0,0 0 24,0 0 0,0 0-24,4 4 0,-4 8 8,2-1 8,0 3-16,-1 6 0,3-1 8,-4 1 8,4-5-16,-4 1 0,-4-4 8,-3 3 8,1-4-16,6 1 0,0-4 8,0 3 8,4-3-16,-4 3 0,0 1 8,0-1 16,2-2-24,1-2 0,1-1 8,1-1 8,7 2-16,-4 2 0,5-6 0,3 2 8,-4-2-8,5-2 0,-4 2 0,3-3 0,1-4 0,-2 1 0,-5-2 0,-1-2 0,3-2 0,1 1 0,4-1 0,1-1 0,-2-1 0,1 0 0,-8-1 0,0 1 0,-2 3 0,-1 0 0,-3 1 0,1-1 0,-1 0 0,0 0 0,0-2 0,0 3 8,1 2-8,-4-4 0,-4 0 8,1-1 16,0 4-24,0-3 0,-7 4 16,-1 2 0,4-3-16,-2 2 0,5 4 16,-4 0 8,2 0-24,3 0 0,2 3 24,-1 1 0,-2 2-24,-2 2 0,0 2 24,0 2-8,-2 3-16,7-4 0,-2 0 8,3 2 8,0 1-16,0-2 0,3-1 8,-2 0 16,7-3-24,-2 4 0,0-4 0,1 4 8,2-6-8,-3 1 0,2-2 0,-1-2 8,2-3-8,3 4 0,-2-4 0,2-4 8,0 1-8,2-2 0,-1-4 0,-1 2 8,4-5-8,-3-1 0,4-2 0,-1-1 8,1-2-8,1 2 0,-6-3 8,4-1 0,-1-2-8,0-5 0,2 3 24,3-6 0,-3-1-24,-1 1 0,-1-2 48,-1-3-8,0 4-40,-1 0 0,-6 9 64,2-4 8,-5 7-72,-1-1 0,-3 8 80,0-1 8,0 7-88,-1-2 0,-1 8 104,-2 0 0,4 3-104,-3 2 0,1-5 104,1 3-8,-5 5-96,-3 8 0,-4 2 96,-1 4 8,1 4-104,2-1 0,4 3 56,1 2 8,-1 2-64,0-2 0,1 4 48,0 2 8,-1-3-56,-1 0 0,1-2 32,-3-2 16,1-2-48,4-2 0,5-5 16,3-3 8,-1-6-24,0 1 0,2-8 16,-4 2 0,0-4-16,0 1 0,0 0 0,3-3 8,-3 4-8,0-4 0,0 0 0,1 0 0,2 0 0,3-4 0,-3-2 0,1 1 0,4-5 0,-1-2 0,2-4 0,1-4 0,-9 17 0,3-5 0,-1 2-8,2 1 8,-1-3 0,-1 1 0,2 2-8,-1-3 0,-2 5 8,2-4 0,-1 3-24,0-1 16,0 2 8,-2 3 0,1-3-16,0-1 8,3 2 8,-3 2 0,1-3-8,1 3 0,1-3 8,-2 2 0,1 1-16,1 0 8,-2 1 8,6 2 0,-3-3-8,1 3 8,0-3 0,2 2 0,-3 2-8,1-4 8,-2 3 0,0-3 0,-2 0 0,0 0 0,3 0 0,-1-3 0,1 3 0,-1-4 0,1 2 0,0-1 0,-1-1 0,0 1 8,-1-5-8,-1 4 0,-2-2 8,2 0 16,-1 0-24,-2 1 0,0 1 24,0 1 8,0 0-32,0-3 0,0 2 48,-2 1 0,2 2-48,-3-1 0,2 0 48,1 2 8,-3 0-56,-1 0 0,0 2 48,3 1-8,-8 10-40,4-6 0,-2 4 40,2 4 0,2-3-40,3 0 0,-4 0 40,4 2-8,4-3-32,-3 2 0,3-1 32,-1-1-9,4 0-23,-1 0 0,3 1 16,2-1 16,-4 1-32,4-5 0,0-2 16,1 1 8,-6-2-24,2 1 0,-4-5 24,5 4-8,-4-4-16,2 0 0,-4 0 0,3 0 8,-3 0-8,1 0 0,0 0-8,1 0 8,-3 0 0,1-4 0,-3 4-12415</inkml:trace>
  <inkml:trace contextRef="#ctx0" brushRef="#br0">15883 368 8744,'0'0'0,"0"0"0,0 0 0,0 0 8,0 0 8,0 0-16,0-3 0,0 3 56,0 0-8,0 0-48,3 0 0,-1 0 264,-1 0 8,7 0-272,5 0 0,11 0 376,6 0 8,-2 0-384,3 0 0,-2 0 456,0 0 0,-3-2-456,2 1 0,-2-1 248,-4-1 0,2 3-248,-1 0 0,3 0 152,1 0 0,-9-3-152,-5 1 0,-13 2-8912</inkml:trace>
  <inkml:trace contextRef="#ctx0" brushRef="#br0">16671 668 5224,'0'0'0,"0"0"0,0 0 0,0 0 160,0 0 0,0 0-160,0 0 0,0 0 472,0 0 16,0 0-488,0 0 0,0 0 640,0 0-8,0 0-632,1 0 0,-1 0 512,10 0 8,-10 0-520,20-10 0,-1 0 304,5-1-8,-4 0-296,2-4 0,-7-1 272,4-1 16,2 1-288,-8-2 0,-2 1 328,-1 1 0,-2 0-328,4 1 0,-3 4 304,-4-4 16,-1 2-320,-3 2 0,1-1 304,2 2 0,-4 1-304,-4 3 0,1 0 296,0 2 8,2-3-304,-1 2 0,2 2 240,-3 3 16,-2-3-256,1 1 0,-8 2 248,0 0 16,-3 5-264,0 3 0,-2 3 216,-3 5 0,3 4-216,4 2 0,1 2 184,-1-2 16,2 1-200,5-2 0,2 6 136,-2-3 8,3-2-144,-1-4 0,0 1 96,1-3 0,0-1-96,0-1 0,3-1 72,3 2 8,-3-4-80,3-3 0,-2-2 48,1 0 0,2-3-48,0 1 0,0-1 24,5 2 0,-4-2-24,2-3 0,-1 4 24,4-4 0,-1-4-24,2 1 0,0-2 16,-1-1 8,0-1-24,6-5 0,1-3 16,4 2 8,-3-3-24,3 2 0,-5-2 24,2 1 8,-3-1-32,-3 4 0,-2 2 16,2-5 8,0 1-24,-4 1 0,-1 4 32,0-3 0,-2 1-32,1 5 0,0 4 24,-6-1 0,0-2-24,0 2 0,0 3 16,0 0 16,0 0-32,0 0 0,0 0 16,0 0 8,0 0-24,0 5 0,-3 3 16,-3 3 8,-2 3-24,3 6 0,1 0 16,-6 2 0,3-2-16,4-1 0,1-4 16,2 1 8,2-5-24,-2 0 0,-2-6 8,1 2 8,1-4-16,0 2 0,1 0 8,1-2 8,0 0-16,-1 0 0,3 3 0,-4-6 8,2 3-8,-1-3 0,2 1 0,-1 1 16,-1-2-16,3-2 0,0 1 0,-1-2 8,4-6-8,8 1 0,1-3 0,6-4 8,-8-1-8,3 1 0,0 1 0,-5 1 8,0-1-8,2 2 0,-1 0 8,-1-3 0,-2-2-8,-4 4 0,1-1 8,-5 4 0,0 2-8,0 3 0,2-1 16,-1 1-8,-2 2-8,2-2 0,-1 5 0,-1 0 8,-1 0-8,0 0 0,0 0 0,0 0 8,0 1-8,0 6 0,0 1 0,0 0 8,-1 3-8,-4 5 0,1 4 0,-2 1 0,4-2 0,0-2 0,2-6 0,2 0 0,0 1 0,-2-4 0,0 0 0,2-2 0,2-1 0,-1 0 0,1 1 0,2-3 0,-1 2 0,-2-1 0,4-3 0,-4 2 0,7 1 0,-3-4 0,4 0 0,2 0 0,1-5 0,3 2 0,1-6 0,0 0 0,-1-1 0,-2 1 0,2-4 0,-1-2 0,-3 0 0,-1 3 0,1 0-8,1-3 8,1 2 0,-6-4 0,-1 0 0,-3-2 0,-1 3 0,-2 2 0,-2 2 0,-2 4 0,2 0 0,-4 5 0,0 0 0,1-3 0,0 6 0,-4-3 0,2 3 0,-4-3 0,2 3 0,-1 3 0,-2 6 0,-5-3 0,0 6 0,3 0 0,1 3 0,3 1 0,-4 2 0,5-1 0,2-2 0,3 1 0,-4 2 0,5-6 0,-2 3 0,2 0 0,1 1 0,1-4 0,-1-1 0,0-3 0,3 3 0,-2-4 0,5 1 0,-3 0 0,6-2 0,-4 0 0,5 1 0,1 4 0,-4-2 0,2-2 0,0-2-8,2-1 8,-1-1 0,-2-3 0,5 0-8,-3-4 8,-7 4 0,2-3 0,2-2-8,1 2 8,4-10 0,1 5 0,0-2 0,-1-2 0,0 1 0,2-4 0,-1 2 0,-6-1 0,4-2 0,-2 1 0,1-1 0,-2-2 0,-2 6 0,-2 0 0,0-3 0,0 3 0,-1 6 0,-3 0 0,3-2 0,-2 4 0,-1 1 0,0-2 0,0 4 0,0-1 8,0 2-8,0-3 0,0 3 8,0 0 0,0 0-8,0 0 0,0 0 8,0 0 0,-1 6-8,-2 2 0,3 4 8,-5-3 0,2 3-8,-1 3 0,1-5 0,-2 2 16,1 0-16,4-7 0,0 2 0,0 3 8,0-2-8,0 0 0,0 0 0,0-1 8,0 1-8,0-3 0,0 1 0,0-1 8,0 1-8,3-1 0,-2-1 0,4-1 8,-5 2-8,3-2 0,-2-1 0,3 1 8,3 0-8,-3 0 0,5 0 0,-3 0 8,6-6-8,1 0 0,-1 0 0,2 0 8,1-5-8,1 0 0,-2-1 16,2-2-8,-5 2-8,2-1 0,-1 0 16,1 1 0,-6 2-16,0 2 0,0 2 16,-3-4 16,2 6-32,-3-2 0,-1-2 40,2 2 16,-2 3-56,-1 0 0,4-3 72,-5 3 0,0 0-72,0 0 0,0 0 72,0 0 8,0 0-80,0 0 0,0 0 64,0 3 7,0-3-71,0 5 0,0 1 48,0-3-8,0 5-40,-5 0 0,5 0 40,0 0-8,0-1-32,5 1 0,-5-3 16,0 1 16,3-1-32,0-2 0,3 2 16,-5-2 8,3 1-24,0-1 0,1-2 24,0 3 0,7-4-24,-2 0 0,4 0 16,-2-5 0,0 2-16,1-6 0,-1 3 24,-2-2-8,-1 0-16,2 0 0,-5-2 24,1 1 8,0-3-32,0-2 0,-1 3 40,-2-5 8,1 1-48,-4 0 0,1 3 56,-2-5-8,0 7-48,-2 2 0,1 0 56,-1 1 8,2 6-64,0 1 0,-3-3 56,3 3-8,-3-4-48,2 4 0,-1 0 48,-1 0 0,-4 7-48,0-2 0,0 3 32,0 1 8,-2 7-40,2 0 0,-2-1 16,-3 1 0,4 4-16,1-2 0,-1 3 8,2 0 0,-3 18-8,5-4 0,-1 3 0,1 1 0,3-20 0,-1 0 0,2 4 0,0-4 0,0 1 0,0 2 0,0-2 0,-2-1 0,2-4 0,0-2 0,0 1 0,-3-3 0,3 1 0,-4-4 0,2 0 0,1 1 0,-2-3 0,3-3 0,-3 1 0,3 1 0,-3 2 0,0-4 0,2 3 0,-3-3 0,2-3 0,-3 5 0,2-2 0,-1 0 0,-4-2 0,4 2 0,-8-3 0,3 0 0,0 0 0,-3 0 0,0-3 0,2 2 0,1 1 0,1-3 0,-1-2 0,2 2 0,1 0 0,3-4 0,-4 1 0,1 3 0,3-5 0,-2 4 0,2-5 0,3 0 0,3-4 0,2-2 0,-5 15-13167</inkml:trace>
  <inkml:trace contextRef="#ctx0" brushRef="#br0">18081 746 4008,'0'0'0,"2"0"0,-2 3 0,0-3 360,1 0 0,-1 0-360,0 0 0,2 0 592,0 0 0,2 0-592,0-3 0,5 0 848,-1-3 0,5-2-848,2-3 0,3-7 592,-2 2 8,0-4-600,-2 4 0,2 2 544,-2-3 0,2 2-544,-5-1 0,-1-1 456,5 0 8,-2 1-464,-2 5 0,-1 0 344,-1 0 8,-1-1-352,1 4 0,-9 5 376,0-2 0,0 2-376,0 0 0,0 3 400,0-3-8,0 3-392,0 0 0,0 0 328,0 0-8,-7 3-320,2 8 0,-6 4 280,1 4 8,2 0-288,1 0 0,1 1 184,-3 0 16,5-1-200,-4-1 0,5 1 144,-3 1 8,3-4-152,3-2 0,2-3 120,4 1 0,-5-2-120,2-4 0,-3 0 88,3 0 8,2-5-96,-1 2 0,2 0 72,-2-3 0,4 0-72,1 0 0,1-6 40,4 2 8,-1-5-48,4-2 0,3-1 24,-3-4 8,1 2-32,-2-2 0,-5 1 16,-2-1 0,1 2-16,-6-2 0,7-2 16,-4 1 8,1 1-24,-3 1 0,1 4 8,-1-2 8,-2 3-16,-3 6 0,-1 0 8,-1 1 8,1 2-16,1 1 0,0-4 0,0 4 8,0 4-8,-3-4 0,2 1 0,-5 2 16,5 5-16,-3 7 0,-2 4 0,-3 5 8,2 0-8,3-3 0,3-5 0,1 3 8,0 0-8,0 4 0,-8 1 0,3 2 8,1-4-8,1-1 0,-1 6 0,1-4 8,0 1-8,3-2 0,0 1 0,0-1 0,3 2 0,-2-2 0,-1-1 0,0-2 0,0-1 0,-1-2 0,-5 0 0,-1-1 0,-1 0 0,3-3 0,0-5 0,2-2 0,-2-1 0,4-1 0,-3-3 0,-2 3 0,3-1 0,-1 1 0,0-3 0,-5 3 8,1-3-8,-5-3 0,-2 0 0,0-2 8,1 2-8,6-6 0,2 2 24,0-4-8,3 1-16,-1 1 0,-4-1 24,4 0 16,-1 2-40,5-5 0,5-1 40,-4-1 8,2-2-48,2 2 0,2 0 64,2-4 0,-2 4-64,5 0 0,2 3 40,0 4 8,0-4-48,4 4 0,-3-3 24,1 1 16,1 1-40,-4-6 0,-13 15-12248</inkml:trace>
  <inkml:trace contextRef="#ctx0" brushRef="#br0">18858 511 7736,'0'0'0,"0"3"0,0-3 0,0 1 8,0 1 0,0 0-8,0 1 0,-1 2 0,-5 3 0,0 5 0,3 7 0,1 4 152,1 1 8,1-1-160,-5-1 0,4-3 280,-1-4 0,1 2-280,-2 1 0,1-3 368,2 2 0,-3 2-368,2 1 0,-4 0 344,2-2 0,3 0-344,0-6 0,0-2 296,2 0 0,-2-4-296,0-5 0,0 1 240,0-3 0,0 3-240,0-3 0,0 0 200,0 0 0,0-3-200,0 3 0,0-3 184,1 1-8,1-5-176,5-8 0,-1-8 192,3-4-8,2-1-184,-4 6 0,2 2 216,3 2 0,-2 2-216,1-2 0,1 2 232,0-3 16,-2 3-248,-1-4 0,1 1 216,1 1 0,-1-1-216,1-1 0,-5 0 184,1 1 16,2 0-200,2 4 0,2 4 200,-1 0-8,0 3-192,-5 2 0,-4 6 184,-1 0-8,-1 0-176,1 0 0,1 0 168,-3 0 8,3 0-176,-2 6 0,4 2 144,-4 2 0,1 2-144,-1 3 0,2 1 112,-1 6 16,-4-2-128,-2-6 0,-4 2 120,-1-1 0,-1-6-120,1 3 0,1-2 112,3-2 0,0-4-112,2 0 0,-1 1 80,-1 2 16,2-4-96,2 2 0,-5-2 64,2-1 8,0 1-72,1 0 0,-1 0 39,1-3 9,0 2-48,0 1 0,0-3 0,1 3 8,0-3-8,0 3 0,2-3-12359</inkml:trace>
  <inkml:trace contextRef="#ctx0" brushRef="#br0">19268 546 6328,'0'0'0,"0"0"0,0 0 0,0 0 24,0 0 16,-1 2-40,-5 2 0,-2 6 128,-1-3 8,0 2-136,2 5 0,-5 1 264,4 1-8,1-5-256,5 3 0,-2-4 296,3 1 8,1 1-304,0-3 0,1-1 296,3-3 16,0-2-312,1 0 0,3-1 272,-2 1 8,0 1-280,3-4 0,3 1 256,0-1 0,3-1-256,0-3 0,-4-1 264,7-4 0,-3-1-264,-1 1 0,-1-3 288,0 1 8,-6 1-296,0-1 0,-1 0 344,-1 2 8,-1 2-352,-2-1 0,-2-2 360,0 1 0,0 1-360,-2-2 0,-2 1 416,-4-1 8,-2 2-424,-1 3 0,-1-1 368,-5 1 0,0 2-368,3 3 0,4 3 312,-3 0 8,1-1-320,3 4 0,-5 2 248,5 0 0,2 5-248,2 0 0,1-2 104,1 1-8,0-2-96,0-1 0,3-9-11168</inkml:trace>
  <inkml:trace contextRef="#ctx0" brushRef="#br0">19383 617 5320,'0'0'0,"-1"0"0,-1 2 0,1 2 104,-1-4 16,0 3-120,2-3 0,0 0 208,0 8 0,0-4-208,0 6 0,0-2 320,0 0 0,0 0-320,0 1 0,0-1 344,0 1 0,0 2-344,0-2 0,0-5 312,0 3 8,0-2-320,0-2 0,2 3 288,0 0 0,-1-5-288,2 1 0,2-2 280,-1 0 8,1-2-288,2 1 0,2-2 232,-3 0 0,3-3-232,3-2 0,3-3 200,1-4 8,-2 2-208,-1 2 0,2 0 192,0-4 16,-1 2-208,0-1 0,2 5 184,-2-6 0,1 5-184,-2-2 0,1 4 208,3 1 8,-3-2-216,-2 2 0,-5 2 216,0-3 0,-2 5-216,1 0 0,0 0 216,-1 1 0,-2 2-216,-1-3 0,-2 3 240,0 0 0,2 0-240,0-3 0,2 3 208,-4 0 8,0 0-216,0 0 0,0 0 192,0 0 0,0 0-192,0 0 0,0 0 176,0 0 0,0 0-176,0 0 0,-4 0 144,0 3 0,-1 0-144,-3 5 0,-1-3 120,0 1 0,-4 2-120,4-4 0,2 5 112,-1-5-8,-1 2-104,2-1 0,1 1 104,-2 3-8,-5-5-96,2 4 0,1-1 88,-1-2 0,2 2-88,-2 1 0,2-1 72,4 5 0,-2-5-72,2 1 0,2 0 64,2-5 8,1 2-72,-5 0 0,4 1 56,-1 2 8,2-5-64,0 2 0,0 2 40,2-4 8,-1 2-48,4 0 0,-5-2 32,1 0 16,2 0-48,3 3 0,1-3 24,4-2 16,-2 1-40,4-1 0,4 2 24,-2-3 8,1-4-32,2 1 0,3-3 24,-2-3 16,2 1-40,3-4 0,-3-2 24,3 1 0,-2 2-24,-1-4 0,0 2 32,3-4 0,-2 0-32,-4-1 0,-2-1 40,-1-2-8,-1 0-32,2 0 0,-2-2 40,0 1-8,0-2-32,-1 0 0,-2-3 40,1 1 0,-2 4-40,2-3 0,-3 8 40,-3-3-8,0 0-32,-1 1 0,-5 1 48,0-3 0,0 7-48,-7-1 0,1 6 56,-4 2 0,4-1-56,1 5 0,1 1 64,1 2 8,-3 0-72,-1 0 0,-1 0 64,3 2 0,-3 6-64,-6 3 0,-2 7 47,0 1 9,-2 2-56,4 0 0,1-2 24,3 5 16,-1 0-40,2 3 0,0 7 16,0 4 0,2 1-16,1-1 0,1-2 8,-1 2 8,5-5-16,1-5 0,0-4 8,1-5 0,3-1-8,0-2 0,2-5 0,1 1 8,-1-4-8,-1-2 0,0 0 0,-5-6 8,1 0-8,3-3 0,-1 0 0,2 3 8,0-3-8,6 0 0,1-5 0,1 0 8,2-4-8,-3 1 0,0-3 0,-2 1 8,1-2-8,-2-1 0,-2 5 0,-1-5 0,-1 4 0,1 3 0,0 0 0,1 4 0,-4-1 0,1 2 0,-4 1 0,0-3 0,0 6 0,0-4 0,0 4 0,0 0 0,0 0 0,0 0 0,0 0-8,0 0 8,0 0 0,1 0 0,-1 0-8,0 0 8,2 4 0,0 2 0,1 4-8,-3 1 0,0 2 8,3-1 0,3 3-16,2-4 8,1-4 8,-4 2 0,3-3-24,-1-1 16,1 2 8,-1-3 0,-1 0-16,2 1 0,-1 1 16,5-3 0,-5 2-24,4-5 8,-2 3 16,1-3 0,-1 2-16,3-2 0,-2 0 16,3-2 0,1-1-32,1 0 16,-3 0 16,0-2 0,2 0-15,-1-2-1,-1-1 16,-1 0 0,-4 0-24,0-2 16,-4 9 8,-2-2 0,1 0-8,1-2 8,3 2 0,-4-3 0,-1 0-8,-1 2 8,2-7 0,-2 4 0,0-2 0,0 1 0,-2 1 0,1 4 0,-1-7 0,-2 6 0,1 0 0,-1 1 0,0 0 0,3 1 0,-5 1 0,3 1 0,-1 0 0,0 1 0,-5 4 0,-1 2 0,2 2 0,1 2 0,-2-1 0,2 4 0,1-4 0,3 5 0,-1-6 0,4 2 0,-4 0 0,4 1 0,0-3 0,0 1 0,4-2-8,-4 0 8,2-3 0,1 1 0,2 2-16,-2-3 8,0 2 8,1-4 0,2 2-24,-1-2 16,2 0 8,-1 0 0,4 0-16,-3-3 8,6-3 8,2-3 0,1 0-16,1-3 0,1 1 16,-1-3 0,2-2-8,-5 2 0,4 0 8,1-4 0,-2-1-8,-2-2 8,9-6 0,-1-6 0,3 1 0,-1-1 0,1-1 0,-4 1 0,2-4 0,0-1 0,-2 5 0,-1-1 0,-4 4 8,0-4 8,-7 11-16,-2-6 0,1 2 32,-4-2-8,-3 10-24,-1 2 0,1 1 40,-2 2 0,0 7-40,0-2 0,0 4 48,0-1 7,0 0-55,0 3 0,0 0 48,0 0 8,-5 3-56,0 0 0,-4 9 56,1-1 0,-11 18-56,6 0 0,-5-2 40,3 0 16,-1 7-56,-1 2 0,3 2 24,-3 3 16,3-2-40,1-1 0,3 1 24,-4-1 0,7-15-24,1 1 0,0-2 24,1 2 0,-1-9-24,2 4 0,1-3 16,-1 0 8,2-5-24,0-3 0,0 0 8,1 2 0,1-8-8,0 1 0,0 0 8,0 0 0,0 0-8,0 0 0,0-3 0,0 3 0,0-3 0,0 0 0,0 0 0,0 0 0,3 0 0,5 0 0,-2-3 0,1-3 0,4 0 0,5-2 0,-2-4-8,0 4 8,3-3 0,-1 0 0,1-1-8,-2 1 8,1 3 0,-4-5 0,0 2-8,1 1 8,-2 1 0,-4 1 0,2 1 0,0-2 0,-3 6 0,0-3 0,-1 1 0,0 1 8,-1 1-8,0 3 0,-1 0 8,1-3 8,-2 3-16,2-5 0,-1 4 32,0 1 0,5 0-32,1 0 0,0 0 48,0 6-8,1-3-40,-2 1 0,-1 2 64,0 2 0,-1 1-64,0-2 0,0 2 64,-1 0 8,-2-3-72,1 0 0,-2 2 72,1-4 0,-3 3-72,1 1 0,-1-3 72,0 2 0,-1 1-72,1 0 0,-5 0 96,1 0 0,1-2-96,-2 2 0,2-3 120,0 2 0,0-4-120,2 2 0,-1-2 40,2 0 8,-6 0-48,2 0 0,1 0 0,0 0 0,-5 1 0,1-1 0,0-3-40,-2 2 8,-2 1 32,-2-3 0,13 0-13631</inkml:trace>
  <inkml:trace contextRef="#ctx0" brushRef="#br0">20567 379 9944,'0'0'0,"0"0"0,0 0 0,0 0 56,4 0 0,0 0-56,3 0 0,2 0 176,2-3 0,8 3-176,3-5 0,9 2 224,8-2 0,-3 2-224,-3-3 0,-2 4 136,-3-1 8,-5 0-144,-2-2 0,1 2 112,-7-5-8,2 1-104,-3 2 0,-14 5-8520</inkml:trace>
  <inkml:trace contextRef="#ctx0" brushRef="#br0">21317 506 6424,'0'0'0,"0"0"0,0 0 0,0 0 120,0 0 0,0 0-120,0 0 0,0 0 256,0 0 0,0 0-256,0 0 0,0 0 616,0 0-8,0 0-608,0-2 0,0 1 544,0 1 16,0-4-560,0 4 0,0-3 568,0 2 0,0 1-568,3-4 0,-1 4 512,-1-3 8,2 2-520,-2-1 0,1 0 440,0 2 0,0-3-440,-1 3 0,1 0 344,0 0 8,0 0-352,-1 0 0,2 0 256,0 0 16,-3 0-272,3 3 0,-3 1 200,3-3-8,-2 2-192,1 2 0,-2 2 176,0-3 0,0 3-176,0-4 0,-2 2 136,-2 0 8,1 1-144,3-3 0,-3 2 136,0-2 8,2-1-144,-1 0 0,0-1 112,0-1 16,1 0-128,-1 0 0,0 0 136,0 0 8,1 0-144,1-1 0,0-1 144,0 0 0,0 2-144,0-3 0,0 0 160,0 0 0,0 1-160,1-1 0,-1-2 160,0 2 7,2 0-167,0-1 0,-2 3 152,0-2 8,2 3-160,-1 0 0,1 0 112,0-4 8,0 4-120,-1 0 0,2 0 64,0 0 0,-3 4-64,3-1 0,-3 5 0,4-3 8,2 1-8,-4 2 0,-2-8-12919</inkml:trace>
  <inkml:trace contextRef="#ctx0" brushRef="#br0">21341 695 8744,'0'0'0,"-1"0"0,-3 0 0,1 0 8,1 0 8,0 0-16,0 0 0,1 0 72,1 0 8,1 0-80,1 0 0,0 0 368,0 0 8,-2 0-376,0-3 0,1 1 456,-1 1 8,0-1-464,2 2 0,0-3 464,1 3 8,3-3-472,-3 1 0,0-1 416,0 3 0,1-4-416,-2 4 0,1-3 360,0 3-8,1 0-352,1 0 0,-2 0 272,2 3 0,-3 1-272,2 1 0,0 1 240,-3-3 8,1 5-248,-1 0 0,-1 0 192,-1 4 0,-1-4-192,1-2 0,-2 0 144,2-3 8,-1 1-152,0 2 0,0-1 144,-3-2 0,3 1-144,1-2 0,-2 1 152,1 1 8,2-4-160,-4 0 0,1 3 168,0-3 16,1-3-184,2 3 0,-4 0 224,2-4 8,1 4-232,-2-3 0,3 1 247,-3-2 17,3 1-264,0 0 0,0 1 248,0-1 8,0-1-256,3 1 0,-3 0 240,3 0 0,-2 0-240,5 3 0,-4 0 144,4 0 8,6-3-152,4-3 0,-16 6-13487</inkml:trace>
  <inkml:trace contextRef="#ctx0" brushRef="#br0">21808 1 6224,'0'0'0,"0"0"0,0 0 0,0 0 272,0 0 0,0 0-272,0 0 0,0 0 512,0 0 8,0 0-520,0 0 0,0 0 448,0 0 8,0 0-456,0 0 0,0 0 376,0 0 0,0 0-376,0 0 0,0 0 328,0 0 0,0 0-328,-5 8 0,5-8 304,-11 26 8,5-11-312,2 2 0,-1-3 240,0-2 8,1 1-248,0-1 0,2-3 232,-2 1 8,3-3-240,-4 2 0,1-3 192,1 1 16,0 0-208,1 1 0,-2-2 184,2 1-8,0-2-176,-1 0 0,2-2 96,0 0 8,1-3-104,0 1 0,0 0 32,0-1 16,1 0-48,0-1 0,-1 1-9552</inkml:trace>
  <inkml:trace contextRef="#ctx0" brushRef="#br0">21900 6 6824,'0'0'0,"0"0"0,0 0 0,0 0-16,0 0 0,0 0 16,0 0 0,0 0-64,0 0 0,0 0 64,0-3 0,0 3 40,0 0-8,0 0-32,3 0 0,-3 0 184,2 0 0,-2 0-184,0-2 0,0 2 336,0 0-8,0 0-328,0 0 0,0 0 400,0 0 0,0 0-400,0 0 0,0 0 360,0 0 8,0 2-368,0 1 0,0 5 360,0 2 0,-5-1-360,-1 8 0,1 0 320,1 2 16,0-2-336,0-2 0,1-4 280,2-1 0,-4 1-280,2-1 0,1 1 280,0-6 8,2 2-288,-2 0 0,0-5 232,0 2 8,1-1-240,1 0 0,0-1 176,0 0 0,0-2-176,0 4 0,0-4 112,0 1 0,0 0-112,0 1 0,0 1 56,0-3 8,0 0-64,0 0 0,0 0-9728</inkml:trace>
  <inkml:trace contextRef="#ctx0" brushRef="#br0">22168 377 7232,'0'0'0,"0"0"0,1 0 0,-1 0 248,2-3 8,-2 3-256,3-4 0,-3 4 744,0-5 8,0 5-752,3-5 0,-3 5 840,0-7-8,0 7-832,2-2 0,-2 2 528,0-4 0,0 4-528,0-3 0,0 3 328,0 0 0,0 0-328,-2 0 0,2 0 256,-12 7 0,12-7-256,-26 21 0,4 0 224,0 2 8,2 1-232,2 0 0,0-1 176,2 0 0,3-2-176,3 1 0,1-1 128,4-1 0,-2-2-128,2 1 0,4-2 104,-1-2 8,2-2-112,2-2 0,-1-1 88,3-1 8,-4-4-96,1-1 0,2 2 80,1-4 16,-1-2-96,8 3 0,-4-3 40,4 0 16,4-3-56,3-2 0,2-5 24,4-1 8,-2-3-32,0 1 0,-6-2 16,0 0 8,-1-2-24,1-4 0,2 2 16,-2-8 8,-4 0-24,3-2 0,-2-5 8,3-2 8,-2 2-16,0 5 0,1 2 8,-1 5 8,-3 1-16,-5 2 0,-2-2 24,-4 3 0,-4 0-24,1 4 0,-8 1 24,1 3 16,-1 4-40,3 2 0,-2 4 32,2 0 16,-3 2-48,-2 6 0,-2 2 80,-3 6 0,1 1-80,1-1 0,0 4 40,2-1 0,3 3-40,-2 2 0,3 1 24,1 2-8,6-3-16,-2-3 0,5-21-11648</inkml:trace>
  <inkml:trace contextRef="#ctx0" brushRef="#br0">22192 536 6224,'0'0'0,"0"0"0,0 0 0,0 0 200,0 0 8,0 0-208,0 0 0,0 0 296,0 0 8,0 0-304,0 0 0,0 0 504,0 0 0,0 0-504,0 0 0,0 0 400,0 0 8,0 0-408,0 0 0,0 0 376,0 0 0,0 0-376,-3 0 0,-1 4 312,0 3 0,2 4-312,-2 1 0,3 1 280,-4 1 0,5-2-280,-3-1 0,2 2 224,-1-2 8,2-1-232,0 0 0,2-1 200,-1 1 0,2 1-200,-1-2 0,1 0 168,-3 1 8,3-2-176,1-2 0,0 1 144,-3-3 0,3-2-144,-2 3 0,3 0 144,-1-2 0,3 2-144,-5-5 0,3 0 136,1-5 8,1 2-144,-1 1 0,0-1 120,1-2 0,0-1-120,5-3 0,-5 1 112,4-6 0,0 1-112,-1 1 0,-2-2 104,-1 4-8,4-3-96,0 0 0,2 4 88,0 0 8,0-3-96,0 2 0,-4-1 80,-3-2 8,0 3-88,-1 0 0,1 4 80,-3 5 0,0-1-80,-1-2 0,1 0 88,0 2 16,-1-1-104,-1 1 0,0 2 96,-1-3 8,0 3-104,0 0 0,0 0 104,0 0-8,0 0-96,0 3 0,-1 0 96,-2 5 8,-2-2-104,-1 3 0,-3 4 72,3 2 8,0 1-80,1-4 0,0 0 72,-1 1 0,1-1-72,3-5 0,1 1 56,-2-2 0,3-2-56,-2 3 0,-1-4 40,2 1 8,1 0-48,0 2 0,1-4 16,2 2 8,-1 1-24,-2-1 0,3-1 8,-2 2 16,1-3-24,3-2 0,-3 4 0,2-4 8,-2 1-8,3-1 0,1 0 0,1-1 0,-1 1 0,2-4 0,2 2 0,-2-3 0,4 2 0,-1-1 0,-2-1 0,-1 1 0,2-1 0,-1 0 0,2-1 0,0-1 0,0-2 0,0 2 0,0-3-8,1 4 8,-2-5 0,-1 4 0,-1-3-16,-2 3 16,0-3 0,0 3 0,-1-2 0,2-1 0,-1 0 0,-1 0 0,-1 3 0,-2 1 16,2-2-16,1 2 0,-5-1 8,1 4 0,0 1-8,1 0 0,0 0 16,-1-2 8,-1 1-24,0 3 0,0 0 32,0-3 0,0 3-32,0 0 0,0 0 32,0 0 0,0 3-32,0 0 0,-1 3 24,-3 1 16,2 3-40,-7 1 0,3 4 24,0 3 8,0-5-32,0 0 0,1 0 16,2 1 8,-2-4-24,1 0 0,4-2 32,-3 1-8,2-3-24,-1 1 0,2 0 16,0-1 16,0 2-32,0-2 0,0-1 8,0-1 8,0 4-16,0-6 0,0 3 8,0 1 0,2-3-8,-1 1 0,2-1 0,-3 1 8,2-4-8,0 2 0,0-2 0,2 3 0,-2-3 0,3-3 0,-2 3 0,1-2 0,5-2 0,-1-3 0,3-3 0,2-4 0,0 3 0,-2-1 0,0 3 0,-1-2 0,2 5 0,-1-4 0,-2 1 0,0-2 0,2 1 0,-4-1 0,2 4 0,-7 1 0,7-1 0,-6-1 0,4 1 0,-2 0 8,1 0-8,-1 2 0,-4 0 0,1 1 16,-1 1-16,1-3 0,-2 6 8,0 0 8,0 0-16,0 0 0,0 0 16,0 0 0,-2 0-16,-1 4 0,-1 1 32,-3 1-8,2 2-24,0 2 0,-1 3 32,0 0-8,1-1-24,0 0 0,1-2 16,1 1 16,-3-2-32,2 1 0,3-1 16,1 0 8,-4 1-24,8 2 0,-3 0 16,3 3 8,-2-2-24,3 1 0,0-4 8,1 0 0,-6-10-8,0 3 0,0-3 0,2 0 8,-1 3-8,1-3 0,0 3 0,2-3 0,-1 1 0,4-2 0,-1-2 0,4 0 0,10-8 0,-4 1 0,2 0-8,2-3 8,-5 3 0,-1-4 0,-1 1-8,-1 1 8,0 1 0,-3-2 0,0 0 0,-4-1 0,1 1 0,-2-1 0,0 2 0,-1-2 0,-2 5 0,-1 3 0,0-2 0,0 3 8,-1 0-8,0 2 0,-1 2 8,-1-1-1,-6-2-7,-1 4 0,-3 4 16,-1-1 8,-4 5-24,0 2 0,4 1 8,-1-1 8,0 1-16,3 1 0,1-1 0,0 5 0,5-8 0,1 1 0,5-9-12367</inkml:trace>
  <inkml:trace contextRef="#ctx0" brushRef="#br0">23055 580 6328,'0'0'0,"0"0"0,0 0 0,0 0 80,0 0 8,0 0-88,0 0 0,0 0 208,0 0 8,0 0-216,0 0 0,0 0 416,0 0 8,0 0-424,0 0 0,0 0 344,0 0-8,0 0-336,0 0 0,-2 6 328,-3 1-8,0 1-320,2 4 0,-3 1 304,1 1 16,-3 0-320,6-5 0,-1 1 248,2 0 8,0-2-256,1 1 0,0-2 184,0-1 16,0 2-200,1-2 0,-1 1 152,0-4 0,1 3-152,2 1 0,-2-2 160,0 0 0,1-1-160,0 2 0,-1-5 136,2 2 0,-3-3-136,3 3 0,-1-3 136,-1 0 0,4 0-136,-3-3 0,3 0 96,1 2 16,0-7-112,2 3 0,1-5 104,-1-3 0,2 2-104,-1 1 0,2 1 104,1-1-8,2-1-96,-1 1 0,-2-3 88,4 0 16,-7-3-104,4 4 0,-1 3 96,0-1 16,-2 0-112,-1 0 0,1 4 80,0-2 8,-4 1-88,1-1 0,-4 4 112,0 2 16,1-3-128,0 2 0,1 0 144,-1 2 8,-2-1-152,1 1 0,0 1 152,-2 0 0,0 0-152,0 1 0,0 5 152,0-3 16,0 7-168,-2 4 0,-4 6 128,-2-1 8,0 2-136,1-1 0,2-6 120,-1-2 8,1 1-128,0-2 0,5-1 88,0-6 0,0 1-88,0 0 0,0 4 64,0-2 8,0 0-72,0-1 0,1-1 56,3 0-8,-2-2-48,1-1 0,3-2 40,-1-2-8,2-1-32,2-2 0,4-2 32,1-1-8,2-2-24,2-4 0,0 1 24,-1-3 16,2 2-40,0-2 0,-3 0 24,-2 2 8,-2 1-32,0 2 0,-2-2 16,0 3 8,-4 1-24,-2 5 0,-1 1 16,-3 3 8,0-2-24,0 2 0,0 0 16,0 0 8,0 0-24,0 2 0,-3 3 24,2 0 0,-5 1-24,1 4 0,-3 3 16,2 1 16,2 1-32,-2 0 0,3-4 8,3-1 8,0-1-16,0 1 0,0 0 0,0-2 8,3-1-8,-1 2 0,3 0 0,3-2 0,1 2 0,-1-2 0,1 0-8,1-2 0,2 0 8,-1-8 0,-11 3-11648</inkml:trace>
  <inkml:trace contextRef="#ctx0" brushRef="#br0">23589 509 6224,'0'0'0,"0"-2"0,-2 2 0,0 0-80,0-2 8,1 0 72,0 2 0,-1-3 0,0-2 0,2 4 0,0 0 0,0 1 72,0-3 8,0 3-80,2-3 0,-2 2 256,2 1-8,-1 0-248,0 0 0,1 0 408,2 0 0,1 0-408,6 0 0,6-4 512,3 4 8,0-2-520,-1 1 0,0 1 584,-1 0 8,-2-2-592,0 1 0,-3 1 552,0-3 0,-2 3-552,-3-4 0,1 1 432,-2 3 0,-2-3-432,-2 3 0,4-2 288,-5 0 0,2 2-288,-2-2 0,-2 2-9232</inkml:trace>
  <inkml:trace contextRef="#ctx0" brushRef="#br0">23811 265 6520,'0'0'0,"0"0"0,5-2 0,-5 2 72,0-3 8,0 3-80,3-4 0,-3 4 200,3-7 8,-3 7-208,4-3 0,-4 3 384,0-3 16,0 3-400,0-5 0,0 5 400,0-2 16,0 2-416,0-3 0,0 3 408,0-4 16,0 4-424,0 0 0,0 0 392,0 0 16,0 0-408,0 0 0,0 0 328,0 14 8,0-14-336,-7 30 0,-1-12 280,-2 4 8,2 0-288,-1 2 0,1-4 224,1 4 8,-2-2-232,2 4 0,0 3 176,-2 1 8,4 0-184,-2-5 0,-4-1 160,2-1 0,3 1-160,-2-5 0,2 2 136,1 0 0,0-3-136,1 0 0,0 1 112,1-2 8,0 0-120,0-5 0,0-3 88,0 0 0,1-2-88,1-6 0,1 1 56,1-2 8,-1 0-64,0 0 0,0 0 48,0 0-8,2 0-40,0-2 0,-1 1 32,0 1-8,1-6-24,1-1 0,0-7 0,0-2 0,1-5 0,-3 6 0,-1 4-56,0-2 16,0-1 40,2 2 0,-2 12-10160</inkml:trace>
  <inkml:trace contextRef="#ctx0" brushRef="#br0">23862 612 6224,'0'0'0,"0"0"0,0 0 0,0 0 104,0 0-8,0 0-96,0 0 0,0 0 240,1 0 16,0 0-256,2 0 0,-2 2 256,2 0 8,1 1-264,6-3 0,1 0 336,2 0 16,5 0-352,0-3 0,2-2 408,0-1-8,1 1-400,-4-3 0,-6 0 400,0 1-8,2 1-392,-1-4 0,1 0 384,1-1 16,-2 0-400,-1 1 0,-1 1 368,0-4 8,-2 6-376,-5 0 0,2 0 392,-5 4 0,3-1-392,0-2 0,-3 0 352,3-1 8,-2 0-360,-1-2 0,0 5 296,0-2 8,0 5-304,-1-2 0,-2-1 248,-3 2-8,1 2-240,-2 0 0,-2 0 208,-1 2 0,1 2-208,-4 1 0,-5 3 136,1 2 8,-3 0-144,5 3 0,-1 0 120,2 4 8,-1 1-128,4 0 0,-4 1 72,1 1 8,3-5-80,1 4 0,2-1 56,3-1-8,-2-2-48,2 2 0,2 0 40,1-5-8,2 0-32,2-2 0,0-3 8,0-1 16,1-2-24,-1 0 0,2 1 0,1-2 8,1 2-8,0-5 0,0 2 0,2-2 0,3-2 0,0-1 0,3-2 0,3-1 0,1-3 0,-2 1 0,5-3 0,-2 2 0,3-3 0,-2 1 0,-2 0 0,0-1 0,-4 0 0,3 0 0,-1-4 0,1 3 0,-4-2 0,2 0 0,-2-1 0,-1 2 8,1-2-8,-2 2 0,-2 0 0,-3 1 8,-1 3-8,0 3 0,0 0 8,-2 4 8,-3-1-16,0 4 0,0 0 24,0 0 0,0 0-24,0 0 0,0 4 24,-2-1 16,-3 2-40,-3 4 0,-1 11 32,0-1 16,-2 2-48,0-3 0,3-3 24,2-2 8,1 1-32,0 0 0,2 0 16,2-2 8,-3 1-24,3-1 0,0-3 24,-2-2-8,2 1-16,1 0 0,0 1 8,1 0 8,2 2-16,-2-3 0,-1 1 8,0-3 0,1 2-8,1-3 0,1 0 0,0-2 16,0 4-16,-3-4 0,2-3 0,1 0 8,0 3-8,0-3 0,2-3 0,1 3 8,4-7-8,-2 1 0,2-7 0,5 2 8,-1-2-8,0 1 0,1 2 0,1 2 8,0-5-8,4 2 0,-6 0 0,2-1 8,-1-1-8,2 2 0,0-2 0,-3 2 8,1 0-8,-4 0 0,-1 1 8,1-2 0,-3 4-8,-1 2 0,-3-1 16,0 4 0,-4 0-16,0 1 0,0 1 8,0 1 0,0 1-8,0 4 0,-2-2 8,-1-3 0,0 4-8,-1 1 0,0 5 0,-4 4 8,0-1-8,3 1 0,-2 0 0,2 1 16,-1 0-16,4-4 0,1 1 0,-1-3 8,0-2-8,2-1 0,2 2 0,1-5 8,-1 1-8,4 1 0,0 1 0,0 5 8,-1-3-8,1-2 0,0 1 0,-1 0 0,2 0 0,-1-1 0,0-4-8,2 2 8,-1-4 0,-5 4 0,-2-4-11816</inkml:trace>
  <inkml:trace contextRef="#ctx0" brushRef="#br0">24850 64 6632,'0'0'0,"0"0"0,0 0 0,0 0 88,0 0 8,0 0-96,0 0 0,0 0 224,0-3 16,0 3-240,0-4 0,0 4 376,0-3 8,0 3-384,0-2 0,0 2 344,0 0 0,0 0-344,0 0 0,0 0 320,0 0 0,0 0-320,0 0 0,0 0 264,0 0-8,0 0-256,0 5 0,0-5 216,-4 17 8,4-17-224,-11 22 0,3-7 168,-1 1 8,-1-2-176,2-2 0,3 1 152,-1-3 8,-1 0-160,-2 1 0,3-5 120,0 1-8,0-3-112,1 2 0,1-2 48,-2 2 8,1-2-56,2-2 0,3 3 8,-3 1 8,3-5-16,0 1 0,0-2-8512</inkml:trace>
  <inkml:trace contextRef="#ctx0" brushRef="#br0">24969 84 5920,'0'0'0,"2"-3"0,-2 3 0,0 0 16,1-2 8,-1 2-24,0-3 0,2 3 8,-2-2 8,0 2-16,0 0 0,0 0 360,0 0 8,0 0-368,0 0 0,0 0 520,0 0 8,0 0-528,0 0 0,0 0 560,0 0 0,-2 0-560,-4 10 0,-4 4 464,-2 6 0,0-1-464,1-3 0,2 2 376,0-5 8,1 2-384,1 0 0,-1 0 312,0-1 0,0-1-312,1-2 0,0 2 216,3-4 8,-1 2-224,-1-1 0,4-4 152,-1-2 0,2 1-152,0 0 0,1-2 88,1-1 16,-1 3-104,0-5 0,0 0-9104</inkml:trace>
  <inkml:trace contextRef="#ctx0" brushRef="#br1">12862 1687 5945,'-3'1'2713,"3"1"-1129,2 2-464,-2-4-263,0 0-57,0 0 48,6 1-8,16-1-136,23-1 32,-16-4-183,0-1-65,5-1-160,-1-1-144,-8 2-104,1 2-40,-9 1-40,-2 3-32,-6 0-200,-1 0-240,-10 5-1369,-3 0-1768,1 1 2273</inkml:trace>
  <inkml:trace contextRef="#ctx0" brushRef="#br1">12889 1432 3745,'25'-51'2312,"-13"49"-207,-12-1-161,1 6-400,0-2-399,-2-1-257,0 0-184,-2 13-120,-6 28-40,6-16-136,-1 0-48,-2-3-95,1 1-9,1 2-112,-3-3-24,5 2-88,-4-2-16,3-9 16,1 1 0,2-6-24,1-3-32,4-2-112,1-5-104,-1-6-561,1-4-327,-1-3-1592,-2-4 1703</inkml:trace>
  <inkml:trace contextRef="#ctx0" brushRef="#br1">12921 1402 4929,'-16'-2'2785,"12"0"-817,3-2-336,-2 3-327,3 0-449,0 1-192,0 0-344,0 0-88,0 0-40,0-1-8,14 1 56,24-1-32,-17 0-8,4 1 8,4-4-72,0 1 16,0-4-64,-3 0 1,-7 1-17,-1-2-48,-7 2-16,4 4-40,1 3-97,-6 0-87,0 5-744,-11-3-544,-11 3 896</inkml:trace>
  <inkml:trace contextRef="#ctx0" brushRef="#br1">12946 1483 2825,'-48'42'1784,"61"-44"32,-1 1-183,4 0-177,0-1-304,1-2-472,7 3-135,1-4-113,2 4-160,-4-1-104,0 1-24,-4 2-144,0 0-32,-6 1-120,-3-1-160,-6-1-1929,-2 1 1609</inkml:trace>
  <inkml:trace contextRef="#ctx0" brushRef="#br1">13266 1843 7506,'-2'0'3328,"0"-1"-1623,2-1-233,0 1-528,0 0-120,0 0-240,8-8-47,34-31-9,-25 20-104,3 2-56,0-4-32,-3 5-96,0 0-24,1 1-48,-6 4-56,-3 4-48,0 5-48,-7 6-16,0 4 8,-3 7-48,-4 4 48,-1 6-32,-3-3 16,4 2 48,0-4-8,5-3-32,2-2 0,2-6-40,2-1 8,4-6 32,-1-2 0,4-6 32,-1-3-8,3-4-24,2-3 24,0-2-8,0-5 16,-3-1 0,-1 1-32,-3 6 16,1 4-8,-5 6 32,0 5-32,-4 3-8,-1 0 24,-3 12 32,0 1 72,-2 5 0,2 5-32,7-3-32,3 1-72,7-5-328,1-4-472,2-11-2625,5-6 2329</inkml:trace>
  <inkml:trace contextRef="#ctx0" brushRef="#br1">14142 1572 7009,'-29'-34'3329,"27"33"-1400,-2-1-273,1-1-480,2 3-248,0-1-335,1 0-185,0 1-272,0 0-40,0 0 72,11 2 56,8 2 80,25 1-8,-18-2-120,1-6-48,3 1-96,1 2 16,1-3 0,-5 3-48,-7-3 8,0 5-8,-10-2-96,-4 0-32,-2 2-288,-8-2-288,3 1-729,1-1-551,-1 0 1232</inkml:trace>
  <inkml:trace contextRef="#ctx0" brushRef="#br1">14130 1645 5873,'0'3'2577,"1"-3"-1329,6 0-88,3-2-255,1 0-105,7 1-24,-1-2-168,5 1-80,0-1-56,2 2-272,1-2-40,0 0-152,0 4-8,-8-2-72,0 1-96,-4-2-784,-6-1-1753,8 2 1833</inkml:trace>
  <inkml:trace contextRef="#ctx0" brushRef="#br1">14687 1730 6329,'34'23'2937,"-24"-38"-1321,1-1-271,0-5-401,2 1-160,-2 0-184,4 0-64,-2 3-128,-4-4-32,2 6-24,-3-1-55,6 6-33,-1-2-72,1 3-104,-3 3-8,-3-1-80,0 3 16,-1 4-16,-5 2-8,-2 3 8,-1 5 0,-7 7-16,-2 5 16,-2 5-32,-1 0 32,4 0-8,1-2-16,4-2 40,3-3-48,2-9 24,0-4 0,4-4 40,0-6 16,4-3 32,1-3-16,5-7-64,2-2 16,0-6-24,3-1 16,2-1 8,1 2 24,2 2 32,-4-1-8,-1 7 256,-5 0 16,-5 5-48,-1 11 16,-9 2-264,-4 5-32,-6 9-8,-2 2 16,0 7 8,1 2 8,7 1-24,3-2-16,7-3-8,4-2 8,2-7-8,5-1 16,6-5 8,0-3-104,4-5-176,-7-5-448,-2-5-1745,-2-6 1657</inkml:trace>
  <inkml:trace contextRef="#ctx0" brushRef="#br1">15538 1800 4313,'8'0'2688,"0"-7"-663,1-5-193,7-4 49,0-8-681,6-3-176,4-7-216,1-3-79,4 0-33,-3-1-56,3 6-104,-3-1-40,-4-2-160,1 1-40,-5-7-144,-3 0-8,-3 3-104,-5 1 24,-2 6-56,-2 7-8,-5 4 0,-1 3-24,-6 8 0,-4 3 8,-4 9-16,0 7-8,-5 10 40,-2 6 16,-1 16-32,-2 7 0,1 11 0,-1 4-56,2 1 80,4-2-24,5-4 8,7-4 8,3-14 0,1-11-8,4-12 0,1-8-16,7-11-8,5-2 8,2-16 8,7-5 0,1-7-16,2 1 16,-3 3 0,-2 1 16,-6 8-8,-4 3-8,-6 7-24,-1 3 48,-4 5-40,-5 4 16,-3 7-16,2 6-16,0 7 0,4 1-24,6 0-80,4-3-72,8-6-120,3-3-72,5-7-424,4-2-217,0-5-503,-1-5-448,-9-4 1312</inkml:trace>
  <inkml:trace contextRef="#ctx0" brushRef="#br1">16106 1497 7114,'-2'-4'3648,"1"0"-1359,1 3-841,0 1-376,0 0-544,0 1-103,7 17-41,11 20 48,-14-16 16,2 4-64,-1-4-104,1 7-48,-2-2-80,1-1-16,-1 1-96,1-4 0,-2-9 0,-1-5-40,-1-5 24,1-3 80,1-1 408,-3 0 176,0-1 89,0-1-89,3-17-432,8-25-160,-1 15-128,5 1 64,3-3-16,4 0-16,4 3 32,6 2-56,-8 6-8,-1 2 40,-10 3 0,-2 4 0,-2 5 8,-4 2-32,2 6 0,-7-4-16,-1 1-16,1 2-16,-1-1-176,0 0-288,0 2-1009,-1 8-679,-1 3 1280</inkml:trace>
  <inkml:trace contextRef="#ctx0" brushRef="#br1">16974 1631 4721,'-2'0'2841,"-1"-2"-457,2 2-920,1-1-255,-1 1-601,0 0-184,0 0-192,1 0 16,0 0 48,19-1-16,31-4-128,-20 1-40,0 0-72,6-1-8,-8-1-16,-6 3-16,-10-1-48,-4 2 40,-6 2-40,1 0-24,2 4-176,-6-4-336,0 0-1905,1 0 1713</inkml:trace>
  <inkml:trace contextRef="#ctx0" brushRef="#br1">16922 1722 5177,'3'1'2633,"6"1"-817,4-3-728,7 0 89,4-2-337,2-3-112,3 2-368,-1-2-112,0 0-192,-2 1-128,-3-2-408,-4 1-1376,-8 2 1255</inkml:trace>
  <inkml:trace contextRef="#ctx0" brushRef="#br1">17446 1850 7762,'1'0'2904,"5"-10"-2072,1 0 1,9-5-89,2-2 8,4-2-120,1-3-128,0-3-96,-2 3-56,-4 0-112,-1 2-24,-1 5-56,-4 3 25,-4 5 15,-4 1-80,-3 6-32,2 0-80,-4 9-32,-1 0 32,-3 8-24,-2 1 24,5 5 24,0 1-56,0-3 24,-2-3 0,4-4-24,-2-3 8,3-5 0,5-1 32,-3-3 16,1-4 8,2-5 16,6-1-24,0-7 8,6-1 0,3-3-40,1-3 48,0-1-16,-1 3-16,-4 4 64,-3 3-80,-5 9 16,-5 0 8,-3 10-24,-4 4 32,-4 6 152,1 5 56,-1 4 8,3-1 8,4-3-200,3-1-24,6-8 8,5 2-64,6-9-80,4-3-208,1-8-1337,1-9 1177</inkml:trace>
  <inkml:trace contextRef="#ctx0" brushRef="#br1">18195 1883 7017,'15'-9'2841,"9"-4"-1713,3-5 185,6-11-89,1-6-120,4-4-168,3 0-152,-10-2-167,2-1-57,-1 4-208,-6-1-72,5 3-144,-5 0-48,-8-5-16,-1 4-24,-11 2-56,-1 5 40,-4 13-24,-3 4-32,-7 14 24,-3 7-64,-13 13-8,0 7 48,-2 12-80,2 6 80,4 6-16,7 2 0,-3 3 56,5 1-40,6-1 24,-4-9 0,13-11 16,-6-14-16,5-12 24,5-4 0,-3-8 8,10 0 24,4-9-8,1-6-40,2-9-16,2-3 24,-4-4-24,-1 2 40,-5 2-32,-2 4-48,-7 6 32,-2 4-32,-4 9-16,-2 6 24,-6 11-64,-1 7 0,-1 8 48,1 3 0,5 1 16,5-3-8,8-2 8,2-5-32,6-9-24,5 2 0,4-11-64,5 2-48,-2-9-400,1-3-305,-6-2-1199,-5-4 1328</inkml:trace>
  <inkml:trace contextRef="#ctx0" brushRef="#br1">18343 1587 7250,'-23'-2'3264,"7"2"-1383,8 0-225,6 2-544,3-1-280,8 3-391,6 0-89,16 0-32,5-2 24,10-3-80,4-4-152,4-3-104,9-3-8,-1 3-224,-2 4-480,-17-2 464</inkml:trace>
  <inkml:trace contextRef="#ctx0" brushRef="#br1">18977 1603 5609,'0'0'2761,"0"-1"-945,0 0-103,0 0-617,0 1-272,0 0-320,0 0-152,1 16-64,-7 27 24,-5-15-72,4 1-104,6-4-64,1-3-48,7-5-24,5-4 40,2-8 248,2-3 153,2-9 159,1-4 88,5-7-192,-2-1-136,1-5-152,-3 0-96,-2 3-72,-1-1-16,-7 8-8,-1 2 8,-9 7-24,0 2 0,-2 7 0,-2 4-32,3 6 0,1 2 0,3 7 16,6 1 8,9-1 8,-1-2 48,-1-9-40,-2-2 8,-1-8-16,5-2-16,1-3 512,-1-7 88,-1-4 232,-4-1 105,-2-8-233,-1-1-16,-5-5-64,-4 1-48,-6-3-192,-2 3-48,-3 2-160,-2 5-56,4 7-96,-2 5-40,2 4-72,0 3-64,1 7-392,6 2-624,6 7-1305,-4-2-999,13 6 2039</inkml:trace>
  <inkml:trace contextRef="#ctx0" brushRef="#br2">20360 1809 6561,'6'38'3017,"-1"-42"-1297,2 2-327,4-8-409,3-5-184,-1-5-192,5-1-64,1-4-88,-2 1-7,4 0-73,1 2-64,0 3-56,-2 1-8,-6 8-112,-5 3 24,-3 8-120,-1 3-32,-4 10 0,0 3-48,-6 9 40,-1 1-24,0 5 0,0-3 24,5-1 0,1-6 8,2-12 0,0 0-16,0-10 8,3 3 8,5-3 64,1-7 136,6-1 224,4-3-16,1-11-88,2 2-152,0-8-168,-2-1-16,-2 7 32,-5-1 40,-7 12-64,-4 3 8,-6 7-24,-4 6-32,-3 9 32,-3 7-8,-2 9 32,2-4 0,5 1-24,4-2 24,8-5-56,4-4-80,5-9-232,7-4-480,5-7-1521,0-4 1545</inkml:trace>
  <inkml:trace contextRef="#ctx0" brushRef="#br2">21368 1620 9002,'2'-3'4049,"-4"0"-1993,-7-3-239,-5 2-689,-3 3-328,-6 2-416,2 7-160,-2 6-80,-8 2-24,0 5-64,-6 3 0,4 0-32,8 1-16,10-3-40,6-4 16,12-2 0,7-1-32,12-4 48,7 0-16,1-4-32,2-4-56,-6-3-280,-3-1-272,0 0-800,-1 1-497,-8-5 1201</inkml:trace>
  <inkml:trace contextRef="#ctx0" brushRef="#br2">21110 1738 3921,'-6'0'2888,"4"1"145,2 0-1321,0-2-463,0 0-697,0 1-144,10-1-136,13 1 40,32 2-88,-23-2-56,0-1-168,3 0-80,-1-5-416,-1 0-1432,4-2 1351</inkml:trace>
  <inkml:trace contextRef="#ctx0" brushRef="#br2">21912 1400 4825,'5'-2'2849,"-4"1"-369,0 1-567,-1 0-641,-1 0-144,-1 13-224,-14 29-56,1-19-239,-4 8-121,-5-1-136,1 4-104,-4 4-160,-2 0 0,7 3-72,1-4-16,6-7 0,7-5 0,3-10-32,3-1-48,2-7-256,-1-4-248,6-3-913,0-3-1143,0-10 1704</inkml:trace>
  <inkml:trace contextRef="#ctx0" brushRef="#br2">21911 1421 3361,'2'-10'1784,"0"6"-432,0-2 73,-2 5-209,-4-1-264,-2 9-320,-4 4-24,-2 9-55,-2 6 111,-3 3-120,-2 3-136,-4 3-208,1 4-104,-1 6-48,-2-1-32,4-1 0,7-2 0,4-11 24,4-3-8,9-10 8,-4-7-40,1-9-64,-1-1-32,1-6-184,4-4-424,0-8 504</inkml:trace>
  <inkml:trace contextRef="#ctx0" brushRef="#br2">21964 1454 4585,'7'-10'2545,"-1"9"-489,-3-1-256,-4 4-495,-1 7-209,-9 0-384,-1 10-144,-7 7-168,-2 5-56,0 8-8,-4 0-16,5 5-144,0 0-23,3-5-121,3-5-16,6-8 24,0-9-40,4-8 0,3-1-24,-1-6-105,5 1-71,2-6-432,4-7-616,1-3 832</inkml:trace>
  <inkml:trace contextRef="#ctx0" brushRef="#br2">21917 1438 5521,'7'-8'2961,"0"3"-945,-3-1-455,0 3-289,-2 2-464,1 3-120,-2 6-216,-3 3-72,-4 5-48,-3-1-40,-4 0-63,-2 2-105,1 6-48,-1 1-56,4 7-40,0 1 16,4 1 8,1 0 16,1-4-48,2-1 16,3-6-32,0-4 0,0-6 56,1-5-72,-1-3-64,1-2-72,-3-6-377,1 3-263,0 0-616,-1-7-713,-2-8 1385</inkml:trace>
  <inkml:trace contextRef="#ctx0" brushRef="#br2">21952 1414 4833,'1'-3'3017,"1"7"111,-1 3-1151,0 8-601,-1 4-152,0 9-303,-3-1-209,0 5-280,1 4-32,2 1-136,0 1-64,8 1-96,0-3-40,2-5 16,1-2-40,-4-17 336,2-1 128,-3-9 272,6-2 201,0-6-113,2-9-72,-1-12-64,-2-9-160,9-6-152,-1-4-64,4-2-192,-1 0 24,-5 0-136,-1 5 24,-4 11-32,-4 2-104,-6 11 32,-2 5-88,0 7-416,0 2-488,-1 8-1344,1 6-873,1 4 1929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2-10T09:07:56.752"/>
    </inkml:context>
    <inkml:brush xml:id="br0">
      <inkml:brushProperty name="width" value="0.05" units="cm"/>
      <inkml:brushProperty name="height" value="0.05" units="cm"/>
      <inkml:brushProperty name="color" value="#177D36"/>
      <inkml:brushProperty name="ignorePressure" value="1"/>
    </inkml:brush>
    <inkml:brush xml:id="br1">
      <inkml:brushProperty name="width" value="0.05" units="cm"/>
      <inkml:brushProperty name="height" value="0.05" units="cm"/>
      <inkml:brushProperty name="ignorePressure" value="1"/>
    </inkml:brush>
    <inkml:brush xml:id="br2">
      <inkml:brushProperty name="width" value="0.05" units="cm"/>
      <inkml:brushProperty name="height" value="0.05" units="cm"/>
      <inkml:brushProperty name="color" value="#3165BB"/>
      <inkml:brushProperty name="ignorePressure" value="1"/>
    </inkml:brush>
    <inkml:brush xml:id="br3">
      <inkml:brushProperty name="width" value="0.05" units="cm"/>
      <inkml:brushProperty name="height" value="0.05" units="cm"/>
      <inkml:brushProperty name="color" value="#0D471F"/>
      <inkml:brushProperty name="ignorePressure" value="1"/>
    </inkml:brush>
  </inkml:definitions>
  <inkml:trace contextRef="#ctx0" brushRef="#br0">1 233 4912,'0'0'0,"0"0"0,0 0 0,0 0-8,0-1 0,0 1 8,0 0 0,0 0-3680</inkml:trace>
  <inkml:trace contextRef="#ctx0" brushRef="#br1" timeOffset="144404.97">12023 739 4616,'0'0'0,"2"1"0,-2 2 0,0-1 216,3 4 0,0-2-216,2-1 0,0-2 200,2 0 8,0-1-208,2 0 0,-4-1 232,1 0 8,4-2-240,-2 1 0,5-2 208,-2-2 8,2 0-216,0-1 0,-2-2 168,1-2 16,-2 2-184,0-2 0,-2-1 280,-1-2-8,1 1-272,3-2 0,-1 0 424,1 2 8,1-3-432,-1-1 0,-1-1 440,2 0 8,-1-1-448,0 1 0,2 3 448,-3-2 8,0-1-456,-1 0 0,-4-1 544,3 0 0,-1-1-544,-2 0 0,-1 0 560,1 2 0,-2-2-560,-2 5 0,-1 2 536,-1 2 0,0 4-536,1 1 0,0 2 392,0 4 8,0 2-400,0 0 0,0-1 320,0-1 8,-4 5-328,-3 2 0,-3 9 224,-2 4 8,3 3-232,2-1 0,2 2 168,2 1 0,2-1-168,-2 2 0,-1 0 120,-1 0 8,0 2-128,2 2 0,0 2 88,3-1 0,-2-1-88,1-7 0,1 1 64,1-3 8,-2-1-72,-1-5 0,2-1 32,0-2 16,0-2-48,0-4 0,0 0 16,0-2 16,0-4-32,0 0 0,0 1 8,0 0 8,0-1-16,0 0 0,0-1 0,0 0 8,0 1-8,0-4 0,0-1 0,0-1 0,0-5 0,0-4 0,0-2 0,-1-3 0,-3 1 0,1-1 0,3 1 0,-2 3 0,0-1 0,2 3 0,-2-3 0,2 3 0,0 2 0,0 3 0,0 3 0,2 2 0,-2 0 0,0 2 0,0 2 0,0 0 0,0 0 0,0 0 0,2 0 0,0 1 0,-2 2 0,3 3 0,2-1-16,0 1 8,4 2 8,2 0 0,2-2-32,1-1 16,-1 1 16,0-2 0,-3-3-24,-2 0 8,-2 1 16,1-2 0,1 0-32,0-2 16,0 1 16,-2 1 0,1 0-16,0 0 0,0-1 16,-1-1 0,-2 0-16,0 0 8,0 1 8,-1 1 0,-3-3 0,0 3 0,2 0 0,-1 0 0,1 0 0,-2 0 0,0 0 0,0 3 0,0 0 0,0 2 8,0 0-8,0 4 0,0 2 16,-5 4 0,1 0-16,2-3 0,2 2 8,2-5 8,-1 0-16,-1-3 0,0 0 8,0-3 8,2 2-16,-1 1 0,2 0 0,-1-2 16,3-1-16,-1-1 0,1 0 0,-2 0 0,1-2 0,1 0 0,0 0 0,-2-2 0,1 0 0,2-2 0,-1 0 0,2-2 0,2-3 0,-1-1 0,1-2 0,-2-2 0,1 2 0,-3-1 0,-2 3 0,-1 1 0,-2-2 0,-2-1 0,-1-1 8,0-1 0,-3-1-8,-1 1 0,3-1 16,-2 2 0,-2 1-16,2 2 0,-2 4 40,3-1 0,-2 4-40,3 1 0,1 2 48,2 0 8,-2 0-56,1 0 0,2 1 56,-3 1 0,0 2-56,0 2 0,0 3 48,1 0 7,-1 2-55,1 2 0,1 4 24,1 1 0,3-3-24,0 0 0,-1-2 24,2 1-8,1-3-16,0-1 0,-3-4 8,0 0 0,2-1-8,1-2 0,0 0 8,0 1 0,0-2-8,1 1 0,-1-3 0,1 2 16,0-1-16,-2-1 0,4-3 0,0 1 8,2-1-8,3-1 0,-1-4 0,2-1 0,-1-1 0,-4 1 0,0-5 0,2 1 0,-1 2 0,0-1 0,-7-2 8,3 3 0,0-2-8,-3 3 0,2 1 24,-1 1 8,-1 0-32,-1 2 0,-1 2 40,0 4 16,0 0-56,1-2 0,-2 0 56,0 1 8,0 1-64,0 0 0,0 0 56,0 0 16,0 0-72,0 0 0,0 0 64,0 0 8,-2 5-72,1 4 0,0 0 56,0 3 8,-2 3-64,1 0 0,0 1 40,2-3 16,0 0-56,0-4 0,2 2 32,0 0 0,-2-5-32,0 1 0,1-1 16,1-1 8,-1-1-24,0 1 0,0-2 8,1 1 0,-1-2-8,2 1 0,-3-1 0,1 1 8,1-2-8,0 1 0,3-1 0,-4 0 0,2 2 0,1-3 0,1 0 0,-2 0 0,4-3 0,1 1 0,-2-1 0,2-2 0,-2-1 0,1-2 0,0 2 0,-2 0 8,0-2-8,1 0 0,-1 2 0,0 1 8,-2-1-8,-1 3 0,0 0 8,-1 0 0,-1-1-8,3 2 0,-3 0 16,2 2-8,-2-2-8,0 0 0,0 1 8,0 1 8,0 0-16,0 0 0,0 1 8,0 1 0,-2 2-8,2 3 0,-3 1 0,3 1 8,0 1-8,0-1 0,0-1 0,0 1 0,3-4 0,-3-1 0,2 1 0,-1 0 0,1-1 0,0 0 0,2-2 0,-2 2 0,6 1 0,-3-2 0,5 0 0,-1-2 0,3-1 0,-1-1 0,0-2 0,-1 1 0,1-2 0,0-2 0,2 1 0,-4-2 0,2-1 0,-3-1 0,1 0 0,-1-2 0,-1 0 0,2-3 0,-5 1 0,1 1 8,-3 1-8,3 3 0,-3-1 16,1 1 0,-1 4-16,-1 0 0,0 2 16,-1-1 8,0 2-24,0 1 0,0-3 32,0 2 0,0 0-32,0 1 0,0 0 32,0 1-8,-2 5-24,-2 2 0,3-1 24,-1 3 8,2 2-32,-3 2 0,3-3 16,0 2 0,0 1-16,3-2 0,-3 2 8,2-2 16,3 2-24,-2 1 0,3-3 8,-1 0 0,5 9-8,1-2 0,-4 0 8,2-1 0,-4-6-8,0-4 0,2 4 8,-1 0 8,0-2-16,-1 0 0,1 0 24,-2 2-8,1-5-16,-4 1 0,1 0 24,1-1 8,0-1-32,-2-1 0,1 1 40,0-2 8,-1 0-48,-1-1 0,0 1 64,0 0 0,0-2-64,-1 0 0,-1 1 80,0-2 0,-3 5-80,0-1 0,-4 0 80,0-1 8,-4-1-88,2 1 0,-2-2 112,-1-2 0,2 0-112,-1 0 0,2 0 128,0 0 0,4-2-128,-2-1 0,1 0 120,1 2 16,3-1-136,1 0 0,1 1 136,-1-3 8,-1-1-144,4-1 0,0 0 136,0-1 8,4-3-144,-1 1 0,5 1 104,0 0 8,10-3-112,0-4 0,3 5 0,-2-1 0,-6 5 0,-1-2 0,2 2-48,0-3 0,12-4 48,-3 2 0,-23 11-15039</inkml:trace>
  <inkml:trace contextRef="#ctx0" brushRef="#br1" timeOffset="140952.91">10470 728 5120,'0'0'0,"0"0"0,0 2 0,0-2 200,0 2 0,0-2-200,0 2 0,0-2 416,0 3 16,0-3-432,0 1 0,0-1 496,0-2 8,0 2-504,0-3 0,0 3 504,3-3 8,-3 3-512,7-9 0,-7 9 288,19-13 8,-19 13-296,26-22 0,-26 22 256,23-22 8,-23 22-264,22-21 0,-9 9 272,-1 0 16,1 1-288,-2-3 0,-3 3 360,1-5 0,0 5-360,2-1 0,-1 1 344,0 2-8,-1 0-336,-3-2 0,1 2 272,-4-3 8,2 1-280,0 1 0,1 0 224,0 3 8,2-3-232,-2 0 0,-3-2 192,2 0 0,-1 3-192,0-3 0,0 0 176,2 0 0,-5 2-176,-1 0 0,-1 2 160,1 2 8,-3-1-168,1 3 0,1 0 128,-1 1 16,0-1-144,-1-1 0,2 2 120,-1 0 8,0 2-128,2-1 0,-2 1 88,1-1 0,-1 2-88,2 0 0,-2 0 72,1 0 0,-2 0-72,0 3 0,0 0 48,-2 2-8,-1 1-40,-3 5 0,1 4 40,-1 3-8,3-3-32,0 2 0,0-4 16,3-1 8,-3 0-24,1 1 0,3 1 16,-1 1 0,0 0-16,2 0 0,-4-1 8,2 4 16,1-2-24,1 0 0,0 1 8,-1 0 8,4 0-16,0 0 0,2-3 8,2 2 0,0 0-8,-1-5 0,0-2 8,0-2 0,-2-2-8,2-3 0,-2-1 0,0 1 16,0-1-16,-1-1 0,1 0 0,0 0 0,1 0 0,1-1 0,1-1 0,-2-1 0,3 0 0,-3-1 0,4-3-16,0 1 16,-1-2 0,-1-3 0,3 0-8,-1 0 8,2 0 0,-4 2 0,-2 0-8,-2 2 0,0 2 8,1-3 0,0 1-8,0 0 0,2 2 8,0 0 0,-2-2-8,-3 2 0,1 2 8,0 1 0,0 1-16,-1 1 8,0 0 8,0 0 0,0 0-8,0 0 0,0 1 8,-1 3 0,-1 4-16,-1-1 8,-2 5 8,2-2 0,1 3-24,2 0 16,-2-3 8,2 2 0,2-2-16,-2 0 8,3 0 8,1-1 0,0-1-8,0-2 0,1 0 8,1 0 0,-1-1-8,-3 0 8,1-3 0,1 0 0,1 0-16,-1 0 16,1-1 0,1-1 0,0 0-8,3-1 8,0-2 0,3 0 0,-1-3-8,1-3 8,1 2 0,-4-3 0,-2 1-8,2-5 8,-1 2 0,0 1 0,-3 0 0,-1 0 0,0-1 0,0 0 0,0 1 0,-4-3 0,0 3 0,0 2 0,0 3 8,-4-1 8,2 3-16,-1 0 0,0 1 32,-1 3 0,-3-4-32,1 2 0,-4-1 64,1-1 0,-4 2-64,0 2 0,3 2 80,-6 2 8,4 1-88,0 1 0,4 1 96,1-1-8,0 3-88,2 2 0,0 4 88,1 1 0,2 1-88,1-3 0,1-3 40,1 2 0,1 0-40,2-1 0,-4-12-11456</inkml:trace>
  <inkml:trace contextRef="#ctx0" brushRef="#br1" timeOffset="142397.09">11037 614 4216,'0'0'0,"0"1"0,0 1 0,0 0 368,0-2 0,0 0-368,0 2 0,0-2 648,0 2 0,0-2-648,0 0 0,0 0 400,0 0 8,0 0-408,0 0 0,0 0 312,-1 0 0,-3 2-312,-1 1 0,3 3 208,-1 2 8,1 0-216,1 1 0,0 4 200,1-4-8,1 2-192,0-2 0,1 0 184,3 0-8,-3-3-176,1 0 0,0-1 160,0-3 16,2 0-176,-2-1 0,2 1 144,-1 0 0,0 0-144,2 0 0,1-2 96,3 0 8,1-4-104,1 2 0,4-4 96,-4-1 0,1-2-96,-2-2 0,-1 1 80,5-4 8,-5 0-88,0-2 0,1-1 64,-1-1 8,1 2-72,2-4 0,-2 0 64,1 0 8,-3 1-72,-2 1 0,2 5 88,-4-3 8,0 2-96,-1-2 0,-3 0 112,1 1-8,1 1-104,-3 2 0,-5-2 120,2-1 8,0 4-128,-3 1 0,0 3 120,0 5 8,2-4-128,1 5 0,-2-1 128,1 2 8,0 2-136,-2-1 0,-1 2 128,1 0 16,-2 6-144,2 1 0,-1 3 120,-1 4 8,3 1-128,-1-3 0,3 0 104,1 4 16,2-2-120,0-1 0,0-1 80,2 0 8,-2 1-88,1 3 0,1 3 56,2 2 0,-1-3-56,1-4 0,1-1 24,-2-2 0,4-1-24,-3-1 0,4-6 8,0 2 8,-3-4-16,0 0 0,-3-3 0,-1 0 0,0-1 0,0 2 0,1-1-16,-1-1 16,0 0 0,1-1 0,-1-1-24,1 2 0,0-2 24,1-1 0,0-1-40,0 0 8,0-2 32,-2 1 0,-1-3-40,0-1 16,0 1 24,0 0 0,0 5-40,0-2 16,0 3 24,0 2 0,0-1-24,0 1 0,0-3 24,0 2 0,0-1-24,0 2 8,0 0 16,0 0 0,0 0-16,3 0-8,-3 0 24,3 0 0,1 2-32,3 2 0,1-3 32,1 1 0,0 0-32,3 1-8,-3-1 40,0-1 0,-1-1-24,1 2 0,1-1 24,-2 1 0,-1-2-32,-1-2 16,0 1 16,-1-1 0,2 0-16,-3 1 8,1-4 8,-1 3 0,0-5 0,0 1 0,0-1 0,1 3 0,-2-3 0,2 1 8,-2 0-8,-2 3 0,1-1 24,-1 0 16,3 0-40,-4 2 0,0 2 80,0 0 8,0 0-88,0-2 0,0 2 112,0 0 0,0 0-112,0 0 0,0 0 128,0 0 0,0 2-128,0 1 0,-5 5 112,0 3 8,4 3-120,-2-1 0,1 5 104,2-3 8,2 1-112,1-4 0,-2-1 96,2-2 0,0-1-96,1-1 0,-2-3 72,2-2 8,1 1-80,1-1 0,0-1 48,2 0 8,1 1-56,-2-2 0,1 0 32,3 0 16,-2-3-48,1 0 0,-1-3 16,-1-1 8,-3-1-24,3 0 0,1-3 24,-2 0 0,-1 0-24,0-1 0,-3 1 40,-1 1-8,-2-4-32,0 3 0,0-4 88,-2-2 16,-2 1-104,-2-1 0,-1 4 128,2-2 8,-4 3-136,-1 2 0,5 5 144,-4 3 8,0-2-152,4 3 0,2 1 152,0 0 0,0 0-152,0 0 0,-2 0 120,-2 0 0,4 3-120,-2 1 0,0 1 96,1 3 8,2 2-104,-1 3 0,2 2 88,-1 3-8,4-1-80,2-3 0,2-2 40,1-2 16,-1-1-56,1 2 0,0 0 40,-2-5 0,2 2-40,-1 0 0,4-2 24,-1 2 16,2-3-40,-1-1 0,-3 1 24,0-4 8,-6 1-32,1-1 0,1 0 24,0-1 16,1 0-40,-1 0 0,3 0 24,-1-1 0,5-2-24,0-1 0,-1-2 24,-1 1 0,2-3-24,0-1 0,-2 0 16,-1-1 16,-1 2-32,-2-3 0,1 1 16,-1 3 8,1-3-24,-3-1 0,1-1 24,0 0 16,-2 6-40,1 0 0,-1 1 24,2 0 8,-3 2-32,0 0 0,0 1 24,0 0 0,0 0-24,0 2 0,0-2 32,0 1 0,0 1-32,0 0 0,0 0 32,0 1-8,-3 5-24,2 0 0,-1 1 16,1 3 8,-1 3-24,1 0 0,-1-1 8,2-1 0,2-3-8,-1 0 0,1 1 0,1-2 8,-2 0-8,2-4 0,-3 0 0,2 1 0,0-1 0,-2-2 0,2 2 0,2-1 0,-2 1 0,1-1 0,2-1 0,-5 0 0,5-1 0,-1-1 0,1 0-8,-2-1 8,6-5 0,-1 1 0,-1-1-8,1-2 8,-2 2 0,0-2 0,-1 3-8,-1-1 8,-1 3 0,0-1 0,0 0-16,0 2 16,-2 0 0,0 1 0,1-1 0,-2 0 0,2 2 0,0 1 0,1-2 0,-3 2 0,0 0 0,0 0 0,0 0 0,0 0 0,0 2 0,0 1 0,0 2 0,0 0 0,0 7 0,1-1 0,2 1 0,-1 0 0,1-4 0,2 2 0,0-1 0,-2-3 0,1 2 0,0-4 0,1 1 0,-2 1 0,1-3 0,-1 1 0,2-2 0,-1 0 0,3 2 0,0-1 0,1-3 0,1 1 0,-1-1 0,0 0 0,1-1 0,-1-1 0,0-2 0,1 1 0,-4-2 0,2 0 0,1-2 0,-4 0 0,3 1 0,-2-2 16,-3-1-16,2-1 0,-3 0 16,-1-2 8,-1 2-24,-3 0 0,2-1 48,-3 1-1,2 3-47,-2 0 0,2 2 96,-3 0-8,2 1-88,-3 3 0,4-3 104,-4 3 16,1 1-120,-2 1 0,1 3 64,1-2 8,-1 4-72,0 0 0,2 2 8,0-1 8,2 0-16,2 1 0,1-8-12767</inkml:trace>
  <inkml:trace contextRef="#ctx0" brushRef="#br1" timeOffset="173767.75">14411 1558 4912,'0'0'0,"-2"0"0,1 0 0,1 0-3688</inkml:trace>
  <inkml:trace contextRef="#ctx0" brushRef="#br1" timeOffset="173787.7">14400 1565 4720,'0'0'0,"0"0"0,0 0 0,0 0-432,0 0 8,0 0 424,0 0 0,1 0 32,1 0-8,1-2-24,2-1 0,2 1 536,5-2 16,1 0-552,0-3 0,2 2 808,1-1 8,-1 0-816,-1-1 0,-1 0 824,1 0 8,-4 0-832,2 1 0,-3-2 616,0 0 0,-2 1-616,0 2 0,0-1 488,-1 0-8,-4 1-480,1 2 0,0 2 336,0-3-8,-1 1-328,0 1 0,-1 1 312,1 1-8,-2-1-304,1 0 0,-1 0 256,0-1 16,0 2-272,0 2 0,0 0 216,-1 0 8,-4 3-224,-2 3 0,-1 6 168,-3 3 16,3-1-184,0 1 0,3-2 120,1-1 8,1 0-128,1-1 0,1-1 112,1 0-8,1-2-104,1-2 0,1-1 80,-1-5 0,-2 3-80,3-2 0,0 0 48,0 2 8,0-3-56,0-1 0,1-1 32,0 2 16,3-2-48,-1-2 0,-1-1 24,1-1 16,-1 0-40,0-2 0,1-2 16,2-1 0,-4-1-16,2 1 0,-1 0 8,-2-3 8,1 2-16,-3-3 0,1-1 8,0-2 16,0-1-24,-2 4 0,0 0 8,0 1 8,-4 1-16,1 2 0,-2 4 8,1 0 0,1 4-8,3-1 0,-2 0 8,0 2 8,-1-3-16,1 2 0,-2 1 8,2 0 0,-1 0-8,0 0 0,-1 1 8,-1 2 8,-2 2-16,2 2 0,0 4 8,-1-1 0,1 4-8,3 0 0,2-1 0,-2 4 16,2-2-16,2-1 0,2-1 0,1-1 8,1-2-8,-1-5 0,1-1 0,-2-2 0,0 0 0,3-2 0,-1 2 0,1-1 0,4 0 0,3-2 0,3-2 0,4 1 0,0-5 0,-1-3 0,-3-1-8,1-4 8,1 0 0,0-1 0,1 0-16,0 1 16,-2-2 0,1-3 0,-2 1 0,0 2 0,-4-2 0,1-1 0,0 1 16,-1 1-8,-5-2-8,1-1 0,-1-1 24,-1-1 0,-2-1-24,1 2 0,0-2 48,-3 1 8,1 3-56,-3 4 0,-1 4 72,0 3 0,0 2-72,0 2 0,0 4 72,0 2 8,-1 1-80,-3-1 0,1-1 80,-1 2 0,-3 4-80,0 4 0,-5 7 64,0 3 8,-1 2-72,3 1 0,-1 1 40,3 2 8,-1 0-48,-1 0 0,1 5 40,0-1-8,-1 2-32,-1 1 0,1 5 16,-3 1 8,1-1-24,0 1 0,2-4 16,-1 2 0,3-3-16,-3 1 0,3-2 16,0 3 0,1-5-16,1-2 0,1-4 24,3-3-8,-5-3-16,1-2 0,1-6 8,-1 0 0,1-4-8,3 1 0,1-2 0,1-6 8,0 0-8,0 1 0,0 1 0,0-2 0,0 0 0,0-2 0,0 1-8,0 1 8,0-3 0,1-2 0,1-3-40,-2-2-8,3-3 48,1-2 0,-4 15-11384</inkml:trace>
  <inkml:trace contextRef="#ctx0" brushRef="#br1" timeOffset="174693.76">14832 1643 6632,'0'0'0,"0"0"0,0 0 0,0 0 8,0 0 8,0 0-16,0 0 0,0 0 0,0 0 0,0 0 0,1 0 0,1 0 48,1 0 8,2 0-56,1 0 0,4 0 128,1 0 8,1 0-136,2-2 0,1 0 288,0-1 0,1-4-288,0 1 0,-3-2 360,-2-2 0,-1 0-360,4-1 0,2-2 352,-1 0-8,0-4-344,2 1 0,0-3 376,0 1 16,1-3-392,1 1 0,2-2 336,1 1 16,-1-2-352,-3-1 0,-2 0 376,1 1 0,-5-3-376,-1 2 0,-3-4 368,-1-2 0,-1 4-368,-1 3 0,-1 1 368,-1 3 0,-3 3-368,-2 4 0,-1 4 312,-3 2 0,2 3-312,0 0 0,1 3 264,2 2 16,-4-1-280,-3 4 0,-5 0 200,-3 2 8,-3 5-208,3 3 0,-1 5 144,1 3 0,3 2-144,-1 5 0,2 2 112,-1 3 8,0 2-120,3 0 0,-2 2 72,-1 0 0,3 2-72,-1 0 0,1 2 40,2 1 8,-2-5-48,4-1 0,-1-1 24,0-2 8,1 0-32,-1-5 0,2-2 8,1-3 8,-1-3-16,1-1 0,1-6 0,2-3 8,-2-1-8,3-3 0,0-2 0,0-4 0,0-1 0,0 2 0,0-3 0,0-3 0,0 1 0,0-2 0,0-1 0,0-2 0,0-4 0,3-2 0,-2-4-8,2-4 8,1-2 0,-2 2 0,1 0-16,0 1 8,1-2 8,1 0 0,1 2-32,-1-1 16,0 4 16,-1 0 0,1 4-32,0-1 0,2 4 32,-3 3 0,-1 0-24,2 4 0,-3 0 24,0 2 0,-2 1-32,0-2 8,3 2 24,-3-1 0,2 1-40,-2 0 16,2 0 24,-1 0 0,2 0-24,0 1-8,0 2 32,0 1 0,-1-1-24,-2 1 8,4 0 16,5-1 0,7-1-40,4 0 16,-3 0 24,-2-2 0,0-2-16,1 0 0,0-2 16,-3 1 0,1-4 0,1 0 0,-2 2 0,-3-1 0,-3 4 24,-3-2 0,-1 2-24,-1 0 0,-2 2 96,2 0 8,-1-1-104,-1 0 0,0 1 144,0 0 8,0 0-152,0 0 0,0 0 144,0 0 8,0 0-152,-1 0 0,-3 0 112,-2 4 8,1-1-120,0 0 0,5-3-11768</inkml:trace>
  <inkml:trace contextRef="#ctx0" brushRef="#br1" timeOffset="168659.22">13788 1453 5016,'0'0'0,"0"0"-3776</inkml:trace>
  <inkml:trace contextRef="#ctx0" brushRef="#br1" timeOffset="168768.97">13803 1430 5416,'0'0'0,"0"0"0,0-2 0,0 2-72,0-1 0,0 1 72,0 0 0,0 0 152,0-2 8,0 2-160,0-2 0,0 2 688,0-1 0,0 1-688,0-2 0,0 2 712,0 0 0,0 0-712,0-3 0,0 3 656,0 0 8,0 0-664,0 0 0,0 0 472,-4 0 16,4 0-488,-6 0 0,6 0 384,-7 3 0,7-3-384,-14 7 0,14-7 280,-15 14 8,15-14-288,-16 12 0,16-12 208,-13 11-8,13-11-200,-15 14 0,15-14 168,-13 16-8,13-16-160,-9 16 0,9-16 128,-3 11 0,3-11-128,-3 15 0,3-15 96,-3 12 0,3-12-96,0 14 0,0-14 72,3 14 0,-3-14-72,3 14 0,-3-14 56,1 11 8,-1-11-64,6 7 0,-6-7 48,7 7 8,-7-7-56,6 3 0,-6-3 32,15 6 8,-15-6-40,18 2 0,-18-2 24,24-1 16,-24 1-40,21-7 0,-21 7 16,23-11 8,-23 11-24,18-14 0,-18 14 24,10-5 0,-10 5-24,14-11 0,-14 11 24,20-18 16,-20 18-40,17-17 0,-17 17 24,13-16 16,-13 16-40,6-11 0,-6 11 32,2-4 8,-2 4-40,5-5 0,-5 5 32,2-4 8,-2 4-40,3-5 0,-3 5 40,2-5 16,-2 5-56,0-3 0,0 3 56,0-3 0,0 3-56,0-2 0,0 2 56,1-2 16,-1 2-72,0 0 0,0 0 64,0 0 0,0 0-64,0 0 0,0 0 64,0 0 0,0 0-64,0 0 0,0 0 64,0 9 0,0-9-64,-3 13 0,0-2 48,1 4 8,2-4-56,-2-2 0,-1-3 48,3-2-8,0 1-40,3-1 0,-1 2 32,-2-2-8,2-1-24,-1 3 0,1 3 16,-1-2 16,0 1-32,2-2 0,0-1 8,1-2 8,0 0-16,0 0 0,-1-1 16,-2 1 0,1-3-16,1 2 0,1 0 16,0-2-8,2 2-8,-1-2 0,0 2 0,2-2 8,-4-2-8,4 2 0,2-2 0,0-2 8,4-1-8,-3-1 0,-1 0 8,2 1 0,-2-2-8,0-2 0,-3 0 8,2-1 0,-4 1-8,1 0 0,1 1 8,-1 0 8,0 1-16,-2 0 0,-3 2 16,2-1 0,0 0-16,-1 2 0,-1 2 8,0 2 8,0-4-16,0 3 0,0 0 16,0 0 0,0-1-16,0 2 0,0 0 8,0 0 8,0 0-16,0 0 0,0 0 8,0 0 16,-1 2-24,-3 0 0,1 3 8,-2-2 0,3 2-8,-1 1 0,1-1 8,1-1 8,0 3-16,-1 1 0,0 3 8,2 0 16,-3-1-24,3 1 0,3-2 8,-3 0 8,2-2-16,0-2 0,0 1 8,1-2 8,0 0-16,1-1 0,1 1 8,2 0 16,-3-1-24,3 0 0,-1 0 8,-2-1 8,2-1-16,0 0 0,-1 1 8,1-2 0,-1-2-8,2 1 0,2-1 8,-2-2 16,3-2-24,-1-2 0,2-3 16,2 0 0,0-1-16,-2 0 0,-3 0 16,0 0 8,3-2-24,-4 0 0,0-2 16,0 2 8,0-3-24,-1 1 0,2-4 32,0-1 0,2 1-32,-3 0 0,3 2 40,-1 3-8,0-2-32,-5 0 0,1-1 48,-2-3-8,-1 6-40,1 1 0,0 2 48,-1 1 8,1 4-56,-2-1 0,-1 4 48,0 3 8,0 1-56,0-2 0,0 2 56,0 0 8,0 0-64,0 0 0,-1 2 48,-2 2 16,0 2-64,-4 6 0,-3 4 56,-1 3-1,7-5-55,-1-1 0,2 4 40,0-2 8,0 6-48,1 1 0,-1-3 32,0 3 8,1 2-40,-1-3 0,0 1 48,1-1 0,1 1-48,1-1 0,0 0 48,1-4-8,1-6-40,-1 0 0,-1-2 48,2-1 0,-2-4-48,0 1 0,0 0 32,0-1 16,0-2-48,0-1 0,0 2 24,0-1 8,0 0-32,0-1 0,0 0 16,0 0 8,0-1-24,0 0 0,0 0 16,0 0 8,1 0-24,1-2 0,-2-1 16,0-3 0,0-5-16,0-3 0,0 1 8,-2-1 8,-1-3-16,0 0 0,0-2 16,-2 0 0,2 7-16,0-1 0,1 3 16,2-3 0,-1 7-16,0 1 0,-1-1 8,0 2 16,2 2-24,0-1 0,0 0 8,0 2 8,0-1-16,0 0 0,0 0 8,0 1 8,0 0-16,0 0 0,0 0 16,0 1 0,0 0-16,0 0 0,0 0 8,0 0 0,2 1-8,0 0 0,-1 0 0,0 2 8,4 1-8,1-1 0,-1 1 0,1-1 0,0-1 0,-1 1 0,1-1 0,0-1 0,0 0 0,-1 1 0,0-2 0,-1 1 0,4 1 0,0-2 0,2 3 0,-3 0 0,0-3 0,-4 2 0,-3-2-13039</inkml:trace>
  <inkml:trace contextRef="#ctx0" brushRef="#br1" timeOffset="162843.07">12787 1337 5624,'0'0'0,"0"-2"0,0 2 0,0 0 200,0-1-8,0 0-192,0 0 0,0 1 392,0-3-8,0 2-384,0 1 0,0-2 608,0 2 8,0 0-616,0 0 0,0 0 520,0 0 8,-1 2-528,-2 2 0,0 1 504,-4 3 8,2 4-512,1 3 0,-2 2 408,-1 4 8,1 1-416,4-1 0,0 1 328,2-3 8,4 2-336,1 0 0,-1-2 280,2 1 8,0-5-288,3 0 0,0-3 248,4-3 8,-3-1-256,1-3 0,2-1 184,0-1 16,-3-3-200,-1 0 0,-4 0 168,0 0 0,-2-1-168,4-1 0,1-2 144,0-1 0,2-2-144,1-2 0,1-4 136,2-2 8,-1 0-144,-5-1 0,-3 1 136,-1 1 0,-4-1-136,0-2 0,1-3 112,2-3 16,-3 1-128,0 3 0,0 0 160,-3 1 8,2-1-168,-2 0 0,2-1 152,1 0 8,-3 4-160,1 3 0,-2 3 168,0 1 16,1 4-184,0 1 0,2 3 152,-1 2 0,0 1-152,0 0 0,0 0 120,0 0 16,1 2-136,1 4 0,1 4 80,1 2 16,0 2-96,2-1 0,3-1 16,0 0 0,2 1-16,-2-3 0,-7-12-12152</inkml:trace>
  <inkml:trace contextRef="#ctx0" brushRef="#br1" timeOffset="163694.18">13116 1310 8032,'0'0'0,"0"0"0,0 0 0,0 0 16,0 0 8,0 0-24,0 0 0,0 0 16,0 0-8,0 0-8,0 0 0,0 0 320,0 0 16,0 0-336,0 0 0,0 5 512,0 0 8,0 7-520,0 2 0,0 2 472,0 4 16,0 0-488,2-2 0,-1 1 432,1 0-8,-2 3-424,4-2 0,0 1 400,-1-1-8,2-1-392,-2 0 0,-1-1 320,-2-6-8,1 3-312,1-2 0,2-4 264,0-1 16,3-2-280,-5 0 0,1-3 208,-3-1 0,1 1-208,1-2 0,-1 1 176,0-1 8,1 0-184,0 1 0,-1-2 144,1-2 8,2-2-152,-1-1 0,5-5 112,-2-1 16,3-2-128,-1-3 0,1-1 128,-1-2 0,0-3-128,1-2 0,2-5 120,-1-2 8,1 1-128,2 4 0,-2 2 128,2 2 0,-1 3-128,1-1 0,1 3 160,0 1-8,0 1-152,-1 3 0,-5 4 152,-2-1 0,1 4-152,-1 1 0,-3 3 183,0 1 17,-1 0-200,-2 0 0,3 0 160,-3 0 0,2 1-160,1 2 0,2 3 136,-2-1 8,2 1-144,-1 0 0,-4-6-12935</inkml:trace>
  <inkml:trace contextRef="#ctx0" brushRef="#br1" timeOffset="161146.87">12054 1318 7528,'0'0'0,"0"0"0,0 1 0,0 0 0,0 1 8,0-2-8,0 2 0,0-2 0,0 4 0,-3 1 0,-1 5 0,-2 2 200,1 3 8,0 1-208,1-2 0,2 1 408,0 1 8,1 0-416,-1 2 0,1 1 472,-1-1 8,0-1-480,-1 0 0,1-3 392,0 1 16,-1-1-408,2-2 0,-1-2 344,-2 1 16,0-2-360,3-1 0,1-1 320,0-2-8,0 0-312,0-2 0,0-1 272,0 0 0,0-1-272,0 0 0,0 0 224,0-1 16,0 0-240,0 0 0,0 0 176,0 0 0,-1-1-176,-2 0 0,1-2 144,2 0 0,0-4-144,0-5 0,-2-2 120,0-4 8,-1 0-128,3 1 0,0-1 96,3 0 16,-2 1-112,0-1 0,1-3 104,0 1 16,1 3-120,-1 1 0,3 4 112,0 0 8,-2 3-120,2-1 0,-2 2 104,2-1 8,0 1-112,1 2 0,-1 0 112,2 1 8,-1-3-120,3 2 0,-1-2 104,1 1 8,1 0-112,1 0 0,1 3 112,0 1 8,-3 0-120,1-2 0,-2 5 120,-1 0 0,-1 0-120,1 0 0,2 0 144,-4 0 0,2 0-144,-3 0 0,-2 2 128,-1 2 8,1 1-136,1-1 0,0 0 136,0 2-8,-1 2-128,-1 3 0,-2-1 135,-1-1 1,-3 2-136,-1-1 0,0 1 120,2 0 0,-4 0-120,-2 2 0,-1 0 144,0 3 0,2-2-144,0-3 0,2 1 112,-2-1-8,4-1-104,-5-4 0,4 0 80,1-3 16,1 0-96,1-2 0,2 0 80,-1 0 0,1-1-80,0 0 0,0 0 64,1 0-8,0 0-56,0 0 0,0 0 40,0 0 8,0 0-48,0-1 0,0 1 24,0 0 8,0 0-32,0-1 0,0 1 24,1 0-8,0 0-16,2 0 0,0 0 8,2 1 0,1 3-8,2 2 0,1 1 0,5 3 0,-1-1 0,-5-1 0,0 2 0,-3 1 0,1-1 0,1-3 0,1-3 0,0-2 0,-4 0 0,1 2 0,-1 1-8,2 2 8,-1-3 0,4 0 0,-4-1-8,2-1 8,0 2 0,-5-2 0,-1-1-8,0 3 0,1-2 8,-1-2 0,0 2-16,-1-2 8,0 0 8,0 0 0,0 0-8,0 0 8,0 0 0,0 0 0,0-2-8,0 2 8,-1-2 0,-2 2 0,1-2-8,0 0 0,2 1 8,-2-1 0,2-3-56,2 2 0,-2 0 56,3-2 0,-3 5-13383</inkml:trace>
  <inkml:trace contextRef="#ctx0" brushRef="#br1" timeOffset="162042.61">12457 1427 8744,'0'0'0,"0"0"0,0 0 0,0 0-48,0 0 8,0 0 40,0 0 0,0 0-552,0 0-8,0 1 560,0 3 0,0 1 152,0 2 16,0 2-168,-1 3 0,-2 3 464,-4-1 8,3 3-472,3-3 0,1-3 584,3 0 0,-3 0-584,2 0 0,-1-3 528,1 1 8,-2-3-536,0 0 0,0-1 400,0-1 16,0-2-416,0 1 0,0 0 288,2-2 0,-2 0-288,0 0 0,0-1 200,0 2 16,0-2-216,0 0 0,0 0 80,0 0 8,0 0-88,0 0 0,0 0 0,0 0 0,0-2 0,0 0 0,0 2-9760</inkml:trace>
  <inkml:trace contextRef="#ctx0" brushRef="#br1" timeOffset="162262.16">12372 1509 7832,'0'0'0,"0"0"0,0 0 0,0 0 0,0 0 0,0 0 0,0 0 0,0 0 0,0 0 0,0 0 0,1 0 0,1 1 136,1 1 0,1 1-136,2-1 0,1 0 360,0 0 8,3-1-368,0 2 0,2-2 584,-2 0 0,0 0-584,-1 1 0,-2-2 624,0-2 16,0 2-640,0 0 0,0-1 576,-1 1 8,2 0-584,-1 0 0,-1 0 400,2 0 16,-1 0-416,4 0 0,-11 0-9944</inkml:trace>
  <inkml:trace contextRef="#ctx0" brushRef="#br1" timeOffset="160614.51">11857 1318 6424,'0'0'0,"0"0"0,0-2 0,0 2 136,0-1 0,0 1-136,0-5 0,0 5 616,0-9 8,0 9-624,0-5 0,0 5 768,0-5 8,0 5-776,0-3 0,0 3 664,0-6 0,0 6-664,-4-3 0,4 3 384,-3 0 8,3 0-392,0-3 0,0 3 344,0-2 0,0 2-344,0 5 0,0-5 280,0 4 8,0-4-288,-4 13 0,1 1 256,0 0-8,1 3-248,2-1 0,-3-1 264,1-1-8,1 2-256,0-1 0,-1 4 248,1 0-8,1-1-240,-2 1 0,0-1 232,0 2 0,1 0-232,-1-1 0,1-2 208,-3-2 0,1 1-208,0-4 0,3-2 160,-2-3 8,1-2-168,-1-1 0,0-2 120,1-1 8,-1 1-128,2-2 0,0 3 96,0-3 8,0 0-104,0 0 0,0 0 64,0 0 0,0 0-64,0 0 0,0 0 16,0-3 16,0 3-32,0-2 0,2 0 0,-1 0 0,1-4 0,3-3 0,-5 9-12152</inkml:trace>
  <inkml:trace contextRef="#ctx0" brushRef="#br2">357 1496 2633,'0'0'1384,"0"0"-496,0 0-152,0 0-40,0-1 97,7-2 23,-4 2 48,2-2-8,0 0-224,-4-1-136,7 1-120,17-13-88,-18 17-160,3 4-56,-6-2-32,0 0 1,0 4 71,-6-3 80,4 7 72,-8-5 24,-1 2-48,-2-3 40,-1-5 40,7 2 72,-4-3 40,4 0-56,3 2-72,-9-2-88,7 0-72,0 0-24,-3-2-40,6 1-32,4 1-8,-1 1-40,-1-5-16,4 5 16,4 0-40,-5 2 40,9 7-48,-4-2 32,-4 1-8,1-1 8,-6 0 0,-1 1 8,-1-7 8,0 5 0,-2-5 200,-3-1 144,2 0 201,-7-2-1,-2-3-8,8 0-176,-9-6-144,8 1-32,2 1-152,-2-3 8,5 4-112,0-4-112,6 2-424,6 5-512,6-2 687</inkml:trace>
  <inkml:trace contextRef="#ctx0" brushRef="#br2">1094 1377 5193,'0'-2'2473,"1"4"-1145,-8 4-224,0 6-600,-4 4-232,-4 9-208,3 3 48,-6 1 32,8-3-16,1-6 16,6-5-32,6-4-8,6 0 9,9-6 71,1-3 16,7-4 112,-3-9 112,4-3 24,7-4-16,0-6-128,3-1-72,2-8 112,-1 0 72,-5-2 16,-7 0-64,-6 5-232,-8 1-72,-9 6-64,-2-2 8,-7 2-32,-1 7-48,-9 6-72,2 10 16,-8 11-24,-3 5 56,3 9 96,0 2-32,6 8 72,3 5 8,6 12-40,4 1 40,4-7-32,7-9 8,3-15 40,6-6-16,0-5 24,7-1-24,-4-7 16,0-4 16,-3-7 32,2-1 32,-3-2-64,-3-6-15,-1 0-41,-6-1 0,-3 0-24,3 4 0,-6 4 0,0 4-32,-2 7-33,-7 3 17,3 7 0,-2 4 8,6 1 32,4 1 16,6-3-24,-4-3 16,9-2 16,-3-2-24,11 0 64,0-3-40,-1-4 40,2-3 33,-3-6-41,1 1 0,0-3-48,0 1 0,-2-2-16,-5 0 32,-4 2 32,-5-1-32,-4 3-16,0 4 40,-4 3-80,0 4 16,0 7 8,1 0-48,3 2 72,-2-3-16,7 1 16,4 1-24,1 0 40,7 1-8,-4-1 64,4-1 80,-6-5 176,2-3 32,-2-2 64,-5-4 104,5-1-176,-1-2 80,-2-1-136,1-2-120,-5 0-16,-1-1-32,-7-3-40,1 2 16,-6-5-64,0 1-48,1 0 0,-4 1-8,-2 7-56,3 1 40,-5 7 8,2 4-16,3 3 16,-1 0 8,6 1-64,4 3 40,5-2-16,0 1 24,10-1 16,0-3 0,1 1 8,5 1-8,0-1-24,2-1 32,2-3-24,1-4 48,-3-5 16,0-1 0,-6 1 8,0-3-16,-2 2 8,-2-2-24,0 1 32,-4 3-56,-3 2 24,-3 0-16,-2 3 0,0 0 24,0 0-56,-2 6 32,-3 5 0,-6 16-8,13-16-16,3 1 8,6 1-48,-1 0 40,3-1 48,4-3-24,0-2 0,3-2 0,-1-6-8,-2-2 24,-1-3 48,-5-5 16,4 2-16,-4-3 64,-3-5 112,-2 2-32,-5-4 16,-2-4-87,-4-1-129,2 3 24,-5 4-64,-2 8-16,-2 10-24,-4 3-73,1 10 17,2 1 56,5 2 8,8 3 40,5-2 0,6 1-32,2-5 8,3-1 32,1-2 56,-5-3-8,12-1 8,-7-6-8,8-1 16,5-3 32,-3-9-24,6 2 40,-4-5-48,1 3-8,-3 2 17,-5 3-17,-5 6 16,-6-2-8,-2 6-32,-2 1-8,-2 2-8,1 4 8,-5-1-16,-6-1 16,0 3 0,-3-3-40,0 4 32,5 0-104,-7-2 7,3 1-7,0-4-32,2-1 24,3-3-128,1 0-56,2-5 40,0 1-24,0 0 104,0 1 88,0-1 8,3-5 56,7 0 64,25-13 16,-20 12 16,2 3 48,2-4 32,2-1 64,0-4 56,5-3 32,-1 3 8,3 0-15,-8 1-89,-2 1-72,-5-3-64,-6-1-48,1-1-40,-9 3 0,-13 9-8,-3 4-16,-4 11-8,-5 3 16,5 5-8,2 1 32,9 0-8,7-3 16,7 1-8,9 0 8,8-4-32,5 2-145,9-6-1223,2-3-1873</inkml:trace>
  <inkml:trace contextRef="#ctx0" brushRef="#br2">3064 1517 4865,'-1'0'2513,"-6"-1"-657,-6 5-304,-10 14-399,17-7-329,15 2-320,-1-3-88,7-3 128,-2-3 64,8-4 96,1-4 16,3-5-199,4 1-89,-5-4-184,1 1-64,-11-3-56,-3 3-8,-10-1-24,-7-2-16,-2 1-64,-7 5 8,-5 1-16,0 3-24,4 7 8,1 0-40,4 4-32,5 4 40,2 2 0,0-1 8,5 3 0,-3-2 8,4 1 16,5 0-32,3 1 40,6-1 0,0-1-8,1-1 16,0-4-48,1-3-24,1-1-56,1-1-128,-2-1-969,2-1-1615,-6 0 1808</inkml:trace>
  <inkml:trace contextRef="#ctx0" brushRef="#br2">3845 1558 4753,'22'-20'2881,"-1"-5"215,2 3-1231,-2-6-433,-4 4-192,0-1-376,-3-1-191,-9 2-233,-5-2-120,-7 5-168,-4-1-56,-3 9-40,-1 4-48,2 5 40,1 6 32,-2 13 8,-1 8 56,0 13 64,-4 10 16,4 9-8,1-1 8,-2 1-128,5-3-24,0-3-32,1-1-40,5-9 8,1-7 24,-1-10-40,3-6-136,1-10-448,-3-6-400,3-11-1033,2-7-1023,2-9 1935</inkml:trace>
  <inkml:trace contextRef="#ctx0" brushRef="#br2">4008 1533 5265,'36'-16'2937,"-10"1"-345,-1 2-415,-8 5-585,-8 2-376,-3 11-640,-7-1-255,-4 11-217,0 2-16,-7 2 8,5 4-40,6 1-24,-2-2-24,6-1-192,3-3-240,5-10-2649,8-3 2161</inkml:trace>
  <inkml:trace contextRef="#ctx0" brushRef="#br2">4156 1631 5457,'2'0'2577,"3"0"-809,5-3-192,3-4 113,2-4-337,1-4-440,2-3-176,5 0-239,-1-1-121,3 3-88,-3-1-48,-5 4-96,-1 2-24,-15 1-96,5 9-16,-6 3-32,-6-1 24,5 12-24,-7-1-16,-1 3 8,2 5 8,2-1 8,2-2 8,5 0 48,3-1-56,2-5 16,3-2-8,0-5-24,4-4 24,2-3 24,-6-5 16,7 0 24,-9-3 8,6-4-32,-2 1 16,-4 0-24,4 2-8,-9 7 24,1-3 0,-5 4 0,-2 0 0,1 1-16,0 6-24,-3 5-24,3 1-16,1 7-16,-3-2 8,4 0 8,1 1 32,2-1-8,4-1 24,2-3 16,1-2-32,4-5 24,1-2-24,2-5 8,2-2 80,0-7 32,0 0 8,4-3 16,3 0-80,0 1-8,-4 0 0,-7 1-32,-7 3 8,-8 3-32,1 5-24,-2 3-32,-1 4 64,2 6-80,-3 2 80,2 7-48,1-1-96,2 0-168,9 1-352,1-6-849,1-4-1183,3-7 1688</inkml:trace>
  <inkml:trace contextRef="#ctx0" brushRef="#br2">4278 1300 10290,'-11'-6'3993,"6"1"-2649,-1 6-1384,4 2-520,2 5 320</inkml:trace>
  <inkml:trace contextRef="#ctx0" brushRef="#br2">4759 1317 10738,'-5'-8'4073,"0"6"-3177,1 2-400,1 4-608,2 5-184,6 2-1104,3 8-1745,1 3 2049</inkml:trace>
  <inkml:trace contextRef="#ctx0" brushRef="#br2">4838 1576 6913,'72'-15'4105,"-49"-14"-312,2-5-1904,4-3-209,2-7-464,-5 3-224,-8 2-375,-3 3-209,-7 12-240,-2 4-48,-4 11-32,2 3-40,-6 7-8,-2 8-40,-3 8-128,-3 6 104,-1 10-32,2 7 32,-1 9 16,-2-2 0,2-1-40,0-4 48,8-12-56,1-3 32,10-7-8,1-6-24,5-8 48,-1-1-64,3-7 112,4-2-24,2-6 40,3-3 24,-1-4-32,2 2 0,-5-3 8,-10 2-32,3 0 8,-7 2 24,-4 0-72,4 4 8,-15 4 24,2-1-16,-7 13 16,0-1-24,-1 3-8,-1 5-24,12-1 32,2 1 16,8 1-48,6 0 8,7 0-40,5-3-48,7-2-56,-4-2-112,1-5-561,-6-2-415,-10-2-1152,-1-5-1841,-10 1 2800</inkml:trace>
  <inkml:trace contextRef="#ctx0" brushRef="#br2">5009 1334 9522,'-7'-9'4401,"7"3"-1704,12 2-2073,8-2-192,16 4-432,5-3-128,10 2-456,3 2-1065</inkml:trace>
  <inkml:trace contextRef="#ctx0" brushRef="#br2">5795 1505 7746,'0'-2'3344,"4"1"-1935,-4 3-705,-2 3-256,-3 2-352,5 7-72,-9-3-24,6 3 8,6 0 0,1-4 0,9-2 8,2-4-16,4-2 40,1-4 24,1-8 80,-2-6 32,-2-6-40,-2-2-16,-7-1-104,-3 0-32,-11-1-32,-6 0-48,-9 2-16,-2 5-40,2 6-24,0 8-16,3 10-56,3 7 16,3 6-32,1 2 104,12 7 96,-4-2 24,8 0 72,2-4-24,-4-2 24,6 0 48,-5 0 72,1 3 8,-4 6 24,1 4-16,-5 9-40,0 1 8,-3-2-64,-1-2-8,2-8-16,-6-3-24,3-6-8,1-6-8,5-9-16,2-1 24,4-7 8,1-5-88,3-8-1024,5-5 784</inkml:trace>
  <inkml:trace contextRef="#ctx0" brushRef="#br2">5982 1660 5137,'-15'21'2937,"24"-32"-441,6-2-631,5-5-825,4-1-240,-1-2-264,-3 1-160,-1-2 0,1 1-40,-6 2-16,1 1-39,-2 2-89,-7 0-32,-2 5-128,-1 5 80,-5 3-56,2 3 24,-6 6-16,-1 5-48,-5 7-24,3 3-40,0 4 0,1-2 8,5 2 32,1-5 8,4-4 8,7-2 8,2-6-56,3-5 24,6-3 8,-1-7 0,2-7 24,2-3 8,1-3 0,4 1 0,-4 1 16,-2 0-40,-8 2 16,0 1 0,-10 2-16,2 2 8,-2 9 24,-3-1-16,-1 7-8,-6 0-32,-4 6-40,-1 1 0,1 5 40,4 2 24,1-3 24,2 0-24,5-3-8,3 0 8,3-5-8,4 0-8,2-6 16,2-1-24,-1-4 32,-6-5 16,1-2 0,2 1 16,-2-3-48,4 3 8,-7 1 0,-4 1 0,2 7 16,-7 1-48,-5 4-48,5 4-16,-9 3 0,5 5 48,6 1 32,-3-3 16,7 0 8,9-3-8,1-6 32,2-4-32,8-6 88,0-3 32,0-5 464,3-4 176,-6-1 200,-6-1 88,-8 4-295,-3 1-81,-12-3-208,-3 5-136,-10 1-208,-3 2-120,-3 9-120,-5 0-88,7 11-208,1 3-264,10 5-617,5 2-311,3-1-817,6-1-1319,2-8 2519</inkml:trace>
  <inkml:trace contextRef="#ctx0" brushRef="#br2">6555 1606 7106,'27'9'3128,"-23"-8"-1768,2-1 41,2-1-345,2-2-128,3-4-192,3-2-112,1-4-295,1 2-81,0-1-56,-2-2-24,-1 3 32,-4-2-40,-3 4-48,-1 4 8,-7 1-88,0 2-8,1 5-48,-1 3 24,5 4-40,-5 2 16,-5 3 32,4 0-8,1 1 24,1 0-40,4-6 8,-1 0 8,4-5-24,0-2 16,4-5 8,1-2-8,3-7 32,2-4-16,2-2-48,3-2-24,-4-2-136,0 4-56,-7 4-168,-5-2-89,-2 7-47,-4 1 24,-7 8 72,2 8 136,-2 9 152,-2-1 72,6 1 88,-1 0 8,3-3 40,4 0 24,3-2 80,3-2 48,5-4 48,1-2 112,2-10 408,1-3 97,5-9 47,-1-3-56,1-5-312,1-4-64,-1-4 16,0-4-16,-3-6-112,-2-2-104,0 4-151,-3 1-49,-7 13-48,-1 5 16,-7 13-16,-4 6-40,-6 13-41,-6 5 1,-5 12 0,-1 5 40,-4 10 40,3 6-32,1 4 8,6-2 16,13-7-48,2-5 48,2-8-32,6-6-24,-1-7 64,2-6-16,7-10 24,2-3-16,1-13-24,8-2-32,-2-4-64,0-2 0,-2 0-8,-1 2 32,-4 2 64,-4 3 24,-4 5 24,-3 3 16,-4 5-24,-1 3-40,-1 5-16,1 4 0,0 7 8,4-2-40,-1 5-120,1-2-360,1-2-728,2 0-617,6-3-2640,-6-3 2961</inkml:trace>
  <inkml:trace contextRef="#ctx0" brushRef="#br2">6906 1339 10018,'-2'0'3913,"10"4"-2553,4 0-111,13-1-305,7 0-176,7-3-432,9 0-216,8-3-600,-5 3-976,2-1 959</inkml:trace>
  <inkml:trace contextRef="#ctx0" brushRef="#br2">7442 1355 12979,'-6'-10'5385,"4"7"-3657,3-2-415,0 5-1401,7 4-713,0-1-2167,-1 1 1944</inkml:trace>
  <inkml:trace contextRef="#ctx0" brushRef="#br2">7607 1562 4529,'-15'-33'2272,"35"23"-679,3-2-81,-1-2-264,1 3-263,0 3-409,-5 4-144,-13 1-280,-1 3-16,-8 7-128,-6 2 32,-7 15 8,-13 2-64,-9 3-24,0 1-32,7-4 24,5-5-16,14-6 24,2-7-24,10-5-32,1-4-8,6-7 24,5-1 40,6-4 32,2-4 8,2 4 0,-3-3 0,-4 7 32,-1 1-24,-4 6 16,-4 1-24,-2 2 0,1 0 0,-1 5 8,-1 0-8,0 4 0,1 2 24,4 1 0,2 0-8,2-3 8,4-1-8,0-3 0,0-3 40,-2-4 24,1 0 16,3-6 32,1 0-8,4-1-56,-2-3 0,-2-1-48,-2 2 24,-10-1 8,4 3 0,-8 3-24,0 2 8,-1 3-32,-1 3-40,-1 4 32,-1 1-8,1 4 16,1-3-8,3 0-24,3 0 16,5-3 16,-3-3 56,5-5 488,1-2 128,-2-6 232,0-1 81,-5-3-329,-5-2-104,-3 3-208,-5 2-96,-7 1-200,-1 1-72,-5 7-136,-2 1-72,6 6-120,0 5-96,5 3-128,3 1-89,7 3 73,2-3 88,11 1 248,4-3 152,4-4 88,2-4 40,7-6 24,1-3 56,2-7 64,-2-4 40,2-5 32,-4-4 96,-1-3 281,5 0 95,-7-5 136,-3 1-24,-1-1-200,-6-4-128,-6 8-192,0 4-40,-10 9-168,-2 7 16,-8 9-56,-4 7-104,-5 13 8,0 8-64,1 13 32,-1 0 48,5 5-96,3-4 0,7-6-208,5 0-320,6-11-664,4-6-328,0-10-1617,-2-3 2081</inkml:trace>
  <inkml:trace contextRef="#ctx0" brushRef="#br2">8090 1476 7474,'-4'-4'3616,"4"3"-1351,2-2-729,6 3-520,4 0-183,8-1-225,10 2 24,11 3-216,2-4-168,-1 0-176,-1 0-72,-7-1 32,-8 2-40,-10 1 8,-2 1 0,-5 3 8,-8-2-16,-1 2 24,-2-1 32,0 4-40,-5 0 16,1 2 8,-6 1-32,0-1-16,7 2 16,0 0 0,5 1 0,5 0 16,0-2-24,6-1-8,2-1 16,0-4-32,-1-2-104,7-3-480,1-1-672,-1-6 799</inkml:trace>
  <inkml:trace contextRef="#ctx0" brushRef="#br2">8509 1322 11410,'-6'-13'4769,"7"10"-3136,-1-3-441,2 5-992,5 2-416,-4 6-864,5 4-825,-4 6 1169</inkml:trace>
  <inkml:trace contextRef="#ctx0" brushRef="#br2">8600 1522 3969,'29'16'1744,"-42"-4"-335,1 6-473,0 2-32,1-1-64,10 2-424,1-3-88,4-1-72,5-4 88,6-6 305,1-3 151,6-8 336,1-7 0,1-6-176,1-1 9,-10-5-137,1 2-72,-6 1-96,-7-3-136,-3 0-224,0 1-72,-7 0-144,-3 3-32,0 11-64,-1 5 8,-3 9-72,5 8-48,1 3 24,-2-4-24,9 4 48,1-1 0,6-2 8,2 3-24,3-5 24,2-3 24,6-2 32,-3-4 8,0-5 32,-2-3 8,0-4 32,5-5 16,1 3 16,2 0 0,-6 0-16,-4 2-48,-5 1-40,1 3 0,-5 3-16,-2 1 16,-2 1 0,-1 0-24,2 0-24,-2 3-8,-7 14 24,-6 16-32,11-12 32,-1 0-8,5-3-24,0-4 56,7-2 0,0-4 0,3-4 48,3-6-32,7-8 8,0-2 72,3-4-48,3-4 40,-6 2-48,-3 1-8,0 5 0,-7 1-24,-7 8 24,0 1-48,0 6-24,-3 3 16,1 3-16,-2 4-32,-1 2-184,5 3-624,4-4-2881,11-1 2593</inkml:trace>
  <inkml:trace contextRef="#ctx0" brushRef="#br2">9422 1539 6769,'4'-2'2921,"-1"-4"-1465,-3-1-295,2-4-97,1 0-112,5-2-152,3-2-40,0-1-215,3 0-65,6 0-72,1 0-88,-1 4-64,1 3-88,-7 6-96,-3 3-32,-3 9-24,-5 5 8,-3 11-32,-7 1 8,1 5-24,-5-1 16,3-5-16,3 1-16,3-7-8,4-1-8,2-6-16,4-4 8,4-6 24,1-2 32,1-5 8,0-4 56,0-3 8,-2-3-24,-2 0 0,-4-2-8,-2-1-40,0 1 16,-3 4 8,-2-1-40,-3 3 48,2 4-32,-2 3-8,1 1 8,3 4-128,0 1-8,5 1-16,2 3 8,4 1 88,4-3 40,0 2-8,4-4 32,-2 3-16,-3-4-16,-7 1 8,3 0 8,-3 3 16,-1 1 0,-1 2 0,-5 0-8,0 3 8,-4-4 24,-1 6-16,-2-4-8,4 0-8,1 1-8,4-1 0,1-1 8,4-3 0,3-1 8,4-2 40,-3-5-24,6-1 32,-1-3-16,-3-5 40,2 0 0,-3-1 24,-5-3-8,-1 2-40,-3-1 32,-5-3-8,-2 0-24,-5-2-32,-2 0-8,-3 2-56,2 5 24,-2 5 0,1 4-24,6 4-16,-1 6 8,8 5-16,-1 1 16,-2 4 40,3 0-32,2-1 40,4 0 0,12-1-8,1-3 40,2-5 0,6-1 0,1-8 32,1-2 32,5-4 32,0-5-24,0-2 80,-3-6-32,-4-5 8,-2-1 168,-3-5 96,0-1 40,-2 1-80,-1 1-120,-4 2-224,-6 4-48,-6 5 16,-5 6-16,-9 9-64,-5 6 16,-7 16-8,-3 5-32,-1 7 80,0 3-8,11 3 24,-1 0 16,9 9-8,0 0 16,8-4-24,-1-4 0,5-8 8,2-4-40,4-8 16,1-4 24,0-7 0,6-3 16,1-3 64,2-6-48,-1-6 0,1-1-24,-4-4-8,2 1 0,-2-2 24,-2 2 24,-4 0-40,-5 3 24,-3 8-40,-2 1 8,-3 6-40,-7 5-32,-1 7-8,0 2 8,0 8 16,5-2 8,3-2 0,1 1 0,3-6-8,1 1 40,4-3 16,2 0-24,3-7 96,1 0-56,3-6 16,2-4 8,0-3 0,2-2-32,-1 0 16,-6-5 32,-3-1-56,0-2 40,-3 3 16,1 0-56,-6 7 0,-1 3 32,-3 6-88,0 3 0,-1 4-32,-1 3 16,3 5 8,-1 2 32,-2 0 16,0-1-8,2-1-16,0 0 8,3-3-32,4 1-24,-2-3 88,2-2-24,3-4 48,-2-1 16,3-5-8,2-2 24,0-6 16,2-1 16,5-4-24,5 2 0,4-1-32,-3-2 16,-4 4 16,-2-1-24,-7 5 0,-2 3 8,-2 2-48,-2 1 0,0 4 16,-4 1-40,0 2 16,-3 5-48,-2-1 16,1 5-8,1-2 32,-1-1 40,2-1-32,2 1 40,0-2-40,2-2 0,0 0 24,2-4-40,3-3 72,2-1 0,5-8-32,3 2 80,1-5-40,-1 0-24,0 1 40,-2-4-24,-2-1 24,-4 1 24,-3 1-48,-1 4 0,-5 5-8,10 5-72,-6 3 24,-5 1 0,2 5-16,-8 1 24,7 3 8,0 2-56,0-1 16,-4-1 0,-2-2 0,3 1 48,0-1 0,5-2 16,2-3-32,-4-2-8,8-3 8,-5-3 0,4-4 48,2-4 32,2 0-64,2-5 48,6 0-88,2-1 24,1 0 40,-3 1-40,-4 4 32,-5 4-24,-7 5-64,-1 2 48,-2 8-48,-2-2-24,-2 5 80,-1 3-40,3 0 72,1 1 16,2 1-32,5-3-40,-1-3-8,3 0 16,3-5-32,2-2 120,6-3-8,2-4 336,5-4 185,-3-2 23,-4-4-56,-4-1-280,-3-3-224,-1-1-16,-7-4 56,1 1-88,-2 9 40,-7 1-32,-1 12-56,-4 3-72,0 8 96,1 5-32,2 3 32,5 4 40,2-3 96,-1 0-32,5 0 56,0 1 56,5-5-192,15 0-56,14-5-1112,7-6-921,0-3 1265</inkml:trace>
  <inkml:trace contextRef="#ctx0" brushRef="#br2">11400 1484 8522,'-1'-1'3401,"0"1"-2201,1-1-168,-1 1-200,1-2-32,-1 1-159,1 1-41,0-1-128,0 0-152,0 1-88,1-1 16,0-1 16,10 0 56,-11 2 32,0-1-32,0 0 16,0 1-24,0-1 0,0 1 0,0 0-55,0 0-49,0 0-88,0 0-48,0 0-56,0 0 16,0 0-8,0 0-24,0 0 24,0 0-16,0 0-8,0 0 0,0 0 8,0 0-24,0 0-40,0 0-32,0 0-160,0 0-49,0 0-239,0 0-144,0 0-288,0 0-168,0 0-273,0 0-199,0 0-696,0 0-641,0 0 1881</inkml:trace>
  <inkml:trace contextRef="#ctx0" brushRef="#br2">11432 1496 11666,'-1'0'537,"-1"0"95,-2-2 560,3 1 0,0 1 25,0-1-105,1 0-40,0 1-216,-1 0-184,0-1-120,0 0-143,0 0-105,0 1-64,0-2-112,0 0-24,1-2-112,0 2 24,0 0 16,0-1-32,1 1 0,-1 1 8,8-3-40,-1 1 8,20-2 16,-25 6-24,-3-1 8,1 3 16,-1-3 8,0 0 40,0 0 0,1 0 8,-1 0 136,-5 1 32,-6 0 104,-15 17-16,22-18-136,-2-3-72,7 3-56,1 0 32,0 0-112,-1 0-80,0 0-392,0 0-512,0 0-1201,2-1-1040,10 1 1985</inkml:trace>
  <inkml:trace contextRef="#ctx0" brushRef="#br2">11431 1566 4721,'-22'32'2321,"25"-34"-649,0 2-344,-1-1-296,-2 1-183,0 0-257,0 0-160,0 0-104,1 0-80,2 0-192,-2 1 16,2 0-24,-2-1-40,-1 0 0,0 0 8,5 10-48,17 15 48,-19-17-8,1 0 16,-3-4 304,-1-1 80,-1-2 368,0-1 192,0 0 137,0 0 7,0-1-168,1 1-144,-6-1-360,0-1-104,1 1-143,2-1-73,2 2-128,0-1-80,0 0-785,0 0-711,1 1 992</inkml:trace>
  <inkml:trace contextRef="#ctx0" brushRef="#br2">315 2630 2977,'21'20'1808,"-21"-24"184,-1 0-607,2 0-25,-1-4-264,2-1-416,1-1-95,0-1-97,4 1-56,-1 0-72,4 0-40,-1 3-24,-3 1-80,-3 1-72,-3 3-40,2 1-64,4 2-16,-4 2-32,-1 2 24,-1 4-24,-3 2 48,2 1 56,1 0-72,-2-2 32,-3-1-64,4-3-8,-1-2 40,-2-4 368,4 1 88,-6-3 72,0-4 17,1 2-313,1-3-48,4 0-64,0-1-72,0 0-24,2-2 16,1 3-48,3 2 24,-1 2-16,2 1-24,-1 2 8,1 1 16,-2 1 16,2 2-40,-6-1 64,1-1-48,-1 0-16,-1-2 72,-1 0-96,0 0-24,0 1-232,-1 6-424,-2-2-1681,0-2 1577</inkml:trace>
  <inkml:trace contextRef="#ctx0" brushRef="#br2">852 2524 6193,'0'0'2881,"1"3"-1033,1 1-767,-2-4-225,0 0 24,8 9 64,28 16-168,-19-14-144,2 1-71,1-5-209,1 0-56,2-4-112,-3-2-24,-4-4 224,-6-2-24,-5-3 0,1 0-24,0-1-264,-1-1 16,0-1-80,-1-1 48,-3-2 0,-3 3-8,-1 2-16,-1 2-32,1 2 8,3 4-8,0 0 0,4 1 8,-4 0 16,0 0-24,0 0 0,0 0-32,0 0 16,0 0-16,0 0 8,3 1 24,0 1-56,3 10 24,3 23 0,-12-14 0,-4 8 32,0-2 16,1 0-16,4-1 16,2-6-8,5-1-16,1-5 16,-3-5-40,7-2 40,4-2-56,5-3 48,1-2 24,-2-5-48,0-2 64,0-2-64,-3 1 40,4-3 8,-3 0 40,-2-5 24,4-1-56,-10-1 16,1-1-16,-8 2-32,-1 0 0,-4 5 0,-2 0 0,-2 5 8,2 2 16,-4 5-24,2 1-16,-1 6-48,-1 4 16,2 5 48,2 1-40,0 5 64,11-4-8,-4-2-16,4-2 16,3-1-16,-4 1-8,11-7-8,-1-3-48,5-1 64,-1-3-56,2-1 104,-2-3-8,-5-4 0,8-1 48,-6-1-120,-5-3 56,-1-2-40,-5 1 16,-4 0 24,2 3 8,-2 3-24,-1 5-16,1 3 24,-3 1-72,2 7 72,1 2-8,-1 3-32,2 2 40,4-3-40,4-2-56,2-3 64,5-1-16,-1-5 32,5-1 72,-1-3-72,-1-4 24,-1-3 488,-5 0 56,-4-3 201,0-2 103,-8 0-344,1 1-112,-5-2-128,-5 0-128,-4 5-144,-1 3-8,-6 9-32,1 3-48,4 9-40,2 0 16,7 4-32,4 3 16,6-3 0,5 3-80,7-7-16,4 2 40,1-7 16,-2-6 64,6-4 88,-3-4 8,5-8 8,0-5 32,3-7 48,0-5 16,-6-6 48,-2-2-24,0 1 24,-4 1-16,-3 1-16,0 2 24,-10 1-56,-1 7-8,-4 12 192,-1 7 0,-6 15-16,-3 4-48,-4 14-224,-2 5-16,5 4-16,2 10 40,3 2 8,-1 3-8,3-1-16,2-4 0,1-13 8,2-4-8,3-11 8,-3-5 16,0-9 0,-1-1 16,-1-7-32,-5-4-48,4-3-8,-1-7-24,1-1 24,1 0 0,-3 2 8,4 6 64,-2 4 48,2 2 8,0 5-16,0-3 0,12 6-16,-7-2-32,13 0 8,3 2-16,0-2-16,9 0-80,-7 0-992,-4 0-816,-5-2 1127</inkml:trace>
  <inkml:trace contextRef="#ctx0" brushRef="#br2">1005 2356 5985,'3'-7'3153,"3"1"-985,-5 4-591,-3-2-313,0 9-608,-5 1-232,2 12-160,-1 5 32,-5 6 64,0 6 1,-5 7-145,2 1-88,-1 3-96,1-4-8,5-7-32,4-4 0,3-9-96,1-3-72,1-10-721,2-1-847,-1-9 1136</inkml:trace>
  <inkml:trace contextRef="#ctx0" brushRef="#br2">2247 2635 5369,'20'-51'2777,"-20"47"-785,0 4-480,-3 0-671,-1 4-353,-3 4-384,0 3-56,4 4-8,-2 1 8,4 0-24,1-1 8,1-8 0,6-1 32,1 0 56,6-1 128,1-4 272,-1-1 112,4-3 208,-3-5-7,-3 0-121,1 2-64,-9-5-280,-2 1-80,-5-2-168,-4-2-64,-1 3-48,-2 0 8,-5 2-40,0 3-16,-4 1 0,0 2-32,8 7-24,-2 2 24,4 4-16,2 3 0,3 0 40,7 2 0,4-4 16,3 1 24,7-1 0,-2-3-8,9-2 32,0-4-16,0-1 16,0-2 16,-5-5 16,6-1-24,-5-4 32,-8-3-16,7 2-40,-8-1 24,-1 3 16,2 5-40,-9 1 56,0 3 0,-3 1-64,-3 1 8,2-1 0,0 3-48,-5 13 48,-3 17-8,7-15-24,-1-4 40,8-2-24,2-1 0,3-2 16,3-1-24,0-3 16,-1-3 32,0-2 0,2-3 8,0-2 16,1-4-16,2-1-32,-1 0 16,-3-3 0,0 3-16,-5-2 0,-3 1-8,-2 1-24,0 3 16,0 5 16,-4 2-56,-2 1 16,2-1-64,0 0 72,-1 6-8,0 6-24,2 15 40,2-16 0,5-1-32,-1 2 32,1-3-8,5-2-16,-3-1 48,1-2 0,3-1 32,-2-3-24,2-1 8,0-4 0,4-4-56,0-3 32,2 0-16,3-2 16,-1-1 72,0-5-64,-1-1 40,0-4 16,-1-3-16,1 0 56,3 1-32,-7 0 0,-1 4 8,0 4 8,-8 2-8,0 4 24,-6-1-32,-4 1-32,0 2 16,-5 3-32,2 2-16,3 6-8,-1 0-8,-5 7-40,0 1 48,-6 5-8,0 5-40,-4 7 56,1 2-16,4 9 24,3 2 8,2 1 8,5 1-32,3-8 8,1-2-32,6-10 24,2-7-8,1-4 8,4-5-8,3-4 16,3 0 8,0-8 24,-1 1 32,1-6-64,-1 1 72,-3-2-72,-3-2 16,-6 3-16,0 0 0,-4 5 0,-2 1 16,2 6 16,-10 0-32,3 7-56,-2 4 16,0 6 24,3 2-40,0-1 104,6 3-80,-2-6 24,5 2 32,3-4-24,1-2 0,4-5 0,1-2 16,6-8 24,1 0 40,0-6 0,-1-2-40,1-3-56,-6 0 16,-7-3-96,1 3 64,-6 2-48,-1 3-24,-2 7-40,-3 4 8,-3 10-16,-1 6 72,1 3 56,-2 3 16,6 3 80,0 0-80,4 9 80,1 5-64,4 3 48,-1 2 0,-4-7 32,2-6 48,-3-4 392,-1-6 112,1-1 128,-1-1 41,-7-8-305,-2-2-32,-9-9-88,-5-3-72,-7-5-72,6-2-64,-1-7-112,6-2-24,8-2-16,-4-4-48,2 5 32,3 2-16,8 4-48,5 1-40,12 1-224,2-2-280,14 3-1257,2-2-959,6 5 1672</inkml:trace>
  <inkml:trace contextRef="#ctx0" brushRef="#br2">3624 2816 7890,'-5'-6'3664,"5"-4"-1527,1-2-473,10-4-415,1-5-313,11 0-304,0-5-224,2-2-232,0-1-48,-3-1-88,1 4-24,-4 5 48,0 8-80,-3 9 8,-3 4 24,-1 7-40,-3 5 48,0 7-48,-2 4-8,-1 6 24,1 0 40,-7-3-32,-2-1 80,-6-6-64,-5-1 16,-1-3 32,0-1-32,-3-3 48,-1-3-40,1-5 8,1-3-48,2-6-32,5 0-56,3-2 0,2-2-8,6-1 24,2-1 8,13 1 24,6 1-16,8-1 48,4-1 0,10-1 24,1-3 16,2-5 16,5-1 16,-12-7 0,-5 0-16,-6-2-16,-7 2-8,-6 3-16,-4 1 8,-10 3 0,-6 0-24,-7 6-8,-5 2 24,-4 7-8,0 6 0,-1 9 0,1 6-24,3 10 16,-3 5 0,3 8 16,2 6-8,1 3 0,11 0 8,2-8-8,7-7 0,8-8 0,-4-3 0,1-11-8,4 2 8,-4-11 48,7-4-16,3-5 48,-3-5-48,2-2 0,-3 1 16,-3 1-24,-3 0 8,-5 6-8,-4 1-32,-3 5 16,1 0-8,-4 2-16,2 0 16,1 0-16,-4 4-8,-1 6 24,-2 19-32,10-14 8,2-1 32,0-1-32,0-2 56,2 0-32,4-2-24,5-4 32,1 0-32,-2-5 48,0-3 0,-1-4 40,3 1-8,-2-3 152,-1 1 136,-1 2 80,-10-2 144,1 0-55,-3-1-33,-1 3-104,3-1-56,-6-2-160,-2-2-56,-4-1-88,1 1 8,-1 0-32,-1 1 8,-3 3 16,-1-1-8,3 5-8,-1 0-32,3 3 48,3 2-80,1-2 56,1 3-56,0-2 0,3 2 24,3 3-24,5 2 56,3 3 0,3-3 0,3 0 8,6-2-16,-5-4 16,6 0 0,-4-4 0,-6-6 24,5 5-32,-3-5 0,1 5 8,-1 0 0,-7 1 8,-4 2 24,-3 1-48,-4 3-16,-7 3 0,3 3-24,-1 5 64,1 0-8,7 3-24,0-2 8,1-4-24,8 1 40,1-4-8,4-1 0,3-5 32,-3-4-8,0-5-16,-1-3 88,4-1-128,-3-5 64,0-1 8,1 1-32,-6 3 48,-1 3-32,-6 2-40,1 2 24,-1 4-48,-2 0-72,-3 4 16,1-3-88,2 0 80,0 1-8,-1 8 80,1 0 8,4 18 16,0-15 16,4 1 0,0 1 16,3-2-16,2 1 16,-2-4 0,-5-2 8,7-2 8,-4-2 24,1-3-16,4-1 16,-11-5 48,0-2-16,0 1-8,-2-2-24,3-1-8,-1-1-32,1 4 16,-1 0-8,-6 2 0,2 1 56,-3-1-32,3 3 16,1 0 8,-1 1-64,1-1 16,0 2 48,0-1-32,0 1 40,0-1-8,-1 0-24,-1 1 56,2-1 104,-1 1 40,1-1-8,0-1-40,-1 2-144,0 0 32,-1-1-40,2 1 40,0-1-8,-1 1-24,0-2-32,0-1-24,0 0 8,0-2 8,-1 0 0,0-2 32,-5-12-32,8 17-56,2 2 40,-1 3-24,-3-3 24,0 0 8,1 0-16,0 0-48,0 0 40,0 2 80,0 3-8,5 2 232,21 14-8,-13-21-24,6 2-31,-2-4-161,0-1-24,-2-1-112,0 2-129,-2 0-1191,-3 0-744,-7 3 1248</inkml:trace>
  <inkml:trace contextRef="#ctx0" brushRef="#br2">5169 2749 7026,'-16'-50'3384,"16"50"-1487,3 7-577,-2 7-352,-5 6-192,-2 6 8,-3 7-79,1-1-225,2 1-112,3-3 40,3-7-16,0-11 8,0-7 96,0-4 280,-2-4 153,2-6-113,2-3-96,7-14-416,-2-4-248,4-8 8,3 1-72,2-2 8,15 4 0,-5 7 0,1 0 16,-2 7 0,-7 3-16,3 10 24,-2 6 16,-8 6-40,-1 2 24,-7 7-24,-3 1 0,-7 4 48,-8 0-8,-4-2-80,-2 1-64,4-5-512,2 0-352,7-6-1057,3-2-439,4-6 1503</inkml:trace>
  <inkml:trace contextRef="#ctx0" brushRef="#br2">5398 2700 5441,'8'8'2801,"1"1"-1025,-5-1 145,4-2-601,-3-1-144,9-4-128,1-2-63,4-4-17,-1-2-24,-4-3-144,-2 0-136,-5-2-216,-3-2-152,-6 1-128,-5-2 0,-3-1-144,-3 4 16,0 6-8,3 1-72,-5 9-40,7 3 0,-1 3-96,2 4 80,7 5 24,0 1 8,11 2 16,-2-2-24,5 1 16,2-3-8,-2-5 24,3-1 24,0-7 16,-2-4 0,1-4 72,-2-6-24,1-4 0,0-1-16,-3-3-24,-2 2 32,-1-2-8,-2-2 0,-3 0-32,2-1-16,-5 7 8,0 2-40,-2 8-24,0 4-8,-2 8-32,-3 5 32,5 3-8,-2 1 0,4 2-64,2-3-104,3 2-296,-2-1-96,4-2 16,4-2 72,0-4 360,3-3 88,1-7 120,-6 0 32,0-10 40,7-1 32,1-7 40,5-2 80,6-2 120,-2-1 32,0-8 56,3-4-80,0-9-112,-1-4-72,-4 0-120,-5 4 16,-4 12-72,-6 6-8,-8 14 32,-3 8-8,-14 7-16,2 7 0,-3 11-64,1 5 32,-1 9 8,-1 6 16,-4 10 16,-1-3-16,7-3-8,2-4 8,7-11-8,4 0 16,6-10 0,3-3-8,8-12 8,2-8 0,6-9-8,1-6 8,1-7-24,-1 1-32,-3-3 40,2 2-16,-7 3 24,-3 0 48,1 11-8,-12 0 24,5 11-8,-2 3-32,-8 8 16,5 6-32,-7 1-16,5 4 0,-1 2-144,-3-1-80,3-1-888,0-2-1089,7-4 1417</inkml:trace>
  <inkml:trace contextRef="#ctx0" brushRef="#br2">5855 2413 11082,'21'0'4393,"23"0"-3120,12 0-193,14-2-376,8 0-384,8-4-360,2 2-136,-3 2-1888,-8 3 1495</inkml:trace>
  <inkml:trace contextRef="#ctx0" brushRef="#br2">6221 2526 11690,'-5'-6'4898,"-1"2"-2842,3 4-1568,2 0-576,1 8-1824,1-5 1272</inkml:trace>
  <inkml:trace contextRef="#ctx0" brushRef="#br2">6295 2705 6873,'-13'-40'2657,"1"47"-2025,-3 0-96,0 6-96,1 1-88,7 1-55,4 1-9,8-3-32,5 2-72,8-5 280,3-5 72,5-6 192,3-4 32,8-9-184,-4-3-88,7-7 1,-1-2 39,0-5 64,2-1 64,-9-6-128,-2-1-96,-11 1-216,-4 0-56,-12 10-112,-4 2-8,-9 12 0,-7 7-80,-7 11 48,-8 9-24,1 17-24,0 5 48,5 13-32,5 2 0,8 2 16,3-3 16,8-9-8,0-7 0,9-9 0,3-4-56,7-10 40,4-6 0,3-9 0,2-7 40,1-7-16,0 0 0,-5-2 8,-2 0-8,-9 2 16,-2 3-8,-4 5 0,-3 7-32,-2 2-48,-2 1-32,-1 6-80,0-1 72,2 8 16,5 2 32,0 0 48,7 0-40,2 1 64,1-1-40,1-4 56,4 0 56,-4-6 32,3-4 72,5-5 504,0-4 48,2-5 105,-2-1-57,-7 0-496,-7-1-120,-6-1-120,-3 0-16,-8 3-104,-4 2 8,-8 11-144,-6 5 40,1 11 24,6 0 32,11 6 104,5 1-40,11-3 40,5 1-8,13-2 8,7-1 32,6-7 0,2 1-96,-4-11-376,-5-1-376,-11-7-1545,-5-4-1904,-2 3 2705</inkml:trace>
  <inkml:trace contextRef="#ctx0" brushRef="#br2">7065 2806 10018,'0'-8'4217,"6"-5"-2497,0 0-199,13-4-585,4-4-232,11 2-280,6 2-56,1 4 40,3 5-56,-7 9 129,-1 0-57,-10 8 32,-6 1 24,-6 2 32,-1 3-48,-5 3 72,-6-2-16,-5 2-168,-8-2-48,-2-3-152,-4 0-24,-2-6-96,3 0 64,-2-7-176,1-3-80,2-3-704,4-1-736,4-2-1705,1 0 1961</inkml:trace>
  <inkml:trace contextRef="#ctx0" brushRef="#br3">9134 2526 4705,'6'-7'2473,"-5"3"-681,0-3 24,-1 3-535,-2-1-129,1 1-320,-3 1-136,1 2-288,-5 1-200,-1-2-144,-2 2-48,-3 0-16,-3 2 16,-1 1-8,-3 0-56,1 3 0,0 0 16,2 1-32,2 1 32,7-1 8,1 1-24,7-2 0,0 1 16,2-1 0,0 2-16,6 3 56,1 2 0,4 1-32,3 2 56,4 2-16,-1-3-8,2-1 40,-3-3-8,-2-2-16,1 2 0,-5-2 56,0 1-40,-3-4 40,-4 1 112,-4-4 200,-4 0 73,-1-1 39,-2-1-136,-5 1-224,-1-4-80,-11 0-64,-5-2 16,2 0-8,-5 0-40,5-3 40,3 4-24,7 0-48,5 2-24,6 4-312,3-3-393,5 0-1223,5 1-1585,2 1 2249</inkml:trace>
  <inkml:trace contextRef="#ctx0" brushRef="#br3">9241 2623 2713,'33'-9'1576,"-42"16"-24,-2 2-664,-3-1 57,0 8-73,1-3-216,1 2-248,3 0-104,3-6-232,4 1-56,2-5 0,6 3-8,3-4 88,1-1 80,7-1 96,1-3 64,3-3 64,3-3 9,-1-5 79,0 1 80,5-2-56,-2 1 0,-5-6-32,1 3-128,-8-7-88,-1 0-32,1-3-192,-2 0-16,1-1-24,-5 1-48,-2 3 8,-5 3 0,-5 5-16,0 2 0,-1 7 40,-2 0-16,0 8 16,-3-1 40,3 8-56,-5-1 56,6 4-24,-1 3-32,-1 3 64,4 5-32,-8 6 24,1 0 8,2 2-24,2-3-8,4-2 32,0-6-32,5-3 24,-2-5-16,2-3 8,6-1 48,-2-5-48,0-1 72,3-3 112,-5-3 48,4-3 80,2-1-64,-1-2-136,0 2-39,-1-2-9,-2 3 88,-4 0 88,6 4-8,-4 2-56,-2 0-16,8 7-176,-4-2-8,2 4 8,-3-2-24,1 2 64,1 0-24,1-2 32,3 1-24,0-3 8,-1-2-56,2-3-104,-5 0-128,2-3-1281,-5-2-2584,1 4 2721</inkml:trace>
  <inkml:trace contextRef="#ctx0" brushRef="#br3">9651 2747 5521,'33'0'2929,"-19"-6"-905,2-1-759,0 0-97,-3-3-472,-5 0-120,1-4-168,1 2-80,-6-2-104,5-1-88,-6 1-40,-3-2-24,4 4-24,-4 0-16,-5 5-24,3 2-8,-2 3 0,3 3 40,-3 6-48,1 2-24,0 9 16,1 0-40,2 3 56,-4-3 0,1-1-8,2-1 16,4-3-8,3-1 40,0-2-64,2-3-8,-1-2 32,5-5-48,2-2 80,1-5 8,0-1-24,2 1 40,0-3-32,-1 0-16,-2 1-8,-7-2 8,-5 3 8,0-1-16,-2 6 24,-1-1-48,1 4 0,-2 1 8,0-1-48,0 0 64,2 0-48,-2 10 24,-3 18 56,8-16-88,4-1 96,1 0-48,2-2 8,5-1 32,0-3-24,1-2 8,1-3-8,-1 1 56,2-2 0,-5-6 176,-1 1 160,-4-4-39,-2 1 23,2 1-128,-2-2-200,-6-2-8,-4-3-24,-6 0-24,-4 4 8,2-1-16,-1 7-32,2 3 0,-5 1-8,5 3 24,2-2-32,1-1 8,5 4 24,3 2-24,4 6 48,4-2 0,7 0-40,5-1 56,1-1-24,0-3 8,4 2 16,-7-5-80,4-1-200,3 1-361,-10-7-2679,4 2 2312</inkml:trace>
  <inkml:trace contextRef="#ctx0" brushRef="#br3">10051 2457 3505,'-2'-5'2200,"4"2"217,0-1-705,0 2-352,3 2-359,-4-1-585,-1 1-192,0 0-176,0 0-24,0 0 8,0 2-8,2 4-24,1-1 16,-1-3-24,0-1 48,-2-1 48,9 3-24,-4-2 24,2-2 0,14-9 272,-17 4 96,-4-1 256,4 6 48,1 1-216,-7-2-55,3 5-289,-2-3-120,-1 0-56,2 0-64,-5 6-168,1 6-169,-7 17-1135,9-14-1504,-1 1 1927</inkml:trace>
  <inkml:trace contextRef="#ctx0" brushRef="#br3">10228 2659 5657,'49'50'2561,"-49"-42"-777,3 1-1032,7 2 8,1-2-167,3-1-121,4-3 16,-1-2 144,2-1 176,-5-8 176,-2-2 65,1 0 23,-3-2-48,-1 1-152,-6-4-80,-6-3-360,-4 1-71,-10-5-281,-1 1-48,-5 10-120,-2 5-49,-1 9-103,1 5-264,3 5-592,3-2-536,10 5-1673,3 0 2041</inkml:trace>
  <inkml:trace contextRef="#ctx0" brushRef="#br3">10561 2457 7586,'11'-19'3656,"-9"9"-1239,-2 4-529,-8 7-855,-3 4-329,-6 11-576,-5 6-88,2 9-24,2 4-24,6 6 8,1-2 0,11-1 0,-1-8 24,9-6-16,8-3-8,-1-8 32,6-1-32,-3-8 16,3-3 8,-4-5 32,2-4 0,1-4 8,1 0 8,-3-7 48,-2 7 120,-6 0 144,-1-1 16,-2 8 48,-6-3-32,-1 3-160,0 5 40,-1 5-200,-1-2-72,2 12 0,-5-4-48,4 2 40,2 2 16,-1-3-48,2 2-56,4-1-144,2-2-176,1-3-1224,1-3-1553,4-2 2009</inkml:trace>
  <inkml:trace contextRef="#ctx0" brushRef="#br3">10788 2514 11226,'-5'-4'4201,"4"2"-3401,1 3-431,-1 5-594,0 3-303,0 9-2008,0 2 1784</inkml:trace>
  <inkml:trace contextRef="#ctx0" brushRef="#br3">10827 2733 10274,'46'1'4361,"-28"-16"-2665,0-1-759,2 0-273,-1 1-472,-3 0-168,-2 7 16,-6-2-24,-4 6-80,-1 4-32,-5 5 0,-1 5-32,-5 5 88,-1-1 16,1 0-16,-1 4 0,5-4 16,1 1-24,4-3 32,1-1-16,5-5 32,1-1 64,1-4 8,3-1 56,1-6-32,0-3 8,-1 0-24,1-3-24,1 0 8,-2 2-16,2-1-48,-6 2 24,-2 2-8,-4 2-8,-6 2-8,4 3-72,-2 3-16,0 4-40,2 2 56,-4 1 48,0 1 0,-1-2-8,2-1 8,6 3 24,3-3 0,0 0 16,4-1-32,-4-5 0,5 0 72,1-2 32,5-5 40,2-2-8,2-5-80,1 1 8,-3-1-16,-1 1-32,-5 5 8,-3-1 8,-4 3-24,-4 3 8,0 1-88,-2 3-32,0-3 40,-1 0-16,1 4 96,1 7-8,6 16 0,3-15 8,3-4-40,2 0 56,-1-5 32,1-3-16,-1-2 112,-1-4 0,-2-3-56,-2-1 24,-2 1-120,-2-5 8,-5 2-16,1-3-96,-8-3-64,1 3-152,-4 2-8,-2 8 56,-1 12 96,-3 2 104,1 9 64,-2 1 24,1 5 24,3 4 8,2 6 72,0 3-8,2 2 72,2 0 0,-3-3 320,2-4 296,-2-3 144,-2-4 48,-9-5-327,-1-6-305,-3-6-216,2-4-64,9-11 0,-1-4-24,10-6 16,-2-6-80,2-4-104,4-4 0,-1 0-16,3 4 64,7 5 32,-1 4 16,9 4 0,5 3 8,14 1-48,2 2 80,13 3-24,-3 0 32,-7 1 32,0-3-24,-9-2 40,-3-2-8,2-4 224,4 1 80,-6 2 104,2 2-32,-9-1-200,-8-2-112,-6 0-120,-2-2 0,-9 1-48,-4 2-32,-3 12-24,-4 4-80,-2 7 88,-2 3-8,-2 0 8,4 3 96,6 4-40,-1 0 24,8 2 0,4-1 0,5-7 8,1-1 0,14-4 56,-3-7-48,8-6 88,3-6-16,1-8-8,1-3 40,-1 0-128,-7-1 48,-5 8-40,-3 2 8,-6 6 40,-1 5-40,-6-2 16,-2 4-16,-1 3 8,3 2-16,-1 5 24,2 1-80,2 2-200,0-1-544,10-3-1617,0-2 1585</inkml:trace>
  <inkml:trace contextRef="#ctx0" brushRef="#br2">7881 2653 7346,'-33'-15'3648,"35"17"-855,3-2-897,-5 0-447,0 0-345,-1-1-544,0 0-224,1 1-200,0 0 200,0 0 136,0 0 32,14 1-56,23-1-135,-17-4-225,7 3-56,-2-2 16,2-1-48,1-1 16,-3 1-16,-1-1 40,-4 3-16,-4-2 8,-6-2-8,0 4-216,-4 0-201,-5-1-895,2 3-432,-12-2-2289,1 1 2489</inkml:trace>
  <inkml:trace contextRef="#ctx0" brushRef="#br2">7861 2703 5849,'-6'3'2953,"2"-2"-977,2 4-63,1-5-377,-2 2-160,-1-3-223,3 0-169,0 1-440,1 0-160,0 0 72,0 0-16,0 0 184,1 0 72,12 2-183,30 6-73,-17-9-136,7 1-96,2-2-192,1 0 56,-1-1-64,-2-2 8,-8 1-8,-5 2-176,-5-2-872,-1 3-593,-6 0-2064,-3-1 2233</inkml:trace>
  <inkml:trace contextRef="#ctx0" brushRef="#br2">8028 2499 7930,'-27'-42'3768,"22"43"-1207,1-1-601,4 0-535,-2 0-377,2 0-640,0 0-216,0 0 248,14 5 16,37 8 104,-12-6 9,6-1-369,0 4-40,6 2-64,2 1-48,1 0-32,-2 5 24,-10-2-40,-8-2 0,-8 8 96,-13-6 56,-3 4-8,-5 2 16,-14-2-56,-3 3-32,-21 1 240,-6 2-8,-10 2 88,-4 0-48,0-1-208,4-3 32,13-7-80,9 1-24,9-8-24,4 0-24,7-4-112,4-6-144,9 2-1472,6 0-1233</inkml:trace>
  <inkml:trace contextRef="#ctx0" brushRef="#br3">12223 2760 4785,'-24'-17'2377,"23"17"-977,-3-2-440,2 2-56,2 0-408,0 0-16,0 0 249,0 0 119,7 0 232,8 1 8,21-7-176,-14-1-79,-1-5-201,4 4-128,-4 2-128,-5-5-48,-2 3-16,-8-3 0,-2 2-72,-3 1-48,0 2-64,-2-2-72,-5 2-56,-1 4 8,-6 1-32,1 4-48,-1 1 8,-1 3-8,-1 2 0,1 2 56,0 1-24,1-1 8,5 5-16,-2-5 16,5 2 24,3 0-8,2 0 8,5 0 40,-1-3-32,5 0 24,4-3-40,2-2 8,6-4 8,-1-3 0,2-2 64,0-1-32,-2-2 0,-2 1-8,-9 1-16,-1-2 0,-6 4 8,4 0-16,0 1 16,-3 0-32,2 2-8,-5-5 16,0 4-32,2-1 16,-2 1 0,0 1 24,0-1 24,0 1 24,0 0-8,0-1-56,0 0 32,0 0-40,0 1-8,0-1 48,7-1 0,-3 0 40,7-3 40,16-12-24,-14 11-24,0 0-40,-7 2 24,2 1 40,-4 0-16,1 0 232,-3-1-8,-1 2 0,-1 1-23,0-1-169,0 2-80,0 0-8,0 0-24,0 0-32,0 0 40,0 0 8,0 0-8,0 0 16,0 0 0,-1 0-32,0 2 40,-3 2-32,-1 2 8,3 2 40,-24 17-24,22-15 8,4-1 8,2 1-24,6-2 8,4 1-8,2-5 0,3 0-24,2-4 32,6-2 40,0-5 8,2-1 56,-3-2-40,-4-1 16,-6 1 152,-5 0 24,-4-2 72,-5-3-56,-1-2-216,-6-2 0,-6 1-104,1 5-24,-11 5-40,1 5-136,-4 8-376,1 4-353,0 4-831,3 3-456,5 1 1391</inkml:trace>
  <inkml:trace contextRef="#ctx0" brushRef="#br3">12634 2745 7426,'-2'2'3024,"-5"7"-2072,-1 1-127,-8 9-329,0 1-248,-4 8-64,0 0 40,-4 0 16,1 0 8,8-7-136,1-4-8,10-4-112,0-3-16,4-9-112,3 1-64,2-5-784,3-4-1545,1-2 1689</inkml:trace>
  <inkml:trace contextRef="#ctx0" brushRef="#br3">12776 2746 4353,'16'-21'2640,"6"4"-47,-4-1-569,4 6-319,-4 2-193,-6 0-112,-1 6-135,-7 1-329,0 3-152,-5 3-464,-4 0-144,-6 5-128,-5 0-64,0 11 16,-3-1 0,5-1 8,7 2 16,-2-7-32,8 1 16,7-3-8,0-2 0,9-5 0,3-2-8,2-6 24,4-3-16,-1-1 24,-3-4 16,0 1-40,-2-1 16,-4-1-24,-3 2-16,-5 1 24,-1 5 0,-3 5 0,-2-1-8,-3 4-40,2-2 8,0 0-16,0 0 8,-5 4 16,-1 3 16,-18 20 0,21-16 8,4-1 16,0 0-16,3-2-8,2 1 16,-1-3-32,4-2 40,1-2 0,2-2-8,5-3-32,-3-4-88,0 1-80,2-1-72,-6-1-136,0 1-48,-6-1 40,2 4 40,-5 0 184,-1 0 120,4 5 0,-3-1 16,0 3 0,0-3 0,0 0 56,0 0-8,1 5 8,3 1 16,3-3 24,26 15 64,-14-20 56,5-1 32,1-3 88,3-2-16,0 0 128,-3-4 8,-7 2 0,-2 0 8,-10-4-168,-2 1-56,-9-1-112,-7-1-56,-6 5-80,-2 0-72,-6 10-192,-1 0-160,2 10-568,-1 1-384,6 5-1985,1-2 2193</inkml:trace>
  <inkml:trace contextRef="#ctx0" brushRef="#br3">13169 2756 5577,'86'38'2969,"-64"-46"-761,5-3-495,-1 1-113,4-4 16,-6 0-71,-1-9-265,6-1-160,8-4-376,3-4-192,2-5-223,-5 2-113,-10 7-80,-8 3-8,-10 9-24,-3 4 96,-6 6-72,-3 3-8,-6 9-72,-2 3-80,-7 10-16,-5 6-32,-3 11 80,-7 3-16,2-1 16,6 1 16,3-5-72,10-4-16,7-6-112,3-4-120,-2-9-409,3-5-423,-1-5-560,7-2-465,-1-6 1337</inkml:trace>
  <inkml:trace contextRef="#ctx0" brushRef="#br3">13426 2648 7874,'9'-1'4545,"-4"0"-384,5 0-2481,6 1-296,15 3-808,1-3-296,13 0-264,-3 3-88,-5-2-624,-5 3-776,-9-1 920</inkml:trace>
  <inkml:trace contextRef="#ctx0" brushRef="#br3">13706 2712 9410,'19'-48'4097,"-19"47"-2241,0 3-311,-3 5-601,-5 5-352,-1 5-424,-5 1-48,2 1-80,1-1-56,2-2-152,6-3-176,3-3-1024,3-5-1297,4-4 1689</inkml:trace>
  <inkml:trace contextRef="#ctx0" brushRef="#br3">13836 2717 7362,'-15'48'3456,"32"-47"-1175,-1 0-281,7-2-303,2-1-177,2-4-456,2 0-216,-3-3-232,-1 0-71,-5-1-113,-5 0-80,-1 0-184,-6-4-56,-8 0-80,0 2-32,-9 0 0,1 4-56,-4 10 0,-3 2-24,1 6-56,-1 1 72,2 3-8,-2-1-8,5 1 72,5 1-56,5-1 32,3-2 32,5-5 0,3-1 8,5-2 0,1-2-8,3-3 40,1-4 56,2 3-24,-2-6 24,-3-1-16,-6-1-40,6 0 8,-2 0-8,-3 0-48,3 5 16,-14 1-16,2 0 0,-2 6 16,-1 2-56,-4 2 48,-3 2-16,-4 4-32,-1 0 56,4 4-48,-1-1 0,-4-3 40,11-1-8,1-6 8,1-2-32,15-2 16,-4-1-16,10-4 56,8-1 24,2-6-8,2-3-16,-1 3-32,-4-2 32,-8 6-16,-4 2 0,-10 5 40,-3 2-56,-4 3 24,-6 0-16,1 4-64,4 4 88,1-1-104,4-1-96,9 0-1017,1-4-879,6-5 1256</inkml:trace>
  <inkml:trace contextRef="#ctx0" brushRef="#br3">13858 2541 11899,'2'-9'4497,"4"6"-3545,-4 1-344,0 5-704,-2 2-192,-1 5-888,1 3-761,-5 3 1249</inkml:trace>
  <inkml:trace contextRef="#ctx0" brushRef="#br2">310 3669 1560,'24'-8'664,"-22"1"-287,1 0-201,2 2 0,-1-1 0,3 0 8,-6 2 80,-1 0 88,-1 1 48,1 1 64,2 1-112,1 0-136,-3 1-88,0 0-120,0 0 0,0 0-8,0 0 32,0 0-8,2 6 16,-1-2 16,-1 1-8,0 0 24,-2 2 8,-2 16 24,2-17 24,-3-1 56,2 0 32,0-4 232,2 3 105,-3-4 175,2 1-40,1-2-184,1 0-112,-1 1-248,0 0-16,0-1-96,0-2 8,0-4-16,1 1-8,5-17-8,1 15-16,2 4-8,-3-2 16,5 3 16,-7-1 0,-1 0 0,1 3-16,1-1 0,1 2 0,-3-1 16,-2 1-16,0 0-24,0 0 16,1 2-8,1 5 8,1 0 24,2 18-8,-5-18 8,-2-1 8,0 0-16,-1-2 0,-1-1 16,2 0-8,-8-2 56,2 0 0,-1-1 224,-3-3 80,1 1 152,1-3 17,0 0-113,5 2-64,3 0-168,3-1-8,5 2-136,3-2-40,6 1 0,2 0-16,3 2-32,2 2-88,-3 2-1897,1 2 1473</inkml:trace>
  <inkml:trace contextRef="#ctx0" brushRef="#br2">777 3707 7482,'-10'2'3696,"10"-1"-1327,1 0-785,-2-1-71,1-1-465,0 1-224,3-6-352,10-10-152,26-19-192,-15 15-8,2-5-104,3 3 16,-2 4-24,-3-3 8,-2 12-16,-3-1 0,-4 8 0,-2 5-16,-3 9-24,-1 2-8,-6 3 40,4 4-16,-4 0 56,-3 1-8,0-1-24,-5 1-24,-8 0 56,-6-5 0,1-2 0,-4-4 48,1-5-96,-1-6-88,4-4-152,8-1-400,0-3-728,2-1-409,5 0-1615,-3 1 2151</inkml:trace>
  <inkml:trace contextRef="#ctx0" brushRef="#br2">1092 3680 6689,'5'0'3329,"11"0"-968,-5-4-441,8-3-304,5 1-231,0-7-401,0 0-200,-2-3-360,-2 0-160,-3 3-152,-5-1-32,-9 3-32,-4 0-32,-12 2-40,-2 4-16,-6 5-104,-2 5-32,-1 8 16,1 3 32,4 5 72,4 3 16,8-1-8,7 2 8,6 1 40,5-2 16,9-5 8,-2-7-8,6-9-16,2-2-16,3-8 48,0-3 64,2-7-40,1-4 40,-12-2-72,-3 0-24,-7 4 0,-5 3 16,0 6 32,-2 4-48,-3 3 0,-6 3-32,-1 6 16,0 5 8,0 11 24,2 1 0,-1 9-8,-5 5 0,4 6-8,-4 2 8,7-3-8,-2-7 40,6-3-40,0-3-16,2-10 16,1-3-24,-3-10 32,0-2 144,2-11 240,0-5 80,8-5-48,-5-10-71,9-2-289,-2-7-8,4-10-48,8-2 0,6-1-8,2 4-16,-2 9 32,1 9 0,-3 13 32,-4 2-48,-2 11-8,-2 2 0,-7 3 64,-4 4 72,-9 5 200,-7 2 40,-14 9-112,-4 4-8,-2-1-176,-2 0-56,6-8-8,4-3-16,5-9-112,4-4-144,10-9-760,1-6-761,12-7-1840,3-1 2153</inkml:trace>
  <inkml:trace contextRef="#ctx0" brushRef="#br2">1730 3644 9058,'2'5'3737,"6"3"-2345,-3 1-88,4-1-343,3-1-129,1-6-88,3-1-40,3-6-16,3-1-48,-4-2-72,-2-5 17,-6 1-129,-4 1-8,-8-2-8,-5 3-152,-6 2-64,-5-2-104,-2 11-144,-3-3 16,5 9-56,0 3 40,6 3 24,9 2-16,-4 0-64,4 1 8,3 2 8,4-1 16,4 3 48,0-1 0,7-2-56,-3-2 80,10-4-16,-5-3-8,0-6 40,0-1-72,-2-4 32,-4-3 40,-2-2 48,3-1 56,-3-2 248,3-1 48,-3 0-16,-2 2 8,-3 3-240,0 2 8,0 0-96,0 1 24,1 0-88,-5-1-40,1 1 32,2-1-56,-3 0 24,2 1 0,2 0-16,-4 1 56,4 2-40,-3 1 8,-2-1-16,1 1-16,0 0 24,0 1 0,0-1 8,0 1 16,0-2-24,0 2 0,0 0 0,0-1-32,0 0 72,0 1-40,0-1 0,0 1 0,0-1-48,0 0 32,0 1-40,0-1 48,2 1-24,2 0 8,2 1 32,-2 1-16,1 1 16,-2 7-8,16 18-24,-20-17 16,0 4-8,-1-1-8,2 0 40,5 0-24,2-4-8,-3-4 16,7-3 0,-5-2 32,3-5-24,7-2-8,-9-6 24,2-2-24,0-2 0,3-2 16,0 4-40,-2 2 24,-3 4-16,-4 2-16,-1 5-16,-2 0-56,-1 4 32,1-3-32,-1 0 56,0 12 16,2 17 8,1-13 40,3 1-32,7 3 16,1-5-24,2-3-24,4-7 16,-2-5 24,3-6 8,-1-3 32,2-6 48,0-2-16,-9-2 0,-2-2 0,-8 4-24,-6-5-24,-7 5 16,-3 1-16,-8 6-40,1 6 0,-2 4-56,3 6-16,4 1-24,2 5-32,6 0 0,3 3 8,9 3-32,0 0-8,9 1-56,0 1-16,2-5 64,5-1 48,4-5 112,2-7 32,4-4 80,-3-9 40,0-9 104,0-4 128,0-7 112,4 2 136,1-2 56,-4-2-95,-1-9-105,-2-2-200,-6-3-104,-2 5-72,-11 15-32,-4 8 0,-8 17-104,-6 7 32,-4 12-56,-4 8 0,2 16 64,1 5-56,0 4 56,1 4 8,1-4-24,4 0 32,9-1 0,4-6-32,7-17 56,4-3-24,0-18-24,2-4 8,-3-11-16,8-7-16,4-10 64,-2-2-40,8 1 24,-8 0 0,-2 5-32,-8 2 32,-1 7-32,-9 2 72,1 7-32,0 3-8,-3 2 0,4 5-48,-10-1-40,1 5 56,0 4-64,-2 1-8,11 1 40,-7 3-24,8-1 48,-2 0 8,2-1 32,4-3-32,0 0-24,3-4 56,4 0-16,1-2 64,-1-6 0,0-4-32,-5-4-48,-3 0-168,0-3-721,-3 0-527,-5-3-1185,-3-3-695,-8-2 2103</inkml:trace>
  <inkml:trace contextRef="#ctx0" brushRef="#br2">2470 3562 11570,'-15'-3'5130,"11"-1"-2706,9 3-367,11-6-953,11 4-344,15-3-536,3 1 8,7 1-200,-1 2-112,-6 1-1376,2 1-1457</inkml:trace>
  <inkml:trace contextRef="#ctx0" brushRef="#br2">2665 3734 4577,'5'-2'2024,"4"-4"-399,5-2-1,7-3 0,-4-1-39,-1-1-625,3 1-232,-5 0-136,-2 1-128,-4 5-168,-6-1-64,-3 3-143,-7-2-49,-2 1 0,-3 1-24,-1 2-40,4 2 0,-2 5-113,-1 4-55,1 5-384,2 2-592,0 1 760</inkml:trace>
  <inkml:trace contextRef="#ctx0" brushRef="#br2">3215 3642 4649,'-40'-13'2168,"35"22"-943,-3 2-145,6 1-160,3 1-312,7-3-160,5-1 80,7-7 153,1-4 103,9-6-16,0-4-64,2-4-96,-2-3-32,-8 3 24,-5-1-7,-15 1-57,-3 3-80,-11 3-176,-9-2-152,-10 5-128,-3 7-96,-4 2-120,6 10-96,6 6-336,2 2-345,10 4-855,2-3-1105,5-6 1857</inkml:trace>
  <inkml:trace contextRef="#ctx0" brushRef="#br2">3289 3653 5249,'-1'4'2745,"-6"9"-465,-2 7-655,-2 10-337,-6 6-208,0 3-424,0-5-192,2-2-288,5-4-104,1-6-112,4 0-80,-1-8-240,2-4-440,2-7-1873,0-6 1793</inkml:trace>
  <inkml:trace contextRef="#ctx0" brushRef="#br2">3473 3619 6809,'11'-19'3169,"-5"3"-1449,-1 1-471,-3 11-697,0 0-176,-2 10-200,-5-1-72,-2 6-56,-1 0-64,1 6-16,4 2 24,1 1 8,2-1 24,2-6 0,5 0-24,5-6 0,3-4-8,4-6 24,1-3 56,1-4-24,1-3 0,-5-1-24,2 0-8,-2-1-40,-3 1 48,-5 3 8,-4 2 40,-5 5 24,0 0-40,-6 4 8,0 3-32,-1 1-8,-3 1-24,6 5-24,0-1 0,2 1 16,4 2 16,3-4 8,-3 0 8,8 0-16,-3-3 32,6-1-32,-2-2 24,1-2 168,-1-3 0,-2-4 32,3-1-40,-1-1-144,-4 0-48,-3-2-8,-1 2 8,0 4-24,-2 2-40,-1 4 8,-1 2-40,-3 3 40,5 5 80,2 0-24,0 0 0,2 0 48,6-2-64,5-2 72,4-5 56,6-4 224,-2-1 217,0-8 239,-7 0 80,-5-4 0,-6 0-112,-4 3-112,-2 0-96,-5 2-255,-6 0-81,-8 3-176,-8 0-64,-1 13-56,2-1-24,2 7-184,8 1-65,2 1-527,3 2-360,4 2-784,4-2-977,11-3 1969</inkml:trace>
  <inkml:trace contextRef="#ctx0" brushRef="#br2">3867 3673 5329,'28'-8'2537,"-26"16"-1113,1 1-16,1 1-448,2-2-191,0-5-89,4 1-32,4-9 16,6-1-8,2-4-160,0-3-56,2 0-192,-6-1-71,-7 2-57,3 0-40,-7 2-32,-2 1-32,1 6 8,-8-1-32,0 4-40,-1 3-8,-2 3 24,2 3 8,3 2 8,-1 0 24,0 3-16,3-1 8,-2-1 16,5 0 24,1-4-32,1-2 0,3-4 24,1-2-32,4-4 48,0-6 16,3-3-48,-3-1-16,0-1-56,-3 2-32,-2 2-48,-2 3-25,-5 3-95,5 2-72,-8 6-304,-2 0 40,0 2 80,-7 5 104,8 2 368,2 2 8,4 4 48,-1-2-16,1 0 8,3-1 56,4-7 72,0-3 40,8-5 152,0-5 48,1-9 192,-1-2 72,1-7-15,4 2-9,-2-8-120,0 0 24,0-3-24,0-6-56,-1-6-120,-1-1-96,-4 1-152,-4 6-16,-6 11-56,-2 15-48,-9 12 16,0 6-48,-6 10 32,0 4 24,-2 11-24,-1 4 32,-5 7 0,2 4-8,1-5 40,4-6 40,10-6-32,-1-7 160,8-7 24,-2-7 72,9-6-8,3-4 8,4-6-128,5-2-32,-12-5-24,7 3-160,-5 1 32,-7 3 0,6 4-48,-11 0 48,-1 7-16,0 1-48,2 7-16,0-1-48,1 6-40,2-3-272,1 2-904,-1-3-633,1-1 1137</inkml:trace>
  <inkml:trace contextRef="#ctx0" brushRef="#br2">4743 3516 13291,'-10'-16'5817,"8"5"-3248,3 7-641,-1-1-1096,6 6-608,1 4-1520,-5 1-984,7 4 1407</inkml:trace>
  <inkml:trace contextRef="#ctx0" brushRef="#br2">4900 3663 5433,'41'-61'3057,"-19"54"-665,-3 1-1143,-4 4-193,-6 2-672,-3 5-152,-8 7-104,-6 5-112,-12 5 32,-6 1-32,1 3-8,1-5 32,9 0-40,3-7 0,4-7-8,4-2-40,4-8 48,6-4-40,6-7 0,1-1 40,5-3 0,-1 5 24,-1 2-24,-1 1 8,-5 4-24,-1 4-24,-4 3 48,-2 0-8,-2 6 16,1 2 8,-2 3-40,3 1-24,2-1 40,2 1 8,3-3 16,1-1-8,5-4 24,1-4 0,4-4 16,-5-5 40,4-2 8,-3-3 80,2-1 136,0 0 48,-10 1-16,4 3-104,-9 4-136,-1 2-72,-1 2-40,-2 0 24,0 5-72,-1-3 16,0 0-8,1 7-24,1 4 48,6 20-16,3-19 32,1-3-8,6-2 8,-1-2 16,2-5-16,-1 0 16,-3-6 8,0-2 24,-5-5 0,1 1 8,-6-2-24,-4 1-40,-6 0 8,-8 1-8,-2 1-24,0-1 0,-4 7-80,5-1 0,-1 8-8,0 5-16,6 1 64,1 2-8,5 1-16,4 4 72,5 2-56,3 1 72,6 0-24,1-2 16,4-6 16,4-3 8,2-6 48,0-5 0,1-7 40,-2-8 16,1-6 80,2 0 88,-1-3 505,2 0 87,-2-3 208,2-1 8,-3-5-368,-1-5-96,-3 1-215,-4 2-121,-7 10-144,-3 10-40,-7 12-56,-6 7-48,-3 14-8,-5 4-40,-3 13 16,-5 7 16,1 4 16,-1 4-24,6-4-40,0-3-48,5-6-24,5-4-16,4-7-32,2-5-1,2-7-87,0-6-136,2-6-552,0-6-384,0-3-801,0-4-479,-4-2 1672</inkml:trace>
  <inkml:trace contextRef="#ctx0" brushRef="#br2">5432 3551 6729,'-1'0'3001,"1"-1"-1289,11 4-639,4-2-113,14 1-280,6-2-296,6-1-296,-1-2-64,0 2-152,-5-1-96,-9 3-848,-6 1-1457,-6-3 1649</inkml:trace>
  <inkml:trace contextRef="#ctx0" brushRef="#br2">5785 3571 7354,'27'25'4024,"-32"-13"-543,-4 1-1288,-2 2-1001,0 2-416,2-1-760,5-3-248,2-3-1104,2-9-1585,11-2 1857</inkml:trace>
  <inkml:trace contextRef="#ctx0" brushRef="#br2">5849 3439 3921,'-2'2'984</inkml:trace>
  <inkml:trace contextRef="#ctx0" brushRef="#br2">5897 3612 5873,'14'42'2785,"-15"-33"-1185,1-1-248,2 0-399,5-2-201,5-6 0,1 0 72,4-6 16,1-4 33,2-4-81,-3 3-56,-1-4 16,-2 1-40,-6-2-232,-4-3-48,-3 2-272,-3-1-64,-4 6-104,-2 2-16,-4 7-56,-3 4-8,2 7 8,0 2-40,2 3 64,4 2-24,4-2 8,3 3 40,6 0-24,1-3 0,4-2 40,4-2 16,-3-7 24,5 3 0,-2-8 48,-2-2-40,6-3-8,-3-2 64,0-1-56,-1 1 8,-3 2-8,-2 3-32,-7 0 16,1 4-16,-2 1 0,0 0-24,-1 6 8,-2-3-48,1 5 56,-3 1-16,-1 1-8,4 3 32,0 2 16,3-2-16,3-1-24,1-2 80,3-5-24,1-3 136,6-3 465,-1-8 87,6-3 40,0-1-24,-4 0-408,2 4-96,-9 1-80,-6 2-24,0 5-104,-4 0-32,0 3-32,-1-2-32,0 0-56,2 9-136,8 18-1048,-2-16-809,6 3-3320,4-1 3353</inkml:trace>
  <inkml:trace contextRef="#ctx0" brushRef="#br2">6821 3644 2993,'-3'-33'1640,"5"34"-248,-4-1-536,0 3-55,1-3-297,1 0-200,-5 9 96,-15 20 8,18-11 144,0-2 56,5 2-8,-1-2-8,7-3 97,2-2-1,3-7 40,5-2 32,3-6-112,-4-6-72,1-6-144,-2 1-63,-1-6-33,-2-1 16,-9 0-112,-4-3 8,-8 4-168,-3 2-64,-9 3-32,2 6 8,-1 6-64,-1 2 32,3 10 32,-3 0-72,4 5 64,11 5-40,4-1-16,7 2 56,11-1 24,3-3-8,9-7 16,4-3 24,5-5 24,3-7 32,-8-7 496,1-5 32,1-7 64,-4-1 16,3-1-400,-4-3-72,-12-1-64,-5-4-47,-11 3-81,-3 2-40,-6 13 0,-5 8 16,-8 20-72,-3 10-9,-5 21 49,0 8-8,3 12 161,2 5 31,7 10-16,-3-1 16,6-4-64,2-6-48,3-19-8,5-6-24,2-14-8,0-9 64,-1-13 624,-3-7 72,1-15 40,0-7-80,3-8-608,0-4-88,5 4-24,1 2 56,5 8-40,-1 1-16,3 5 0,2 1-56,1 7 16,4 3 8,8 2 8,2 2-8,6 1-272,-1-2-608,-5 0-1656,-3 0-1673</inkml:trace>
  <inkml:trace contextRef="#ctx0" brushRef="#br2">7791 3442 7842,'-1'-8'3392,"1"4"-1743,1 2-281,1 2-528,1 4-240,-4 7-248,0 5-88,-6 8 25,0 1-89,-1 5-152,0-2-8,-3 0-32,-3-3 32,-1-1-72,5-2-32,4-5-208,2-2-345,4-8-1335,-3-5-1737,3-6 2305</inkml:trace>
  <inkml:trace contextRef="#ctx0" brushRef="#br2">7706 3682 8194,'0'5'3192,"6"1"-2079,3 1-289,0-4-136,3-1-136,5-2-344,7-2-32,12 0-184,0-4-80,8 1-168,-5-1-168,-4 0-1736,-2 2 1503</inkml:trace>
  <inkml:trace contextRef="#ctx0" brushRef="#br2">7756 3500 5977,'15'-15'3201,"1"13"-1009,10 0-631,3 0-377,5-4-528,2 2-256,-4-3-216,-3 3-80,-6-1-104,-6 3-64,-7 1-264,-5-1-584,-8 2 600</inkml:trace>
  <inkml:trace contextRef="#ctx0" brushRef="#br2">7765 3561 6145,'5'0'3033,"11"0"-1073,0-1-183,11-4-345,5-1-408,3 4-520,1-3-168,-11 4-256,-2 2-120,-13-1-192,-2 3-144,-9 1-1000,-7 0-1040,-7 4 1519</inkml:trace>
  <inkml:trace contextRef="#ctx0" brushRef="#br2">8216 3480 6033,'33'-37'3569,"-33"41"136,-4 3-2425,-2 9-144,-2 3-359,-5 5-161,-5 1-296,0 2-80,3 0-120,-2 0-72,4-2-120,4 0-40,0-6-120,7-5-128,1-5-385,2-7-239,5-7-952,3-6-1145,3-4 2033</inkml:trace>
  <inkml:trace contextRef="#ctx0" brushRef="#br2">8208 3522 1952,'2'-2'1241,"0"1"351,2 1 248,-2 0-15,2 0-89,-1 1-440,2 1-167,-4-1-249,1 1-40,-1-2-88,0 3-56,2 0-31,1 2-97,0 3 16,6 15-88,-10-15-48,0-4 16,2 3-160,1 0 32,1-4-120,2 3-32,1-5-88,-2-1-64,3 2 8,-2-2-8,0 0 0,3 0 48,-1-5 0,1 1 24,2-4-64,1-1-40,3-2-8,-2-5 0,0-1 8,2-1 40,-2 1-40,-3 1-8,4 5 24,-7-1-32,4 6 160,0 3 104,-9 2 49,5 2 39,-4 7-56,-1 4-24,-4 7 0,-9 2 8,0-2-64,7-9-24,-1 0-96,-15 27-32,0 2-32,8 0-24,10-19 32,-3-3 0,8-4-72,-3-8-176,2-3-696,3-2-609,-1-10-3168,5 4 3065</inkml:trace>
  <inkml:trace contextRef="#ctx0" brushRef="#br2">8692 3588 9322,'-1'0'4081,"0"-1"-2273,6 2-551,8 2-161,3 0-376,6-3-144,8-5-312,5 2-168,8-2-496,2 0-952,-5 7 904</inkml:trace>
  <inkml:trace contextRef="#ctx0" brushRef="#br2">9001 3671 8154,'-18'44'3400,"31"-50"-1791,7-4-177,9-7 80,6-5-159,9-5-305,4-6-88,4-7-328,6-4-176,-7-3-216,-6 0-136,-18 5-136,-10 2 24,-11 7 8,-12 5-48,-3 11 16,-5 9-40,-19 12-64,-2 13 136,-14 15-48,-2 15 24,4 21 72,6 8-104,3 9 80,4 4-16,3-11-8,-1-5 40,15-18-72,1-10 32,7-15-48,5-6-72,3-12-584,-1-10-224,6-10-1024,2-4-785,6-10 1825</inkml:trace>
  <inkml:trace contextRef="#ctx0" brushRef="#br2">9188 3681 6953,'18'-13'3257,"4"2"-1328,0 0-353,0 2-424,-1-1-192,-1 0-287,-2 1-153,1 3-224,-4-1-112,-4 4-72,-2-2-48,-4 4-24,-2 0-32,-2-1-32,-2 0 8,0 2-48,0 0 64,-3 7-8,-5 10-40,-11 15 48,8-14 0,8 3-8,1-2 24,8-2-16,5-3-40,4-6 32,4-2 32,-2-6 40,2-4 32,-2-3 24,-2-4 184,5-3 80,-4-1 8,3-1-56,-1 0-168,-6 0-128,-1 1 0,-5 0-24,-4 0-8,-2 5 0,-5-2-16,-1 9-40,-4 1-8,-2 9-64,-4 3 16,0 3 24,3 3-24,3 4 40,4 4-16,5 2-16,-2-3 0,4-5 32,7-4 40,4-6 24,10-3 48,4-9 40,-1-5-16,4-8 24,3-4 0,4-2-24,-1-4 16,1-1 48,-2 1-48,-3-3-32,-1-4-24,-3-7-64,-1-3 24,-10 3-8,-6 7 16,-9 10 8,-6 12-40,-8 12 16,-2 8-24,-7 9-8,6 7 32,-8 11-32,5 0 16,2 7 24,1-1-32,3-4 72,5-1-64,9-9 32,5-1 0,7-7-8,-2-2 32,5-8-40,0-6 72,1-7 8,1-4-40,0-9 80,0-2-48,3-1-16,-3 2-16,-1 3-8,-3 5 0,-8 3-48,-1 0 80,-4 7-96,0-2 0,-5 5-24,1 5 8,-2 2 8,-1 3 8,4 2 24,2 0-24,3 1-16,2-2 24,7-2 16,2-2 0,1-7 80,3 0 0,3-9 56,-1-4 32,5-5-40,0-3-8,-7 0 128,-2-1 104,-8 2 32,-4-2-16,-5 0-184,-4 1-192,-9 4-72,-1 7-80,-11 10-184,2 8-56,0 4-568,1 0-208,9 5-777,3 0-1175,6-2 2127</inkml:trace>
  <inkml:trace contextRef="#ctx0" brushRef="#br2">9549 3244 10754,'-7'-11'4473,"8"3"-2944,4 4-393,6-2-912,1 6-360,4 7-1376,0 0-2665</inkml:trace>
  <inkml:trace contextRef="#ctx0" brushRef="#br2">10108 3433 4721,'-6'-13'2841,"-5"7"-985,-3 20-208,-3 6-551,-1 12-625,0 2-40,5 2-232,3 0-112,6-1-80,3-3-56,6-5-280,3-4-312,2-11-2361,-1-4 2033</inkml:trace>
  <inkml:trace contextRef="#ctx0" brushRef="#br2">10622 3627 9098,'2'0'3513,"8"0"-2265,7 2-200,12-2 32,8 3-287,1-5-537,-1-1-128,0 2-440,-4-3-625,-1 4 633</inkml:trace>
  <inkml:trace contextRef="#ctx0" brushRef="#br2">10794 3535 4921,'1'-4'3401,"-2"0"264,1 5-1953,-2 2-408,-1 5-648,0 7-248,-8 0-264,3 4 57,-4 2-137,-1 0-40,8 6-16,-2 1-8,-1-2-48,4-2-8,1-6-137,-1-7-167,5-5-1016,-4-3-1304,-1-9 1719</inkml:trace>
  <inkml:trace contextRef="#ctx0" brushRef="#br2">11564 3699 5897,'-8'16'2857,"21"-29"-1113,7-4-728,2-2-111,5 2-297,1-4-72,2 3-80,-2 2-120,-7 2-64,-4 3-160,-5 2-24,-7 3-72,-3 2-24,-3 1 16,-1 7-48,2 3 40,-2 5 0,2 4 32,-6 3-48,-2 1 16,3 1-8,-6 0-8,8-3 8,-4-1-8,10-6 16,0-3-8,2-3 32,-2-5 16,1-7-40,4-1 32,6-6-24,0-1 40,6-4-32,-1 0-16,4 0 32,1 1-16,-2 4 16,-6 2 24,-5 3-40,-6 4-16,-5 2 0,0 4 0,-6 4 24,-3 6 8,-2 4-32,-1 2 16,7-3-32,2-6 0,1 0 40,-2 20-80,2-4 72,4-1-56,6-18 24,-1-5 64,6-2-32,0-6 88,8-3-64,-1-4 8,1-2 0,1-1-48,-4 0 24,-1 1-16,-6 4-16,-1 3 32,-9 4-24,-1 4 32,-1 2-32,-4 2-64,-2 6 24,-1 1-24,-4 5-8,5 1 64,2 0 0,3 1-8,6 0 16,1-3-24,5-5-8,3 0 24,-2-8 8,2 0 40,3-7-8,-3-1 0,1-5 8,6 0-48,-6-2 40,4 0-32,-2 0-32,-4 5 0,-3 3-40,-7 1 32,0 7-16,-6-1 8,-3 3-8,0 7-24,2 2 32,-2 4 40,8-1 48,1-1-24,6-2-8,2-3 32,4-1-16,2-5 32,-1-4 80,2-1-16,-2-7 24,2-3 248,-4 0 104,-2-3-31,-7 0-57,-4-1-248,-4-1-176,-5 4-16,-3 0-56,-2 2-16,0 10-32,-2-2-8,0 6 16,3 6 16,0 3 32,6 5 24,5 2 7,3 2 41,3-3-16,4-1 0,3-1 24,1-3 0,3-5 24,1-4 57,5-5 55,-2-6 40,6-5 64,-1-6 112,0-3 320,2-1 48,1-7 88,8-2-136,8-5-280,2-5-144,3-4-160,-5-1-80,-11 2 32,-7 9-32,-8 15 313,-5 6 55,-9 10 72,2 3 72,-13 3-336,-1 6-64,-8 13-96,-3 3-72,-3 18 48,-3 2 8,-1 6-24,0-1 16,6-7 16,0-4-32,10-8 0,2-1-24,7-10-8,2-6 48,3-7-72,3-6 80,5-9-48,3-5 40,3-6 8,-1-3-8,2-6 16,3-1-48,0-5 24,1-3-24,-4 0-24,-2 3 56,-5 7 8,-4 6-16,-3 10 64,-2 7-64,-3 3 24,-1 4 24,-3 6-72,0 6 48,-6 11-48,-4 3 16,1 3 32,2 3-56,0-3 40,-2-3-32,2-4 32,3-1 8,2-1-24,3-1 8,3-3-24,0-5-16,1-4-208,1-2-320,-1-5-729,-1-3-303,-3-6-777,-2-3-623,-2-3 2016</inkml:trace>
  <inkml:trace contextRef="#ctx0" brushRef="#br2">12455 3507 9098,'0'-2'4489,"-1"-2"-2017,14 3-927,11 0-425,10 1-736,12 0-96,-1-1-168,1 2-64,-6-1-224,-3 0-384,-12-1-1969,2 1 1713</inkml:trace>
  <inkml:trace contextRef="#ctx0" brushRef="#br2">12811 3586 7802,'44'30'3584,"-19"-38"-1487,1-1-217,-2-4-343,-3 3-241,0-4-312,-6 2-224,-5-4-392,-8-1-72,-3 0-232,-6 0-48,-8 9-64,2 3-48,-9 11-24,-3 4 24,1 9 16,-3 1 24,8 1 56,4 3-32,6 0-8,6 1-8,6-2 0,7 0 24,9-6 56,1 1-16,2-9 24,-3-6-40,3-6 40,3-4 72,-1-7 0,2-2-16,-5-3-16,-1-2-8,-2-2-64,0 0 40,-3 0-24,-5-2-24,-6 6-8,-2 3 24,-1 8 0,3 6-16,-7 7 0,-1 3-32,-7 6 8,0 5-16,1 5 48,6 1 0,4 2-56,0-1 88,6-5-48,2-1 0,11-3 24,11-6-48,11-10-160,6-5-680,-6-10 608</inkml:trace>
  <inkml:trace contextRef="#ctx0" brushRef="#br2">982 4377 5601,'2'-5'2809,"-2"1"-945,0 4-528,-2 4-743,-3 4-241,-6 8-272,0 4 32,-4 5-32,6 2-48,1 1-32,5-2 16,3-8-24,5-5 48,5-6 16,4-3-96,0-9 88,0-4-48,5-7 48,-5-3 24,4 2-96,-3-2 48,-4 3-48,1 4 0,-8 3 24,1 2-48,-4 7-40,-2 0-24,-1 8 24,-2 3 16,3 3 64,0 5 16,7 0 0,2 0-8,3-4 8,1-4 8,3-4 32,2-4 8,5-3 8,-6-1 0,-1-7 0,-3 0-8,-7-8-24,2 0 32,-3 0-16,-1-1-8,-4 0 24,-3 1-64,-5 0-40,0 2 32,4 4 0,-4 1-8,12 5 32,-4 2-24,1-1 0,7 3 8,-4 0 0,8 3-40,4 1 48,-2 0 0,3 2 288,0 0 192,-3 1 8,1 3 8,-10 5-256,0 0-168,-7 5-48,-2 0 0,-4-1-16,4-1-8,-1-5-80,5-2-72,3-3-576,3-5-912,-1-5 1064</inkml:trace>
  <inkml:trace contextRef="#ctx0" brushRef="#br2">1361 4304 7706,'0'-12'3760,"-1"8"-1583,-5 1-769,-2 4-928,1 5-392,-4 7-352,5 2-320,-3 4-2128,1 1 1871</inkml:trace>
  <inkml:trace contextRef="#ctx0" brushRef="#br2">1508 4261 6833,'18'-29'3913,"-2"1"-680,-1 5-1233,0 3-255,-7 7-521,-2 2-200,-3 10-528,-6 4-168,-6 14-216,-5 11-96,-8 13-16,-4 5 24,0 5-16,-1 2-16,5-1 32,6 1-24,6-11-24,8-4 24,10-18 0,3-8-32,8-9 8,3-8 24,5-12-24,4-2 24,6-8 8,0-4 0,1-3 8,-6-3-8,-1-1 16,-2 4-8,-7 0 0,-1 2-16,-9 1 16,-5 1 24,-8 7-32,-7 3 41,-6 8-74,1 9-31,-4 12 8,-1 8-24,1 12 32,-1 4 0,2 5 16,1 3 0,3 1 32,6 1-8,-1-4-24,7-3-8,7-10 24,-2-6-16,6-12 8,0-6 64,0-5-24,1-6 56,4-6-8,2-1-32,-2-5-16,-1 2-48,-7 5 8,-5 4-24,-3 4-56,0 5-40,-3 7-88,-1 3 8,2 5 128,0 2 24,5-2 112,5 2-16,1-2-8,1-3-8,5-2-32,-3-4 56,5-5-48,-4 0-16,-5-2-552,-4-4-496,-4 0-1329,-1-2-2104,-9-4 2953</inkml:trace>
  <inkml:trace contextRef="#ctx0" brushRef="#br2">1450 4319 10146,'-8'-5'4673,"0"2"-2488,14 2-953,4-1-424,15 0-688,11 1-104,10 1-96,5-2-112,-1-1-1008,-2 3-1889</inkml:trace>
  <inkml:trace contextRef="#ctx0" brushRef="#br3">2252 4421 7122,'38'-24'3056,"-46"27"-1479,-3 7-977,-2 3-160,-2 8-88,2 2-48,-1 5-80,2 3-40,7-6-56,2-1-64,7-9 24,5-2-48,3-7 48,3-5 104,7 1 176,-1-6 96,1-6-24,-1-3-88,-5-8-192,1 2-88,-6 0-56,5 0 8,-5 4-24,0 1 33,1 6 7,-9 1-16,-2 4 8,-1 2-32,-4 2 24,4-1-16,0 3 8,-6 12-8,-5 20-8,3-17-24,2-2-32,3-1 0,4-2 15,4-1 25,6-4 16,2-3 24,-1-5 25,5 0-9,1-6 40,3-4-72,2-6 32,1-7-32,2-3-8,1 1 32,-3 5-72,-3 0 16,-9 7-24,-4 5 0,-8 2 8,-2 6-33,-1 3 41,-3 7 8,-1 2 16,2 3 40,1 2-48,-1 0 8,5-3-16,2-1 24,4-2 16,-2-2-16,6-3-16,-4-3-40,-2-1-16,2-2 40,-3 0 40,1 0-8,-2 2 32,2 3-8,-5-6-8,4 4-16,-4-3-24,1-1 8,0 1-24,0 0 48,0 0 40,0-1-40,9 1 32,-3-1-16,23-10 64,-20 5-15,3-9 39,3-1-24,4-8-8,2 2-8,0-5 416,1 0 88,-6 0 16,1 0-8,-7-1-424,0 1-56,-1 0-96,-1 0 104,-5 7 104,-1 5 40,-3 9 64,-5 7-96,-3 16-152,-2 4 8,-3 10-64,1 2 64,1 5-32,-1 4-8,4 3 32,3 2-56,0-9 48,6-3-16,-1-15-88,2-2 64,1-9-24,-2-6-56,2-3 56,-2-4-48,0-9-40,0-2-32,0-5-56,-1 0-72,0 1 32,0 5 56,0 1 72,-2 4 80,1 6 0,2 2 24,4 4 16,1 2 0,9 5 24,-1-2-32,4 3 24,3-3 8,3-3 72,5 1 24,-1-8 72,-2 0-40,-4-7 168,-5-2 57,-5-2-41,-5-2 40,-5 1-248,1 0-64,-2 2-40,-6-2-72,-1 4 32,-4 2-56,-4 6-88,5 6 24,-6 10-8,2 3 32,4 8 40,0 0 16,11 7-40,5-2 32,4-5 8,5 1 24,3-12-8,2 1-32,1-5 56,-8-9-32,-1-7 40,3-2 48,4-8 8,3-1 8,1-2-64,-5-3-24,-4 1-64,-1 2 32,-9 5 16,4 7-40,-7 6 32,-1 1-40,1 5-8,-1 4 56,4 7 16,1 0 0,8-3-40,2-4-16,6-5-112,1-1-120,-1-6-305,-2 0-399,-12-10-776,1 6-729,-14-6 1561</inkml:trace>
  <inkml:trace contextRef="#ctx0" brushRef="#br3">2505 4178 11354,'-25'-17'4465,"12"3"-3280,7 2-369,11 4-680,9 5-328,6 5-1064,5 2-1849</inkml:trace>
  <inkml:trace contextRef="#ctx0" brushRef="#br3">2726 4317 8394,'-21'-4'4705,"17"4"-264,9 0-2905,14-2-832,12 2-400,23-1-264,7-6-56,6 5 24,-2 1-48,-11 4-448,-8 4-528,-17-4-3225,-8 6 2857</inkml:trace>
  <inkml:trace contextRef="#ctx0" brushRef="#br3">3374 4479 7850,'-8'24'3184,"-1"-12"-1943,5 5-281,3-2-224,5 2-176,11-4-96,-1-4 32,10-4 56,2-7 89,6-6 31,-1-3 0,-1-8-64,-4-3-48,-9-3-72,-2 3 32,-11 5 56,-8-2-119,-10 6-137,-2 4-144,-1 3-152,-1 6 0,2 3-24,0 2-16,3 6 16,1-2-16,3 5-72,5 2 64,4 2-48,3 3 40,6-2 48,1-2-24,6-4 16,-1-4-8,4-1-24,2-3 24,0-1 0,4-2 8,1-7 8,1-1 8,-4-6 0,2-3 8,0 2-32,-2-5 0,1 5 16,-6-3 16,-2 6 16,-2 1 64,-3 4 96,-3 2-16,-4 1 0,-2 2-56,-2 0-104,0 0-80,-1 0 24,0 0-24,0 7 8,-11 4 56,-16 18-16,19-15-32,3-1 16,2 0-8,6-4-32,3 1 32,8-3-40,2-5 24,4-2 64,2-5-24,9-2 72,-1-8-32,6-5 0,3-4 24,-4-9-16,0 2-16,-3-1 8,-5-1 8,-3 1-48,-5 2 8,-7-3-8,-4 0 0,-8 4 0,-6 4 0,-6 13-64,-5 10-40,-6 14-32,1 8 32,-1 8 64,2 5-32,3 3 48,3 5 0,-2 5 16,3-1 8,10 2 24,1-11-24,12-10-48,1-5 64,3-10-40,7 1 24,-4-9 48,1-2 0,3-8 32,-3-4-48,3-5 0,3-2 0,-6 0-56,0 0 32,-8 4 0,1 5-8,-4 3 72,-1 3-72,0 2-8,-1 0 8,2 3-56,-1 0 88,1 2 0,-3 1-32,2 6 0,-6-1-8,6 0-16,3 0 24,-1 2 8,7 0 0,-6 0 24,-1-3-16,0-5-16,-2 1 0,4-4-64,-1 4-72,0-7-304,2 1-497,-2-1-1055,-2-5-1089,-1-1 1889</inkml:trace>
  <inkml:trace contextRef="#ctx0" brushRef="#br3">4353 4325 13315,'-3'-11'5497,"0"6"-3777,-1-1-287,1 5-1025,2 4-480,3 5-648,0 3-721,-3 8-1807,-2-4 2047</inkml:trace>
  <inkml:trace contextRef="#ctx0" brushRef="#br3">4412 4525 6881,'-20'-17'3609,"19"17"-1056,-2 1-1225,0 2-304,2-3-624,0 5-168,-4 11-56,-3 19-16,9-15 17,6-1-41,4-8 24,5-1 112,5-5 160,0-5 96,4-2 136,-2-2 8,-6-11-112,0 0-8,-6-7-200,-3 1-47,-3 1-49,-7-2-120,-5 0-56,-4-1-72,-3 6-32,0 4 0,-1 10-56,-1 3 16,5 7-48,0 3 80,6 3-24,5 2 16,9 0 40,4 3-48,2-2 32,4-3 32,1-2-32,1-2 16,4-3 16,-2-2 0,2-5 56,-5-2 0,-4-6 32,4 0 48,-12 0 136,2-3 0,4 6-64,-9-2-40,7 4-168,-5 2 8,-6 1-8,-2 1 0,-1 4-40,2-4-16,0 1 32,3 13-24,-1 11 48,-2-11-8,2-3-16,4 2 0,9 2 0,-6-5-8,7-6 72,-3-2 184,6-3 248,-1-3 48,7-2 24,-1-3-152,-2 1-256,-2-1-24,-10 4 0,-1 2 8,-3 5-64,0-1-8,-2 1-24,0 2-88,1 3 64,3 1-32,0 2-224,3-4-376,8-3-1352,9 4-929,7-5 1689</inkml:trace>
  <inkml:trace contextRef="#ctx0" brushRef="#br3">5540 4473 4641,'20'-8'2857,"-24"5"39,2 3-1151,-4 0-881,2 5-264,-5 9-416,1 4-48,1 6 24,-1 4 40,6-8-24,2-1-48,7-6-72,7-2 32,6-8 208,4-2 136,2-5 232,-1-4 25,-3-7 87,-4 1-64,-5-4-48,-1 0-64,-6-2-256,-3 2-112,-8-1-136,-5 2-56,-6 4-112,-5 3-72,-1 7-256,-3 6-344,2 7-560,0 3-345,6 4-967,2 2-1305,4-1 2593</inkml:trace>
  <inkml:trace contextRef="#ctx0" brushRef="#br3">5648 4553 5449,'4'0'2865,"7"1"-1081,-3 5-432,0-1-175,4 0-489,-8 2-80,4-1-104,0-1-48,0 0 56,3-3 24,4-2 57,-3-2-41,3-5 64,3 0-72,4-5-136,1-4-64,3-2-168,-1 0 40,-1 1 48,-3 0-8,-3 3-24,-3 1-16,-1 4-128,-3 4 24,-2 3-24,-6 1-80,3 5-8,-1 4-16,3 4 8,-3 2 8,1 4 64,2-1 96,-7-2-24,1 1 41,-4-6-57,-1-1-56,-3 1-40,-4-5 24,-2 1 8,-5 0-56,-2-6 0,-1 0-80,0-6-120,2 3-97,6-1-631,2-2-384,9 3-1057,1-4-2135,10 1 3039</inkml:trace>
  <inkml:trace contextRef="#ctx0" brushRef="#br3">8963 4287 7186,'1'-13'3464,"-2"0"-871,0 3-1569,1 5-528,-3 1-200,3 7-464,0 4-128,0 7-2072,-1-2 1663</inkml:trace>
  <inkml:trace contextRef="#ctx0" brushRef="#br3">6504 4534 8282,'20'-52'3569,"-20"52"-2113,-2 2-384,-4 12-584,1 3-64,-3 9-48,-3 6 56,2-3 65,-1 1-177,1 0-96,-1-2-32,4-4-144,-4-3 16,7-7 72,1-3 136,-3-7 240,7-1 104,-4-5 96,-2-5-128,4-7-240,-3-5-112,7-6-200,4-1-8,7-6 32,4 1-8,4-7-48,6 2 0,3-1-24,-1 2 16,3 10-16,-2 6 24,-6 9 0,-1 4-24,-12 8 48,-3 3-40,-5 7-8,-2 4 0,-8 4 24,0 4-8,-7 6 16,-11-3-8,-2-2-200,-4-2-144,-5-6-792,4-3-424,4-3-1713,5-5 1985</inkml:trace>
  <inkml:trace contextRef="#ctx0" brushRef="#br3">6756 4570 6753,'29'-10'3449,"-1"-2"-1096,-5-3-921,1 2-232,-7-3-544,-3 5-280,-6-1-240,-5 1-79,-6 0-57,-8-2 8,-2 5-97,0 3-23,-3 4-56,0 3-32,0 7 24,1 2 16,4 7 72,2 3 48,4 0 40,3 0-8,6-2 8,4 1-8,4-8 0,4 0 32,0-7 16,5 1 40,0-5 24,0-4-8,1-4 0,-2-2-48,1-4-24,-1 0 56,-4-6-88,-3-1 48,-3 2-48,-3 0-96,-5 3 40,-2 4-56,0 7 24,-3 1 8,-1 10 8,-2 3 0,2 9 40,2 3 16,3 1 0,2-1 32,4-4-8,5 2-16,-3-9 40,5-1-8,6-9 40,-3-3 72,12-3 8,0-4 8,1-8 24,0-6-32,0-9 8,-1-2 24,2-7 225,-4 3 31,-4 2-56,-6-2-32,-8 3-256,-1 3-32,-8 10 40,5 9 176,-10 16 32,-4 7 16,-7 11-96,3 2-144,0 10-72,-2 2 8,5 11 24,-3 2-64,6-3 32,3-4-24,4-16-48,4-4 48,2-9-136,-5-5-48,1-2-120,-2-5-264,-2-7-800,-2-5-409,-4-3-1736,-3-2 2161</inkml:trace>
  <inkml:trace contextRef="#ctx0" brushRef="#br3">7191 4438 8594,'0'-1'3753,"4"1"-1977,8 3-912,5-3-320,9 4-384,5-3-80,2 5-304,-8-3-688,-4 3 656</inkml:trace>
  <inkml:trace contextRef="#ctx0" brushRef="#br3">7409 4590 4161,'6'-6'2032,"2"-3"-511,5-5-465,7-1 128,3-2 8,2-2-119,-3-3-257,2 4-88,-9 0-328,-1 3-88,-7 7-88,-3 3-24,-4 2 32,-2 3-80,-4 4-48,-4 3-96,-2 5-8,-1 2 0,4 4-8,1-1 24,2 3-24,6-1-24,2-4 32,5-2-24,6-5 56,3-3-8,4-5 32,0-5 88,2-6 96,-3-3 8,1-1 0,1 0-95,-10 0-113,-1 0-24,-5 2-24,0 1 8,-1 2 0,-2 3 0,-2 2-8,0 3-24,-3 5 8,-2 4-24,-3 1 7,1 4-7,4 3 16,3-1 24,4 5-8,-3-2 48,3 1-16,2-4-8,5 0 8,1-3-16,3-8 0,0 0 57,0-7 23,-1-1 40,3 0-8,3-3 64,-5-1 16,2-3-64,-7-4 32,0-2-120,-4 1-32,0-2-16,-3 2-56,-1 3 40,-5 7-48,1 1 56,-2 8-16,0 2-56,1 3 40,-1 5-16,0 2 32,4 3 40,0 1 32,4-2-32,3-2 8,4-4-8,3-5 16,-1 1 32,1-4-8,-2 0 24,-2-2-8,-4-3-16,2 1 184,-1 2 88,-3-1 40,2-1 8,-5-1-176,4 1-120,-1 2-64,-3-2 32,2 2-24,2-1 24,-5 1 288,0-1 80,0 0 128,0 0 104,0 1-135,0-1-1,0 1-40,0 0-120,0 0-40,0 0-56,0-1-120,0 0 40,0 0-128,0 1 0,1-2 0,2-4-8,2-1-32,12-13 0,-16 14-32,2 2 32,2 1 0,-3 1 16,-1-1 0,1 2 0,-3 0 16,1 0-24,0 1 8,0-1-24,0 1 16,-1-1-16,0 1 40,0-1-16,1 1-16,0-1 0,0 0 0,0 0 0,0 1 0,0-1 24,0 1-40,0-1-8,1-2 16,2-4 8,0-1 8,9-17 16,-8 11-24,1-1-8,1-3 8,7 0-16,-2-3 32,4 0-64,-7-6 56,1 1-8,-1-1 16,-8 0 16,3 8-56,-4 2 16,-1 9 0,0 7 0,-5 6-32,-6 9-56,-3 12 16,2 5-8,1 8 72,3 4-32,-3 1 16,8 0 16,0-1-32,3-4 48,4-10-16,2-4 16,2-12 40,3-2-64,0-10 32,-3-5-56,7-6 48,0-2 8,6-4 8,-2-3 0,-4 1-64,1 1 16,-4 5 8,-4 1-56,-4 8 72,1 2-16,-2 0-8,-1 0 56,0 1-80,0 0 8,0 0-16,0 0 8,7 5 48,1 7-56,22 15 56,-16-13-8,-2-2-16,0-1 72,0-3-48,1-4 8,1 0-8,-3-4 40,2-4 24,-2-2-8,1-4 112,-5-1-64,-2 0 80,3 0-56,-8-6-72,1 0 32,-6-2-48,-5-1-16,0 7-64,-3 3-64,3 8-40,-1 2 8,2 4 16,0 2-16,1 4-24,1 0-8,5 3 48,3 3-32,5 3 88,-1-1 48,0-2-48,0 1 112,2-3-40,-1 0 0,8 1 16,-5-7-48,1-4 64,6-4 8,-4-7 40,17 1 64,3-8-16,0-2 32,2-8 96,-5-3-24,0-6-24,-3-1 8,0-2-120,-3-3-8,-7-3 24,1-3 72,-3 5 80,-1 3 48,-2 13 24,-2 6-80,-7 9-72,-4 7-40,-9 5-80,0 10-48,-3 7-40,1 7-32,2 10 0,-3 3 56,-1 5-8,0 0 16,-1-2 0,2-1-64,5-4 40,1-2-88,7-10-32,1-5-8,1-9-200,1-8-56,3-4-248,-2-2-264,0-9-312,-1-1-89,-2-9-127,-1-4 56,-1-2 239,-1-1 105,2 5 488,-1 4 248,-2 8 464,2 5 272,0 6 584,1-1 201,2 1-9,-1 0 56,0 0-544,2 1-192,12 3-191,23 5-217,-22-6-88,2-2-120,-1 0-345,-1-1-727,-5-1-2665,7 4 2553</inkml:trace>
  <inkml:trace contextRef="#ctx0" brushRef="#br3">8910 4435 4121,'-47'10'2544,"39"5"297,-3 3-1433,1 3-680,2-1-183,4 2-457,4-3-48,0-8-96,0 4-72,3-11-240,1 0-553,2-6 609</inkml:trace>
  <inkml:trace contextRef="#ctx0" brushRef="#br3">9143 4438 7738,'-3'7'2872,"-9"2"-2008,-6 7-255,0 4 7,-3 2 0,6 0-296,6 3-40,7-6-128,6-2-64,3-4 192,-2-7 168,13-1 264,-3-5 153,9-3 103,3-4-104,-2-4-184,-5-2-96,1-8-304,-1 2-72,-9-8-64,1 2-120,-9-1 24,-6 2-32,-7 6-48,-3 5 16,-5 8-80,3 5-24,-5 6 8,3 6-16,-1 4 48,3 3-8,7 4 24,1-2 24,9-2 0,7-4-8,4-2 48,3-3 8,4-4 24,-3-3 40,7-5 16,1-2 8,0-7 8,4 2-16,-9-5-72,0-1 40,-3 3 16,-10-4 0,4 7-16,-6 2 0,1 2-80,0 4 24,-6 1 8,0 2-32,-6 5 40,-1 0-48,6 5 32,-1 5-40,-4-4 0,4 5 8,-5-3-8,6-1 48,5 0 8,2-1-16,-1-8-8,5 3-32,-1-7 56,3-3 56,11-5 8,1-4 56,8-2 224,0-4 32,-2 5 57,-1-3-17,-7 1-160,-2 2 64,-10 3-72,-2 3 40,-5 8-176,-3 2-48,-2 7-48,0 1-24,0 4-8,2 3-64,3-3-192,4 3-480,7-3-1417,-3-6-1591</inkml:trace>
  <inkml:trace contextRef="#ctx0" brushRef="#br2">241 617 7058,'-1'-6'3208,"9"0"-1471,7-1-529,10-4-648,8 1-200,1-2-224,-1 2-144,1 2-544,-7 4-1769,0 0 1585</inkml:trace>
  <inkml:trace contextRef="#ctx0" brushRef="#br2">393 531 5273,'0'0'2841,"-1"0"-769,-3 1-1104,3-1-279,1 0-529,-2 5-88,-3 9-64,-25 18-56,13-13-16,2-2-48,2 0-121,-1-2-79,4-4-720,2-5-832,7-2 1184</inkml:trace>
  <inkml:trace contextRef="#ctx0" brushRef="#br2">295 551 5241,'3'-6'2809,"3"2"-881,-4 2-240,-1 2-943,5 3-305,2 3-312,-1 3-56,2 3-32,-1 0-8,0 0-8,2 2-8,-1-3-16,0 2-8,-5-5-104,-4 0-88,3 1-784,-3-4-1209,0-1 1425</inkml:trace>
  <inkml:trace contextRef="#ctx0" brushRef="#br2">1047 530 3673,'0'-3'2200,"0"0"-151,-1 0-425,0 1-368,0 2-360,-1-1-399,2 1-161,-1 0-192,1 0-56,-1 0-80,-7 1 8,-1 7-24,-20 17-8,19-14 16,2 2 0,-2 1-8,1-1-8,2-1 24,-1 0-16,3-3 16,3-1 32,-1-2-80,1-2 48,2 3 8,0-1-16,2-1 16,-2-1 0,0-3 8,0-1 0,1 1 8,-1-1 0,0-1 80,0 0 40,0 0 88,0 1 16,0 0-80,0 0-40,-1 0-40,1 0-24,0 0 32,0 0 40,0-1 32,0 1-40,0-1-24,0 1-56,0 0-56,0 0 16,0 0-48,0 0 32,0 0 0,0 0 0,0 0 32,0 0-24,0 0 0,0 0 0,0 0 8,0 0-8,0 0 0,0 0 8,0 0-24,0 0-8,0 0 16,0 0 0,0 0 0,0 0 16,0 0-40,0 0 8,0 0 8,0-1-16,0 1 32,0 0-24,0 0-120,0-1-88,0 0-1040,0 1-1633,0 0 1897</inkml:trace>
  <inkml:trace contextRef="#ctx0" brushRef="#br2">1015 530 3705,'26'-7'1968,"-27"9"-896,-3 1-175,-3 4 31,-7 3-392,3 2-16,-1 5-56,2 3-136,1 0-80,0 0 0,2-2-112,3-3-40,6-4-8,0 0-72,6-3 48,3-1 16,3-6 88,3-1 89,1-4 119,-1-3 0,5-8-128,0 0-64,9-7-120,1-6 0,2-1 56,-1-4 136,-1-2 48,-1 4 0,-2 0-72,-5 4-152,-4 4-112,-5 3 8,-13 1 8,-2 3-24,-8 1 40,-1 3-32,-3 4-32,0 7 24,-3 3-16,-1 7 24,-2 10-16,1-2 16,2 10 24,9-1 0,-8 12-8,1 4 40,-1 4 0,-3 4-32,11-12 32,2-7-24,7-10-40,2-7 96,5-3-40,-1-4 0,3-6 72,0-3-72,4-7 32,3-1 0,3-7-64,0-3 24,-7-1-8,2 1-32,-7 4 80,1 4-56,-5 5 32,-3 3 24,-6 5-48,-1 6 24,-2 7-32,-2 3 0,2 3 8,3 1 24,0-4-8,8-1-16,2-2 24,2-3-80,6-4 48,-6-2 8,5-5 16,0-4 40,-1-5-8,4-2-8,0-3-16,-1-1 8,-2-1-16,-3 0-16,0 1-8,-7-1-16,0 9 8,-1 0-16,-2 6 32,-1 3 8,-1 1-24,0-3 24,-1 3-48,-2 9 40,0 20 0,2-19-32,6 0 32,2-4-48,3-4 24,1 1 56,3-4-16,0 0 0,1-4 40,-1 0-32,1-2-8,0 0 64,-2-3 8,1 2 168,0-3 136,-4 2-48,0 2 104,-4-3-47,-4 3-41,1 0 8,-3-2-80,1 1-104,0 0-32,0 3 8,1 0-88,-1 0 8,0 0-8,0 2 24,0 0 40,0-1-56,0 1-8,0 0-8,0-1-56,0 0 88,0 1-32,0 0 112,0 0 88,0 0-32,0 0-32,0 0-136,0-1 0,0 1-48,-1-1 24,0-2-8,1-1-56,0-4 16,-2 2 8,-12-16-16,7 18 16,-1 3-32,-1 1 0,-4 0 0,0 0-40,0 2 32,3 1-8,0 1 24,6 0 24,3 3-16,-1 0 0,2-1-16,2 3-16,0-3-8,8-2-8,3 2 40,5-1 8,4 2 48,2-4 32,1-2-88,-2-4 0,-5-7-16,8 1 32,-3 0 40,-3-2 16,2 0-40,-7 3 0,-3 1-24,-7 4 48,-1 2-16,-8 0-24,0 4-16,3-3-40,-3 5 8,2 11-16,-28 15 40,25-17 24,-1-2 0,6-1 8,6 1 0,5-2-16,3-3 32,4-2-8,3-1-16,-4-5 32,4 0-40,-4-6 64,3-2 0,2 0 32,-3-4 0,-8 0-40,0 1 64,-9-2-104,-1 1 24,-7-2-48,-8-4-80,-3 5-8,-5 0-40,2 11-56,-1 5 32,0 7 40,2 6 32,5 3 80,1-2-16,12 6 8,2-5 40,9-2-8,0 2 24,5-8-16,4 2-16,7-4 8,1-4 32,7-3 48,-3-4 0,3-5-16,-6-2-32,0-3 24,-2-5-40,-3-1-16,0 4 56,-6 2-40,0 6 32,-7 5-8,-1 3 0,-4 2 0,-5 2 8,0 4 0,2 0-40,-1 3 24,3 0-48,-3-1 24,-3 1 8,-2 0-40,2-1 16,-4 4 24,1-6-40,-4 1 24,-2 0 32,-2-4-128,2 3 16,3-4-112,1-1-120,-3-1-328,3-2-136,2-6-153,0 4 65,6-5 264,3 1 160,0 0 264,3-1 16,2 1 168,1 2 72,7-1 8,1-1 136,7 4 96,0-4 152,4 1 352,4-1 65,-4-3 135,-1-2-56,-8-3-240,1-1-96,-4 1-288,-1 2-96,-5 2-160,-5 1-56,-6 1 41,-5 1-97,-5 2-33,-5 5 9,0 8-32,-3 4 32,3 7 8,3 2 24,3-2-16,6 3 32,4-4 16,1-4-56,9 1 48,0-3 8,5-5-64,9 1-72,4-3-904,6-4-808,-1 5 1128</inkml:trace>
  <inkml:trace contextRef="#ctx0" brushRef="#br2">2895 611 3673,'21'-24'2512,"-23"24"209,-2-1-1177,4 6-816,-8 0-336,0 4-360,1 4 8,-3 0 33,7-1 55,3-3 64,1 1 56,7-3 64,-1-2 96,6-1 184,0-8 72,5 2 160,3-5-72,1-5-175,3 3-73,-9-9-120,-1 1-48,-5 1-24,-7 0-56,-4 5-136,-4 1-8,-9 6-72,-1 3-32,-4 5-8,-3 5-88,-1 3 8,3 4 32,5 2-32,6-2 16,8 3 8,1-2 8,9-2-16,4-2 56,6-4 16,5-3-8,2-2 24,1-3-48,-5-1-8,-4-4 0,1 0-8,-3 1 8,-5-2 0,-3 4-32,-3 2 40,-3-2 0,4 4-48,-4 0-16,3-2-64,3 4-96,3-3-929,3 1-943,4 1 1312</inkml:trace>
  <inkml:trace contextRef="#ctx0" brushRef="#br2">3601 736 4249,'-1'0'2552,"1"-1"-639,12-4-273,29-31-215,-13 14-481,-3-2-256,-1-6-192,2 0-24,-4-2-152,-4-3-16,-6 5-104,-5 0-80,-7 5-112,-3 2 0,-5 7 0,-5-1 8,0 9 16,2 5-24,-1 7-16,3 6-56,-3 10 32,3 4 16,2 14 40,-1 6 48,4 12 32,-2 2-24,-6 0-32,0 2 16,-2-5-56,3-4 8,1-9-24,3-8-16,-2-5-160,1-8-152,-2-8-1880,0-4 1536</inkml:trace>
  <inkml:trace contextRef="#ctx0" brushRef="#br2">3757 744 4633,'8'-7'2457,"2"0"-689,0-3-152,5 0-231,-2 0-257,6-3-232,0 1-88,2-1-160,2-2-160,-2 1-104,-1-4-31,-4 5-49,-3 3-16,-5 0-80,-3 4-8,-5 4 96,0-1 8,0 3-40,0 0-64,-1 0-176,0 0-24,-3 7-48,0 9 40,-27 18-8,21-17 8,3-1 24,2-5-24,5 0 16,1-3-48,3-3 32,3 1-8,0-3-32,1-2 48,3-1 32,3-2-8,4-4 72,3 0-24,0-2-72,0 0 40,-4 2 0,0-2 16,-2 1 104,0 0 0,0 2 8,0-2-32,-4 2-40,2 0-16,-3-1-64,-1 1 0,-3 4-48,-3-2-72,-3 1-216,1 3-352,-2-1-968,1 0-529,-1 0 1241</inkml:trace>
  <inkml:trace contextRef="#ctx0" brushRef="#br2">4047 587 8914,'1'9'3609,"4"7"-2377,-1 0-312,4 1-352,-1 1-248,8-1-216,3-2-72,3-2-224,4-1-408,-8-7 384</inkml:trace>
  <inkml:trace contextRef="#ctx0" brushRef="#br2">4106 431 10122,'-8'-14'4281,"6"2"-2681,2 3-543,4 1-945,7 5-416,7 4-2841,4 6 2249</inkml:trace>
  <inkml:trace contextRef="#ctx0" brushRef="#br2">4266 715 5345,'5'19'2649,"14"-25"-1017,2-3-8,-2-1-503,5-4-137,-2 2-200,-3 1-152,-3-3-144,-7 0-96,-3 2-96,-1-1 16,-4 0-119,0 4-17,-7 0-88,1 2-72,-1 7-32,0 2-24,-9 7-48,4 4 88,-6 4-64,3 0 16,6 2 32,-2-4-56,10 3 63,3-3 1,6-1 8,5 1 0,2-6 33,-1-1-49,-3-6 24,4-1 8,-5-7 32,8-1 40,-1-5-16,0-1-32,4-1-40,-7 3 16,-3 3-16,-5 2 16,-3 2-8,-3-1 0,-1 3-80,-1 2 16,-1 5-16,0 4-32,2 3 88,0-2 24,6 1 8,4-3 16,4 0-48,1-1-16,4-7 48,2-1-32,-1-8 128,5-4 24,-4 0 584,-3-2 120,-4 1 152,-4 1 40,-13-3-544,-6-4-144,-6 3-223,-3 3-81,-6 7-112,0 7-25,0 9-175,1 5-136,8 3-712,5 2-304,8-4-1369,-1 2 1665</inkml:trace>
  <inkml:trace contextRef="#ctx0" brushRef="#br2">4803 392 8234,'3'-18'4489,"-1"6"-1401,-2 8-903,-2 7-553,1 10-904,-8 8-384,0 11-184,-3 10 49,0 11-89,5 3-32,3 1-72,7-8-16,7-14-24,2-7-88,9-6-649,5-4-663,2-15 864</inkml:trace>
  <inkml:trace contextRef="#ctx0" brushRef="#br2">5092 727 4697,'21'12'2753,"-14"-17"-961,-1-2-272,4-3-359,0-3-601,1 0-96,3-3-104,-1 1-48,-2-2-32,-2-3-56,-1 0-48,-2-1 40,-3 5-80,-1 1-24,-1 4 24,0 6-80,-2 1 8,0 4-24,-2 1-80,2-1 24,0 0-72,0 5 56,-2 9 16,-4 16-24,6-18 48,-2 1-8,3-2 0,0 3 16,3-1-16,1-5 16,3 2-32,-1-2 16,3-6 0,-1 4-16,3-1 40,2-1-40,-2 0 0,0-3 24,0-1-24,-4-3 24,2 3 8,2-3-16,-2-3 48,3 5-16,-3-6 8,1 2 56,1 0 152,-3-2 32,4 2 64,-2-4-56,0 2-160,-4-2-55,-1-1-49,-5 0 32,0-1-8,1 2 32,-1-3-56,-2 1-40,-2 3 8,-1 0-8,3 7-24,0 1 32,-6 6-80,-1 3 8,-3 5 47,0 3 25,6 3 8,-1 1 24,5-1-32,0 1-8,8-3-32,3 0-32,9-5 72,-2-2-64,3-6 80,1-4 0,3-7-48,7-4 72,1-4-40,5-4 40,-1-6-8,2-3-48,-3-7 16,0-2 24,-10-7 0,-5 1 16,-6 0-16,-5 1-40,-1 8-24,-8 2-40,-4 10 64,0 9-56,-6 12 112,4 10-24,-7 12 16,1 4 8,-1 15 16,-4 4 16,3 14-24,0 5 0,3-2-40,4-4 40,3-5 0,1-5-16,0-8 9,3-5-9,1-11-64,0-9 7,-1-6-191,-3-5-240,1-10-2664,-2-5 2215</inkml:trace>
  <inkml:trace contextRef="#ctx0" brushRef="#br2">5750 690 5313,'24'-6'3193,"-3"-4"-353,4-2-1135,1 1-257,-3-2-504,0 1-192,-6 0-455,-2-3-113,-8 1-96,-3-3-48,-5 3-32,-7-1 16,-3 5-128,-1 1 32,-5 8-40,2 3 8,-2 12 31,0 4-23,4 4 120,4 4-48,5 1 32,6-2-8,4 0-40,2-4 48,8-3-8,1-4 8,0-3 80,6-4-88,1-4 65,-1-4 63,4-6-16,-5-2 32,0-5-32,0-1-56,-7-2-8,-5-1-40,-2-6 40,-1 2-8,-3-2-40,3 4 8,-6 8-40,-1 2 24,0 8-16,0 2 8,-2 9-8,-6-1-32,4 8 24,0 2 16,3 5-24,3 1-16,0-4 40,3 0-72,5-6 80,-4-3-8,8-1 0,1-3 48,2-4-40,5-2 56,2-3-8,-4-4 40,4-5 512,1 0 32,-1-6-8,-2 2-8,-4-1-504,-4-2-56,-7 1-48,-4-5-24,-5 4-80,-6 0 24,-3 10-72,0 5-32,-4 7 24,1 7-40,0 9 64,2-2 8,7 3 56,-1-1-8,6-1 40,4 3 0,2-4 0,7 0 64,-2-5-16,2-2 48,-1-6 24,1-4-16,2-2 144,2-6-24,2-4 0,1-2-24,-2-4-112,-3-2 16,2 0 8,-3 1-48,-1 3 8,-1 2-32,-5 4-56,0 5 48,-3 2-32,-1 2-24,-2 3-16,-3-1-8,-1 9 40,-3 0-16,4 2 72,-1 2 0,1-3-8,1 0 0,1-1 0,2 1-16,2-1 8,1-2 8,3-4 8,2-3 64,1-5-48,6-5 24,5-5-32,-2-4-40,2-3 8,-2 2-32,-6 4 8,-2 5-32,-7 3 16,-1 4 24,-4 4 0,-2 1 8,1 11 16,-2-2 0,2 5 24,2 2 8,5-2-168,2 2-368,11-5-2545,7-2 2137</inkml:trace>
  <inkml:trace contextRef="#ctx0" brushRef="#br2">6882 672 7946,'5'-63'3544,"-6"57"-1711,-1 4-481,-4 2-600,0 3-296,-2 7-400,-1 3-24,7 7-72,-1-2 0,5 1 16,1 1 16,7-2 0,3 3 8,5-4-8,1-3 8,1-8 56,3-1 8,1-7 320,4-2 81,-1-7 71,-3-4 24,-1-3-176,-2-3-32,-4-1-128,2 2-32,-12-3-120,-4 2-64,-4 3 0,-9 1 32,0 11-40,-7 6-24,0 11 40,7 5-48,2 6 16,3 0 32,8 1 8,2 1-24,11-1-88,5-3-168,10-5-1400,2-4 1176</inkml:trace>
  <inkml:trace contextRef="#ctx0" brushRef="#br2">7577 722 6633,'55'-32'3313,"-26"17"-984,0-6-585,8-6-560,0-6-232,-5-5-279,3 0-121,-11-1-176,-5 4-80,-9 3-136,-7 5-24,-11 3-80,-8 1-32,-5 6-24,-5 2-16,4 17-48,1 12 8,5 18 0,5 11 64,-3 18 216,1 9-16,0 7 64,6 3-48,-1-5-168,4-7 24,4-12-48,-3-11-24,8-15-48,-2-8 0,-3-13-192,0-4-112,-2-9-1128,-4-7-1449,-1-8 1873</inkml:trace>
  <inkml:trace contextRef="#ctx0" brushRef="#br2">7855 690 5345,'13'-1'2817,"2"-1"-929,1 1 17,3-5-649,0 0-376,3-8-384,-1-1-152,-2-1-192,-4-1-48,-6 1-48,-1 0-8,-6 3 0,-2 5 40,-2 4-48,-4 2 24,-4 5-80,-1 5-16,1 7 32,1 3-48,1 3 24,3 0-8,2-2 16,2-1 16,5-2 32,6-2-16,3-4-16,5-3 40,-4-4 96,3-4 120,1-4 32,-5-4 33,6-1-137,-7-4-128,0-1-72,-4 2-24,-4-1 32,1 4-8,1 6 64,-6-2-32,2 6 24,-2 0-16,-2 3-32,-2 2 8,-2 2-40,3 4 16,-1 0 24,5 2-32,5 2 0,4-2 8,3 3-16,4-4 40,3 0 0,-1-2 24,5-4 32,-2-6-40,4-5 48,-2-2-24,3-6 8,-8-2 296,-1-4 248,-4-2 64,-8-2 40,-6 0-248,-6-5-280,-6 3-8,-9 8-112,2 2-80,-10 18-96,4 3-120,1 10-496,4 5-472,10-1 744</inkml:trace>
  <inkml:trace contextRef="#ctx0" brushRef="#br2">8407 653 2136,'-4'-1'1097,"3"1"31,0 0-832,1 0 88,-2 9 176,6 16 368,4-17 137,-2-1 183,4-1-56,1-3-88,2-2-23,0-6-161,4 0-80,1-8-272,-2-2-168,5 2-144,-1-2-56,-6-2-104,-3 4 16,-4 4-56,-2 3 24,-4 5-32,0 2-8,-1 0-40,-1-1-56,1 0 0,-2 7 16,-5 8 0,-1 14 40,8-14-32,0-3 8,3 0 8,1-2-8,4-5 16,2 1 24,1-5 40,3-1 16,3-2 16,-1-5-40,2-3 0,0-3-24,0 1-24,-2-2 32,-1-1-24,-5 1 16,-3 1-8,-5 1-32,1 6-8,0 4 8,-4 3-56,3 3 8,-8 4 8,1 3-16,2 3 48,0 0 24,4 0-16,3-1 8,2 0 8,1-2 0,-1-2 24,2-1 16,-1-3 24,1-4 24,6-2-40,0-6 8,3-2-8,0 1-48,0-7-32,2 1 8,-6 2-16,1-1-8,-7 5-16,1 4 16,-6 2-40,-1-1-8,-1 5-8,-1-2-48,0 0 32,1 0 56,-1 9 32,1 21-8,3-19-8,6-1-8,0-2 8,1 0 48,3-2 48,1 0-24,2-1 40,0-3-16,2-2 32,-1-4-16,-1-6 32,8 2 16,2-6-32,-1 2 72,3 0-24,-10-2-24,-3 1 48,-2-5-64,-9-1-48,-2-4 24,-6 2-112,-5 4 24,-3 10-8,-6 7-40,-2 12 88,2 7-16,1 3 224,4 2 145,9 2 183,3-4 16,8-2-152,8 1-160,6-5-272,5 1-176,6-6-1392,-1-4 1111</inkml:trace>
  <inkml:trace contextRef="#ctx0" brushRef="#br2">9672 716 7930,'-1'0'3376,"-3"-5"-1935,4 3-73,-3-5-280,0-1-176,0 0-143,-4-1-121,7 1-152,-4 3-128,5 3-224,1 1-72,-2 0-272,-1 0-160,1 1-1104,0 0-1537,0 0 1937</inkml:trace>
  <inkml:trace contextRef="#ctx0" brushRef="#br2">9692 601 6041,'-20'46'2969,"20"-48"-1113,3 1-695,0-2-113,-3 2-352,0 1-144,0-1-128,3-1-112,1 2-112,-1 0-32,1 0 56,-1 0 32,0 2 24,-1-1 73,0 9-33,19 15 88,-21-13 80,0-1 0,-2-4 80,-2 1-8,3-5 120,-6 1-32,-1-4-63,-1-1-65,1-1-280,-3-2-80,6 1-168,-3 0-136,2-2-632,4 1-529,1-1-1527,1-1 1695</inkml:trace>
  <inkml:trace contextRef="#ctx0" brushRef="#br2">9690 537 6033,'-5'0'3041,"0"0"-1017,0 0-367,3-2-545,0 2-192,2 0-240,0 0-120,0 0-175,0 0-49,0-1-144,0 0 24,0 0-16,6-2-64,2-1 88,21-11 0,-27 12 40,4 3-16,-2 0-104,-2 0-8,-1-2 88,-2 1 72,1 1 104,0-1-48,-2 0-112,2 1-80,-1 0-88,0 0-8,0 0-64,0 0 0,0 2-216,-3 2-216,1 2-1016,0-3-761,-1 1 1337</inkml:trace>
  <inkml:trace contextRef="#ctx0" brushRef="#br2">9694 548 6041,'0'0'3121,"-2"0"-825,2 0-1007,-1 0-121,0 0-256,0 0-160,0 0-152,0 0-103,1-1-233,-1 0-72,0 1-112,1 0 0,0-1-40,0 1-24,2-2 0,5-4 0,-3 5-8,1-2 8,18-5-24,-19 10-24,-1 2 24,-2-3 8,2 0 24,-3 1 16,0-2 328,0 0 152,0 0 344,-3 0 32,3-1-208,0 0-191,-1 0-361,1 1-24,-3-1-152,-1 1-32,1-1-273,1 0-607,0 0-1272,-1 1-1545,-2 0 2281</inkml:trace>
  <inkml:trace contextRef="#ctx0" brushRef="#br2">10174 63 4841,'63'-36'2657,"-59"30"-561,-2 0-120,-1 1-423,4 1-145,-4 3-152,2-3-31,-2 4-305,-1 0-200,-1 0-392,0 0-208,-3 14-48,-14 25-56,5-7-8,-4 0 48,0-5-56,2 1 0,2-8 0,0-3-136,8-4-408,0-6-448,7-2-1025,5-6-983,0-6 1863</inkml:trace>
  <inkml:trace contextRef="#ctx0" brushRef="#br2">10335 6 15923,'-8'15'336,"8"5"-87,-5 8 215,-7 12-256,7-7-96,-6-4-256,1-1-216,7 0-3585,-5-3 2809</inkml:trace>
  <inkml:trace contextRef="#ctx0" brushRef="#br3">13512 735 6361,'4'-11'3129,"14"-7"-1081,3-8-55,4-10-353,8-4-319,-2-4-289,4 1-256,-8 2-280,-5-4-32,-8 4-176,-7-2-24,-7 0-96,-2 5-32,-8 7-96,-2 9-32,4 11 8,-3 5-16,-4 15-80,2 5 48,-6 23-72,1 12-24,0 19 128,2 10-80,-1 8 64,2-2 16,3-4-16,2-7 24,8-13 40,3-9-8,1-13 0,-1-6-24,-1-16-72,1-6-56,-1-9-128,0-5-416,-4-12-984,-4-3-657,5-5 1281</inkml:trace>
  <inkml:trace contextRef="#ctx0" brushRef="#br3">13798 699 6769,'19'-15'2929,"5"-5"-1409,-8-5-231,0-1-289,0-2-80,-10 1-200,0-2-80,-1 2-128,1 6-87,-4 4-153,3 6-16,-5 6 8,-3-2 0,1 8-88,0 4-120,-7 4-104,7 5-48,-4 4 0,-1 2 56,7 4-16,-2-3 40,8 1 16,0 0-40,-1-4 40,4 1-40,-3-3 32,5-6-8,6-5-24,0-3 48,0-7 16,5-3-16,-4-7 88,2-4-40,1 0-16,-4-3 64,-2 5-80,-3 0-16,-2 6-8,-7 0 8,0 6 8,-2 5-32,-3-1 32,1 5-88,0-4-16,1 2 80,-5 15-88,-7 21 72,11-14 24,2 0-16,1 0 32,5-4-24,5-1 0,0-6-24,3-5 16,3-2 16,-1-11 0,-1-1 24,-1-8 8,0-3 24,-1-2 0,2-3-24,1 1 88,-2-1-24,-8 3 344,-7-3 48,-1 5-48,-4-2-32,-3 3-296,1 4-8,-5 1-88,-3 6 24,0 5-64,2 4-80,1 8-144,-1 1-256,2 6-952,-1-1-657,4 3 1265</inkml:trace>
  <inkml:trace contextRef="#ctx0" brushRef="#br3">14275 615 3585,'-9'32'1376,"9"-18"-992,6-3 48,5-3 168,4-5 465,0-3 231,6-6 160,-6-4-88,5-7-271,-1-1-73,2-2-224,-1 0 0,-2 2 16,-2-1-63,-4 3-153,-1 2-72,-2 6-256,-6 3-112,-3 4-80,-1 0-64,-1 5-80,-3 3 24,1 9-40,1 3 0,-1 5 0,-2 0 8,6 1-48,0-4 64,5-6 48,0-2-32,4-8 64,-1 0 0,3-7 24,2-4 24,0-6 16,2-3-24,0-5 16,1-2-16,0 0 16,-3 0-40,3 6 8,-4 0-8,-6 7-32,1 3 16,-7 3-32,0 4-64,0 7 24,-3 1 0,-1 4 24,0 5 40,-2 1 0,5 2 24,1-2-48,1 0 8,4-4 0,0-2-16,6-6 40,-2 0-16,3-7 8,3-4 32,-2-6 0,1-3-8,2-3 0,2-1-48,-2 3 8,-1 0 0,-6 5 16,-2 2-8,-3 3-40,1 1-8,-3 3-48,1 3 0,-3-3-16,0 1 56,7 15 16,3 18 32,-5-18 0,0-2 16,4-4-16,-6-2 40,7-5 48,2-2-40,-2-8 96,8-5-48,6-7 272,-4-6 88,6 1 120,-6 0 48,-10 3-288,-1 2-55,-8 6-185,-3 2-32,-5 11 16,-5 3-80,-5 9-24,0 4-40,0 9 16,5 5 8,12 3 40,1-2 0,13-4-16,12-2 48,3-12-40,6-5-56,12-11-353,-8-6-551,-5-7-2168,-6 1 2063</inkml:trace>
  <inkml:trace contextRef="#ctx0" brushRef="#br2">15347 160 5761,'-2'-9'3169,"2"4"-953,-3 2-359,3 3-321,0 0-448,0 0-239,0 0-465,0 0-88,-2 1-192,1 14 56,-6 20 0,-2-15-72,1 2-16,-2-1-72,4 0-16,3 1-40,-4-2-160,5-4-88,3-5-713,1-5-519,10-7 976</inkml:trace>
  <inkml:trace contextRef="#ctx0" brushRef="#br2">15403 93 8146,'0'-3'3857,"2"3"-1769,0 4-888,2 2-168,3 6-191,-1 0 15,1 7 0,3 5-88,-1 3-344,-2 2-112,-4-1-152,-3 1-104,-7-2-48,1 2-80,-6-3-528,-1-3-704,0-6 832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2-13T10:19:38.137"/>
    </inkml:context>
    <inkml:brush xml:id="br0">
      <inkml:brushProperty name="width" value="0.05" units="cm"/>
      <inkml:brushProperty name="height" value="0.05" units="cm"/>
      <inkml:brushProperty name="color" value="#3165BB"/>
      <inkml:brushProperty name="ignorePressure" value="1"/>
    </inkml:brush>
    <inkml:context xml:id="ctx1">
      <inkml:inkSource xml:id="inkSrc1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1" timeString="2024-12-10T09:09:59.126"/>
    </inkml:context>
    <inkml:brush xml:id="br1">
      <inkml:brushProperty name="width" value="0.05" units="cm"/>
      <inkml:brushProperty name="height" value="0.05" units="cm"/>
      <inkml:brushProperty name="color" value="#177D36"/>
      <inkml:brushProperty name="ignorePressure" value="1"/>
    </inkml:brush>
  </inkml:definitions>
  <inkml:trace contextRef="#ctx0" brushRef="#br0">1 1,'13961'0,"-13961"4266,-13961-4266,13961-4266</inkml:trace>
  <inkml:trace contextRef="#ctx1" brushRef="#br1">11790 533 5624,'0'0'0,"-1"1"0,-1 2 0,2-3 168,0 1 16,0 0-184,0 0 0,0 1 304,-2-1 8,-3 1-312,2 2 0,-1 3 328,0 0 0,-1 2-328,-1 1 0,-2 3 232,2 1 16,2 1-248,1-2 0,-1 2 168,-1 3 8,3 0-176,0-8 0,2 0 200,0 0 0,2-4-200,0 0 0,1-4 200,1 0 0,3 0-200,0-2 0,2 1 208,-2 1 0,2-4-208,2-1 0,2-4 208,0-2 8,-1-2-216,-2-2 0,-2 1 184,-1-4 16,3-1-200,0 1 0,-4-1 200,0 1-8,1 1-192,-2-2 0,-1 0 224,0 0 0,0 2-224,-1 0 0,-3 3 248,5 3 0,-5 0-248,0 1 0,-5-1 232,-1 4 16,1 3-248,1 0 0,-1 1 232,2-2 0,-3 3-232,-1 0 0,-1 0 248,-1 3 8,-1 1-256,-1 4 0,1 2 232,-1 3 8,1 0-240,3-1 0,4 1 104,1 0-8,2 0-96,0 2 0,0-15-10168</inkml:trace>
  <inkml:trace contextRef="#ctx1" brushRef="#br1" timeOffset="439.56">11896 649 6328,'0'0'0,"-2"0"0,2 2 0,-2 0-56,2 0 8,0 1 48,0 0 0,2 2-8,-2-1 8,2 0 0,0 1 0,3 1 0,-1 0 8,1 2-8,2-1 0,1-1 0,-3 0 8,2-4-8,1 2 0,0 1 40,-2-3 8,4-1-48,0-1 0,0-2 104,2-2 0,0-2-104,0 0 0,1-1 256,1-2 0,-1-1-256,1-2 0,0 0 472,0-3-8,0-5-464,-1 2 0,0-2 448,3-3 0,-3 0-448,0 0 0,2 5 360,-2-3 8,0 2-368,1-1 0,-1 0 416,1-1 8,-4 1-424,-1-1 0,-6 2 384,0-3 0,-1 3-384,0 3 0,1-1 344,0 0 8,-1 3-352,-2 3 0,0 2 296,0 2 0,-2 1-296,1 2 0,-1 3 256,2 1 16,0 1-272,0 2 0,0 1 216,-5-4 8,-1 6-224,1 3 0,-2 7 168,-2 5 16,1 1-184,-1 1 0,4 3 144,0 2-8,-1-3-136,0 2 0,0 0 104,-3-1 0,5 1-104,-3 1 0,5 2 72,-4-1 8,2 2-80,4-7 0,0-2 32,0-5 0,1-1-32,1-7 0,-1-2 8,0-1 0,-1-3-8,0 0 0,0-1 0,0-2 0,2-2 0,1 0 0,-3 1-16,0 0 8,2-4 8,-1-2 0,0-2-96,1-3 8,-2-2 88,0-2 0,0 0-216,0-1 8,0 1 208,-2 1 0,-2-2-344,-1 0 0,1 3 344,3-3 0,-4 3-496,3 3 0,-1 2 496,-2 3 0,0 0-448,3 2 8,1 3 440,-1 0 0,1 0-280,-1 0 0,1 1 280,0 0 0,0-2-136,-1 2 16,1 0 120,-1 0 0,0 0-32,2 2 16,0 1 16,0 2 0,4 1 0,-1-3 0,0 2 0,4-1 0,1 3 16,1 1 8,5-2-24,-1-3 0,2 0 56,1-3 16,1 0-72,-2-1 0,1-1 104,1 2-8,-2-2-96,-1 1 0,-2-3 136,2-1 8,-4 2-144,1-1 0,-1-2 240,-2 1 16,-1-1-256,-2 4 0,-2-2 320,0 4 16,-1-2-336,3-1 0,-5 2 320,1 0 8,1 0-328,-2 1 0,0 0 264,0 0 8,0 0-272,0 0 0,0 1 240,0 2 8,-3 5-248,-4 2 0,0 3 176,-2 5-8,2 0-168,4-6 0,0 1 136,2 0 0,1-1-136,3-2 0,-1 2 96,2-1 0,1-3-96,-2 0 0,1-2 96,-3 1-8,1-5-88,2 2 0,2 0 64,0-2 8,-2 1-72,2-3 0,0 1 64,-2-1 0,2-1-64,-1-2 0,2 1 56,1-2 0,-1-2-56,0-4 0,0-1 48,2-1-8,-2-1-40,-2 1 0,-1 1 48,0-1-8,-1 0-40,-1 1 0,-2 3 48,-2-3 8,-1 1-56,0-2 0,2-2 48,0-1 8,0 4-56,-2-2 0,0 6 56,0-1 8,0 4-64,1 0 0,-2 3 56,-1 1 0,-1 0-56,3 0 0,-4 1 40,2 3 0,-3 4-40,1-1 0,1-2 40,-2 4-8,1-1-32,1 3 0,4 1 24,0 2 0,0-1-24,2-2 0,2 2 8,-2 0 0,2-1-8,0-3 0,1-1 0,-2-2 8,1 0-8,1 1 0,0-2 0,0-1 16,2-1-16,-1 1 0,1 0 0,-1-4 8,0 2-8,1-2 0,0-2 0,2 2 0,-1-4 0,4 0 0,0-3 0,2-2 0,-1 0 0,0-1 0,1 0 0,2 0 0,-3 0 0,-4-1 0,-1 1 0,-2 0 8,-3 9-8,1 0 0,-1-1 0,0 0 8,0 1-8,1-2 0,-1 2 8,1-1 0,0 1-8,-1-1 0,0 2 8,-1 0 16,0-3-24,0 3 0,0 0 16,0 0 8,0 0-24,0 0 0,0 0 16,0 0 16,0 3-32,0-3 0,0 5 16,0 0 0,0 3-16,0-2 0,0 3 24,0-1-8,0-4-16,0 1 0,0 2 16,0-5-1,0 1-15,3-1 0,-3 1 8,0 0 16,0-2-24,0 2 0,1 0 8,0 1 8,1-4-16,-2 2 0,2-2 8,0 2 8,1 0-16,3-2 0,2-2 8,-3 0 16,9-4-24,-2 0 0,1-1 16,-2 0 8,0-1-24,-1 0 0,-1 2 32,1 0-8,-5 1-24,1 0 0,-2 2 40,0-1-8,1 2-32,-3 1 0,0-3 40,0 1 0,1 1-40,-1 2 0,-1-3 40,0 1-8,1 1-32,-1 0 0,1 1 48,-1-2-8,-1 2-40,0 0 0,0 0 40,0 0-8,0 2-32,0 2 0,-1 1 32,-1 2 0,1 2-32,-1-1 0,1 1 32,0-2-8,-1-2-24,2 1 0,-1-1 16,1 1 0,0-2-16,0 1 0,0 0 8,0 0 16,0-1-24,1 0 0,1 1 8,-1-2 8,0-1-16,1 2 0,-1-2 8,1-2 8,-1 2-16,1 1 0,-2-3 16,3 0 0,5 0-16,1-5 0,0 0 8,0-1 8,2-3-16,1-2 0,1-1 16,-3 1 8,0 0-24,-3 2 0,2 0 16,-2 0 8,-5 6-24,1 0 0,0 0 24,1 0 0,-4 0-24,1 3 0,0 0 24,1-3 16,0 1-40,-2 1 0,0 0 24,0 1 8,0 0-32,0 0 0,0 0 16,0 0 8,0 0-24,0 0 0,0 2 16,0 3 16,-2 1-32,0 3 0,1 0 8,0 0 8,1-1-16,-2 1 0,0 0 0,1 0 8,-1-1-8,1-1 0,-1-1 0,1 1 8,1-3-8,0 1 0,0-3 8,0 0 8,0 1-16,0-1 0,0 0 8,0 0 0,0 0-8,0-2 0,0 0 8,0 0 8,4 2-16,3-4 0,-3 0 16,3-2 8,6-3-24,1-3 0,-1 2 16,1-4 8,9-4-24,-1 0 0,1 4 32,-3-3 0,-10 9-32,1 0 0,-1 0 72,-1 0 0,-1 3-72,-2-1 0,1 1 88,-3 1 8,-1 1-96,-1-1 0,1 1 104,-1-1 16,1 2-120,0 0 0,2 0 144,-1 0 0,3 0-144,0 2 0,0 1 136,-1 0 8,3 4-144,1 2 0,-2 0 168,0-2 0,0 3-168,-1 0 0,-2 1 176,1-1 8,-2-3-184,-1 0 0,0 3 216,-1-4 0,-1 0-216,2 1 0,-3 0 192,1-2 16,-1-1-208,0 0 0,0-1 200,-1 0 8,1 0-208,-3 0 0,2 0 224,-1-1 8,-1 0-232,0 1 0,0 0 224,0-1 8,-1 2-232,-2-1 0,0-1 184,1 2-8,1-4-176,0 1 0,1 0 120,-1 1-8,1-2-112,0 2 0,1 0 16,-1-2 16,1 0-32,1 0 0,-1 0-8,2 0 8,0 0 0,0 0 0,0 0-16879</inkml:trace>
  <inkml:trace contextRef="#ctx1" brushRef="#br1" timeOffset="-4269.09">10217 549 5416,'0'0'0,"-2"0"0,1 0 0,-1 0 24,2 0-8,-2 0-16,1 0 0,0 0 184,-1 0 16,2 0-200,0 0 0,0 0 296,0 4 0,-1 1-296,-2 2 0,0 2 336,-1 2 0,1-1-336,1 4 0,2-1 336,2 1-8,1-1-328,-3-6 0,0 1 264,4-4-8,-4 0-256,2-2 0,1 0 224,-1-1 8,1 1-232,0-1 0,0 1 208,3-2 8,2-2-216,-1 1 0,2-2 224,0 1 16,0-4-240,1-1 0,0-5 224,0-1 8,-2 1-232,4-1 0,-3-1 240,0 2 16,-1 1-256,-5-1 0,3 1 256,0-2 8,-3 3-264,0 2 0,-1 4 248,-1 1 0,1 0-248,0 0 0,-2 0 240,0 3 0,0 0-240,2-3 0,-2 1 208,0 1 0,0 1-208,0 0 0,0 0 184,0 0 8,0 1-192,0 4 0,0 1 152,0 2 0,-2 2-152,0 4 0,-1 5 128,1 1-8,2 0-120,0-1 0,0-6 96,0-1 0,2-1-96,1-1 0,-1-2 72,3-2 0,-2-1-72,2-1 0,-3-2 56,-2-2 0,2 2-56,3-1 0,-4-1 56,2 0 0,-1-1-56,2-1 0,4-1 32,0-3 8,0-1-40,-1-3 0,2-3 16,0 0 8,1-2-24,-7 0 0,2 1 16,0 1 0,0 2-16,-2 1 0,0 0 0,-2 4 0,0 0 0,1 4 0,-2-2-8,0 3 0,0 1 8,0 0 0,0 0-48,0 0 0,0 2 48,0 2 0,0 3-104,0-1 8,0 5 96,0 2 0,1 3-160,1-1 24,-2-1 136,3-1 0,-2-3-184,-1-2 8,0-1 176,3-1 0,-1-5-200,0 0 8,0 1 192,3-2 0,-3 0-144,6 0 0,-3-2 144,3-3 0,2-4-104,1-2 0,-1-3 104,1-2 0,0-2-88,1 0 8,-1-3 80,1 1 0,1 0-16,2-2 0,0 0 16,-4 2 0,-2-2 0,1 1 0,0-3 0,-2 0 0,-2-1 40,0 1 8,0 2-48,-4 0 0,2 4 160,-1 1 16,-2 3-176,-1 5 0,3 3 200,-1 6 16,-2 3-216,-2 0 0,-1 3 208,2 3 0,-5 2-208,0 7 0,-4 8 192,0 4 0,2 0-192,0-1 0,1-3 152,3 0 0,1-2-152,-2 0 0,0 1 144,0 3 8,0-3-152,3-1 0,1 2 128,-1-1 0,1 0-128,1-4 0,0-2 88,0-4 8,0-2-96,0-4 0,0-5 64,0-3 0,0-1-64,0 0 0,0-1 16,0-1 16,1 2-32,2-4 0,-1-2 0,3 0 8,0-5-8,2-4 0,-1-3-8,3-5 8,-3 2 0,3-2 0,0 3-32,2 1 16,-1 3 16,1 2 0,-4 0-48,-1 4 8,3 3 40,-3-2 0,-1 3-72,-1 2 0,0 0 72,1 0 0,-2 4-80,1 0 8,0 0 72,2 0 0,-4 0-72,3 2 8,-3 1 64,-1 2 0,0 1-32,2-2-8,-3 3 40,0 6 0,0 5-16,0 3 0,0-2 16,0-2 0,0-5-16,-3 0 16,2-1 0,1-2 0,1-1 0,2-2 0,-3 0 0,0 0 0,0-2 0,2 1 16,0-4-16,1 0 0,-3-1-10696</inkml:trace>
  <inkml:trace contextRef="#ctx1" brushRef="#br1" timeOffset="-3233.46">10869 343 10248,'0'0'0,"-3"-2"0,1 2 0,0 0 64,0-3 0,0 2-64,1 0 0,-1-1 416,2 2 8,0 0-424,0 0 0,0 2 224,2-2 8,-1 0-232,3 1 0,-2 5 64,7 0 0,-2 1-64,2 2 0,-9-9-8856</inkml:trace>
  <inkml:trace contextRef="#ctx1" brushRef="#br1" timeOffset="-12567.99">9069 420 7936,'0'0'0,"0"0"0,0 1 0,0-1 192,0 5 8,0-5-200,-3 1 0,3-1 448,-9 5 8,9-5-456,-19 12 0,19-12 432,-24 18 0,24-18-432,-20 18 0,20-18 224,-16 12 8,16-12-232,-16 17 0,16-17 144,-14 19 0,14-19-144,-10 17 0,10-17 96,-10 9 8,10-9-104,-4 7 0,4-7 32,-1 2 16,1-2-48,-3 2 0,3-2-8352</inkml:trace>
  <inkml:trace contextRef="#ctx1" brushRef="#br1" timeOffset="-12348.43">8926 412 8240,'0'0'0,"0"0"0,0 0 0,0 0-40,0 0 16,0 0 24,0 0 0,0 0-40,0 0 16,0 0 24,2 5 0,-2-5 88,5 10 0,-5-10-88,11 9 0,-11-9 384,14 14 0,-14-14-384,18 16 0,-18-16 592,15 14 8,-15-14-600,17 15 0,-17-15 648,20 15 8,-20-15-656,13 12 0,-13-12 472,6 12 16,-6-12-488,10 11 0,-10-11 328,9 11 8,-9-11-336,10 12 0,-10-12 168,6 3 8,-6-3-176,5 4 0,-5-4-10152</inkml:trace>
  <inkml:trace contextRef="#ctx1" brushRef="#br1" timeOffset="-18335.43">1273 440 5720,'0'0'0,"0"0"0,-3 0 0,3 0 328,-3 0-8,3 0-320,-2 0 0,2 0 648,0 0 8,0 0-656,0 0 0,0 0 584,0 0 0,0 0-584,-9 4 0,9-4 384,-22 17 8,8-6-392,2 0 0,0 1 208,2-1 0,0 1-208,2-2 0,1 4 168,0-2 16,1-1-184,-1-2 0,2-3 152,1-1 8,0-3-160,1 2 0,1 2 112,0-2 0,-1 0-112,1 0 0,1-2 72,-1-2 0,2 2-72,0 1 0,0-3-8304</inkml:trace>
  <inkml:trace contextRef="#ctx1" brushRef="#br1" timeOffset="-18085">1132 433 8136,'0'0'0,"0"0"0,0 0 0,0 0 8,0 0 8,0 0-16,0 0 0,0 0 72,0 0 8,0 0-80,0 0 0,0 0 312,0 0 8,2 2-320,0 3 0,0 3 400,1 0-8,1 5-392,3 1 0,-5 0 368,2-1 8,2-1-376,1 0 0,-5-1 328,2 1 0,1-1-328,2-1 0,-1-1 280,1 1 8,2-2-288,-3 0 0,1-3 248,1-3 8,-1 2-256,-4-2 0,1-1 136,2 0-8,-4 0-128,2 0 0,-1 1 56,-3-1 8,2 1-64,2-2 0,-1 0 0,1-2 8,2 1-8,-4-1 0,-2 2-9456</inkml:trace>
  <inkml:trace contextRef="#ctx1" brushRef="#br1" timeOffset="-17755.25">1025 571 5720,'0'0'0,"-2"0"0,-1 0 0,-3 0-8,4 0 8,-6-2 0,5 1 0,-2 1-80,1-2 8,1 1 72,0-1 0,0 2 192,0 0 8,3 0-200,-2 0 0,0 0 560,0 0 8,1 0-568,1 0 0,1 0 672,1 0 8,5 0-680,2 0 0,7-1 656,5 0 0,-1-3-656,2 0 0,-4 0 496,1-2 8,1 1-504,-2-1 0,0 0 368,-5-2 0,2 3-368,-3-2 0,4 5 320,-2-5 16,1 2-336,-6 4 0,-4 1 184,2 0 8,-4 0-192,-2 0 0,2 0 96,0 0 8,-3 0-104,0 0 0,0 0-9536</inkml:trace>
  <inkml:trace contextRef="#ctx1" brushRef="#br1" timeOffset="-6136.83">9525 440 8432,'0'0'0,"0"0"0,-2 0 0,2 0 288,-4 0 8,4 0-296,-3 0 0,3 0 616,-2 0-8,2 0-608,-4 1 0,4-1 536,-11 9 16,11-9-552,-21 24 0,11-10 336,0 4 16,3 2-352,0-3 0,5 1 208,1-1 8,1 0-216,1-1 0,1-3 136,2 0 8,-1-1-144,1-3 0,2-3 96,1-2 0,1 0-96,1-4 0,-2 2 80,2-1 16,4-2-96,-2-3 0,0-1 64,0-1 0,-3-4-64,1 0 0,2-3 56,0-2 0,-2-1-56,-3 1 0,1-2 64,0-1 0,-3 1-64,-3 5 0,-3 2 104,-3 1 8,0 0-112,1 1 0,-2 2 112,1 1 16,0 0-128,-4-3 0,-1 2 152,-4 0 0,1 2-152,0 4 0,2 0 120,0 3 0,1 1-120,2-1 0,1-1 64,1 2 8,0 2-72,2 1 0,2 4 8,2-3 0,-3 2-8,3-1 0,0-9-10960</inkml:trace>
  <inkml:trace contextRef="#ctx1" brushRef="#br1" timeOffset="-5775.67">9554 546 8032,'0'0'0,"0"-1"0,1 1 0,1 0 16,1 0 8,0-2-24,-2 1 0,1 1 32,0 1 0,-1 1-32,0 2 0,2-2 136,-3 1 8,0 6-144,0 3 0,0 6 208,0 5 8,-4-2-216,1 0 0,0-2 240,0 1 16,-3-3-256,2 3 0,1-3 304,0 1 0,-1-2-304,-1 4 0,-3-1 304,4 0 0,-3 0-304,2 0 0,-2-5 256,-1 1-8,1-1-248,3-2 0,0-1 152,2-1 0,1 0-152,1-4 0,0-1 80,0-4 0,0 0-80,0 0 0,0 1 24,0-2-8,0-2-16,1 1 0,-1 1-8672</inkml:trace>
  <inkml:trace contextRef="#ctx1" brushRef="#br1" timeOffset="-5461.7">9663 729 7024,'0'0'0,"0"-2"0,0 1 0,1-1 16,2-2 8,0 2-24,1-4 0,4-5 64,-2 1-8,1-1-56,2-3 0,0 0 360,-2-1 0,3-2-360,-1-2 0,0 0 408,1-1-8,2 1-400,0 4 0,-3 0 408,-3 3 0,0 2-408,-2-1 0,0 3 528,-4 0 16,0 3-544,0 2 0,0 2 512,0-3 8,0 3-520,0 1 0,0 0 472,0 0 16,-3 0-488,1 0 0,-1 0 392,1 0 8,-1 5-400,-1 4 0,-1 5 320,-1 0 0,2 4-320,1 0 0,0 0 280,-1 4 0,0-1-280,3-4 0,0 1 200,1-3 8,0-2-208,0-1 0,2-2 160,3-2 0,-2-2-160,-3-5 0,3 1 128,-3 0 8,2-1-136,-1 2 0,2-3 80,-2 0 8,2-3-88,2 0 0,0 1 64,2-3 0,2-4-64,2-2 0,3-4 32,1-5 8,-1 4-40,0 0 0,-3 1 24,-2 1 8,1-3-32,0 3 0,0-1 24,-1-1-8,-2 2-16,0 5 0,0 4 16,-4 1 0,0 0-16,-2 3 0,-1 0 24,0 0 0,0 0-24,0-1 0,0 2 16,0 0 16,0 0-32,0 0 0,0 0 8,0 0 8,-1 2-16,-4 2 0,1 6 8,-3-2 8,3 2-16,1 5 0,2 0 8,1 3 8,-3-1-16,1-3 0,2-2 0,2-1 8,1 0-8,-2-2 0,2 0 0,-1-1 0,0-2 0,0 0 0,1 0 0,2-2 0,-2 1 0,1-4 0,0 0-8,1 1 8,-2-2 0,2 0 0,-2 0-24,2-3 8,0 2 16,0-4 0,0-2-32,2 0 0,0-2 32,1-1 0,-2 0-40,1-3 0,-1 1 40,0 2 0,-3 4-32,-3 3-8,3-1 40,-3 2 0,0 2-40,0 0 0,0 0 40,0 0 0,0 0-32,0 0-8,0 2 40,0 1 0,0 3-48,-3 2 16,0 0 32,1 3 0,1 3-56,1 1 0,-3 1 56,3-6 0,3-1-64,1-2-8,1-2 72,-1-1 0,2 0-96,-4-3 8,3 1 88,0-2 0,1 0-104,1 0 0,1 0 104,0-2 0,-3-2-112,1-2-8,3-3 120,0-2 0,2-5-96,1-1 8,-1 0 88,-1 1 0,-2 0-48,-1 2 8,-4 2 40,0-1 0,-4-2-8,-2 5 8,1-4 0,-5 5 0,0-1 0,-1 4 8,-2 0-8,1 2 0,2-1 48,1 2 0,-3 3-48,2 0 0,-2 0 112,2 1 16,-1 6-128,0-1 0,-1 4 88,0 1 16,2 2-104,3 2 0,-1 3 40,2-1 8,3 1-48,1-3 0,-1-15-11424</inkml:trace>
  <inkml:trace contextRef="#ctx1" brushRef="#br1" timeOffset="-11986.97">8898 480 6632,'0'0'0,"0"0"0,-5 3 0,5-3 80,-5 3 0,5-3-80,-3 2 0,3-2 296,0 3 8,0-3-304,0 0 0,0 0 488,0 0 8,0 0-496,3 0 0,-3 0 368,5 0 0,-5 0-368,18 0 0,-1 0 456,7 1 0,-5 2-456,-1-1 0,0-4 536,-5-1 16,1 1-552,-1 0 0,2-1 488,1 0 16,-1 1-504,-2-3 0,-1 0 440,-1 1 0,-2 0-440,3 1 0,-1 1 288,-2 1 8,0 0-296,-3 1 0,-1-3 136,0 2 0,0 0-136,1 1 0,-1 0 64,-1 0 0,3 1-64,-3 0 0,-4-1-10480</inkml:trace>
  <inkml:trace contextRef="#ctx1" brushRef="#br1" timeOffset="-2888.07">10975 566 7432,'0'0'0,"4"-4"0,-1-1 0,1-1 88,3-3 0,-1 0-88,2 2 0,1 1 160,2 2 8,-1-2-168,-1 0 0,-1 1 520,-1 1 0,-1 1-520,0 2 0,-2 1 576,2 0-8,-5 0-568,0 0 0,1 0 512,1 1 8,-1 2-520,-1-1 0,-1-1 432,0 2 8,0 2-440,0 3 0,-1 6 344,-4 1 0,-2 3-344,0-4 0,-2 2 272,-3-2 16,2-1-288,2-2 0,3-1 224,0 0 8,2-7-232,0 0 0,1-2 160,2 1 0,-2-2-160,2 0 0,0 0 80,0 0 8,0 0-88,0-2 0,0 1 24,2-1 16,-2 1-40,2-2 0,1-1 8,0-4 0,2 1-8,-1 3 0,0 2 0,1 0 0,-1 0 0,0 0 0,0 0-32,0 2 0,-1 0 32,0 0 0,-3 4-80,3 0 8,3 1 72,-2 2 0,3 0-120,1 3 0,0 1 120,1-3 0,-3-1-144,3 2 8,-5-6 136,3 4 0,1-2-152,-3-1 8,-2-1 144,3-1 0,0-1-128,-1-1 8,1-1 120,3 1 0,0-4-96,2 0 16,1-2 80,0-1 0,0-2-56,2-1-8,0-2 64,-3 1 0,-2-2-48,-1 1 16,-2-1 32,-2-1 0,-1 2 0,-3-1 0,0 2 0,0-1 0,-3 1 16,-1 1 8,-1 4-24,1 0 0,-1 3 72,-1 0 8,1 3-80,-1 0 0,1 3 128,1 0 8,-4 3-136,-1 4 0,-1 3 120,0 3 16,0-2-136,5 2 0,2-2 120,3 1 8,1 1-128,1-3 0,-1 2 104,1-4 8,3 2-112,-1-7 0,2 1 88,-3-1 8,4-1-96,5-3 0,0 2 72,3 2 8,1-1-80,-1-3 0,2-1 16,3 1 8,-2-2-24,-1-2 0,-17 2-10648</inkml:trace>
  <inkml:trace contextRef="#ctx0" brushRef="#br0" timeOffset="1">8877 1104,'3961'0,"-3961"2517,-3961-2517,3961-2517</inkml:trace>
  <inkml:trace contextRef="#ctx0" brushRef="#br0" timeOffset="2">807 1130,'4833'0,"-4833"2510,-4833-2510,4833-2510</inkml:trace>
  <inkml:trace contextRef="#ctx1" brushRef="#br1">6099 2224 5417,'-13'-1'3201,"1"-4"-1041,4 2-447,8 2-385,-2 0-584,4 1-80,-2 0-168,0-1-112,0 0-240,0 1-72,0 0-56,20 2 49,36 3 15,-14-3 16,21 2 16,6-2-56,18-2 16,18 0-16,9-3-48,9-2 64,-1 4-48,-5-3 8,-6 6-16,-9-1-32,-13 3 16,-7 0 8,-21 0 16,-1 2 0,-17 0-8,-3-1-8,-13 1-96,-5-3 24,-3-3-192,3 0-209,4-3-743,4-5-688,-1-5-1817,-3-2 2265</inkml:trace>
  <inkml:trace contextRef="#ctx1" brushRef="#br0">1612 1650 3505,'-21'18'2008,"22"-17"-255,3 1 103,5 2-184,-2-4-231,6 0-385,-2-5-128,-1-7-264,7-1-136,-1-7-128,4 0-64,3-4 17,0 0 47,-1-1-16,0 0 32,-5 3-56,-1 2-72,-7 0-56,-1 7-96,-4 1-64,-7 1-8,-5 5-64,-1 0 24,-7 9-24,-1 3-16,2 13 24,-3-2-64,1 7 16,3 5 24,2 2-64,5 3 56,5 2-16,3-2 16,8-2 24,3-7 8,0-12-40,4 0-24,1-7 32,-1-4 24,4 0 0,-3-7 48,1-7-8,-2 0 8,-6-10 16,4 3-56,-9-3 0,3 2-16,-3 5-8,-3 0 56,0 9-16,-3 0-32,1 9 48,0 3-64,-2 8 24,1 2 0,-2 4-72,2-1 48,4 1-64,-3-4-56,8-3-184,0-2-208,-3-8-544,9 1-321,-4-6-1895,-1-1 2095</inkml:trace>
  <inkml:trace contextRef="#ctx1" brushRef="#br0">1969 1513 8402,'-6'-4'4145,"0"-2"-1521,4 4-1552,0 0-455,1 1-625,1 1-176,0 0-1097,0 2-1959,4 12 2143</inkml:trace>
  <inkml:trace contextRef="#ctx1" brushRef="#br0">2048 1605 5809,'40'16'2801,"-42"-14"-1129,-3 1-816,3 7-448,0 0-159,2 5 7,0 0 40,6-3-72,2 0 32,6-2 96,6-1 104,-1-3 24,-1-4 120,-1-4 152,-6-5 24,4-5 129,2-1-105,-1-4-56,-1 0-88,-5-1-40,-9-2-40,-4 1-216,-4 4-39,-10-2-233,0 4-8,-2 6-96,-2 2-88,2 7-8,-2 7-81,1 6-55,2 2-120,9 2-800,2 1-560,6-3 1024</inkml:trace>
  <inkml:trace contextRef="#ctx1" brushRef="#br0">2204 1635 7482,'15'-11'3080,"-19"21"-1879,1 6-489,3 4-40,1 5-16,5 1 72,-4 1-72,2 2-40,2 1 249,-6 0-113,0 1-88,1-1 96,-3-2-400,2-3-24,-1-6-88,-3-2-136,-2-6-64,-1 1-24,-2-7 0,-1-1-112,-4-4-296,0-6-416,-1-5-928,0-6-841,1-6 1561</inkml:trace>
  <inkml:trace contextRef="#ctx1" brushRef="#br0">2238 1806 4753,'8'-5'2881,"-5"-2"-593,3-1-455,2 1-409,0-6-336,4 4-16,4-2-104,-1 1 25,4-2-97,0-5-112,3-1-80,2-6-104,1-5-64,-2 0-119,-3-3-225,-3 2 16,-9 1-192,-1 5 8,-2 5 32,-7-3-120,-1 7-8,-4-1 8,-4 5-144,0 5 80,-3 9-41,1 6-15,-5 7 104,7 4-40,0 8 96,2 2-8,5 6 56,1 6-8,5 0-16,1-6 32,5-9-80,2-6 48,2-13 0,-1 1 0,2-5 48,-2-5-32,0-4 16,2-5 16,-4-10-40,4 3 0,-2-5-64,-1 3-48,1 5-24,-5 3 0,-1 7-32,-1 4-8,-4 5 80,3 5-32,-2 4 88,3 4 32,-1-3-40,4 1 32,0-5 24,-2-1 64,6-5 16,-3-2 32,5-3 136,0-6-16,-1-8 32,4-5 33,1-9-129,1-4-24,8-6 104,-5-1-8,0 4-40,-5-5-24,-8 4-136,-1-2-56,-7 6 64,0 7-56,-7 12 16,3 13-48,-5 13-64,3 9 40,-2 9-64,0-1 112,5 5-40,-4-1 0,5 7 40,1 0-40,5 2 40,0-6 8,1-11 32,0-4-8,-2-13 0,-1-2 8,-3-6-24,1 1 56,1-4 48,-1 1-48,0 0-80,0-5-32,-1-8-152,0-17 48,2 17 16,2 5 16,-3 1 104,1 6-24,2 0 72,3 1 16,3 1 8,1-1 8,1 0-48,-3-2-32,6-1-48,-2 0-424,3-4-1097,3 3 1073</inkml:trace>
  <inkml:trace contextRef="#ctx1" brushRef="#br0">2840 1997 5897,'-54'26'2809,"46"-18"-1153,-2 4-848,8 1-167,-1-1-353,4 0-112,10-1-16,-3-3-8,6-5 160,-2-3 96,4-6 144,1-4 120,2-4 0,1-2 64,-5 0 113,-1 0-9,-6-4 56,-3 1-112,-6-2-272,-5 1-96,-4 7-264,0 2-32,-5 8-120,1 5-80,2 8-296,-1 2-488,9 6-1048,-4-2-625,5-5 1481</inkml:trace>
  <inkml:trace contextRef="#ctx1" brushRef="#br0">2865 2015 3729,'42'20'2440,"-45"-12"121,0 0-969,3-1-264,0 2-367,4-2-273,1 0-72,2-1-192,1-3 104,3 0 120,0-3 152,3-4 145,0-4-97,3-4-152,5-3-200,-1 1-224,2 1 24,-6 0 8,-2 1 8,-8 1 120,-1 1-55,-1 6 7,1 2-56,2 3-160,0 5-48,2 2 72,1 0 32,0 1 32,0-1 16,-2 3-128,-2 0-48,-5-2-24,-2 1-16,-4-3 0,-6-1-16,-4 3 32,-1-1-16,0-4 8,-1 0-32,3-2-56,4-2-40,3 0-408,1 0-328,6 1-1217,-1-3-815,0 2 1720</inkml:trace>
  <inkml:trace contextRef="#ctx1" brushRef="#br0">3194 1695 3337,'8'23'2592,"-10"-21"9,2 1-433,2-3-167,-2-2-457,0 2-80,0-1-311,8-9-161,23-24-264,-18 16-144,3-5-232,0-1-32,1 3-120,-3 0-64,-2 6-32,1 1-48,-5 7-56,0 1 8,-3 5-8,-4 2 0,-1 6-16,0 4 0,-1 8-24,1 5-16,-6 1 48,4 4 16,4-3-24,-2-7 8,5-3-8,-1-6-16,2-5 64,3 1-32,0-6 24,-2-3-24,0-7 8,1-1 32,2-7-40,0 0 16,-1-1-16,0-3 24,0 3-48,-3-2 8,2 7 0,-3 1-8,-2 7 40,-1 3 40,-4 5-80,0 4 0,-2 6-16,1 2-32,-1 4 72,3 1 16,6 0 0,-2 0 40,7-6-40,-1-3-48,0-6 16,2-3-16,0-1 24,0-3 32,-1-5-16,-2 1 48,2-6-16,-1 1-32,2-4 8,0 0-40,-3 1 8,0-1 32,-3 7-16,-1 0-24,-2 6 48,-1 3-40,-3 4-16,0 4 0,-2 4-64,1 3 96,3 2 32,2-1-16,4-3 32,0-1-104,4-2 16,0-3 32,3 0-40,-1-3 80,-3-10-8,3 1-24,-3-7 56,-1-1-64,1 0 48,0-3-8,-3 4-40,0 1 56,-2 5-104,-4 4 40,-3 3 8,1 5-64,0 3 48,-1 3-40,4 4 40,-1-1 40,1 1-24,0-2-8,6-3 24,0-1-40,-4-2 32,9 0 48,-3-3-48,-1-1 48,1-1-8,-2-2-40,-3-2 24,2 0 0,-2-1 32,1-1 48,-1 2-16,1-3-48,-1 0 24,1-3-56,-1 2 0,0-2 40,1 4 264,-1 0 81,-2 1-25,2-2 0,-4 2-312,3-2-24,-3-1-48,0 3 24,-1-2-16,1 1-8,-1 1 80,1-2-32,1-1-16,-1-2 24,-4-4-40,1 0-16,-5-2 64,0 0-80,2 2 24,-1 2 24,-2 2-48,2 3 32,-2 3-24,2 2-8,0 4 16,-1 3-24,2 1 24,3 4 0,4 2 16,4-1-16,6 2-8,-2-3-8,7-3 24,0-1 16,1-5 16,1-3-32,5-3 8,0-3-24,3-2 24,-2-2 0,-7-3 16,-2-2-8,-4 2 48,-2 2 16,-3 2-64,-3 2 0,-3 4-48,-3 1 16,2 6 0,-4 2 24,3 2-24,0 3 8,-1 1 8,4 1-24,4 0 16,-1-2-8,2-3 16,1 0 8,4-6 56,2 0-48,6-1 16,-4-7-8,0-4-24,3-2 88,-2-5 256,-1-1 88,-7-2-16,-4-1 0,-7-1-312,-4 0-80,-2 3 32,-4 6-64,-5 6-112,3 6-200,-2 11-416,0 3-392,8 7-1025,3 0-567,4 2 1655</inkml:trace>
  <inkml:trace contextRef="#ctx1" brushRef="#br0">4295 1420 10954,'-3'-17'4705,"-2"9"-2720,-2 3-337,0 10-848,-1 4-360,-4 7-320,0 4-96,-3 5-80,4 5 64,4 8-16,1 1 16,4 2 16,2-2-40,3-10 8,4-5-40,4-11 16,2-3 24,0-8 32,1 0 88,-3-7 353,5 1 31,1-7-16,-5-4-40,3-6-312,-7-3 8,2-1 24,2-2-8,-4 3-56,-2 3-32,-6 7-24,-5 6-56,-5 7-32,1 3-40,-5 9-80,3 3 32,1 3 16,2 5 16,2 1 32,1 2 40,4-1 0,-1-1 32,3-4-16,4-4 16,2-7 0,-2-5-32,5-5 112,0-7 32,11-3-24,5-3 64,3-5-88,3 1-96,-3-2 40,-1 4-8,-4 7 312,-4 4 264,-7 5 192,-2 3 16,-5 4-103,-5 3-105,2 4-120,-3 3-16,-5-3-192,-3 1-128,-4-3-88,-1-4-24,5 0-96,-2-2-232,-4-4-1192,-4 1-705,1-2 1265</inkml:trace>
  <inkml:trace contextRef="#ctx1" brushRef="#br1">6377 1626 6057,'-5'1'2857,"-8"1"-1089,2 3-647,-6 3-409,1 4-136,1 3-176,1 4 16,0-1-64,2-1-72,6-1-32,1-1-128,7 0-80,3-1-40,6-1 16,0-3-16,8-8 16,3 1 40,2-8-72,5-1 40,-6-4-24,-1-1-16,-4-1 24,-5-1 8,-3-3-16,-1 3-8,-4-1 8,-3 3-40,-2 5 32,-4 0 24,1 4-56,2 4-8,-4 5-80,2 3 24,5 7 24,-7-6 32,11 3 64,1-1-8,2-3 8,9 1-16,-5-8 8,4 1-32,-1-5 24,-2-2 56,1-3 0,-2-1 64,-3-2-32,-1-2 16,-4-2-24,-1 0 24,-5 0 24,-2-1-56,-7 2 16,-2-2-80,2 6-24,-2-3-40,4 8-32,-2 1 64,5 6-32,-1 5 40,6 2-24,2 5-16,8-6 72,3 2-24,4 1 16,3-3-24,2 0-8,-2-5-8,2-3 32,-7-2 8,2 0-8,-5-1 56,-1-6-8,1 0-32,-10-9 0,5 3-48,-5-2 56,3 2-24,4 5 48,-7 2-16,-1 2-72,-2 4 16,-8 4-88,6 7 72,-2 3-32,2 3 24,7 2 56,-5-4-56,4-1 72,3-1-8,4-2 0,5-1 0,0-4-56,2 0 40,-3-7 0,-1 0 24,2-5 24,-4-2-56,2-3 16,-3 1-24,0-3-8,-5 2 24,-1 2-16,-1 1-32,-2 4 16,-1 1 8,-1 5-64,-1 0 56,2-2 16,0 0 0,0 0 80,1 6-8,2 0-8,0 0 16,14 16 0,-6-17 0,3 1 472,-1 0 40,-1-4 233,-1 1 103,-7-7-352,3-3-48,-1-3-216,0 0-104,8 0-128,-8-3-56,1 0-16,-3-3 32,-2 2 8,3 0 144,-5 3 208,2 4 0,1 4 48,-3 4-143,1 5-145,-2 4-56,-2 5 16,-2 2 32,-1 4-72,6 5-8,-3 5-48,2 0-16,1 5 16,0 0-8,-3-5-48,4 2 64,-1-9-16,-2-6 192,7-5 200,-5-5-72,3-3 16,-1-5 40,-2-5-32,0-2 72,1-4-40,1-3-136,-1-7-184,-1-6-16,5-8-8,-3-4-40,5-1 32,4 5-56,-1 8 0,4 7 24,-2 9 16,2 4 16,-1 2-16,0 4 0,-1 5 8,-1 1 104,-1 5 128,-1 1 72,-5 0-23,0 2-57,-8 4-160,-1 1-48,-3 0-8,-3 1-80,4-5-761,-3-2-647,3-8-1264,1 0-697,3-5 2153</inkml:trace>
  <inkml:trace contextRef="#ctx1" brushRef="#br1">7259 1792 7394,'24'-15'3752,"-1"-5"-839,0-1-705,-1-1-279,1-2-361,-3 2-528,-4-2-223,-5 1-441,-3 0-112,-8 3-136,-1 3-88,-7 6-32,0 6-8,-7 11-80,-3 4-48,2 11 0,5 7 16,-1 3 48,7 4 48,-1-1 48,1-3-64,7-2 24,-2-5 8,3-3-40,1-3 64,4-7 24,-3-3-16,3-8 24,3-1-32,2-6 16,5-5 0,-1-1-32,0-6 16,-1 0-40,-3 2 40,-2 1-16,-2 5 8,-5 4-32,0 2-8,-8 5-8,4 4 24,-2 3 16,-2 1-56,4 3 16,-3 1-56,2 4 8,0-1 0,1 2 48,0-3 0,1 1 64,5-3-32,0-4-16,1-3-16,2-6 16,2-3 128,0-5-48,0-1 80,4-4-112,-3 2-40,0-4-8,-1 2 8,-1 1 8,0 0 0,0 6 16,-6-3-32,0 6-16,-1 0 16,-3 2 16,2 3-32,-1 4 32,-1-1-16,-2 5-16,-1 0 24,1 1 16,0 1-32,2 1-8,-3 0 8,6 1 8,-1-3 32,0-2 16,6 0-16,-6-7-8,6-1 72,-1-6-40,2-5 16,5-2-40,-4-5-64,2 0 8,2 1-64,-3 1 32,2 5 56,-6 2-16,-1 3 56,-5 6 8,-2 1-56,0 7 24,-3 1 40,1 2 0,3 3 32,2 3-56,3-2-32,2-1-8,1-3 8,1-4-48,2-1-120,1-4-1025,0-2-639,-3-6 1072</inkml:trace>
  <inkml:trace contextRef="#ctx1" brushRef="#br1">7843 2026 4625,'19'-1'2513,"4"3"-1049,1 2 0,-3 2-184,4 2-335,-1-2-81,-3 2-40,3-4-16,0 8-16,-2 0-16,-4 3-47,-4 2-81,-13 2-120,-5-1-32,-17 2-128,-4 1-8,-9-1-144,3 3-72,-1-4-88,-3-1-72,-8 2-184,-7-7-424,-2-3-1368,3 1-2345</inkml:trace>
  <inkml:trace contextRef="#ctx1" brushRef="#br1">6412 2006 4089,'-1'-2'2824,"-4"1"281,-1 1-1352,-13 2-961,1 5-312,-13 1-288,-4 5-64,-1 2 48,-4 0 40,3 3 40,0 0 40,4-2 40,0-2-8,13 1-40,2-2-24,4 2-160,1 1-56,5 2-32,0 0-16,5 0 16,5 3-8,8-1 32,4-2 16,7 0 24,5-5 32,3-5-56,5 1 8,-1-3-32,1 2-8,0 3-128,-7-1-464,-8 2 368</inkml:trace>
  <inkml:trace contextRef="#ctx1" brushRef="#br1">7791 1546 13539,'-7'-6'5633,"0"6"-3520,3 0-1073,1 6-872,0 3-512,3 5-1601,2 4-799,5-3 1575</inkml:trace>
  <inkml:trace contextRef="#ctx1" brushRef="#br1">7936 1772 10754,'-1'-3'5746,"1"0"-609,3 1-3641,0-2-176,3 1-664,4-4-208,3 0-328,0 0-80,-1-3-40,-1 2 0,-4-4-56,-6 0 64,-1 2-104,-5 0-48,-2 5-120,-2 1-40,-5 6 56,2 6 16,0 5 88,1 5 56,8 6 64,-3 0-64,4 5 64,1-2-24,-1 7 40,4 3 32,0-2-24,2 5 16,0-11-16,2-4-56,-2-6 88,-1-3 40,0-1 56,-5-6 96,1-2-16,-6-4-8,-2-7 64,2 0-16,-4-7-16,-2-3 9,0-4-113,2-1 64,-2-5 40,8 0-72,0 0-56,2 1-72,7 5-112,2 2 24,8 4-168,1 3-160,3 5-1073,4 2-823,5 4 1408</inkml:trace>
  <inkml:trace contextRef="#ctx1" brushRef="#br0">9468 1712 4409,'19'-8'2568,"-16"4"-599,1 3-425,-1-2-159,0-4-321,-1 0-144,-1-2-240,3 2-80,0 7-72,-1-4 16,-4 2 57,1 1-17,-4 0-120,3 1-64,1 0-240,-13 0-96,-24 6-48,16 2-16,-2 6 8,-1-1 8,1 1-8,3 2-24,2-6-16,1 4 24,5-4-8,2 1-16,2-2 56,7 1-8,-3-2-16,7-1 0,-1-1-24,2 1 0,9-1 0,-2-4 32,9 1-16,1 0-24,2-2 32,-1 0 0,2-1 0,-1 1 32,1 4-56,0-2 24,-5 3 24,-2 1-24,-6 1 32,4 1-56,-2 2 16,-6 0-8,-3 0 0,-4 0 32,-4 1 16,1 0 0,2 2-16,-5-2 24,-1-2-24,0 2 8,-11-6 32,2 0-48,-5 0 32,0-4-8,-2 0 232,-1-1 16,-1-6 16,0 2 32,6 0-216,-1-2-24,5 2-16,2 1-8,0-6-48,4 5 16,2-1-56,2 0 0,4 3-40,-1-2-104,4 2-592,1-2-480,3-3-2905,9 0 2713</inkml:trace>
  <inkml:trace contextRef="#ctx1" brushRef="#br0">9714 1873 4761,'5'-19'2681,"-5"15"-817,-1 4-336,0-1-303,-1 1-409,1 0-144,0 1-376,-10 4-104,-18 19-168,15-7-24,1 6 32,-4-2-16,7 0 56,3-1-64,3-3-8,4-2 16,1-7-8,2 0 16,10-2-24,3-4 56,6-6 32,2-6 8,1-6 56,2-3-40,4-5-16,0-3 24,0-5-64,-2 1-8,-7 0 48,0 3 200,-3 2 40,-2-4-32,-2-5-56,-5-1-175,-6-1-73,-2 6 24,-5 10-40,-2 6-41,-2 8 57,-4 5-24,-3 8-32,1 6 32,3 10-8,1 5 8,2 8 24,1 2-8,-4 3 0,7 2-16,3 3 24,-3-1-8,4-8-24,-1-1 40,0-10-32,3-4 24,9-3 32,-3-9-24,2-4 40,-1-2 0,-1-7-16,3-2 32,0-6-24,1-2-15,0-7-17,0-3 8,-1 0-8,-1 1 8,-2 5 0,-3 5-16,-2 4 0,-4 3 40,-2 6-8,-1 3-32,1 6 0,-3 4-64,4 3 24,-1 5 8,4 0 32,2 1 0,5-4 0,0-2-16,3-3-1,2-3 17,0-8 0,0 2 33,0-4-9,2 0 0,2-2 8,-3-5-8,-4-7-8,0-2 16,-4-5-32,0 0 40,1 1 0,-5-1-8,-3 5 56,3 2-16,-4 7 48,1 2 16,1 5 8,-5 0-72,1 3-32,0 2-48,-1 5-8,5 3 16,-1 5-8,-4-2 0,9 2-32,-4-2 8,0-3 24,5 0-8,-5-1 24,5-3 8,-1-1-32,3-1 40,0-1-32,-1-1-8,1-5 16,1 1-24,-2-3 48,0-2-8,2-1-16,0-4 0,-1 1-24,-2-4-16,-2 4 48,-3 2 8,0 0-8,1 4 8,-2 2-8,0-1-8,0 1 8,0 0 0,0 0-8,-1 0-24,0 7 0,0 2-8,1 18 24,1-19 8,2 3 0,1-4 32,1 3-32,3-1 0,1-5 0,0 2 16,0-4-8,0 2 0,0-3 8,1-1 48,0-1-16,2-1 24,-1-2 248,-2 0-8,-1-4 88,-2 1-16,-1-2-200,-2 1 24,3 1 40,-1-4 24,-2 5-40,0-5-80,-8 1-96,8 2-16,-8-4 0,2 4-24,0-1-8,-2 1 16,5-1-32,-4 1 24,0 1 32,-5-1-64,-4 1 16,5-1-8,0 3 8,0 0 24,1 4-32,-2 1 8,-1 0-48,1 2 16,1 3 16,1-1 0,5 3 24,2 1-8,1 0 16,3-1-16,2-1-64,6 3 48,2-2-8,5-1 24,1-1 64,0-2-56,-3-4 8,3 1-8,-5-3-56,0-1-72,3-1-536,-5-3-560,1-1-889,-3-3 1209</inkml:trace>
  <inkml:trace contextRef="#ctx1" brushRef="#br0">10442 1621 5849,'1'-2'3321,"4"1"-520,-4 2-1641,-1-1-224,0 0-472,0 10-128,0 6-96,-1 20-48,1-14-96,-3-6-24,6 0-64,2-5 32,0-8-24,2 2-16,0-5-40,-1-5-72,5-4-88,-4-4-128,-1-3-296,1-1-40,-2 3 88,1 0 184,-5 4 368,-2 0 160,-2 6 224,-2 3 24,2 4 144,1 5 16,2 4-160,0 1-80,2 4-208,5 1-272,2-3 104</inkml:trace>
  <inkml:trace contextRef="#ctx1" brushRef="#br0">10637 1908 4865,'0'-6'2681,"-2"0"-385,1 6-616,-2-4-567,-1 4-233,-1 5-376,-1 2-136,0 9-144,0 4 0,2 2 32,2 3 16,6-4-56,3-2-40,7-7-112,4-5 8,7-4 360,3-6 57,5-4 95,-6-7 112,-4-5-224,-4-4 40,-8-2 96,-1-1-72,-2 2-104,-3 2-96,-13 2-183,2 3-49,-5 5-64,-6 2-40,-1 8-128,-10 5-57,-3 7-215,6 6-280,4 2-800,5 3-528,5 0 1151</inkml:trace>
  <inkml:trace contextRef="#ctx1" brushRef="#br0">10931 1575 6401,'0'-6'3561,"0"4"-264,-1 4-1649,-4 7-656,-1 7-263,-1 13-329,-1 4-80,-1 6-128,2 2-80,0-2-88,6 0 0,1 1-24,1-2 8,6-3-8,0-5 0,6-8 0,-2-5 8,4-7 16,1-7 24,0-3 64,2-4 8,-1-9 96,1 1-8,-3-9-24,0 0-40,-5 0-80,-1 0-8,-2 4 8,-2 4 16,-2 5 0,-2 4-16,0 5-32,-2 1-24,-3 5-72,2 3 64,1 5-32,-1 2 48,2 0 32,1 3-40,-1-5 0,2-2-8,6 0 0,-2-4-16,-3-4 0,7-3 16,0-3 8,-1-3 0,5-4 48,0 1 16,-1-5 216,2-2 24,-1-2 0,-4 0-16,2 1-240,-3 2-8,-3 5 0,1 3-56,-4 3-8,-2 2-16,0 2 8,-1-2 0,0 0 48,0 8-40,0 6-8,-1 19 24,2-14-48,2-1 56,3 0-16,-1-2 32,1-6 8,3 0-32,-1-6 24,0-2-48,0-4 56,3-2 40,2-4 112,2-4 89,0-3-41,-2-3-64,0-2-152,-1 4-16,-3 2 8,-1 3 0,-5 6 40,-1 1-48,-4 4-24,3 5 24,-1 3 8,1 3-32,3 3 16,0 0-8,0 3-32,1-1 56,-1-3-80,-3-5-32,7-4-152,-1-1-321,1-6-823,3-1-592,-5-6 1151</inkml:trace>
  <inkml:trace contextRef="#ctx1" brushRef="#br0">11402 1688 11122,'-7'-7'4473,"0"3"-3072,7 3-465,6 4-856,-1 2-472,6 1 208</inkml:trace>
  <inkml:trace contextRef="#ctx1" brushRef="#br0">11615 1920 5929,'6'12'3137,"-4"-12"-833,-3 0-1175,1 6-225,-2 3-288,1 5-88,3 5-152,4 3-24,8-3-56,3-1 72,1-9 305,0-3 111,0-6 176,-2-4 96,3-7-32,1-6-31,-2-4-89,-2-3-88,-8-1-104,-6 0-72,-8 3-200,-4 2-120,-8 1-184,-5 2-72,-1 5-72,3 5-8,-1 6-48,5 9 32,0 9 24,-3 10-40,5 9 16,5 7-48,7 3 16,3-4 40,8-2 0,0-4 48,5-1-24,0 0 0,0-5-24,-2 0-8,-2-5 24,-3-2 8,0-2 32,-4-7-32,-4-7 56,1 0-32,-4-4 24,3-2 64,-4-2-64,-2-4 48,-5-3-56,-3-2-56,-2-6 16,3 1-24,5-6-8,3 1 24,7 2-16,0 0-32,8 2-8,5 2-24,8 1-24,2 0 64,4 2 8,1-3 0,4-3 40,2-1 0,8 1 0,1 1-8,-1-2 8,-3 1 0,-9-3 0,-3-1 56,-10 1-40,-1 0 16,-7-1 8,-3 1-40,-6 0 32,-2 2-24,-2 5 24,-5 1-24,3 7-40,-4 4 8,-2 8-88,4 4 24,-2 10 40,-4 2-8,7 6 16,2 3 24,4-5-40,4-2 48,5-5 8,0-6-64,6-3 72,0-2-32,3-5-8,-1-2 96,1-5-40,1-4-8,-1-4 88,3-3-96,1-3 80,2-2-8,-3-10-56,0-2 16,-4-5-32,-2-1 8,-5 10 16,-1 2-24,-6 13 40,-1 6 0,-4 9-40,-2 4 56,-2 12 56,-1 6 24,0 8 129,2 1 63,6-2-96,3-2-16,6-7-136,2-3-56,7-4-72,-1-2-352,2-6-1393,1-1-967,4-5 1543</inkml:trace>
  <inkml:trace contextRef="#ctx1" brushRef="#br0">12470 1948 3793,'-1'18'2376,"0"-19"-207,1 2-937,0-1-192,0 0-344,0 0-111,0 0-193,0 0-56,0 0-16,0 0-80,0 0-16,0 0-32,-1 0 40,0 0 48,0 0 64,1 0 24,0 0-104,0 0 16,0 0 32,0 0-16,0 0 56,0 0-23,0 0-57,0 0-24,0 0-72,0 0-80,0 0-48,0 0-40,0 0-24,0 0 8,0 0-8,4 2 48,7-1 120,19 16 40,-16-17-8,0 0-64,1-1-112,0 0 16,-3-1-32,-4 0 56,-2 0-24,-4 0-40,-2 0 40,1 2-56,-2 0-56,-1 0-112,2-1-512,-1 0-449,-3 0 673</inkml:trace>
  <inkml:trace contextRef="#ctx1" brushRef="#br1">6605 2494 1480,'35'-18'688,"-33"16"73,3-1-169,-1 0 152,0 0 232,2 1 288,-3-1 177,-1 2 127,-2-1-24,0 2-391,0 0-153,0 0-328,0 0-232,-1 0-168,0 0-160,1 0-80,-3 5-8,-3 7-24,-6 17 24,11-13-16,0-2-16,2-2 0,2 0 0,5-4-24,4-2 48,1-6 32,3-2 184,-5-4 160,3-4 0,-2 0 225,-2-5-89,3-1 96,-3 2 136,-3-2-96,-1 1-96,-8-1-184,-2 2-88,-5 4-208,-2 3-16,-4 4-80,2 6-144,2 5-168,-2 2-200,2 5-1144,1 0-609,1 0 1353</inkml:trace>
  <inkml:trace contextRef="#ctx1" brushRef="#br1">6779 2482 3673,'17'-15'2464,"-21"15"9,0 1-785,0 1-568,0 2-343,0 2-273,2 1-48,-1 3-272,-1 0-56,3 2-56,-2 1-56,2-1 120,3 1 48,1-1 64,2 0 0,2-3-72,1-1-16,4-3 136,1-4 72,5 0 32,-2-4 48,3-3 57,1-3-1,4-6 64,1-1-8,2-4-136,-2-1 16,-7-2-56,-3 1-8,-1 3-48,-6 1-64,2 4-24,-2 1-96,-8 3-23,3 4-81,-3 4-8,-3 0-8,3 6-32,-1-4-8,1 0-16,3 8-8,3 4 23,16 19-7,-9-16 8,3 2 16,0 0 0,0 1 0,-5-1 177,1-2 79,-6 0-24,-4-7 32,-2-2-184,-1 0-16,-7-2 48,-4 0-32,-6 1-48,-5-3 32,0-2-96,4 2 40,1-4 40,9 2-72,-3-5-104,7 4-128,5 2-1041,0 0-759,7 6 1264</inkml:trace>
  <inkml:trace contextRef="#ctx1" brushRef="#br1">5979 3146 5769,'17'-59'3289,"-17"51"-889,0 2-559,0 1-217,-2 0-424,2 1-119,0 3-265,0 0-168,0 1-248,0 0-136,0 0-200,-1 0-40,1 14-32,0 20 96,0-12 112,-1 4 32,-2 5-40,-1-1-8,3 5-152,-2-3-32,1 2 0,2 0-40,0-4 40,3 1 40,-1-9 8,-2-4-16,1-8-8,0-5 16,-1-3 376,0-3 217,0-8 191,0 0 0,2-11-232,2-1-168,0-7-200,0-2-64,5-3-104,0 1-24,2 1-64,3 3 88,-2 2-24,2 2-56,-1 3 96,-1 1-96,-3 3-8,-1 2 24,1 4-48,1 3 8,6 7 16,0 2 16,1 6-16,-1 2 40,-6 2-48,-1 2 32,-5 0-8,-3 3 56,-6 0 16,-5-3-40,0 5 16,-9-5-48,3 0-40,2 1-176,2-8-944,4-2-728,0-5-2089,1 1 2408</inkml:trace>
  <inkml:trace contextRef="#ctx1" brushRef="#br1">6239 3218 7330,'25'0'3384,"-13"-12"-1375,1 5-385,1-4-544,0 0-144,1 1-223,0-5-49,-4 3-168,0-3-24,-4 1-64,-1-1-64,-4 1-24,0 1-40,-6 1-112,4 0-32,-3 3-72,0 1-8,-3 5-56,-2 2-40,-2 4-16,1 4-32,-1 4 56,0 2 16,1 4 0,1 1 32,4 6-80,1-1 24,3-2-8,4-1-24,-1-7 80,4 0-40,3-2-8,2-2 40,6-1 8,-2-2-32,2 0 40,-2-6-40,-4-5-8,0-2 72,-4-4-16,1-1 32,-1-5-16,-1-1-16,2 1 0,-2-4-16,1 1 16,-1 3-16,-4 2-40,1 3 8,-3 6 32,1 3-16,-2 2 16,0 4-8,-1-3-72,0 1 32,-5 17-24,-3 17 24,9-14-8,0-1-40,0-2 8,6-4-48,3-1 8,4 1 32,2-7 24,1-1 40,-1-8 24,0-4 8,-2-3 40,3-1 24,-2-7 48,0-6 8,-1-3 8,0-4-40,-4-6-24,1-1-48,-1-1-32,0 0 24,0 7-32,-3 3 48,-2 8-8,-4 2 24,3 10 16,-4 1-16,-2 5 0,1 5-32,-1 8-16,1 4 0,0 7 0,-2 0 48,-2 6 80,1 5 64,-1 4 0,4 1-8,-1 2-87,2-5-65,5-3 216,-1-5 48,2-11 56,-5-3-8,-1-5-176,2-2-48,-1-1-80,3-3 24,-1-2 8,-4-3-32,2-5 24,-1-4-56,0-1-72,-1-3-48,-5-6-96,2 3-104,-4-1-32,2 3 24,3 9 136,-1 0 80,4 5 72,-2 1 40,3 3-32,0-1 24,0 0 32,0 0-16,1 10 16,26 15-8,-15-18-8,-2-1 16,-1-6 40,0 0 40,1-1 24,0-1 16,1-4-16,3-2-16,0-4 16,1-1-48,-2-2-16,-3 1 24,-4 3-80,-1 3 64,-4 3 0,-1 0-40,-1 6-8,-1 3-48,-3 6 32,2 3 0,-2 5-16,1 2 40,3 1-80,-1 2 0,2-5 24,4 1-32,2-5 16,2-1 8,1-3 24,2-5 8,2-1 48,-2-3-16,0-5-16,0-2 0,0-6 16,4 0-16,2-4 64,-2-4-24,1-1 16,-6-4-16,0 0-40,-2 4-16,-2 6-16,1 5 24,-7 8-32,-4 3-32,-1 7-64,-1 4 40,5 7 40,0-1-16,1 4 16,-2-2-72,2-1 8,1 1 16,1-5 64,-1-2-32,8-1 24,-1-3 24,-1-6-24,3 3 40,-6-7 24,1-5 56,2-4 48,-1-3-48,7-6 0,1 1-88,3-5-56,1-1 104,-4 0-72,-2 2 72,-5 11-56,-3 4-16,-4 12-24,-1 6 0,-2 8 64,0 1-16,3 5 8,1-5-16,4-2 328,4-1 104,0-6 96,-1-1-24,6-4-392,-1-2-64,4-1-120,1-5-456,-6-3-1584,-2-1-401</inkml:trace>
  <inkml:trace contextRef="#ctx1" brushRef="#br1">6631 2974 5153,'-41'-11'3137,"41"8"-265,9-1-1303,3 1-185,11 0-464,3 1-192,5-2-360,1 0-208,6-1-120,1 2-112,1-3-704,1 1-2152</inkml:trace>
  <inkml:trace contextRef="#ctx1" brushRef="#br1">7259 3221 5649,'12'0'2689,"21"-15"-1113,-18-7-88,-1-4-471,1-2-73,0-2-40,1-1-40,1-1-72,-3-2-63,-2 4-161,-3 0-104,-4 1-224,-1 6-80,-4-1-112,-1 4 8,-3 8-56,-2 2 48,-3 11-56,-1 8-64,0 9 48,-2 5-64,3 10-24,2 5-24,2 8-16,-3 0-24,3 3-8,-2-3 0,7-9-24,7-2-24,0-13 32,2-5 15,-6-12 33,3-2 40,3-6 56,-1-1 24,4-5 32,-5-6 24,2-1-8,0-2 16,-2-3 40,0 6 8,-2-3 0,-2 3 32,-1 6-23,0-1-17,1 5 8,-1 1-72,2 1-24,-2 1 8,5 3-8,1 0 16,0 2 0,3-1 0,-3 0 0,0 1-8,1 0 16,0 1-8,-1 2-24,-3-1 16,-1-2 16,-2 1-16,-2 1 32,0 0-8,-1-3-8,0 2 0,1-3 8,0 2-16,0-3 8,0 0-16,0 0-8,0 0 32,0 0-24,2 5 8,0-1-16,3 5 0,13 17 8,-15-19 0,2 1 24,-1-3-40,2 0 8,6 1 8,1-3 16,-5-3 16,2-6 16,-3-3 48,4-3 32,3 0 24,-3-3 112,4-2 8,-9-3 456,-2 0 208,-4 1 64,0 1 105,-8 1-497,0 1-192,-4 5-208,-3 4-152,3 7-32,0 5-48,1 7-96,1 3-48,-5 6-464,2 1-577,0-2-1367,3 0 1592</inkml:trace>
  <inkml:trace contextRef="#ctx1" brushRef="#br1">7719 3092 5129,'-2'-1'2649,"-3"0"-721,1 3-1128,1 5-64,-16 27-296,18-15-95,3-2-97,-1 0-88,4-3-56,3-2 0,2-6 48,4 0 40,-1-6 272,2-2 32,3-2 168,-3-8 72,2 2-136,0-4 129,1-5-121,0-4-64,-3-7 24,4-3-80,-5-2-48,-1 0 72,-1 2-72,-8-1 0,0 6 65,-2 2-41,0 7-32,-2 3 48,0 4-224,-1 4 0,-4 3-112,3 5-104,1 10 8,-4 5-104,3 12 32,-3 2-8,-2 8-40,7 2 64,-4 6-8,3 3-32,-1-7 80,0-1-48,7-10 8,-3-9 16,2-7-24,0-3-48,-6-9-152,2-2-128,0 0-376,0-1-177,-2 0-591,2-7-368,-3-9-1465,-3-16 2081</inkml:trace>
  <inkml:trace contextRef="#ctx1" brushRef="#br1">7810 2992 4825,'-2'-7'2473,"1"1"-625,2 1-352,2 0-231,-1 5-313,7 0-216,1 2-112,3 2-136,3 1 0,1 0-136,2 1-72,-2-3-136,4 0-24,-2-6-160,1 0-112,2-2-1280,-4-2 1024</inkml:trace>
  <inkml:trace contextRef="#ctx1" brushRef="#br1">8088 3054 7066,'24'2'3656,"-27"4"-719,-1 7-1881,-2 5-192,1 3-336,-3-1-183,3 0-177,3-1-96,2-4-104,2-3-112,0-10-425,3-2-639,1-8 752</inkml:trace>
  <inkml:trace contextRef="#ctx1" brushRef="#br1">8196 2900 10402,'0'-8'5353,"0"2"-1928,1 5-1528,-2-1-521,2 5-976,-1-3-304,-1 0-456,1 9-456,-7 20-1465,1-14-960,1 8 1929</inkml:trace>
  <inkml:trace contextRef="#ctx1" brushRef="#br1">8226 3052 6777,'18'70'2809,"-24"-53"-1857,4 3-80,0-2-407,0 0-185,4 1-16,-2-8 128,6-1 256,1-4 120,2-7 352,5 0 145,4-3 63,0-6 64,1 1-64,-2-3-159,-1-4-137,-1-2-96,-3-3-200,-3 0 16,-3-2-199,-2 0-97,-3-1-248,-2 2-96,-2 2-120,-5 2 32,-3 9-64,0 1-72,0 8-16,1 8-136,-1 4 64,1 3-49,2 8 9,1 3 16,2 5-48,3 1 24,3-7-8,1-1 80,5-8 80,1-7 24,1-2 104,1-3 8,3-5 32,0-4 40,3-4-8,0-2 40,1-3-8,1-5 80,-1 1 16,3-5-40,-4 0-16,-2 2-32,-4 3-47,-4 4-9,-5 8 0,2 2 0,-2 4-88,2 2 24,-3 5-32,0 2-24,-3 5 16,-1 2-8,4 2 32,-1 3-48,1-2 40,1 0 0,2-1-40,0-4-24,0-4 16,1-5 48,1-2 32,2-3 48,2-3-32,5-6 16,-4-10-16,8 2 48,-1-8 0,2 0-40,2 0 16,-2 0 24,-5 9 0,-3 3-80,-7 11-16,-4 6-32,-5 10-24,-2 5 112,-1 7-40,0 4-16,5-4-8,2 2-24,2-5 192,1-6 160,6-2 88,0-5 32,3-4-160,4 0-136,1-11-304,2 0-1008,0-10-265</inkml:trace>
  <inkml:trace contextRef="#ctx1" brushRef="#br0">9431 2767 5897,'-2'-27'2873,"2"23"-905,0 0-223,0 2-417,-1 2-200,-4 3-424,1 2-232,-6 7-392,-1 1 0,-2 8-80,-1 2 0,5 2 48,4 4-64,5-3 16,1-3 8,7-3-8,1-6-8,3-8 8,6-4 16,3-5 425,4-5 143,1-10 168,1-1 112,-4-9-248,-4-4 16,-4 1-40,-6-1-95,-4 5-169,-7 2-112,-7 5-168,-2 2 0,-7 8-48,-1 4-64,-3 7-112,1 8-120,3 7-625,3 1-503,4 6-1329,1-5 1649</inkml:trace>
  <inkml:trace contextRef="#ctx1" brushRef="#br0">9584 2783 4241,'17'-24'2632,"-17"23"25,-2 1-1041,2 5-711,-4 3-265,0 5-288,0 4-80,-2 3-80,4 4-32,-4 0-112,3 0-16,6-2 32,0-4-56,4-7 8,1-5 16,3-7 104,2-3 200,4-10 160,1-5 72,3-9 104,0-4-127,3-6 7,1 1 24,-3-4-24,-2 1-24,-4 2-136,-2-3-64,-2 3-160,-5-1-48,0 7 168,-3 8 16,-5 11 32,1 2 65,-4 13-217,-2 5-88,0 14-96,-3 8-72,0 11 32,0 3 0,0-1 32,1 4 16,3-4-8,1 3 16,5-3-16,3-2-8,0-13-48,1-6 0,1-10-56,-3-6-25,-2-5-39,1 0-48,-2-9-144,1-3-136,-1-4-96,-1-4 40,0 1 168,-1 0 192,2 4 120,-1-1 64,4 6 24,-2 0-24,6 4 72,1 2-56,2 2-16,6 1 56,-4 0 0,4 2 24,2 0 72,-6 0-40,5 3-32,-7-2 16,-2 3-24,-1 1-24,-5 4 0,0 4-16,-4 1-8,2 4 16,-1 0 24,0-3-24,5-2 8,0-2 24,7 0-48,0-6 64,3-3-8,-1-3 16,1-2 88,1-2 40,1-4 8,-1-2 72,0-6-32,-1-1-16,-5-6 0,-1 2-88,-6-2-32,-4 1-72,-7 1-24,1 1-24,-6 8-8,0 1-32,-1 10-32,1 1-8,3 8-72,-2 2 24,6 6 32,2 3 40,4 0 40,2 3-40,4-3 32,2-1-32,3-6 40,1 0 40,4-4-40,2 0 24,1-8 8,-2-5-8,2-7 48,0-2-8,-1-5-8,0 1 40,-4 2-40,-3 0 16,-1 3-8,-6 2-24,1 5 24,-1 3-48,-3 3-32,1 3 16,-2 5-32,0 2 40,0 4 8,-4 2 0,4 1 8,1 3-40,1-3 24,6 1-16,-2-2-16,-2-5 72,3-3-40,0-3-8,1-4 24,3 0-16,-2-1 24,1-3 24,-1-7-8,3 0-8,0-7 24,0 1-32,1-3 48,-2-1 0,0 4-16,0 1-8,-3 3-56,-1 6 16,-4 2-32,-2 4 0,-1 6 32,-5 2-16,1 5 0,-2 3 8,4 1-32,3 3 0,-1 0 0,0-1 48,2-5-16,0-5 8,4-4 8,2 1-48,0-3 48,0-1 0,2-4 8,0-5 8,3-6 24,0 0-8,1-5-8,-2-1 16,2-2-56,-3 0 8,2 3 8,-2 2 24,-3 6 24,-1 4 8,-6 4 0,0 1-64,-4 2-48,1 5 32,1 7-16,-2 4 32,0 3 40,0 0-40,0 0-16,4 2-8,0-4 24,6 1 0,-4-8 0,5 2 24,1-3-16,-7-6-32,6 0 48,-1-4 136,2-7 145,7 2 55,0-8-40,5-1-72,0-4 0,0-4 8,3 0-24,-2 1-32,-2 4-56,2 4 88,-7 4 72,1 5 40,-2 3-48,-4 2 8,4 8 48,-6 1 0,1 5 185,1 3 15,-2 2 96,0 0 8,-4-3-168,-1-2-16,-2-2-264,-4-3-40,5 2-24,-4-6-136,-4-3 72,-5-1 0,-4-5-80,-1 1 56,-1-4-296,6 2-504,1 1-1208,3-3-729,5 1 1537</inkml:trace>
  <inkml:trace contextRef="#ctx1" brushRef="#br0">1268 2478 7970,'27'-20'3496,"-28"18"-1983,-1 5-417,-3 6-648,-1 4-232,-1 7-208,-2 2 40,7 1-16,0-2-40,7-1 8,-1-7-16,2-4 16,7-1 0,-3-11 40,8 1 0,3-6 376,-2-6 120,-2-1 217,-3-6 95,-7 0-288,-1-1-72,-6 3-256,-3 3-120,-8 2-152,-3 4-120,-5 8-400,4 2-424,2 6-833,1 1-967,6 1 1751</inkml:trace>
  <inkml:trace contextRef="#ctx1" brushRef="#br0">1333 2482 7298,'53'17'3464,"-52"-7"-1343,-1 2-361,-3 12-472,-3 2-295,-2 2-329,-1 0-224,0-1-312,0 1-8,2 4-120,3 1 24,1-3-16,2-3 0,4-4-32,-2-5-96,-2-9-216,3-3-456,-2-9-881,6-4-1351,1-6 1871</inkml:trace>
  <inkml:trace contextRef="#ctx1" brushRef="#br0">1522 2545 6929,'3'-11'3529,"1"0"-872,1-1-929,2 4-536,-2-3-271,0 5-289,-3 2-120,-4 1-232,2 3-64,-4 4-80,1 5-128,-3 4 0,-1 4 16,1 2-24,1 0-16,4 1 8,1-5-8,3-3-16,5-1 16,2-4 16,3-3-16,2 0 8,-6-7 56,1-5-32,2-2 8,-1-6 0,4 2-56,-1-3 32,-3-3 16,-1 0 8,-5-1 48,0 8-64,-4 1 0,-1 7-16,-2 5 8,-4 5-24,3 3 8,-3 7-16,0 0-56,-1 2 8,3 0 16,2-3 0,4 2-8,4-3 8,0 0 0,3-2 32,-1-2 0,2-6 24,0 1 16,-1-5-8,3 0 24,2-4 24,-2-3-32,2-1-8,-1-6-8,0 2 16,0 0-48,-5 0 56,-2 2-24,-3 4-72,-2 5 24,-1 4-80,0 5 32,-2 5 48,2-1 8,2 2 48,4-1-32,3-3-8,5-1 8,2-5 0,0-3 56,-2-8 64,0-1 56,0-3 80,0-2-40,-1-2 0,-3 0 248,-4-2 136,-6 1 24,-8 2-56,-2 4-295,-6 3-249,1 7-153,-3 7-375,-2 5-584,1 9-2217,-1 1 2201</inkml:trace>
  <inkml:trace contextRef="#ctx1" brushRef="#br0">1985 2552 3825,'-33'53'2000,"35"-45"-743,2-1-97,4-1 16,2 1-280,-2-6 88,1 0-55,3 0-241,-1-4 72,-1-2-208,2-4-96,2-5-64,1 2-80,2-6 64,-3 2 48,-2 1 25,-5-4-57,-3 4-40,-2 3-64,-3 4-96,1 4 16,-5 4-136,1 6-32,1 5-88,-2 3 0,2 7-16,2 2 48,1-3 16,0-1 8,4-2-8,2-6-24,3-2-8,-1-2 0,0-7 16,1 2 40,1-7 40,1 0 0,0-4 8,-1-4-88,-4-3-56,3-1-16,-4-1-32,1 0 16,0 2 32,-2 3-48,0 8-32,-3 3-32,-1 8-48,1 4 72,-1 5 72,1 1 32,3 3 64,0-1-32,1-3 8,4-1 72,-2-8-16,0-1 24,4-4 168,1-6-32,3-2 128,-2-7 96,-1-8 72,2-3 40,3-6 16,1-1-16,4-4-88,-2 0 8,-6 0-55,-2 3-97,-7 2-144,1 6-64,-3 10-56,0 4-56,-7 14-16,-1 5-16,-8 8-8,2 7 48,3 7-24,-1 4 16,3 7-32,0 4 48,4-3-32,1-1-24,2-24-40,1-8-136,-1 0-105,3 13-103,0-10-600,0-6-272,-7-14-753,1-2-495,-4-7 1680</inkml:trace>
  <inkml:trace contextRef="#ctx1" brushRef="#br0">2380 2471 5793,'3'-3'3577,"3"0"-496,4 4-977,1 1-464,6 1-791,1 0-329,2-1-616,2 1-736,6-2 567</inkml:trace>
  <inkml:trace contextRef="#ctx1" brushRef="#br0">2584 2505 4529,'-24'-6'2625,"21"10"-321,-2 3-1336,-1 2-104,4 8-415,-2-2-49,-2 0-176,2 1-88,-1-2 56,6-2 8,7-1 64,0-4-8,1-5 16,0 3 112,2-5 88,0-4 64,0 1-8,0-6-176,0-2-88,2 0-144,-4-5-31,1 0-17,1 0 96,-2-2 112,2 5-48,-3 0 40,-7 3-200,2 7-8,-4 3-48,-2 5-16,-3 5 0,0 5-24,1 4-16,0 1 40,4 0-24,1-4 16,4-1 8,1-4-24,3-5 40,1 0-32,1-6 8,0 0 24,3-3 48,-3-1 0,4-5 8,2 1 24,-7-6-64,2-1 40,-3-2 240,0 1-32,-2 1 48,2 0-64,-4 1-224,-4 2-8,2 4-32,-4 4 24,0 5 8,3 3 16,-2 4-16,3 2-40,-1 3-32,-2 1-24,-2 1 8,3-2 56,-2-5-8,3 4 16,2-2 16,-2-1-48,5 0 24,2-3 0,-5-2-40,2-2 64,-1-2 0,-1-2-32,-1-2 72,4 0 264,-2-4 96,3 1 16,2-3-24,1 1-304,-1-4-112,2-2-8,-3 0-8,0 0 16,-2 3 16,0 5 48,-3 1-72,-1 3-24,-2 4 8,0 1-56,0-2 72,0 0 16,0 11 0,0 21-16,-1-14 16,0-1-48,1-1 56,3-1 32,2-7-64,0 2 40,-1-5-32,-1-1-32,-2-3 56,1-2 24,-2 0 0,0 1-16,0-2-24,0 1-8,0 1 8,0 0 0,0-1 16,0-1 0,0-2-40,0 4 24,0-4 16,0 4-40,0-1 40,0 0 8,-1 0-24,1 0 32,0 1-16,0-1-16,0 0 377,0 0 15,1-4 120,2-1 88,-1 2-328,-1 1 8,6-3-40,18-18-56,-17 13-72,1-1 8,3 2-72,-4-2-40,0 5-8,-1 2 24,-3 1-24,-1 1 0,0 3 32,0 0-8,2 6 16,-3 2-8,-3 5-16,-2 2-16,-1 2-8,3-1 24,6-1 48,-1-1 64,1-5 152,5 1-8,-3-6-32,0-1-64,1 0-160,-2-5-32,3 1-808,0-4-768,7-2 984</inkml:trace>
  <inkml:trace contextRef="#ctx1" brushRef="#br0">3344 2516 2473,'52'-24'1776,"-52"22"-136,-1-2-167,1 2-25,4 3-448,-1-1-176,-1 1-288,-5-1-136,3 2-223,-1-2-57,0 0-24,1 10-32,-3 23 56,-1-14-24,1 0 48,2-2 112,2-4 8,4 1-16,-1-8-64,5 2-80,0-6 296,0-2 72,4-1 80,-4-6 120,1-3-160,-1-2 49,-2 0-17,1 0-120,-5-3-56,1 1-88,-4 0-112,-3-2 0,-3 3-136,-1 2-40,-3 1 40,1 2-80,0 5 40,-1 2-40,5 4-72,-1 3 8,1 1 8,3 3 72,2 3-16,0-1 80,6 0-40,3 0-8,1-4 8,6-1 8,-1-3 16,-1-2-16,3-3 88,-2-3-24,0-4 392,-2-1-8,-2-4-32,0-1 16,0 0-408,-1 1 0,-3-1 16,-2 1-48,-2 1 24,1 3 16,-4 3 8,0 1-8,-2 2-8,0 3-32,0 2-8,1-2-8,1 0 16,-1 2 16,1 7-32,1 0-24,5 17 0,-3-18 16,3 4 24,1-2 32,1 1-24,3 2 0,-2 1 24,5 1-40,-4 1 16,1-3 16,-5-2 192,-2-2 64,3 1 40,-3-3-7,0 1-1,0-5-16,-4 0 8,-2-2 160,-3-3-120,-5 0-24,-6 0-8,1 1-200,-3-2-88,-1 2-8,1 1-32,2 0-24,3 4-504,5-4-528,6 2-1657,2-1 1681</inkml:trace>
  <inkml:trace contextRef="#ctx1" brushRef="#br0">3836 2477 9858,'0'-15'4713,"1"1"-2192,5 3-817,1 2-416,-2 3-720,2 1-200,2 5-239,0 3-81,2 4 40,-2 4 24,-8 7 16,-4 6 56,-8 5-56,0 4-32,-8-2-64,1-5-56,3 0 32,-4-10 8,5-4 8,4 1 24,-2-10-16,5 1-8,5-4 0,-1-3-56,6-4-24,-1-5-56,6-5-16,2 1 16,5 0 0,1 5 40,-3 2 24,-1 2 48,-3 5-48,-2 2 24,-3 2 16,0 4-24,-3 5 64,-1-3-24,0 5-16,0-4 0,2 2-16,2-4 56,1-5-8,4 2 0,0-4 80,1-3-64,1-4 24,0-1 24,4-3-96,-4-4 32,0-2-40,1 1 8,-4-3-8,0 3 8,-1 9 24,-6-3 8,-2 10 0,-2 4-24,-2 8-8,-1 0-56,5 4 48,1-1 16,1 2-40,5 0 80,2-5-56,0 2-72,3-4-320,0-2-545,1-4-1335,0-4-2329,4-5 2960</inkml:trace>
  <inkml:trace contextRef="#ctx1" brushRef="#br0">4082 2613 4777,'-21'33'3017,"27"-35"-625,2-2-351,5-2-169,2-6-552,3 1-95,2-8-297,1 0-120,2-6-160,0-4-112,2 0-80,-7-2-16,-1 2 0,-1 1-63,-7 3-105,0 2-64,-5 1-176,0 3 24,-4 3 8,-3 3-24,-5 6 0,0 2 8,-9 11-144,0 5 24,0 14 0,-7 1-32,3 11 8,3 7-32,5 6-64,3 5 0,8-10-33,3-6 17,8-14 0,4-7-8,5-8 88,3-6 64,1-5 8,1-6 56,-5-12 56,5-1-24,-5-11 88,-1-2-8,6-6 40,-2-2-8,0-1 64,-1 4-64,-5 3-15,-3 5-25,-3 4-80,-3 0 32,-7 8 8,-4 2-16,-5 13-80,-1 1-8,-6 12-40,-1 7 32,-2 9 16,0 6 16,5 5-16,2 1-25,7 9 9,2-2-8,1-4-8,4-1 8,6-13 72,-4-6-24,10-7 8,-3-6 0,-2-9-16,7-1 32,-3-8 16,2-1 8,1-4 24,0 0-16,-2-3 41,-3 0-17,-3 3-40,-2-2-32,-5 8-32,0 2 24,0 7-89,-4 6 17,1 6-24,-3 4-48,1 4 40,3 2 8,8-2-64,-2-4 8,7-5 104,1-4-48,4-1 120,1-1 32,2-5 0,-1-2 80,-5-8 80,0-2 16,-1-1 40,-2-3-7,1 1-57,-5-2-64,-6-2-16,0 0-8,-6 0-136,-3 1 48,1 6-128,-2 1-40,-1 9-56,3 4-40,1 8 23,1 3-15,4 4 16,0 5 24,2 0-336,2 3-184,2-4-256,1 0-112,4-6 255,3-3 169,1-2 416,2-6 128,-4-4 224,-3-5 128,1-8 200,1-1 113,4-6 343,4-4 136,2-9 152,0-2 56,-1-3-191,-1-4-177,0 1-168,-1 1-192,-4 6-200,-2 4-72,-6 9-208,-4 5 0,-2 10-56,-4 7 16,-4 12-24,-4 2-32,0 11 48,2 4-24,1 5 8,3 5-32,-1 2-16,2 2 16,3-4 48,2-4-8,3-10 0,3-4-16,4-8-16,0-2 56,-3-5-24,2-7 40,2-4-16,0-4 16,6-1 0,-1-4 48,0 0-48,0-2 0,-4-3-24,-3 2 8,-5-1 8,0 5-72,-3 6-24,0 6-104,0 7-136,-5 3 56,2 3 8,1 4-64,4 1 128,0 0 16,5-1 32,2-4 80,-1 0 72,1-2 0,-3-6 64,-3-4 56,4-2 136,-2-4 48,4-3-8,-4-2-8,-2-3-128,1-2-56,0 1-16,-2-3-64,-4-5-24,-2 2-48,-2-4-72,1 5 0,-2 5-104,0 6-32,0 8 24,3 6-24,4 9 136,1 0 48,3 6 16,-4-1 48,3 1-48,-1 0 48,2-3 32,4-1-48,-3-6 56,7-3-24,-2-5 48,0-3 80,7-4 0,-6-4 56,4-7-104,0 0 0,-2-5-8,1-1-64,-1-1 56,-1 0-72,-1 4-24,-1 6 24,-4 8-80,-2 3 0,-4 7-40,-2 4-16,0 5 64,-3 5 16,1 0 0,-1 2-32,3-3 32,1-3-8,1-4 48,3 2-16,2-4 16,0 0 64,4-5 64,-2-5 88,5-5 32,2-1-32,-1-8-40,6 0-56,-4-3-88,2 0 40,-1 2-16,-4-1 16,3 9 184,-2-3 24,-2 8 168,3 2 8,-6 6-80,-1 1 0,-2 4-80,-2 2 33,-5-1-33,-3 0-64,-5-1-88,-3-2-40,-2-1-56,4-1-48,-1-1-584,0-3-537,0 0-1231,-2-2-849,-8 1 1977</inkml:trace>
  <inkml:trace contextRef="#ctx1" brushRef="#br0">4081 2343 12651,'-8'-7'5481,"1"0"-3097,5 4-1471,2 2-577,3 2-1385,5 7-1039,7 9 1280</inkml:trace>
  <inkml:trace contextRef="#ctx1" brushRef="#br0">4661 2332 9730,'8'-1'3841,"8"-3"-2689,3 0-248,6 3-320,4-2-263,3 3-441,-2 0-465</inkml:trace>
  <inkml:trace contextRef="#ctx1" brushRef="#br0">2353 3001 5777,'18'-20'2977,"-18"20"-793,-1-1-615,-3 3-793,-1 5-296,-3 4-368,-1 4-32,2 7-72,1-1-8,6 1 0,3-3 16,6-4-8,2-3 48,4-5 248,3-1 136,0-11 232,1-4 40,-1-6-111,0-2-113,-1-1-192,-5-2 0,1 1-104,-3-1 40,-1 6 24,1 1-48,-7 7-32,1 2-104,-5 1 0,-2 1-64,3 5-8,-1-3 24,1 3-40,-3 11-8,0 19-24,6-18 8,3 1 32,2-2 0,1-1 32,2-2 16,0-2-40,-2-1 8,0-3-24,-1-1-8,1-7 24,1-1 40,3-9 0,4-2-16,-1-3 8,2 0-24,-5 0 16,-1 2-24,-6 5-16,-3 2-16,-1 6 16,-1 2-48,-2 5-72,1 1 0,0 6-48,3-1 0,2 6 32,3 1-80,1 2-80,2 0 16,1-2-777,1-3-327,-3-7-1889,-3-3 1977</inkml:trace>
  <inkml:trace contextRef="#ctx1" brushRef="#br0">2625 2833 10082,'-14'-10'3961,"5"3"-2801,5 0-408,8 7-824,3 2-304,5 4 192</inkml:trace>
  <inkml:trace contextRef="#ctx1" brushRef="#br0">3056 3001 5841,'-5'6'2769,"0"1"-1281,4 1-560,1 1-223,0 0-361,5 2-112,2-3 144,5 0 120,-3-6 352,4-2 208,-1-7 8,-4-4 49,7-1-217,-7-3-128,-4 1-152,1 1-120,-7 2-136,1 0-96,-5 4-176,-2 0-32,-1 2-56,-1 3-40,1 2-16,4 2-32,1 4-32,-1 0-8,4 4-16,-3-1 8,8 2 32,-3 2 0,3-1 64,-3 2 0,-1-2 0,4 0 24,-1-4-64,7-2-8,-1-6-40,1-2-48,5-1-24,-4 0 16,3 3 88,-2 2 32,-4 0 24,0 4 48,-3-1-48,-1 4-448,3-2-1176,-2-3-2505,2-6 2600</inkml:trace>
  <inkml:trace contextRef="#ctx1" brushRef="#br0">3617 2855 7314,'-5'-6'3344,"3"3"-1375,0 1-393,-2 7-688,0 4-256,-4 5-336,2 9 48,-2 4 153,1 0 47,3 3-96,2-1-152,2-2-216,0-1-40,3-8-32,2-2 40,-3-7 8,3-5-16,-3-4 624,4-3 88,2-9 24,1-3 9,5-6-601,0-3-136,0 2-8,1 4-32,-2 4-8,-4 2 32,2 6-32,-2 3-8,2 3 0,1 3-32,0 5 24,-2 0 8,-1 6-8,-2 2 24,-4-2 16,-3 3-16,-8-1 8,-2-1 32,-5-1-16,-2-3 0,-1-3 56,3-4-64,-4-3-8,-2-3 56,1-4-80,-2-1-56,13 0-392,2 0-553,7-2-1711,4 3 1752</inkml:trace>
  <inkml:trace contextRef="#ctx1" brushRef="#br0">3977 2977 9210,'-11'0'3681,"0"4"-2441,-2 6-664,1 5-264,4 3-136,2 2-64,10 0-64,5 1-48,3-4 8,6-2 0,-3-7 80,1-5 272,-1-6 289,-6-5 183,1-4 112,-3-1-120,0-4-200,0-1-104,-4 1-104,-3 0-128,-4 2-119,-8-1-73,-2 3-64,5 2-32,-2 3 16,3 3-24,3 5-48,-5-1 8,5 3-25,5 5 57,5 5-24,3 2 40,3 0-48,4-2 48,2 0 56,4-4 33,3-5 311,2-2 0,-2-4 40,-1-4 40,2-2-128,-2-3-56,-3-4-64,-2 3-88,-6 3-136,-2 6-32,-7 2-408,-2 2-608,-6 3-1625,-2-1-1752,1 9 2689</inkml:trace>
  <inkml:trace contextRef="#ctx1" brushRef="#br0">4161 2938 8666,'1'-1'3649,"3"4"-1745,1 5-272,3 6-191,2 5-73,3 2-208,1-2-152,-2 2-303,2-2-129,1-5-360,-1 2-64,2-5-88,-1-3-152,1-5-928,1-2-1121</inkml:trace>
  <inkml:trace contextRef="#ctx1" brushRef="#br1">1609 646 5961,'27'-28'3193,"-28"27"-897,-4 0-1183,0 3-313,4 8-464,-2 1-152,3 7-120,-4 1 8,6 2-72,0 0 16,1-3 16,3-6-64,0-3 24,4-4 8,8-6 24,-2-3 72,3-11 280,-3-2 112,-3-4 200,-2-3 89,-1 0-65,-3 2-40,-3 0-112,-3 3-48,-6 0-224,-2 3-72,-3 9-120,-4 1-96,-1 6-120,0 6-136,-3 7-520,4 4-448,2 9-1297,0 1 1553</inkml:trace>
  <inkml:trace contextRef="#ctx1" brushRef="#br1">1757 603 5321,'0'2'2697,"0"5"-825,2 2-488,0 5-423,0 1-153,-1 8-136,6 2-144,-8 5-208,-1 3-128,-2-4-120,-4 1-40,8-5-24,0-2 8,0-3 0,0-3 16,0-2-16,0-5-16,0-3 0,0-3-64,2-4-16,0-2-64,2-4-192,2-1-352,-3-4-1937,0 0 1785</inkml:trace>
  <inkml:trace contextRef="#ctx1" brushRef="#br1">1828 801 3969,'29'-6'2448,"-22"5"-287,-2-7-209,3-2-447,2-1-313,-1-6-256,0 0-32,0-2-224,-1 1-31,-5-3-81,6 2-88,-5 2-80,-2 0-88,0 4-80,-3 1-80,0 8-56,0 0 72,-1 6-88,2 2 24,-3 9-80,2 5-32,-2 7-40,-2 3 24,5 3 16,0-1-8,6-2 56,2-4-40,0-7 8,-3-7-24,4-7-8,-3 2 8,3-7 0,3-3 32,-4-6 32,1-5 8,-1-3 32,1-2-24,0-2-40,0 1-48,-2 4-24,-1 0 0,-2 3 56,0 5 48,-4 2 0,1 2-16,-1 6-96,1 2 16,-1 5 0,-2 1-16,2 4 72,-1 2-32,0 1 32,1 1 0,1 1-8,1-3-40,4-2-32,-2-3 32,2 0-8,2-3 88,-1-6-24,3 0-72,-1-7 24,4 0-24,-1-3 40,-2-4 8,-1 0-40,-3-1 32,-2 1-56,0 7 40,-1 3 8,0 1-88,-5 9 40,1 0-32,0 10 40,0 1 40,6 4 0,-2-1 32,4-1 0,3-2-24,-5-11-16,9 2 8,0-5 16,-1-3 24,3-4 80,-3-8 0,0-5 32,0-4 8,3-2 0,-2 0-16,-2-2 464,-6 1 88,-6-1 73,-5 3 63,-4 2-496,-3 6-64,-2 9-168,-3 1-72,0 12-72,0 2-56,1 6-176,8 5-304,-1 2-1249,2 3-927,-3-2 1647</inkml:trace>
  <inkml:trace contextRef="#ctx1" brushRef="#br1">2365 722 5457,'-22'-40'2585,"18"46"-1033,-2 5-200,3 6-511,-1 2-169,4 2-184,4-1-112,1-5-160,3 0 0,2-10-72,0 2 48,-1-4 168,2-4 112,-1-1 136,1-11-72,0-2-159,-1-3-161,1-4-136,1 2-32,-3-4-40,-1 2 48,-2 4-48,1 1 24,-2 5-8,-1 4-32,-2 6-16,-3 3 8,0 5 0,-1 3 8,0 9 8,2 3 8,0 6-8,4 1 24,3 0-48,1-7 24,-1-7-16,-1-7 0,-1-5 40,0 0-8,-1-7 48,2 0 168,1-5 160,1-3-48,1-5-24,0-3-184,0-3-160,0 0 0,-2 4-8,0 2 16,-3 6-56,-3 4-24,1 6-24,-4 2-40,0 7-24,2 3 32,1 6-16,-1 2 16,6 4 64,-1-1 8,2 1 16,4-1-8,-2-6 64,3-2-16,0-8 32,-4-3 16,4-3-24,-2-7 24,1-6 16,3-2-8,-2-9 48,3-1 8,0-5 0,-1-3 16,2 0-48,-2-1-8,-5 0 32,3 1-24,-4 3 64,-5 2 40,4 6 0,-5 5 8,-2 7 16,0 6-56,-5 7-64,3 5 8,-2 9-80,-3 5-8,7 9 0,-9 1 0,1 4 0,-1 4-32,-2 4 48,0 0 0,8 3 0,-1-5 0,4-13 0,1-4 0,2-10-24,4-2 8,-1-3 0,3-5 32,-2-6 56,0-3-32,3-8-32,-4-3-24,5-4-16,-4-4 16,0 2 16,3 2 0,-4 4-16,3 3 48,-1 3 0,-2 4 8,-1 6 16,-1 1-96,-4 9-32,2 2 48,-4 4-8,2 5 64,4-1-32,0-3-112,3-1-224,-1-6-208,0-7-817,3 2-631,-3-10 1232</inkml:trace>
  <inkml:trace contextRef="#ctx1" brushRef="#br1">2960 585 7146,'-8'-9'4376,"1"2"-207,2 6-2912,1-2-433,4 6-888,0 4-216,0 3-584,2 8-681,-2 2 985</inkml:trace>
  <inkml:trace contextRef="#ctx1" brushRef="#br1">2975 707 7522,'44'-2'3912,"-31"-18"-1335,0 3-705,2 2-215,0 4-505,3 5-200,-3 5-224,-2 1-72,-6 4-167,-1 2-41,-4 6-240,-2 1-80,0 8-72,-4 4-48,-7 1 40,-1 2-8,0-3-40,-2-6 32,9-3-32,-2-7-64,3-8 48,1 0-128,2-6-16,1 0-48,4-4-96,0-1 48,3 1-57,0-1 65,0 3 104,1 3-40,-1 4 136,1 0 0,3 7 16,-2-3 56,0 2 8,2 0 48,2-2 8,4 3 24,1-5 16,4-2 112,-3-6 1,-2-5 95,0-5 0,-3-1-120,-2-4-8,-3 1-96,-3-1-24,-5 3-24,-8 0-56,-2 5-8,2 11-112,-6 6-24,-1 13 16,-1 3 8,-3 8 88,7-2 40,10 0 0,4-2 40,7-8-72,6-1 0,2-7 24,2-4-56,8-2-216,-2-5-512,7-4-1905,4-3 1769</inkml:trace>
  <inkml:trace contextRef="#ctx1" brushRef="#br1">3745 855 4137,'0'0'2616,"0"0"-583,0-1-201,9-4-303,29-21-409,-19 5-112,9-7-240,-4-4-64,4-2-39,0 0-1,-5 1 16,5 0 0,-9 7-184,-3 1-16,-7 0-208,-3 3-48,-11 1-96,5 5-96,-4 5 24,-3 6-56,-5 8-32,-5 5 16,-4 9-24,-2 4 8,10 9-16,-4 0 16,5 4 8,8 5-16,-1-2 32,8 1-24,4-4 8,3-6-24,5-8 32,0-3 32,10-8-16,-3-6 24,1-6-16,-1-8 8,-8-10 0,1-4 64,-4-4-24,1 2 8,-1 2 16,-8 1-72,-1 7 0,-4 2 32,-2 8-80,4 4 32,-4 7-8,-2 5 8,2 7 8,-1 5-24,4 5-40,4 0-88,3 2-160,2-5-232,9-7-848,-3-4-457,3-6 1097</inkml:trace>
  <inkml:trace contextRef="#ctx1" brushRef="#br1">4213 526 7498,'-5'-8'4489,"0"1"-417,3 6-2487,2-5-465,-2 5-800,2 1-288,1 3-376,-2 5-520,1 4-2897,0 3 2593</inkml:trace>
  <inkml:trace contextRef="#ctx1" brushRef="#br1">4247 649 6305,'37'27'2785,"-43"-13"-1361,4 4-584,1 4-111,5 0-257,2-1-184,7-3 48,1-4-32,0-9 120,0 1 40,-2-8 200,-1-1 136,0-7 57,3-5-49,0-5-328,-4-4-192,-2-1-200,-8-2 8,-3 4-56,-5-1 24,-6 4-64,5 5 0,-8 2-24,3 7-48,4 8 40,1 5-56,0 9 16,2 6 16,1 11 48,1 6 16,4 2 0,2 4 24,1-7-64,-2-3 32,9 1-32,-4-5 48,-2 1 32,-1-5 24,-5-4 320,-1-3 56,0-5 24,-1-3 8,-6-10-288,-1-2-72,-5-8-16,-1-4-56,0-5-64,3-6-24,0-4-104,1-3-72,14 3-8,-3 3 40,10 9 24,4 5 136,0-1 8,11 5-8,11-4 64,-2 0-72,3-5 80,0-1-8,1-8 40,1-5 72,3-7 24,-2-3 0,-2 2-40,-3 3 16,-9 3 120,-3 0 25,-11-3-25,-1-3-72,-4-1-184,-6 1 8,-2 8 0,-2 9-8,-5 13-32,2 7-56,-1 14-56,-3 7-16,-2 19 8,2 6 23,2 10 57,1 1 72,4 2-24,3-3 32,4-7-40,5-6-32,4-16 24,2-8-48,-1-11 16,1-5-32,-1-5-24,-1-9 16,-1-4-160,-1-6-88,3-4-208,-3-1 0,0 5 40,1 3 88,-4 7 232,1 4 24,-4 7 112,3 4 56,0 5 24,0 4-16,5 3 8,-3 2 24,3-6 104,2 0 0,2-7 224,1-6 48,3-10 136,1-6 32,3-10-120,1-5-104,1-2-248,0-2-24,-7-2-72,-2-2 88,-5-10-88,-5-3 40,-9 3-72,2 10-56,-5 19 48,1 11-104,-3 20 80,-4 8-40,-1 20-16,-2 12 64,2 6-40,2 4 32,0 3 32,2-1 16,8-3 0,2-9 16,7-20 40,0-11-32,-1-12 80,0-3 24,0-8-24,1-3 64,1-8-224,1-1-152,1-1-1304,3 5-1048,-4 5 1583</inkml:trace>
  <inkml:trace contextRef="#ctx1" brushRef="#br1">6270 1178 4969,'2'-25'2969,"-3"23"-169,-1 0-711,2 0-577,-1 2-368,0 0-480,1 0-191,-1 0-337,-3 6 8,-2 8-24,-1 16 32,12-15-96,1-3 8,6 0-64,0-1 0,4-4 40,3-2 0,1-8 400,3-1 56,-5-11 152,1 0 96,-4-4-352,-4-3 64,-3-1 24,-1 0-63,-4 0 87,-1 1-136,-2 3-104,-7 3-80,-7 4-112,3 8-40,-6 9-144,-1 6-32,3 8-184,-5 0-248,9 5-961,2-4-503,5 2 1184</inkml:trace>
  <inkml:trace contextRef="#ctx1" brushRef="#br1">6511 932 8554,'2'-12'4145,"1"4"-1729,-2 3-751,0 1-329,1 3-584,-2 0-264,-1 6-280,0 4-120,-1 9 0,-3 7 88,-2 4-144,-1 6 40,2-2-24,2-1-48,3-3 48,3-2-56,3 0 8,-1-2-48,0-2 40,2-4 32,-1-4 0,1-2 24,3-7-32,-1-3 32,1-5 16,1-5-16,1-5 32,1-2-40,-1-1-40,-3-2 24,0 2-24,-1-3 16,0 3 0,0 3-8,-3 0 176,2 5 120,-5 2 9,1-1 31,1 7-224,-3 2-104,1 2 8,-2 4-24,-4-1 16,5 6 8,1 1-40,3 2 8,0 1-24,5-2 24,-3-3 0,1 0-88,5-3-160,-2-4-449,4-6-1279,-1-5-737,3-1 1561</inkml:trace>
  <inkml:trace contextRef="#ctx1" brushRef="#br1">6727 1034 8298,'-7'-4'5009,"-2"0"-528,6 0-2585,0 4-576,2 0-1015,4 4-433,4 4-1161,-5-2-1039</inkml:trace>
  <inkml:trace contextRef="#ctx1" brushRef="#br1">6821 1188 9194,'-4'-10'3769,"0"26"-2369,0 1-152,-1 13-471,3 3-225,1 6-256,-1-3-128,4 0-96,1-4 16,3-5-56,0-3 32,-3-6 376,0-2 88,-2-8 128,0-3 136,0-7-8,1-2 17,1-8-97,-2-5-56,4-3-320,-1-4-136,3-9-32,1-5-88,1-8-48,1-1-16,2 6-24,-1 9-8,6 10 8,-2 4-8,4 10 0,-2 0 72,2 8 56,-3 4 168,-2 4 192,-2 2 32,-4 4 0,-1 1-15,-7 1-177,-4 1-64,-2 4-112,-5 0-72,-3 2-40,-4-2-56,-3-4-560,3 1-809,1-11-1903,7-2 2015</inkml:trace>
  <inkml:trace contextRef="#ctx1" brushRef="#br1">7147 1219 7330,'17'-32'3312,"-21"29"-1615,4 3-449,0 3-584,-2 4-296,0 4-264,1 3-88,3 1 16,1 2 16,2 1-96,3-1 64,1-1-24,1-5-8,7-3 232,-5-3 144,0-5 200,2 0 169,-4-7 7,0-1 8,-4-5-184,0-2-120,-5-3-176,2-1-136,-8-4-80,-2 1-48,-3 1 0,-5 0-16,2 5-16,-1 4 0,4 10-56,2 2 0,1 2-8,3 3-48,4 6 64,2 1 8,8 7 8,3 0 64,4-4-48,3 2 24,-1-6 72,0-3-48,-3-6 64,4-2-32,1-4-32,1-6 72,5-4 0,-2-3 24,-2-2 40,3-1 352,-6 0 96,1 3 80,-3-4 121,-3 0-313,-2-4-120,-2-3-56,-6-5-120,1 2-104,-11 5 0,1 6-32,-5 7-88,-5 8 48,0 8-104,-3 3 16,0 11 0,-1 5-16,2 11 8,2 6 16,2 3 40,6 1 8,5-5 40,3-1-56,6-4 0,3-3 48,7-5 0,4-2 48,1-9 16,3-4-24,2-5 8,-6-9 0,-2-5 8,-6-4-72,-2-5-888,-1 2-1105</inkml:trace>
  <inkml:trace contextRef="#ctx1" brushRef="#br1">7679 1289 6505,'22'-50'3465,"-17"40"-1048,3-1-777,-1-1-160,2 1-247,-3 0-57,-2 0-128,-4 2-64,-4 1-312,0 3-119,-10 5-345,-2 1-96,-2 8-128,-1 2-40,5 7 56,5 4-40,0 6-8,5 2 32,4 0-56,3 0 48,3-7 16,4-3 0,1-8 32,3-5 0,5-3-64,-1-3-153,2-1-1231,-3-3-1016,-5-10 1495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2-10T12:13:21.279"/>
    </inkml:context>
    <inkml:brush xml:id="br0">
      <inkml:brushProperty name="width" value="0.05" units="cm"/>
      <inkml:brushProperty name="height" value="0.05" units="cm"/>
      <inkml:brushProperty name="color" value="#002060"/>
      <inkml:brushProperty name="ignorePressure" value="1"/>
    </inkml:brush>
    <inkml:brush xml:id="br1">
      <inkml:brushProperty name="width" value="0.05" units="cm"/>
      <inkml:brushProperty name="height" value="0.05" units="cm"/>
      <inkml:brushProperty name="color" value="#3165BB"/>
      <inkml:brushProperty name="ignorePressure" value="1"/>
    </inkml:brush>
    <inkml:context xml:id="ctx1">
      <inkml:inkSource xml:id="inkSrc51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1" timeString="2024-12-13T10:25:15.472"/>
    </inkml:context>
    <inkml:brush xml:id="br2">
      <inkml:brushProperty name="width" value="0.05" units="cm"/>
      <inkml:brushProperty name="height" value="0.05" units="cm"/>
      <inkml:brushProperty name="color" value="#177D36"/>
      <inkml:brushProperty name="ignorePressure" value="1"/>
    </inkml:brush>
    <inkml:brush xml:id="br3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8566 521 5120,'0'0'0,"-3"4"0,1 1 0,1 4 400,-2 2-8,0 0-392,2 0 0,1-3 512,1 4 8,2-3-520,0 0 0,-2-2 384,1 0 16,4-1-400,-1-2 0,1 0 264,1 0 8,1-2-272,1-2 0,3 0 272,0 0 0,2-5-272,-2 0 0,4-5 344,-4 0 8,4-4-352,-2-2 0,2-7 328,0 1 8,-1-4-336,3 1 0,4-2 296,-1-1 0,0 0-296,0 1 0,1-1 272,-1-3-8,0 1-264,-2-1 0,-3-3 248,-1-2-8,-1 4-240,0 1 0,-5 6 360,-1 0 0,-1 6-360,-2-1 0,-2 7 392,-3 5 0,0-1-392,0 5 0,0 2 360,-3 2 0,0 0-360,1 4 0,-2 3 280,-2 1 8,-2 6-288,-1 3 0,-2 6 208,1 4 8,0 1-216,1 3 0,0 5 160,0 0 0,0 0-160,1-3 0,0-2 128,0 0 8,3-5-136,1 3 0,0-4 80,4 2 0,2-2-80,0-2 0,-1-5 32,2-3 16,-1-2-48,1-4 0,-2-3 0,4-4 0,-3-2 0,-1 4 0,-1-4-11880</inkml:trace>
  <inkml:trace contextRef="#ctx0" brushRef="#br0" timeOffset="376.52">8879 321 10344,'0'0'0,"2"-2"0,-2 2 0,0 0 48,1 0 0,1-2-48,1 0 0,-2 0 32,4-2 8,4 0-40,3-1 0,3 2 96,4 1 0,-1-2-96,2 0 0,-1 2 256,0 0-8,1 2-248,2-2 0,4-2 208,-3 2 0,1 2-208,-3 0 0,1 0 112,-2 0 8,-4 0-120,2 0 0,-18 0-8896</inkml:trace>
  <inkml:trace contextRef="#ctx0" brushRef="#br0" timeOffset="-10264.06">2092 505 4312,'0'0'0,"0"0"0,0 2 0,0 0 160,0-1 8,0-1-168,0 0 0,0 0 64,4 0-8,-4 0-56,4-3 0,4 1 416,1-4 0,6-2-416,-1-3 0,1-3 656,3-5 8,-4 4-664,1-1 0,-4 1 592,4 1 0,0-2-592,-4 3 0,3-4 616,-4 3 8,2-2-624,-3-3 0,0-1 552,2 0 8,-5-2-560,0-1 0,0 4 456,0-2 0,-2 1-456,-3 0 0,0 2 352,3-1 8,-4 3-360,-4 3 0,2 0 320,-2 1 8,0 4-328,-1 3 0,1 1 296,-1 1 8,1 6-304,-1-3 0,0 0 200,1 4 0,-2-3-200,-2 7 0,-1 2 152,-3 4 16,3 4-168,1 2 0,2 7 104,1 1 16,1 4-120,1 3 0,0 1 96,-3 6 0,0 0-96,4-6 0,-4 2 72,3-2 0,-1-2-72,2-1 0,-1-8 80,3 0 16,-3-3-96,1 0 0,2-5 80,-1 0 0,1-3-80,-3-1 0,-1-1 64,2-4 8,-1 1-72,0-1 0,3-5 48,-2-1 8,1-2-56,1 3 0,-3-3 40,3-3-8,0 3-32,0-2 0,0 2 0,-2-2 8,-2-2-8,2-1 0,2 5-11448</inkml:trace>
  <inkml:trace contextRef="#ctx0" brushRef="#br0" timeOffset="-9793.69">2343 488 8536,'0'0'0,"3"0"0,4 3 0,-1-3 88,3 1 8,0 1-96,-1-2 0,0-2 296,0 1 8,-1-2-304,0-1 0,-1 0 320,0-2-8,-1 0-312,-1-2 0,0 2 264,3-2-8,-4 0-256,0-2 0,0-2 256,3-1 0,-4 2-256,2-2 0,-1 0 240,-3 5 8,0 0-248,0-1 0,0 1 256,-5 4 8,3 0-264,2 0 0,-2-1 224,2 2 0,-3-2-224,1 4 0,1-1 168,1 2 16,0-2-184,0-2 0,0 4 144,0 0 0,0 0-144,0 0 0,0 0 96,0 0 8,0 0-104,1 4 0,1 1 80,1 3 8,-3 1-88,2 2 0,-2 3 56,2 1 8,3-1-64,-5-1 0,0-4 48,0 0 8,1 3-56,-1-2 0,0 4 24,0 0 0,2-2-24,0-2 0,2 0 24,-3-2 0,1-1-24,0-1 0,-1-1 8,1-2 8,1 0-16,0 1 0,0 0 8,0-1 8,0-3-16,0 1 0,2-1 8,2-1 0,-2-2-8,4-3 0,3-3 8,0-3 0,-3 1-8,0-3 0,0-3 16,-1 0 8,4 0-24,-3 4 0,1 0 16,-2 3 8,0 3-24,-3-1 0,-1 1 56,-1 2 0,-3 4-56,0-1 0,0 0 72,0 2 0,0 0-72,0 0 0,0 0 80,0 0 0,0 0-80,0 0 0,0 2 80,-3 0 0,-1 5-80,-1 4 0,-1 6 88,2-1 16,-1 4-104,4-5 0,1 0 72,1-1 8,4 0-80,-1-1 0,2-2 56,3-3 8,0 1-64,-3-1 0,1-4 48,-5-2 8,4 0-56,1 0 0,-3-2 32,5 2 16,1-2-48,-1-2 0,1-4 32,5 0 8,-2 0-40,-4-3 0,0 0 24,-5-6 0,2 4-24,1-4 0,0 2 40,-2 0 8,-2-1-48,-2 0 0,1 2 56,-2 3 16,0 0-72,0-4 0,-3 3 96,0-1-8,-3 3-88,0 1 0,-1 0 104,1 1 8,2 5-112,-3-1 0,-1 0 112,1-1 16,1 3-128,1 0 0,-1 0 112,-1 3 0,-1 1-112,0 0 0,1 1 79,1 0 9,2 3-88,-1 2 0,3-2 48,0 1 0,0-1-48,1 1 0,1-1 24,1 2 0,3 1-24,-2 1 0,4-1 16,3 2 0,1-1-16,-3-2 0,2-1 0,1-4 8,-3 1-8,-3-1 0,1-2 0,0-3 0,0 0 0,3 0 0,1-1 0,1-3 0,2 1 0,0-3 0,0-2 0,-1 0 0,2-2 0,1-1 0,-3-2 0,-2-1 0,3-1 0,0 1 0,-3 4 0,0 0 0,1 2 0,0-1 0,-1 1 0,4 1 0,-7 3 0,-2 0 0,-2 4 0,-2 0 8,0 0-8,0 0 0,0 0 0,0 0 8,0 0-8,0 0 0,0 0 8,0 0 0,-2 7-8,-2-2 0,-2 5 16,-2 4-8,1 0-8,3 1 0,1-1 8,3 0 0,-2 0-8,2-1 0,2 0 8,1-1 0,-1 0-8,2-2 0,1 1 8,-1-2 0,1-1-8,2 1 0,-5-7 8,1 2 8,1-2-16,-2-2 0,4 2 8,-1-2 8,-1 2-16,3-2 0,1-2 8,0 0 8,4-4-16,-2 0 0,2-5 32,1 0-8,-2-1-24,0-3 0,-3 1 64,1-3 0,4 1-64,-4 5 0,0 0 96,0 2 16,-2 1-112,0 1 0,-6 3 112,0 0 16,0 3-128,2 1 0,-3-3 112,3 1 8,-3 2-120,0-1 0,0 1 88,0 0 16,0 0-104,0 0 0,0 0 56,0 0 8,0 0-64,0 0 0,0 0 48,0 0 0,0 3-48,0 1 0,0 4 32,0 1 8,0 5-40,0 0 0,0 2 16,1-2 8,-1 0-24,2 0 0,1 0 16,-3 0 8,2-3-24,-2-3 0,3 2 16,-3-3 8,1-1-24,2 0 0,-3-3 24,2 2-8,-2-5-16,0 3 0,3-1 16,-3 1 8,1-3-24,2 1 0,-1-1 24,3 0-8,5-4-16,5-4 0,-4-3 16,4-4 0,0-4-16,0 4 0,-1-3 32,-2-1-8,-6 11-24,1-3 0,1 4 16,-4-1 16,-1 6-32,-1-2 0,0 2 32,-2 0 8,2 2-40,0-3 0,-2 2 40,0 1 8,0 0-48,0 0 0,0 4 56,0 0-8,-4 11-48,4 2 0,-2-3 48,2 2 0,0 0-48,0-2 0,2 1 48,2-2 16,1-1-64,1-4 0,1 0 64,1 1 0,5-3-64,1-2 0,1-1 40,3-6 8,11-3-48,1-4 0,0-6 16,2-2 16,-2-1-32,-4-1 0,-1-2 0,-1 2 0,-3-2 0,-3 1 0,-18 21-14511</inkml:trace>
  <inkml:trace contextRef="#ctx0" brushRef="#br0" timeOffset="-11927.92">1109 417 6728,'0'0'0,"0"1"0,0 3 0,0-1-696,2 2 0,-2 1 696,3 0 0,-3-6-4008</inkml:trace>
  <inkml:trace contextRef="#ctx0" brushRef="#br0" timeOffset="-11890.16">1157 492 5016,'0'0'0,"2"2"0,-2-2 0,3 2 168,0-2 16,-1 0-184,5-2 0,-1 2 552,3-2 8,-3-2-560,3-2 0,-4-1 800,1-4 8,1 1-808,0 0 0,0-2 640,-4 2 16,3-2-656,-4 4 0,-1 2 576,2-2 8,-3 1-584,2 0 0,-2-1 504,0 3 8,0-3-512,0 2 0,0 0 432,0 1 8,0-1-440,0 1 0,0 1 368,-2-1 0,-1 2-368,2 1 0,1-1 328,0 3 8,0 0-336,0 0 0,0 0 256,0 0 8,0 0-264,0 0 0,0 0 200,0 0-8,0 0-192,0 0 0,1 5 152,2 1 0,-3 2-152,2 3 0,-2 2 112,3 2 0,1-3-112,-2-1 0,-2 0 64,0-1 8,0-1-72,1 2 0,1-3 56,-1 1 0,2 3-56,-3-4 0,2 1 40,-2 0 16,3 0-56,-3 0 0,3-1 48,0-2 0,3-2-48,0 0 0,0-3 48,0 3 0,2-4-48,1 3 0,3-3 40,3 0 16,-4-3-56,2-1 0,-2-1 48,2-3 0,2-2-48,-5-2 0,4-3 48,0 0 0,-4 0-48,4 1 0,0-1 40,-2 1 16,-4-1-56,0 0 0,2 0 48,-1-5 0,-3 3-48,0-4 0,0 1 56,0-2 0,-1-2-56,-1 1 0,1-4 47,0-1 17,-1 2-64,-2 3 0,-1 5 48,1 2 8,-1 4-56,-1 0 0,-1 5 64,-1 4-8,1 0-56,-1 1 0,2 2 80,-3 0 8,3 0-88,-1 2 0,-1 1 80,0 2 0,1 1-80,-1 7 0,-2 5 64,-1 1 8,-1 6-72,5 0 0,-1 5 40,2-3 16,0 7-56,0-5 0,0 0 32,2 2 8,-1-3-40,2 0 0,0-4 24,-1 2 8,-1-2-32,2-2 0,0-4 16,0-1 8,2-4-24,-2 0 0,2-3 32,-1-2-8,-1-3-24,0-2 0,-3-3 24,0 0 8,3 0-32,-3-3 0,3 0 16,-3 1 0,0-4-16,0-4 0,0-5 8,0-4 16,0 0-24,-3 2 0,0-4 8,0 3 0,-3-1-8,2 4 0,-2-1 0,-1-1 8,0 3-8,2 3 0,-1 0 0,0 3 0,3 2 0,-2 0 0,2 6 0,2-2 0,1 2 0,0 0 0,0 0 0,0 0 0,1 0 0,1 2 0,-1 1 0,1 2 0,-2-1 0,3 1 0,0 1-8,3 2 8,0 0 0,3-2 0,2-1-8,-2-2 8,0-3 0,-3 3 0,2-3 0,-1 3 0,2-3 0,-2 0 0,1 0 0,3 0 0,-5 0 0,1 0 0,-4 0-8,0 0-8,-1 0 16,-2 0 0,2-3-32,1 3 8,-1-3 24,0 3 0,-2 0-13183</inkml:trace>
  <inkml:trace contextRef="#ctx0" brushRef="#br0" timeOffset="-3422">6134 557 6224,'0'0'0,"2"0"0,-2 2 0,0 0 112,0-2 0,3-2-112,1 0 0,4-2 288,4-2 8,3-2-296,2-5 0,1 0 296,2-4 0,1-3-296,2 3 0,-1-4 216,-3 1 8,3 2-224,-1-2 0,-3 1 576,-1 2 0,-1-2-576,-2-1 0,-3 0 616,1 0 8,-3-3-624,-4 1 0,-1-2 544,2 2 16,-3 0-560,2 1 0,-2 4 504,-3 1 8,-2 3-512,1 3 0,-2 2 432,0-1 8,1 7-440,1-4 0,-2 5 352,0 1 16,1 1-368,-3 1 0,1 2 312,-2 1-8,-3 7-304,-3 0 0,-2 10 192,2 4 16,-3 2-208,6 3 0,-1-1 120,3 0 8,1 3-128,-2 1 0,1-2 72,0 0 0,4-5-72,2 2 0,2-1 32,2-3 16,4 0-48,1-7 0,2-2 16,2-4 8,-2-3-24,0-1 0,2-4 16,-2-4 8,3-4-24,-1-1 0,3-3 8,2-2 0,1-4-8,-3 1 0,2-4 8,0-2 0,2-3-8,1 0 0,4 0 8,3-3 0,-4 2-8,-1-2 0,-5 0 16,1 3 0,-2-6-16,-3 0 0,2-4 8,-5 0 8,-1 1-16,-4 4 0,-3 4 16,-2 1 16,-2 6-32,-2 3 0,-1 1 32,0 4 8,-1 6-40,-3 2 0,-1 5 24,-3 3 0,2 1-24,0 4 0,-2 1 32,-1 3 0,-1 8-32,0 2 0,2 5 32,0 4-8,1 0-24,3-1 0,0-1 16,2 0 16,6-1-32,1-3 0,5 0 32,3 0 8,5-3-40,1-6 0,3-2 40,3-7 8,-2-1-48,5-6 0,2-2 32,0-3 16,4-3-48,1-2 0,-1-1 15,4-3 1,-6-3-16,-1 0 0,-26 12-12343</inkml:trace>
  <inkml:trace contextRef="#ctx0" brushRef="#br0" timeOffset="705.87">9234 380 8640,'0'0'0,"0"3"0,0-1 0,0 0 72,0 0 0,0 2-72,0 2 0,-4-1 16,-1 7 8,-1 1-24,3 4 0,-3-2 264,3 6 16,-3-4-280,0 0 0,3-7 320,0 2 16,0-2-336,3-2 0,0 1 280,0-3 0,1-3-280,1 2 0,1-4 184,0 2 8,3-6-192,0 2 0,-6 1-8224</inkml:trace>
  <inkml:trace contextRef="#ctx0" brushRef="#br0" timeOffset="909.81">9368 66 11256,'0'0'0,"0"0"0,-1 0 0,-4 0 32,4 0 8,1 0-40,-2 0 0,0 0 48,2 0 8,2 0-56,-2 0 0,0 0 272,0 0 8,2 0-280,-2 7 0,2-2 248,3 5 0,3 5-248,-2 1 0,3 3 272,1 4 0,-2-3-272,-1-6 0,-7-14-9776</inkml:trace>
  <inkml:trace contextRef="#ctx0" brushRef="#br0" timeOffset="-14140.86">534 121 7632,'0'0'0,"0"0"0,0 0 0,0 0 304,0-2-8,0 2-296,0-2 0,0 2 696,0-6 8,0 6-704,0-5 0,0 5 640,0-8 16,0 8-656,0-7 0,0 7 464,0-8 0,0 8-464,-3-6 0,3 6 312,-3-2 0,3 2-312,0-2 0,0 2 248,-9-3 0,9 3-248,-17 3 0,-1-1 184,-1 0 0,1 4-184,1 0 0,1 3 160,0-1 16,1 1-176,0 1 0,2 1 136,0 1 8,-1 1-144,3-3 0,1 3 112,1-5 8,3 3-120,-1 2 0,1-1 96,4-2 8,-3-2-104,3 1 0,0-3 64,2-4 8,-3 1-72,3 1 0,0 0 48,3 1 0,-1 1-48,0 0 0,3-3 16,-1 2 8,4 1-24,0 0 0,4-1 16,0 4 8,3-4-24,-4-2 0,4 0 8,0-1 0,0 1-8,2 0 0,4-2 8,-2 1 0,2 1-8,-4-2 0,-1 6 0,-3-4 8,-1 2-8,0 2 0,-3 0 0,2-4 8,-5 1-8,1 1 0,-2-3 0,-2 0 16,-3 2-16,0-2 0,0-1 0,0 1 0,0 1 0,0 2 0,-6 4 8,0-1 0,-3 0-8,0 0 0,-5 1 8,-1 3 8,1-3-16,-1-3 0,0 0 16,0 0 16,-2-4-32,-1 1 0,-1-3 16,0 1 8,0 2-24,3-3 0,0-3 32,1 2-8,-2 1-24,4 0 0,0 0 16,2 0 16,0 1-32,-1 2 0,3-3 40,0-3 16,3 2-56,-2 1 0,2 1 56,-3 2-8,4-3-48,1 2 0,2-2 56,2 0 0,0 4-56,0-3 0,2 2 32,1 1 8,3-3-40,0 6 0,-6-7-11544</inkml:trace>
  <inkml:trace contextRef="#ctx0" brushRef="#br0" timeOffset="-6529.01">4159 469 1800,'0'0'0,"0"0"0,-5 6 0,5-6 96,-5 13 16,5-13-112,-4 17 0,4-17 512,-2 16 0,2-16-512,-3 15 0,3-15 560,8 11 8,-8-11-568,8 11 0,-8-11 424,6 8 0,-6-8-424,9 7 0,-9-7 288,6 7 0,-6-7-288,6 0 0,-6 0 224,11 0 0,-11 0-224,18-8 0,-6-1 248,2-1 16,-1-4-264,1 0 0,-3-6 256,3 1 16,-1 0-272,0-2 0,2 0 248,2 2 8,0-1-256,-2-3 0,-2 4 392,-1 0 16,0 2-408,-1-4 0,1 3 448,-6-1 0,0 1-448,-1 3 0,-2 1 480,0-1 8,-3 8-488,1 0 0,-2 3 464,1 4 8,-3 0-472,3 2 0,-3-2 360,3 0 8,-3 2-368,0 8 0,-4 4 296,-1 7 8,0-1-304,2-1 0,-4 4 216,3 0 8,-1-2-224,4-2 0,-3-1 160,-1-2 8,5 0-168,0-2 0,2 3 120,1-1 8,4 2-128,-1-5 0,-1-2 80,4 0 8,-4-5-88,3-1 0,-5-2 64,2-5 8,0 1-72,5-1 0,-3-1 64,4-3-8,1-2-56,1-6 0,4 1 64,0-8 0,1 0-64,-2 4 0,-3-3 48,1 2 0,2-3-48,-2 1 0,0-2 48,3 0 0,-3-2-48,2 2 0,1-3 40,2 0 8,-3 2-48,-1 7 0,-5 4 32,-3 4 16,0 1-48,0 3 0,-1 1 32,-3 3 16,-2 0-48,0 0 0,-1 0 48,3 0-8,-4 6-40,-4 3 0,-3 7 40,-2 6 0,0-2-40,1 2 0,3 3 40,0 0-8,1-1-32,3-2 0,-3-2 32,5 0 0,-2-1-32,4-2 0,-2 2 32,3-5-8,3 3-24,-3-4 0,1 1 16,0 1 16,3-3-32,-1-3 0,-1-3 8,2-3 8,0-3-16,1 3 0,0-3 16,1-3 0,3 0-16,3 1 0,-2-4 16,4-3 0,0-1-16,-3-1 0,2-1 16,1-2 0,-2 1-16,0-2 0,0 5 24,-2-2-8,0 4-16,-3-1 0,-2 1 16,-2 3 0,2-1-16,-3 1 0,-2 5 24,0 0 0,0 0-24,0 2 0,0-2 16,-1 0 0,-2 3-16,-3 3 0,1 3 24,-2 4-8,1 3-16,2 0 0,3 2 16,-2 0 0,3 1-16,3-3 0,-2-3 8,3 2 8,2-3-16,3-2 0,2-2 0,-1-2 0,-1-1 0,2-5 0,0 0 0,-1-2 0,3-1 0,-3-3 0,2-5 0,4 0 0,-5-3 0,5-3 0,-2 0 0,1-2 0,-4 0 0,-1 2 0,-2 5 0,-2 0 0,-2 0 0,0 3 0,-6 0 16,-1-1 0,0 2-16,-3-1 0,0 1 48,-2 2 0,-4 1-48,0 1 0,-2-1 72,-1 3 16,0 0-88,2 4 0,0 0 96,1 4 0,1 1-96,0-2 0,0 5 40,0 0 0,5 3-40,-2-1 0,1 1 8,3 4 16,1-3-24,3-3 0,0-11-11912</inkml:trace>
  <inkml:trace contextRef="#ctx0" brushRef="#br0" timeOffset="-12806.62">775 130 6224,'0'0'0,"0"0"0,0 0 0,0 0 168,0-3-8,0 3-160,0-2 0,-4 2 416,4-2 8,0 0-424,0 2 0,0 0 472,0 0-8,0-2-464,0 2 0,0 0 360,0 0 0,0 0-360,4 2 0,-4 4 320,0 3 0,0 4-320,0 3 0,0 7 280,0 2 0,-4 3-280,2-5 0,0 1 224,2-1 8,0-4-232,-2 2 0,-2 0 200,-3 0 8,2-1-208,1-1 0,2-4 152,-1 1 8,2-1-160,-1-1 0,2-1 144,0-4 8,0-1-152,2-2 0,-2-4 128,0-2 0,0 0-128,0 0 0,0 0 96,0 0 0,0 0-96,0-2 0,1 0 88,2 0 8,-1-4-96,0-5 0,-2-4 24,2-3 0,1 2-24,-3 1 0,0 1 0,0 4 0,-5 1 0,5 2 0,-2 0-32,2 3-8,-2-2 40,2 3 0,-4-1-152,2-1 0,-2 0 152,2 1 0,0 2-248,0 2-8,-1-2 256,3-1 0,-2 2-216,1 1 8,1 0 208,0-2 0,0 2-144,0 0 8,0 0 136,0 0 0,0 0-64,0 0 0,0 0 64,0 0 0,1 0-16,1 0 0,1 0 16,0 0 0,4 0 0,1 3 0,3 2 0,2 1 0,2-4 8,0 5 0,-1-6-8,-2 3 0,-4-4 32,0 0 16,0 0-48,0 0 0,-1 0 104,-2 3 16,1-3-120,0-3 0,0 3 152,-4-4 0,2 4-152,1 0 0,2 0 160,-4 0 16,3 0-176,-4 0 0,-2 0 144,1 0 0,3 0-144,-4 0 0,1 0 120,-1-1 8,3 1-128,-3 1 0,0 0 104,0 2 8,0 0-112,0 0 0,0 4 96,0 0 8,0 1-104,0 0 0,0 1 72,0-5 8,0 3-80,2 1 0,-1 3 72,2-3 0,0 0-72,3-4 0,-1-2 48,4 0 16,0-2-64,0 0 0,2 0 48,-1-2 8,3-4-56,-3 0 0,4-4 48,0-2 16,-1 2-64,-2-4 0,1 2 72,-4-1 8,0 2-80,0 0 0,-3 1 136,-1 2 8,1 1-144,-3-2 0,-2 3 208,0 1 8,-2 2-216,-3-2 0,3-1 248,0 1 8,-7 1-256,-3 0 0,0 0 264,-2 2 16,-1-1-280,0 6 0,-1-1 304,1 4 0,-1 0-304,3-1 0,0 6 280,-3-2 0,4 2-280,3-1 0,1 2 247,-1-2 17,2 0-264,5 1 0,-1-1 152,3-2 8,3 2-160,-3 0 0,2-2 16,2 1 16,-1-1-32,-1-3 0,2-1 0,2-2 0,2 0 0,-2-2 0,-6 0-12855</inkml:trace>
  <inkml:trace contextRef="#ctx0" brushRef="#br0" timeOffset="-1648.21">7638 478 6016,'0'0'0,"-2"2"0,0 0 0,2 0 0,-2-1 0,1 2 0,1 0 0,0 2 0,1-2 16,-1 1-16,0-2 0,2 3 200,-2-2 8,2 1-208,0-3 0,1 2 408,-1 0-8,4-3-400,1-2 0,5-2 496,-1-1 8,2-3-504,1-6 0,-3-3 528,2-2 8,0 2-536,-2-2 0,-3 5 424,-1 1 8,-3 1-432,2-2 0,0 6 488,-2-3-8,-3 2-480,-1 1 0,-1-3 488,1 3 0,-4-3-488,0 2 0,-2 1 464,0-2 0,-3 2-464,1 1 0,-3 1 384,-2 2 16,1 2-400,2 0 0,-2 4 264,0 0 8,2 2-272,0 2 0,1 2 200,3 3-8,-3 0-192,2 1 0,-1 1 152,0 1 8,2 3-160,-3 0 0,3 2 88,-1 3 8,2 0-96,3 4 0,1 0 64,1 3 8,0 2-72,0-1 0,-2-3 48,-1 2-8,2-8-40,-1 4 0,-1-5 32,0 0 0,2-2-32,-1 3 0,-3-2 24,3 0 8,0 1-32,-1-4 0,1-2 24,1-6 16,-2 1-40,3-1 0,-3-5 16,2-1 0,0 1-16,1-3 0,0 1 0,0-1 8,0 0-8,0 0 0,0 0 0,0 0 0,0 0 0,0-1 0,0 1-11776</inkml:trace>
  <inkml:trace contextRef="#ctx0" brushRef="#br0" timeOffset="-1098.46">7813 553 8936,'0'0'0,"3"-4"0,0-2 0,4-1 40,3-3-8,-1 1-32,0-3 0,0-1 64,2-1 0,-2-1-64,3-1 0,-2 2 256,4 0 8,-3 0-264,-2 3 0,2-3 544,-1 3 16,-1 0-560,-1 0 0,-3 2 736,-1 1 8,0 1-744,-2 3 0,-2 1 648,0 2 0,3-1-648,-3 2 0,0 0 480,0 0 16,0 0-496,0 0 0,-3 0 360,1 3 8,-2 2-368,-2 7 0,-3 5 272,-1-1-8,1 5-264,1-3 0,3 2 184,1 1-8,2 0-176,0-3 0,2 2 136,2-1 8,0 0-144,0-5 0,0 1 95,2-7 9,1 1-104,-2-1 0,0-4 72,3 0 8,-3-2-80,1-2 0,-2 3 48,0-3 16,4-3-64,1 1 0,0-2 48,6 0 0,-3-2-48,2-5 0,-2-1 48,0-3 16,2-2-64,0 2 0,-2-3 64,3-1 0,-3 2-64,1 0 0,-2 0 64,2 1 0,-2 2-64,-2 0 0,0 3 48,2-1 8,-1 4-56,-3 0 0,0 2 56,-4 3 8,1 0-64,-2 2 0,0 0 40,0 1 16,0 0-56,0 0 0,-2 0 32,1 0 16,-4 1-48,-2 6 0,-1 4 24,-4 3 16,3 0-40,3 0 0,0-1 16,2-1 0,2 4-16,-2 0 0,3 2 24,0-2-8,1 1-16,1-1 0,0-5 8,3 2 0,-2-3-8,0-2 0,3-3 8,-2-1 0,3-4-8,0 3 0,2-3 0,2 2 16,2-4-16,2-1 0,-1-1 0,2-4 8,1 1-8,-1-3 0,0-3 0,-4 1 0,2-1 0,1-1 0,0-1 0,-1 2 0,0 0 0,-3 1 0,-3 2 0,1-5 8,-4 7-8,1 3 0,-5 0 8,0 4 0,0 1-8,0-2 0,0 2 16,0 0 0,0 0-16,0 2 0,0 0 24,0 2 0,0 1-24,-5 7 0,1 1 8,-4 4 8,3 3-16,3-5 0,2-1 16,2 0-8,3-3-8,-3 0 0,4-2 0,-2-3 8,1 0-8,2-4 0,-1-2 0,2 2 0,1-4 0,3 0 0,4-4 0,4-3 0,-2-3 0,1-1 0,0-4 0,-2-3 0,0 3 0,1-2 0,-4 7 0,-1-3 0,-4 5 0,-4-1 0,-3-1 8,-4 1 8,-1 0-16,0 3 0,0 2 48,0 0-8,-6 1-40,1 2 0,-4-2 64,-1 3 8,-3 4-72,1 0 0,-3 1 56,-3 4 0,5 3-56,0 1 0,1 0 24,1 6 16,4 0-40,2 2 0,5 3 0,-1 2 8,4-4-8,4-3 0,-4-17-13895</inkml:trace>
  <inkml:trace contextRef="#ctx0" brushRef="#br0" timeOffset="1334.08">9543 357 7736,'0'0'0,"0"1"0,-3 2 0,0-3-40,1 2 16,2-2 24,-4 2 0,0 2-40,3-1 8,-6 3 32,-1 2 0,0 1 56,0 1 8,0 4-64,1 3 0,3-2 192,1 2 8,1 0-200,2-2 0,3-2 344,2-2-8,-1 0-336,1-1 0,1-2 368,-1-6 0,1 0-368,0 0 0,0-2 320,3 0-8,0-2-312,0-2 0,6-2 296,-1 0 8,1-5-304,1-1 0,-3-1 264,-1-1 0,-3-3-264,2 2 0,0-2 272,-2-1 0,-1 2-272,0 1 0,-4 1 264,0 1 16,-2 2-280,-1-3 0,1 2 336,-1-1-8,-4 2-328,0 0 0,-3 5 288,0 2 8,-2 0-296,2 2 0,0 1 240,-2 1 8,0 0-248,-3 0 0,-1 6 184,1-1 8,0 4-192,2-1 0,0 3 120,1 0 16,2 0-136,4 1 0,-3 1 88,2-2 16,0 1-104,3 2 0,3-3 72,0 3 0,0-1-72,1 0 0,2 0 40,2-1 8,0 0-48,1-4 0,0-2 24,3 1 8,0-3-32,1-3 0,-3 2 8,-1-3 8,4-4-16,-1 1 0,1-5 8,2-3 0,-2 0-8,0 1 0,2-1 8,4-4 16,-4 0-24,2 3 0,-2 0 32,-2 2 16,1 1-48,-3-2 0,0 2 64,-1 1 0,-2 1-64,-1 3 0,-5 0 88,-1 2 0,-1 2-88,2-3 0,-2 3 104,0 0 8,0 0-112,0 0 0,0 0 112,0 0 8,0 0-120,-2 0 0,-1 0 128,-3 5 0,2 2-128,-2 1 0,-3 6 79,-2 3 9,2-1-88,1 1 0,2-1 64,2 0 8,-1 0-72,3 0 0,1 0 48,-1-1 8,2-2-56,2 0 0,-1-1 40,2-1 0,1-5-40,2 2 0,-2-5 40,2-1-8,-1-2-32,1 3 0,-1-3 16,-1 1 8,2-2-24,2-2 0,1 1 16,3-4 8,0 1-24,0-7 0,-1 1 32,4-3-8,-1 0-24,0-2 0,-3-3 24,3 1 8,0 0-32,0 0 0,-1 3 24,-2 3 16,-2 0-40,-1 2 0,-4 2 24,1-1 0,-5 4-24,1 1 0,0 4 40,0 0-8,-1 0-32,0 0 0,0 0 32,0 0 0,0 0-32,0 0 0,-1 0 40,-1 4-8,-5 1-32,1 7 0,-3 2 16,-1-1 16,1 6-32,3-1 0,0 1 8,3 2 0,-2-1-8,2-1 0,-2-2 0,4 0 8,-1-4-8,2 2 0,2-7 0,-1 0 0,2-2 0,1-1 0,-4-4 0,2-1 0,3-1 0,0 1 0,1-3 0,1 1 0,6-4 0,2-4 0,3-2 0,6-5 0,0 0 0,-1-2 0,0 2 0,-3-2 0,3 1 0,-1-1 0,-2 4 0,1-2 8,-1 3-8,-1 2 0,-3 2 24,2-2-8,-4 4-16,2 2 0,-2 4 24,-1 2 0,-4 0-24,0 2 0,-1 2 96,1 0 0,-3 0-96,1 1 0,1 0 168,1 3 16,-4 2-184,0 1 0,-1 0 224,0 3 0,-3 3-224,-2-3 0,-2 0 232,-1 2 8,-2-1-240,1-3 0,-4 2 208,0-2 8,-2 0-216,1-3 0,2 3 256,-1-4 0,0-3-256,0 1 0,-1-2 240,3-2 8,1-2-248,1 0 0,-1 0 232,3-4 8,-2 2-240,-1 0 0,2-4 144,-2 3 8,3-5-152,0 3 0,0-4 32,2-2-8,1-1-24,2-1 0,3 1 0,1-1 0,1-1 0,-1-3 0,-6 17-16007</inkml:trace>
  <inkml:trace contextRef="#ctx0" brushRef="#br0" timeOffset="63703.02">5235 306 5920,'0'0'0,"0"0"0,0 0 0,0 0 96,0 0 16,0 0-112,0 0 0,0 0 272,-3 0-8,3 0-264,-6 6 0,6-6 336,-4 8-8,4-8-328,-16 10 0,16-10 288,-18 22 8,9-10-296,3-3 0,-3-1 192,1 1 8,-1 1-200,-1-2 0,0 1 168,1 3 0,2-3-168,-1 5 0,2-1 152,-3-1 8,1-1-160,1 1 0,-2-3 144,-2-1 8,3 0-152,4-4 0,1-2 128,0 0 8,2-2-136,0 3 0,0-3 128,1 1 8,-4 1-136,4-2 0,0 0 128,0 0 8,0 0-136,0 0 0,0 0 120,0 0 8,0 0-128,4-2 0,-4 1 88,1 1 0,2-3-88,3-1 0,2 0 72,0-2 0,1 2-72,-2 0 0,-7 4-7960</inkml:trace>
  <inkml:trace contextRef="#ctx0" brushRef="#br0" timeOffset="64094.89">5097 321 4312,'0'0'0,"0"0"0,0 0 0,0 0 32,0 0-8,0 0-24,0-1 0,0 1 56,0 0 8,0 0-64,0-3 0,0 3 272,0 0 8,0 0-280,0 0 0,-3-2 496,0 0 0,2 2-496,1 0 0,-2 0 552,2 0 16,-3 0-568,3 0 0,0 0 592,0 0 0,0 0-592,0 0 0,0 0 488,3 2-8,-3 3-480,2-4 0,-2 3 424,2 1 8,3 1-432,-1 2 0,2-1 384,1 4 8,-1-3-392,0 2 0,0-2 408,0 2-8,0 0-400,-1 2 0,1 1 384,3 0 0,-3 2-384,3-1 0,-4-3 312,2 0 16,2 0-328,-3 0 0,2-1 304,0 0 0,1 1-304,0-3 0,-1 1 264,2-4 8,-4 1-272,1 0 0,0-4 240,-3 0 16,1-2-256,-1 2 0,1 0 184,2-2 16,-3 2-200,0-2 0,-1 2 136,-3-1 0,2-1-136,1-1 0,-3 1-11592</inkml:trace>
  <inkml:trace contextRef="#ctx0" brushRef="#br0" timeOffset="-5241.91">4894 486 6128,'0'0'0,"-1"2"0,1 1 0,-3-2 80,3 1 0,0 3-80,0-1 0,3 2 216,-3 2 0,1-3-216,2 1 0,0 1 264,0 1 0,2-2-264,1 0 0,-3 0 200,2 0 8,-1-1-208,1-2 0,2 2 120,-4-5 8,3 3-128,-1-3 0,1 2 232,0-2 16,1-2-248,1-1 0,5 0 272,-2-2 16,2-4-288,0-1 0,0-4 328,2 0-8,-1-4-320,1 2 0,-2-1 432,1-3 8,0 2-440,-1 0 0,0 3 376,-1 4 8,-1-3-384,-3 2 0,0 4 320,-3 0 0,-2-1-320,1 1 0,1 4 248,-2 0 16,0 1-264,-2 2 0,-1 1 232,0 0 0,0 0-232,0 0 0,0 0 200,0 0 8,-1 1-208,-2 4 0,0 1 176,-3-1 8,1 4-184,0 2 0,1 3 160,-2 0 8,-1 0-168,2-4 0,0 4 112,4-2-8,-2-1-104,0 2 0,0-1 88,3-2 16,-3 0-104,3 1 0,3-5 72,-3-1 0,0-1-72,3-1 0,0-2 48,0 2 8,-2-3-56,4-3 0,-2 2 8,0 1 16,3-3-24,-4 2 0,2-2-16,0 2 16,0-2 0,-1 0 0,-3 3-10960</inkml:trace>
  <inkml:trace contextRef="#ctx0" brushRef="#br0" timeOffset="-4708.08">5118 395 6632,'0'0'0,"0"0"0,0 0 0,0 0-344,0 0 8,0 0 336,0 0 0,0 0-4472</inkml:trace>
  <inkml:trace contextRef="#ctx0" brushRef="#br0" timeOffset="-4674.83">5108 403 5520,'0'0'0,"0"2"0,0 1 0,0-1 256,0-2 8,2 3-264,0 0 0,0 3 616,2-3 8,-1 2-624,3 3 0,-3 1 632,4 4 16,1 1-648,-3-4 0,1 0 416,0-1-8,-3-2-408,1 1 0,1 0 408,1 1 0,-2-3-408,1 0 0,-1 0 344,3-2 8,-1 0-352,0 1 0,0-4 296,1 0 0,0-1-296,2 4 0,1-4 288,3-4 8,0 2-296,-3-3 0,1-1 232,3-2 8,-2 2-240,-2-3 0,0-2 248,4 0 0,-1 0-248,-2-2 0,-1-1 264,3-3-8,-2 2-256,-2 3 0,0 2 240,0 2 16,0-1-256,-5 3 0,0 3 216,-1-2 0,-3 4-216,0-2 0,0 3 168,0-3 0,0 2-168,0 1 0,0 0 136,0 0 8,0 0-144,0 0 0,0 1 96,0 2 16,0 3-112,-3 5 0,-1 2 88,0 6 0,-1 1-88,3-2 0,0-2 56,2 1 8,2-2-64,1-3 0,1 1 32,0-1 8,0-1-40,-1-2 0,1-1 16,1-3 16,-2 0-32,-2-3 0,2 0 8,2 0 8,-1 0-16,1-2 0,-3 2 16,4 0 0,1-2-16,1-2 0,4-2 24,0 0-8,0-2-16,-1-3 0,2 1 16,-5-5 16,1 1-32,3-3 0,-3 1 24,1 1 0,0-1-24,-4-1 0,0 6 8,0-4 16,-3 3-24,1 2 0,-4 2 0,0 1 8,0 4-8,0 1 0,0-2 0,0 2 0,0-3 0,0 3 0,0 0-8,0 0 8,0 0 0,0 3 0,-4 0-24,1 4 16,3 3 8,-2 3 0,2 6-24,0-1 0,2 0 24,-1-3 0,5-1-56,-4-4 8,2 0 48,1-2 0,0 0-64,0-3 16,0-2 48,1-1 0,0 2-64,-2 0 0,1 0 64,0-2 0,1-2-80,-2-2 8,1 0 72,0 0 0,-1-3-72,-1 0 8,5-3 64,-1-4 0,2 0-40,3-3 8,-3 0 32,-6-1 0,-2-1-16,-1 1 8,0-2 8,0 2 0,0 0-8,-1-1 8,-2 6 0,0 0 0,0 3 0,1 5 0,1-3 0,1 5 0,-4 1 8,4 0 0,0 0-8,0 0 0,0 0 16,0 0 0,0 0-16,0 0 0,0 0 16,0 0 16,0 0-32,4 7 0,-4-1 24,2 2 16,2 3-40,2 2 0,1 1 24,2 2 16,2-1-40,-1-2 0,0-5 16,0 0 8,3-1-24,2-4 0,0-1 16,2-2 8,-1-2-24,0 2 0,0-2 8,0 1 8,-3-4-16,-1 1 0,-1-2 16,0 2 8,-2-5-24,-1 0 0,0-1 32,0-2 16,0-1-48,-7 4 0,2 2 56,-3 4 8,-1-3-64,-1 1 0,1 2 64,-4-4 8,2 3-72,-5-2 0,0 0 80,-2-2 8,0 4-88,0 3 0,1 2 104,2 3-8,-1-1-96,2 2 0,-3 4 104,1-3-8,5 3-96,-1 4 0,1-2 55,2 6-7,1-1-48,1 0 0,2 4 40,1 3-8,1-5-32,4-3 0,1 2 8,1-4 16,2 1-24,2-3 0,0-1 0,2-1 0,-1-3 0,0-3 0,-16-3-12471</inkml:trace>
  <inkml:trace contextRef="#ctx0" brushRef="#br0" timeOffset="-2182.13">7297 469 6728,'0'0'0,"0"0"0,0 0 0,0 0 32,0 0 0,0 0-32,0 0 0,0 0 64,0 0 0,0 0-64,0 0 0,0 0 296,0 0 8,0 0-304,0 0 0,0 0 304,0 0 8,0 0-312,0 0 0,0 0 320,5 0-8,-5 0-312,14-6 0,1-1 368,4-1 8,-6 0-376,2 1 0,-6-1 344,1 0-8,-7 2-336,4-3 0,1 1 320,-2-2 0,-1 1-320,-1 4 0,0-2 336,0 6-8,0-5-328,-4 1 0,0 2 344,0-4-8,0 5-336,0-1 0,-3 3 328,0-3-8,-1 1-320,-2 1 0,-1-2 280,-1 3 8,-3 3-288,0 0 0,-4 3 248,-3 1 16,2-1-264,1 4 0,2 0 192,3-1 8,-1 4-200,2-1 0,2 4 136,3 2 8,0-2-144,4 0 0,0 0 96,0 1 8,6-1-104,-2-4 0,3 0 72,4-2 0,0-2-72,3-2 0,0-3 40,3-2 8,1-1-48,0-1 0,2-4 24,2-1 8,0-2-32,-1 0 0,1-1 8,2-5 8,-1 1-16,-1-2 0,-22 15-11320</inkml:trace>
  <inkml:trace contextRef="#ctx0" brushRef="#br0" timeOffset="2668.29">10731 345 9648,'0'0'0,"0"0"0,0 0 0,0 0 144,0 0 8,0 0-152,0 0 0,0 0 440,0 0 8,0 0-448,0 0 0,0 0 888,0 0 8,0 0-896,0 0 0,0 0 696,0 0-8,0 0-688,0 0 0,0 0 600,0 0 0,0 0-600,0 0 0,0 0 464,1 2 0,2 1-464,-2-2 0,2 1 319,2 0 17,-2 1-336,3 0 0,-6-1 144,0 4 8,1-2-152,0 1 0,-1-5-12815</inkml:trace>
  <inkml:trace contextRef="#ctx0" brushRef="#br0" timeOffset="2856.11">10735 580 11952,'0'0'0,"0"0"0,0 0 0,0 3 0,0-3 0,0 2 0,0-2 0,0 3 0,0-3 0,0 0 0,1 0 0,0 0 376,1 0 16,-2-3-392,2 3 0,1-2 640,-3 2 16,1-3-656,0 3 0,0 0 536,0 0 0,1 0-536,-2 0 0,0 0-11320</inkml:trace>
  <inkml:trace contextRef="#ctx0" brushRef="#br0" timeOffset="66888.88">6843 412 6728,'0'0'0,"0"0"0,-1 0 0,1 0 208,-4 0 0,4 0-208,-3 0 0,3 0 424,-1 0 0,1 0-424,0 0 0,0 0 384,0 0 0,0 0-384,1 0 0,-1 0 304,3 0 0,-3 0-304,12 0 0,-1 0 168,8 0 8,-1 0-176,0 0 0,2 1 96,0 3 16,1-4-112,-2 0 0,-3 2 24,-1-2 8,-3 0-32,0 0 0,-12 0-7488</inkml:trace>
  <inkml:trace contextRef="#ctx0" brushRef="#br1" timeOffset="87374.01">5813 1701 4512,'0'0'0,"0"0"0,0 0 0,0 0 192,0 0 0,0 0-192,0 0 0,0 0 528,0 0 16,0 0-544,0 0 0,0 0 616,0 0 16,0 0-632,0 0 0,0 0 544,0 0 16,0 0-560,0 0 0,0 0 328,0 0 16,0 0-344,0 0 0,0 0 280,0 0 8,0 0-288,0 0 0,0 0 248,0-1 0,0 1-248,3-3 0,-3 3 208,4-3 8,-4 3-216,6-10 0,-6 10 208,11-20 0,-11 20-208,9-20 0,-9 20 184,3-14 8,-3 14-192,7-15 0,-7 15 152,1-21 0,-1 21-152,6-20 0,-6 20 144,5-25 8,-5 25-152,5-18 0,-5 18 112,2-13 0,-2 13-112,4-12 0,-4 12 104,0-8-8,0 8-96,3-7 0,-3 7 88,4-4 0,-4 4-88,0-2 0,0 2 104,0-4-8,0 4-96,0 0 0,0 0 72,0 0 8,0 0-80,0 0 0,0 0 64,0 0 0,0 0-64,0 0 0,0 0 56,0 0-8,0 0-48,0 0 0,0 0 32,0 0 0,0 0-32,0 0 0,0 0 16,0 0 8,0 0-24,0 0 0,0 0 8,0 0 0,0 0-8,2 10 0,-2-10 0,3 11 8,-3-11-8,0 16 0,0-16 0,0 21 0,0-21 0,0 22 0,0-22 0,0 22 0,0-22 0,0 15 0,0-15 0,-3 12 8,3-12-8,-2 9 0,2-9 8,0 11 0,0-11-8,2 11 0,-2-11 0,3 10 8,-3-10-8,7 6 0,-7-6 0,7 9 16,-7-9-16,10 7 0,-10-7 0,10 4 0,-10-4 0,16 5 0,-16-5 0,17 2 0,-17-2 0,17 0 0,-17 0 0,23-2 8,-23 2-8,19-9 0,-19 9 0,26-13 8,-26 13-8,19-12 0,-19 12 8,15-7 0,-15 7-8,11-6 0,-11 6 16,10-9 8,-10 9-24,9-9 0,-9 9 32,8-10 8,-8 10-40,7-9 0,-7 9 40,4-9 8,-4 9-48,2-6 0,-2 6 32,3-9 16,-3 9-48,4-6 0,-4 6 56,3-12-8,-3 12-48,2-11 0,-2 11 48,2-15 8,-2 15-56,0-12 0,0 12 32,0-7 16,0 7-48,-4-9 0,4 9 40,-3-6 8,3 6-48,-2-7 0,2 7 40,0 0 0,0 0-40,0-2 0,0 2 24,0-2 16,0 2-40,-5 0 0,5 0 24,-6 4 8,6-4-32,-4 4 0,4-4 16,-11 9 8,11-9-24,-14 20 0,4-6 32,3 2-8,-2 0-24,4-1 0,2-4 16,1 2 8,0-1-24,2-3 0,0 2 8,0-2 0,2 0-8,-2-2 0,2 2 8,1-5 0,0 5-8,1-1 0,3-2 0,0 1 8,-2-3-8,4 0 0,-1-1 0,2-2 8,-3 2-8,2-3 0,-2 2 0,0-2 0,0-2 0,1-1 0,3 2 0,-4-4 8,5-1-8,0-1 0,3-5 16,1 1-8,1-4-8,0 1 0,3-4 0,0-1 8,1 0-8,0-3 0,1-3 0,4-5 8,-3 2-8,-1-4 0,-3 3 0,2-2 0,-1-3 0,-2 3 0,-3 0 0,-4-2 8,-1 5-8,-1-1 0,-6 4 8,1 1 0,-1 1-8,-3 3 0,0 4 8,-3 1 16,0 6-24,-1-1 0,-2 8 8,1-1 8,0 3-16,1 0 0,1 0 16,-2 0 0,0 0-16,-2 0 0,-3 3 32,1-1-8,2 8-24,-2-1 0,1 6 16,-1 4 8,0 2-24,2 1 0,0 6 8,-1 1 8,6-9-16,-5 5 0,1-1 8,-1 3 0,5 3-8,-6 0 0,5 7 8,-2-3 8,0 4-16,3-2 0,-1-1 8,1 1 0,-1 0-8,1 0 0,-1-3 8,-1 1 0,1-4-8,-1-1 0,2-3 8,1-1 0,-3-9-8,4 0 0,-2-3 8,1 0 8,-1-8-16,2 0 0,0 2 8,0-3 8,0-2-16,0 0 0,0 3 8,0-3 8,0-2-16,0 2 0,0-2 24,0 2-8,0 0-16,0-2 0,0 3 8,0-3 8,0 1-16,0-1 0,0 0 0,0 0 0,-2 0 0,2 0 0,-2-1-8,2 1 0,0-5 8,0 1 0,0 4-11096</inkml:trace>
  <inkml:trace contextRef="#ctx0" brushRef="#br1" timeOffset="91922.82">8688 1669 2000,'0'0'0,"0"0"0,0 1 0,0-1-8,0 3 0,0-3 8,0 2 0,0-2-56,3 2 8,-3-2 48,3 0 0,-3 0 848,10-2 0,-10 2-848,22-13 0,-4 3 1136,2-1-8,-1-4-1128,-2-1 0,0-2 688,2-4 8,-2 1-696,4-3 0,0-3 552,2 1 8,0-2-560,0 3 0,-6 3 672,-1 1 0,-4 2-672,-2-2 0,-6-1 592,-1 1 16,-3 2-608,0 1 0,0 0 520,-3-2 8,-2 2-528,-4 2 0,-3 1 384,-4 0 16,0 0-400,2 3 0,0 2 312,0 1 0,2 4-312,-1 3 0,3 2 272,0 4-8,1 3-264,2 1 0,1 1 200,-1 1 8,4 5-208,-3 4 0,2 5 160,1 4 0,-1 6-160,1-2 0,-2 3 112,0 2 0,1 4-112,1-1 0,1 9 80,2 1 16,-4-1-96,4-5 0,-3-3 72,3 0 8,0-3-80,0-1 0,0 0 72,0-4 0,-1-4-72,0-1 0,-1-11 72,2-1 0,-3-4-72,1-3 0,-3 0 72,2-1 0,-2-3-72,3-1 0,0-2 72,2 1 0,-5-3-72,3 0 0,-1 0 72,0-3 0,0 1-72,0-2 0,-1-1 48,-2-2 16,2 1-64,-1-3 0,3-4 16,-1 1 8,3-1-24,-3 4 0,2-4 0,1-1 0,0 1 0,-1 1 0,1 12-12024</inkml:trace>
  <inkml:trace contextRef="#ctx0" brushRef="#br1" timeOffset="89114.89">6487 1637 5520,'0'0'0,"0"0"0,0 0 0,0 0-128,0 0 0,0 0 128,0 0 0,0 0-3960</inkml:trace>
  <inkml:trace contextRef="#ctx0" brushRef="#br1" timeOffset="89146.13">6492 1652 4912,'0'0'0,"0"0"0,0 0 0,0 0 256,2 0 0,1 0-256,2 0 0,2-1 624,4 1 0,1-3-624,1-4 0,1 1 568,2-3 0,-4-2-568,2 0 0,0 1 512,-2-1 8,2-2-520,1 1 0,-1 1 432,-5-2 0,1 0-432,0 1 0,1 1 368,-2 2 0,-4 1-368,0-1 0,-5 3 304,0 2 0,0 2-304,0-5 0,0 2 312,0 1 16,0-1-328,0 1 0,-5-2 272,0 0 8,-2 2-280,5 2 0,-5 0 232,3 1 8,1 0-240,-2 1 0,1 1 192,-1 2 16,0 2-208,-8 4 0,-2 2 160,3 2 0,-1 4-160,4 0 0,2-1 120,0 0 0,5 1-120,0 0 0,-1-1 80,1 1 8,0-1-88,1-1 0,-1 1 64,2 0 0,3-1-64,1 1 0,-1-4 40,4 1 16,-1-2-56,2-2 0,3 0 24,0-1 16,0 0-40,2-2 0,2 1 16,0-1 0,1-3-16,-4-3 0,2-3 8,1-1 8,-1-2-16,0 1 0,1-4 16,-3 2 0,-1-2-16,-1-3 0,1 2 16,1-2 16,-2 1-32,-2 0 0,1-2 24,-4-1 16,2 1-40,-5-3 0,0 1 32,-2-1 0,0 2-32,0-2 0,0 3 40,0 2-8,-2-1-32,2 1 0,2 2 40,-2 0 8,0 5-48,0 0 0,0 0 32,0 1 8,0-1-40,3 2 0,-3 2 16,0 0 8,0 0-24,0-4 0,0 4 8,0-2 16,0 1-24,0 1 0,0 0 8,0 0 0,0 0-8,4 1 0,-4 5 0,1-3 8,0 3-8,4 0 0,-3 0 0,-1 6 0,3 1 0,-1-1 0,-3 1 0,2-1 0,-2 1 0,2-2 0,-1 2 0,1 0 0,0-1 0,-2-2 0,0-2 0,0 1 0,-2-2 0,2 2 0,0 0-8,0-1 8,2 1 0,-2-1 0,3-2-8,0-4 8,1 5 0,-1-3 0,1 1 0,1-1 0,2-2 0,0 1 0,3-2-8,-1 2 8,1-3 0,3 0 0,-1-3-16,3 1 16,-3-2 0,-1 0 0,2-5-8,1 0 8,-2-4 0,1 3 0,-3-1 0,0 2 0,0-4 0,0 1 0,-3-1 0,0-1 0,2 1 0,-2-2 0,0 0 0,2 2 0,-6-2 0,1-1 0,-4 0 0,0 1 0,0 0 0,-5 0 0,3 2 8,-4 0 8,1 1-16,-2 3 0,3 5 16,0 2 0,0 2-16,1 0 0,0 0 24,-1 0 8,1 2-32,-6 2 0,0 0 16,1 4 0,1 1-16,-3 2 0,2 2 16,0 4 8,1 0-24,0 0 0,5 2 8,2 1 0,-3-1-8,1 0 0,1-4 0,0 4 8,1-4-8,1-2 0,2 2 0,0-5 0,-1 2 0,3-4 0,0 2 0,2-1 0,-2-3 0,1-2 0,1-1-8,1-1 8,-1 1 0,3-2 0,-3 2-8,2-3 8,-2 2 0,0-2 0,0-2-8,1-2 8,-1-1 0,4-2 0,1-4-8,2-3 8,-2 3 0,-2-2 0,0-1-16,-1-1 16,0 1 0,-4-2 0,0-2 0,-1 0 0,3 2 0,-2-3 0,0 8 0,2-3 0,-4 1 0,0 4 0,-2 5 0,-1 0 16,0 4-16,0 0 0,0-3 8,0 3 0,0 0-8,0 0 0,0 0 8,3 0 8,-3 0-16,0 0 0,0 0 8,0 0 16,0 3-24,0 9 0,0 6 8,0 5 0,0-2-8,0-6 0,0 0 8,0-4 0,0-9-8,0 4 0,0-3 8,0 1 0,3 4-8,-3-1 0,2 2 8,0-3 8,1 4-16,0-4 0,1-1 8,2 2 0,-5-1-8,2-4 0,0 3 8,0-1 0,0-3-8,-1 2 0,3 1 0,-3-4 8,3 3-8,2-3 0,2 0 0,1-3 8,4-4-8,1-1 0,1-2 0,1-2 8,-3-4-8,2 1 0,-4-1 16,1-2 0,-2 0-16,1 2 0,-2-2 8,-2 0 8,-2 9-16,-1 1 0,0-1 16,-1 0 16,-1 7-32,-2-2 0,0 1 24,3 0 0,-4 3-24,0 0 0,0 0 32,0 0-8,3 3-24,-3 0 0,0 5 16,2 3 16,0 7-32,1-2 0,-3-1 24,2 0 16,-2-2-40,2-1 0,3 3 32,-2-2 8,2-3-40,0 0 0,2 1 24,-3-2 16,5-2-40,1 2 0,0-5 32,2 3 8,2-4-40,2 0 0,-1 1 8,0-4 0,-2 0-8,-3 0 0,-10 0-11696</inkml:trace>
  <inkml:trace contextRef="#ctx0" brushRef="#br1" timeOffset="93696.95">9555 1627 4816,'0'0'0,"0"0"0,-5 0 0,3 0-56,2 0 8,-3 0 48,3 0 0,-3 0 88,2 0 0,-1 0-88,1 0 0,1 0 336,-3 0 0,3 1-336,-3 3 0,2 3 408,-2 2 0,0 0-408,3 0 0,-3 2 464,3-2 0,0-1-464,3 0 0,-3 1 512,2 2 8,0-2-520,4 3 0,-3 1 416,4 0-8,-2-2-408,0-5 0,-1 1 360,-1 0 0,2-2-360,0-3 0,0 1 296,1-2 8,0 2-304,3-3 0,-4 2 264,2-2 0,3 0-264,-3-2 0,3-3 216,0 1 8,3-2-224,-1-3 0,0-4 240,2 1 0,0-4-240,-4 0 0,0 1 248,0-2 8,-2 2-256,2 2 0,2-3 240,1 3 0,-3 1-240,-3-3 0,-2 2 240,-1-3-8,2 5-232,-3-2 0,1 4 200,0-1 8,-1 1-208,-1 3 0,0 3 184,0 1 0,-2-1-184,3 2 0,-3 1 176,0 0-8,0 0-168,0 0 0,0 0 144,0 0 0,0 6-144,0 3 0,0 4 112,-3 6 16,1-2-128,-2 2 0,0-6 88,-2 2 8,2-3-96,1 1 0,3-1 72,3 1 0,-3-5-72,2 2 0,-1-3 48,-1-3 8,1 3-56,1-3 0,2-2 56,-3 2 0,4 1-56,-1-2 0,1 1 32,0-4 0,-2 3-32,1-3 0,1 1 32,-3 2 0,1-6-32,2 2 0,6-5 32,-1 2 0,-1-3-32,4-1 0,-3 1 32,1-3-8,1-1-24,-3 3 0,1-1 24,1 0 16,-1-1-40,-6 1 0,1 1 24,1 1 16,-2 0-40,-1 1 0,0-1 48,1 1 8,-1 0-56,-2 2 0,2 2 48,1-2 0,-2 1-48,-2 1 0,1 2 48,-1 0 0,0-2-48,0 0 0,0 2 24,0 0 16,0 2-40,0 2 0,0 0 16,0 1 8,0 5-24,0 1 0,0 6 16,0 2 8,-1-1-24,-1-1 0,-2-3 16,1-3-1,2 2-15,1 0 0,4 2 8,2 0 8,-1-4-16,-3 1 0,1-6 16,-3-3 0,2-1-16,-1 0 0,0 0 8,0-2 8,1 0-16,-2 0 0,3 0 8,-1 0 0,3-2-8,0-2 0,2-5 16,4-7-8,-1 0-8,-1 1 0,1-1 8,-1 0 8,-2 2-16,0 1 0,-1-1 8,-2 1 8,1 0-16,0-4 0,2 1 24,2 1-8,-2 2-16,-2 0 0,0 4 16,-1-3 0,1 6-16,-2-1 0,-3 7 24,-3 0 0,3-2-24,0 2 0,0 0 16,0 0 16,0 0-32,0 0 0,0 0 16,0 0 0,0 0-16,0 2 0,0 2 16,0 3 8,0 4-24,0 1 0,0 5 16,0 3 0,0-1-16,0-4 0,3 1 8,-3-4 0,2 1-8,-1-1 0,-1 3 8,0 0 8,2-2-16,0 0 0,-2 2 0,3-5 8,0 1-8,1-4 0,-4-1 0,4-4 8,-4 0-8,5 0 0,0-2 0,0 0 8,1 0-8,2-2 0,4-1 0,2-1 0,0-2 0,-2-1 0,2-2 0,-2-4 0,0 1 0,0-1 0,-2 4 0,-1 1 0,5 0 0,-2-1 0,0 1 8,0 0 0,1-1-8,0-2 0,-3 2 16,-1 0 8,2-2-24,-3 1 0,-1 0 32,-2-3 8,0-3-40,-3 2 0,-2-2 72,-2-3 0,2 2-72,0 1 0,0 3 72,2 1 8,-4 3-80,2 1 0,-3 4 80,-2-1 0,1 5-80,1-2 0,0 2 64,-1 0 8,1 0-72,-1 2 0,-3 5 48,0-1 8,-5 11-56,-1-2 0,2 3 56,-1 2 0,4-2-56,0 3 0,2-4 40,2 4 8,1-8-48,1 3 0,1-3 32,0 0 16,2-1-48,2-4 0,2 3 24,3-1 16,0-2-40,0-1 0,4-2 16,-1-1 0,6-2-16,-2-2 0,3-2 8,0-2 8,3-3-16,1 1 0,-1-1 0,-1-3 0,-6 3 0,1-1 0,-15 8-13623</inkml:trace>
  <inkml:trace contextRef="#ctx0" brushRef="#br1">18170 1464 4561,'3'4'1968,"2"15"-543,3 8-161,-6 23-160,-2 3 40,-10 12-407,-6 2-209,-10 20-224,-3 9-64,-3 0-176,1 2 0,12-17-16,5-7-8,14-15 40,7-10-40,5-21 16,6-10 40,7-13 40,0-5 8,9-16 0,-6-2-64,1 0-80,-8 1 64,-8 14-112,2 11 32,-10 11 8,5 12-80,-6 16 32,-4 2 32,5 11-48,-5 4 0,2 10-32,0 3 0,-5-7 16,-2-3 24,-2-13 112,-8-5-32,0-6 88,-8-4 40,-11-9-32,-5-7 0,-4-10-96,1-5-40,12-7-152,6-1-328,9-9 344</inkml:trace>
  <inkml:trace contextRef="#ctx0" brushRef="#br1" timeOffset="90777.95">7990 1525 5120,'0'0'0,"0"0"0,0 0 0,0 0 344,0 0 0,0 0-344,0 0 0,0 0 496,0-3 16,0 2-512,0 1 0,0 0 440,0 0 0,0-3-440,0 3 0,0-3 408,0 2 0,-5 0-408,3-1 0,2 0 368,-3 2 0,-1-4-368,2 1 0,1 1 456,-5 0-8,-1 2-448,0 0 0,-3 2 384,1 3 8,-1 1-392,-2 1 0,0 2 328,0 0-8,2 4-320,1-1 0,2 1 280,0-2 0,0 2-280,1 0 0,2 2 224,-3-5 8,1 2-232,2 0 0,4-6 152,1 1 8,2-1-160,0 1 0,0-3 128,4 6 0,3-3-128,0 1 0,-1-1 104,5 2 8,-2-4-112,2 2 0,-4-6 80,0 2 8,-3-3-88,2 2 0,-2-2 64,0 1 0,2-2-64,1-1 0,1-1 56,0-1 8,3-3-64,-1-2 0,0-2 48,4-1 8,-1 1-56,2-2 0,0 2 72,2-3 8,-4-1-80,0 1 0,-2 1 104,-2-3 8,0 1-112,-3 0 0,0 3 112,-2-2 16,-1 1-128,-2-1 0,-4 3 168,0 2 8,-2 3-176,-2 2 0,0 1 168,1 3 0,-4 0-168,-1 3 0,-4 1 160,0 0 16,-2 5-176,-1 4 0,1 1 136,-3 0 8,4 3-144,3-2 0,0 1 96,1 1 8,2-2-104,5 1 0,1 0 80,1-1 8,3 1-88,1-4 0,1 1 56,2-5 8,5 1-64,0 0 0,4-5 48,4-1 8,-1 0-56,5-3 0,0-3 31,1-2 17,1-2-48,-1 1 0,2-5 0,-4 2 8,0 1-8,1 2 0,1 2 0,-1-3 0,-1-1 0,-6-1 0,-17 9-12359</inkml:trace>
  <inkml:trace contextRef="#ctx0" brushRef="#br1" timeOffset="92487.78">9019 1786 7232,'0'0'0,"1"0"0,2-2 0,2-2-280,0-1 0,2-1 280,2-3 0,-9 9-5008</inkml:trace>
  <inkml:trace contextRef="#ctx0" brushRef="#br1" timeOffset="92613.2">9121 1682 5320,'0'0'0,"0"-5"0,2 1 0,-2-3 376,0-2 8,0-3-384,2 2 0,-2-2 944,3-1 8,-3 1-952,0-1 0,0 2 880,0-5 8,-3 3-888,1 4 0,2 0 616,-2 0-8,1 4-608,-1 1 0,2 1 448,0 2 0,0-2-448,0 1 0,0 0 312,0 1 8,0 1-320,0 0 0,0 0 224,0 0 0,0 1-224,0 3 0,2 3 168,-1 2 0,1 4-168,-2 3 0,2 1 120,1 4 0,-3 1-120,0-6 0,0-2 96,-3 0 0,1-1-96,2 0 0,-2-2 88,1 2 8,1 1-96,3-3 0,-1-1 80,4-2 8,-2-2-88,2 2 0,1-1 80,-1-3 0,3 1-80,-1-2 0,1 0 64,-2 0 8,0-3-72,2 0 0,-2-3 64,3-3 0,-3-1-64,2 0 0,1-3 48,0 0 8,0 1-56,-1 0 0,-2-2 56,0 1 0,1 3-56,0-3 0,0 1 48,-1 3 16,-2-2-64,-2 4 0,-3-2 48,0 0 8,0 2-56,0-2 0,0 3 40,0-1 16,0 3-56,0 0 0,0 1 56,0-3-8,0 3-48,0-2 0,0 2 40,0 2-8,-3 1-32,0-2 0,-1 2 32,1-1 0,-2 2-32,3 4 0,-1 2 16,-1 2 8,1-1-24,2-1 0,0 0 8,1 0 8,1-2-16,0 4 0,0 4 8,1-1 0,2 1-8,-1-4 0,4 1 0,3-5 8,-4 1-8,1-1 0,-4-2 0,1-4 0,0-1 0,2 3 0,0-2 0,-4 0 0,5 0 0,3-2 0,1-4 0,-1-2 0,4-3 0,-2-1 0,4-5 0,-4-4 0,3 0 0,-3 1 0,-1 2 0,-1 2 16,-3 1-16,1 0 0,1 1 8,-1-3 0,-4 0-8,2 0 0,-3-2 24,1 0 8,-4 2-32,-2 2 0,-6 0 40,-3-2 16,-1 5-56,3 1 0,2 2 56,-1 4 0,2 1-56,3 2 0,-6 2 96,0 0-8,1 3-88,1 2 0,-3 2 120,-3 2 0,3 2-120,2 0 0,-1 3 72,0 2 0,2 0-72,0 0 0,2-2 40,0 0 0,5-1-40,0-1 0,0-14-12224</inkml:trace>
  <inkml:trace contextRef="#ctx0" brushRef="#br1" timeOffset="96694.42">8961 1858 2208,'0'0'0,"0"0"0,-4 0 0,4 0 736,-3 0 0,3 0-736,-3 0 0,3 0 920,-3 0 8,3 0-928,-1 0 0,1 0 304,0 0 8,0 0-312,0 0 0,0 0 304,0 0 8,0 0-312,0 0 0,0 0 240,0 0 0,0 0-240,4 0 0,-4 0 264,3-1 0,-3 1-264,3-3 0,-3 3 256,11-6 0,-11 6-256,17-18 0,-17 18 288,19-21 0,-19 21-288,15-23 0,-8 11 344,0-2 8,-1 3-352,-2-1 0,0 3 296,2 0 8,-2 1-304,0-2 0,1 3 296,-3-1 0,0 1-296,1 1 0,0-5 288,1 1 8,1-1-296,-2 2 0,-3-2 312,0 0 0,0-1-312,2-1 0,0 2 280,1-1 8,-3 2-288,-3 3 0,1 1 248,-3 1 16,1-2-264,3 5 0,2-2 240,3-2 8,-4 2-248,0 2 0,0 2 200,3 0 8,-3 0-208,0-3 0,0 2 160,0 1 16,0 0-176,0 0 0,0 0 152,0 0 8,0 0-160,0 0 0,0 0 120,0 0-8,0 1-112,0 2 0,0-1 96,0 1 8,2 1-104,0-1 0,-2-2 72,3 2 8,-3-1-80,4 1 0,-4 1 64,1-2 0,0 0-64,0 0 0,1 1 40,0-3 16,0 2-56,-1-2 0,1 2 32,0 0 16,-1 1-48,3 0 0,-4-3 24,2 1 16,-1 1-40,1 1 0,-2 0 24,2 1 8,1-2-32,-3-1 0,0 5 16,0 0 8,0 0-24,-3 3 0,-1 3 8,1-1 16,-2 0-24,0 1 0,1 1 16,0-1 0,3 1-16,-3-7 0,4 3 8,4-5 8,-4 2-16,1-2 0,0 0 24,0-1-8,3 1-16,-2 0 0,1 1 16,0-3 0,1 0-16,1 0 0,0 1 24,1 0-8,1-3-16,0 1 0,0 2 16,1-3 0,1 0-16,-1 0 0,-1 0 24,0 0-8,2-3-16,-2 2 0,3-2 8,-1 0 8,-1 1-16,-2 0 0,-3 0 8,-3 2 8,1-5-16,2-3 0,-3 8-11960</inkml:trace>
  <inkml:trace contextRef="#ctx0" brushRef="#br1" timeOffset="95564.36">8796 1830 6824,'0'0'0,"0"0"0,-3 0 0,3 0 312,-4 0-8,4 0-304,-3 0 0,3 0 560,-3 0 8,3 0-568,0 0 0,0 0 384,0 0 16,0 0-400,3 0 0,-3 0 216,3 3 0,-3-3-216,7 6 0,-7-6 152,13 4 0,-13-4-152,17 2 0,-17-2 112,20 0 8,-20 0-120,23-4 0,-23 4 136,26-9 0,-26 9-136,26-14 0,-26 14 152,27-18 8,-27 18-160,23-22 0,-23 22 136,15-22 8,-15 22-144,20-23 0,-20 23 112,22-22 16,-22 22-128,18-17 0,-18 17 88,11-19 16,-11 19-104,9-13 0,-9 13 112,4-5 8,-4 5-120,3-6 0,-3 6 136,3-7 8,-3 7-144,2-9 0,-2 9 160,3-8 0,-3 8-160,-1-8 0,1 8 176,-4-9 8,4 9-184,-5-9 0,5 9 168,-3-13 16,3 13-184,-2-11 0,2 11 168,0-9 0,0 9-168,0-10 0,0 10 160,0-6 8,0 6-168,0-5 0,0 5 152,0-4 0,0 4-152,0-3 0,0 3 144,0-2 8,0 2-152,0 0 0,0 0 128,0-2 0,0 2-128,0 0 0,0 0 120,0 0 0,0 0-120,0 0 0,0 0 88,0 0 0,0 0-88,0 0 0,0 0 64,0 0 8,0 0-72,0 0 0,0 0 56,0 0-8,0 0-48,0 3 0,0-3 48,0 10 0,0-10-48,2 9 0,-2-9 24,3 12 0,-3-12-24,5 9 0,-5-9 24,2 9 0,-2-9-24,2 8 0,-2-8 16,3 8 0,-3-8-16,2 6 0,-2-6 16,0 7 0,0-7-16,3 4 0,-3-4 8,4 5 8,-4-5-16,7 6 0,-7-6 8,2 3 8,-2-3-16,3 1 0,-3-1 16,4 1-8,-4-1-8,0 0 0,0 0 8,1 0 0,-1 0-8,4 0 0,-4 0 8,0 0 8,0 0-16,1 0 0,-1 0 8,0 0 16,0 0-24,0 0 0,0 0 8,0 4 8,0-4-16,0 4 0,0-4 8,0 3 8,0-3-16,0 3 0,0-3 16,0 2-8,0-2-8,0 4 0,0-4 8,0 3 0,0-3-8,0 1 0,0-1 8,0 1 0,0-1-8,0 0 0,0 0 0,0 0 0,0 0 0,1 0 0,-1 0-11888</inkml:trace>
  <inkml:trace contextRef="#ctx0" brushRef="#br1" timeOffset="120584.66">6135 2702 5120,'0'0'0,"0"0"0,0 0 0,0 0 288,0 0 0,0 0-288,3 0 0,-3 0 752,2-3 8,-2 3-760,10-6 0,-10 6 728,22-18 8,-9 5-736,-1-1 0,3-6 520,1-2 0,-1-2-520,2-1 0,3 0 400,-2 0 16,0 1-416,-2-1 0,-3 0 312,-1 2 16,-1 1-328,-4 0 0,-2 3 296,0 4 8,-3 0-304,-4-1 0,-5 0 256,-3 5 16,-1-2-272,1 3 0,-2-1 216,0 2 8,-2 2-224,5 4 0,1 4 216,0 1 0,4 2-216,-3 2 0,1 4 152,1 1 0,0 4-152,0 4 0,0 3 96,1 6 8,-3 0-104,4 5 0,0 2 72,1 5 0,-2 0-72,1-1 0,3-1 72,-4 1 8,1 0-80,2-1 0,0 3 112,1-1 8,0-2-120,0-2 0,0-5 128,0-1 0,-2-5-128,-1 0 0,-2-9 136,0-1 8,1-2-144,1-1 0,1-3 112,-3-1 0,3-1-112,-1-3 0,-1-2 80,2 2 16,1-4-96,-3-4 0,2 4 8,-3-2 8,2-2-16,1-1 0,-1-3-8,0-3 8,-1-1 0,-1-1 0,5 13-11368</inkml:trace>
  <inkml:trace contextRef="#ctx0" brushRef="#br1" timeOffset="126860.52">8776 2289 7024,'0'0'0,"0"0"0,0 0 0,0 0 200,0-2 0,0 0-200,0 1 0,0 0 456,0 1 0,0-3-456,0 3 0,0-3 432,0 2 0,0 1-432,0-2 0,0 2 416,0-3 8,0 2-424,0-1 0,0 2 408,0 0 0,0-4-408,0 4 0,0 0 360,0 0 0,0 0-360,0 0 0,0 0 336,0 0-8,0 4-328,0-1 0,0 6 288,0 4 0,-2 3-288,-3 1 0,0 0 248,-5 4 16,1-4-264,2 0 0,0 2 216,0-1 0,-3 3-216,1-4 0,1 6 168,-1-4 0,2 2-168,-1-3 0,1-3 168,3 4-8,-3-4-160,4-2 0,-3-4 128,5 1 0,-1-4-128,0-1 0,2 2 120,0-3 0,0 1-120,0-4 0,0 2 88,2 0 0,-2-2-88,0 1 0,2 1 80,-2-3 0,0 3-80,4-1 0,-1 0 72,0 0 8,4-2-80,-3 3 0,3-3 64,1 1 0,-1-1-64,2-1 0,1 1 48,2-3 0,0 3-48,-2-2 0,3-2 56,-2 4 0,2-3-56,0-1 0,-1 2 56,1-1-8,-6 0-48,1 2 0,-3 1 64,-2-3 8,1 3-72,2-2 0,-5 0 56,1 1 8,-1 1-64,2 0 0,-3 0 40,3 0 16,-3 0-56,0 0 0,0 0 24,0 0 8,0 0-32,0 0 0,0 0-12200</inkml:trace>
  <inkml:trace contextRef="#ctx0" brushRef="#br1" timeOffset="127393.4">8891 2514 8840,'0'0'0,"0"0"0,0 0 0,0 0 64,0 0 0,0 1-64,0 4 0,0-1 144,-3 1 8,-1 5-152,-2 0 0,1 6 216,1 5-8,-5-4-208,1 0 0,-1 0 264,2-4 0,0 0-264,-1 2 0,1 0 264,0-2 8,-2 0-272,4 1 0,3-3 280,2 0 8,-2-1-288,1-5 0,1-1 256,0-4 16,0 2-272,0-2 0,0 2 192,0-2 16,1 0-208,1 0 0,0 0 160,-2 0 8,3-2-168,0 0 0,5-2 80,-3-1 8,5-2-88,1-2 0,-11 9-9560</inkml:trace>
  <inkml:trace contextRef="#ctx0" brushRef="#br1" timeOffset="118451.26">4668 2635 6224,'0'0'0,"1"0"0,-1-3 0,1 0 24,1 2 0,1-4-24,0-2 0,1-2 0,1 1 8,2-3-8,-1 2 0,4-5 344,-2 3 0,-3 0-344,2 0 0,0 6 464,0-2-8,2 2-456,-2 1 0,0 2 424,-1 0 8,1 0-432,-5-1 0,3 3 416,0 0 16,2 0-432,-2 3 0,0 1 360,1 2 8,-1 3-368,0 3 0,-3 0 296,0 3 0,1 1-296,0-3 0,-3 0 240,1-2 8,0 1-248,1-1 0,1-5 200,-3-1 8,2-1-208,0 1 0,1-2 184,0-2-8,1 2-176,2 0 0,-3-2 144,1 0 8,2 0-152,1-1 0,-2-1 128,0 0 0,0 0-128,2-5 0,4 2 144,-4-5 0,1 0-144,-4-1 0,1-2 160,0-1 0,-2 2-160,-3 2 0,0-3 160,0 1 0,-3 2-160,0-2 0,1 0 136,0 1 8,2 2-144,-3 1 0,3 2 136,-3 0 8,3 4-144,0-2 0,0 2 96,0-1 16,0 2-112,3 0 0,-3 0 88,3 0 8,-1 2-96,3 2 0,1-2 64,4 7 0,2-2-64,3 1 0,1 1 40,-2 3-8,1-1-32,-1-4 0,-1-3 16,-5 0 16,1 0-32,-1-1 0,-3 0 8,0-2 0,-1 1-8,5-2 0,-2 0 0,0 0 8,1-3-8,0 0 0,-1 0 8,-1-3 0,1 2-8,0-2 0,-4 1 16,-1-1 8,0 0-24,1-1 0,0 1 24,-3-5 16,0 2-40,0 1 0,-3 2 40,-2-1 16,0 1-56,-2 1 0,1 3 64,2 0 8,-3-2-72,1 3 0,1 1 88,3 0 0,-1 0-88,0 1 0,1 3 64,-3 2 0,-2 3-64,1 3 0,2 6 48,-2 5-8,3-5-40,1-1 0,4-3 24,1-1 8,0-2-32,-1 0 0,3 3 16,-1-1 0,-1-4-16,3 1 0,1-4 8,-1-1 8,1-1-16,3-1 0,-3-2 8,3 2 0,3-3-8,-1-4 0,2 1 8,-2-3 0,2-1-8,2-1 0,-3 2 8,1-3 0,-2 0-8,2-2 0,-5 2 24,1-4-8,0 2-16,0-2 0,-3 2 8,-1 1 8,-2-2-16,2 3 0,-4 2 8,3 3 16,-5 2-24,0-2 0,0 3 8,0-1 8,0 2-16,0 0 0,0 0 8,0 2 0,-3 3-8,-1 4 0,-2 0 0,2 4 8,1 2-8,0 0 0,3 0 0,0-2 8,3-1-8,0-3 0,-2-1 0,2 0 0,3-4 0,-2 1 0,1-4 0,3 5 0,-2-5 0,2 0 0,2 0 0,1 2 0,2-6 0,1 0 0,-1-4 0,1 0 0,-1-2 0,-1 0 0,-1-5 0,1 1 16,-2-2-16,0 0 0,0 0 8,0 2 0,-3-3-8,-1 0 0,-6-2 24,0 2 16,-6-1-40,2 1 0,-5-4 56,1 4 16,-1 0-72,-1 5 0,1 2 128,1 7 0,1 0-128,-2 2 0,-1 4 159,-2 0 1,2 5-160,-1 0 0,-2 6 120,0-1-8,3 3-112,3 0 0,1-2 40,3 1 8,3 1-48,-4-2 0,1 4 8,3-2 8,0-2-16,0-3 0,0-12-12807</inkml:trace>
  <inkml:trace contextRef="#ctx0" brushRef="#br1" timeOffset="119470.9">5573 2276 9744,'0'0'0,"2"0"0,-2 0 0,0 0 104,1 0 0,-1 0-104,-1 0 0,-1 1 568,2 5-8,0 0-560,-2 7 0,-5 5 696,-1 3-8,0 2-688,4 1 0,1 1 488,0 2 8,3-1-496,0 1 0,3 2 416,0 1 16,0-6-432,4 1 0,3-6 368,-1 0 0,5-3-368,-4-1 0,4-1 304,-2-3 0,1-3-304,2 1 0,2-2 408,0-2-9,1-2-399,0-3 0,-4 2 232,2-2 0,-4 0-232,5-2 0,-4-1 64,2-1 8,-3 2-72,1-4 0,-3 2 16,-3 1 0,3-3-16,3 0 0,-13 6-12815</inkml:trace>
  <inkml:trace contextRef="#ctx0" brushRef="#br1" timeOffset="117022.27">3721 2302 8744,'0'0'0,"0"0"0,0 0 0,0 0 32,0 0 16,0 0-48,0 0 0,0 0 216,0 0 8,0 3-224,0 1 0,0 5 288,0 5-8,0 1-280,0 4 0,0 0 224,0 5 8,0-2-232,0 0 0,0 2 208,0 1 8,0 0-216,1-3 0,3 0 216,-1-1 0,0-3-216,4-3 0,0-1 176,0-3 0,1-4-176,0-2 0,-2 2 176,1-1 8,0-3-184,3-1 0,2-2 168,1-2 8,0 2-176,1 0 0,-1-3 144,0 3-8,1-5-136,-2 1 0,1-3 136,0-2 8,-3 0-144,0-4 0,0 1 120,-3-1 8,-3 2-128,1-2 0,-1 3 120,-4 4 8,1-3-128,1 0 0,-2 0 96,0 0 8,-2 0-104,-3 0 0,-2-1 96,-1 1 8,-1 3-104,4 2 0,-2 4 96,-2 0 0,2 0-96,2 0 0,0 0 72,1 3 8,-2 4-80,-1-1 0,-2 5 64,0 2 0,2 0-64,2 2 0,3 0 40,2-2 16,2 3-56,3-3 0,-3 1 32,5-2 0,0 1-32,2-4 0,1 0 16,-3-2 8,3 2-24,-3-3 0,2-2 8,1 1 0,0-3-8,-1 2 0,-2 0 0,0-1 8,2-1-8,1-2 0,-5 0 0,2 0 8,1-2-8,-1-1 0,3-1 0,-2-2 0,-1 0 0,3-3 0,4-3 0,0-1 8,-2 1-8,-2-1 0,3-1 8,-3 1 0,0 0-8,0-2 0,-6-1 8,1-1 8,2 4-16,-3 0 0,-1 4 8,-2 0 8,2 3-16,0 0 0,-3 5 16,0 1 0,0 1-16,0 1 0,0 2 24,0-4-8,0 6-16,0 3 0,0 6 16,0 4 0,0-1-16,0-1 0,2-2 40,0 1-8,4-1-32,1 0 0,2-2 48,0 1 0,2-5-48,2 0 0,2-1 40,3-1 8,2 0-48,-4-1 0,4-2 24,1 2 16,-3-6-40,-3 0 0,-15 0-11152</inkml:trace>
  <inkml:trace contextRef="#ctx0" brushRef="#br1" timeOffset="117775.54">4448 2490 8536,'0'0'0,"0"0"0,0 2 0,0 2 24,0-4 0,0 3-24,0 5 0,0 5 104,-3 3-8,0 2-96,1 1 0,2 0 376,0-1 16,1 0-392,0-5 0,2 0 368,0-1 0,-2-3-368,2 0 0,2 0 344,-1-3 8,0 0-352,2-3 0,-5 1 232,2-4 16,-3 0-248,3 0 0,-3 0-8608</inkml:trace>
  <inkml:trace contextRef="#ctx0" brushRef="#br1" timeOffset="117979.76">4431 2317 9848,'0'0'0,"-2"0"0,1-3 0,1 3 40,0-4 8,0 3-48,0-1 0,0 2 96,0-2 0,0 2-96,0-3 0,1 3 0,1 0 0,2 3 0,6-1 0,10 2-40,5 3-8,-3 1 48,-4-2 0,-18-6-7536</inkml:trace>
  <inkml:trace contextRef="#ctx0" brushRef="#br1" timeOffset="115201.68">2483 2767 4512,'0'0'0,"0"0"0,0 0 0,0 0 512,3 0 8,-3 0-520,2-2 0,3-1 504,0-1 8,5-3-512,1-2 0,5-4 600,0-1 8,0 1-608,-2-1 0,-5 1 432,1 0 0,0 1-432,1-1 0,1-4 320,1 0 8,-2 0-328,-1-2 0,-1 1 328,-2-2 8,-2 0-336,0 1 0,-3-4 304,-2 3 8,0 1-312,-2 4 0,-1 2 256,1 1-8,-3 3-248,-1 0 0,-2-1 232,-1 4 8,-1-1-240,6 3 0,-2 0 192,2 1 16,-2 2-208,2 0 0,1 1 176,3 1 16,-2 3-192,-5 0 0,3 5 144,-3 3 8,4 3-152,1 3 0,-3 7 88,2 6 16,3 0-104,-2-1 0,2-4 48,2 1 16,1-2-64,2-1 0,-3-3 48,3-4-8,0-1-40,1 1 0,1-5 48,3 1 0,-3-5-48,0-1 0,-1-3 32,1-2 8,-5-2-40,3 0 0,1 0 32,-3 0 16,-3 0-48,2-2 0,3 0 32,0 0 8,2-5-40,0 2 0,0-5 40,2 0 16,-2-1-56,1-1 0,-3 2 56,-1-2 0,2 3-56,-3-1 0,-2 4 64,-1 0 8,0-1-72,3 5 0,-3-2 72,2 3 16,-2-1-88,0 2 0,0 0 56,4 0 8,-4 0-64,1 0 0,1 0 48,-2 4-8,7 1-40,0 2 0,3 2 24,2 0-8,1-1-16,2 0 0,-6-2 0,1 1 8,0-3-8,3 1 0,-3-5 0,-5 3 0,2-3 0,0 0 0,1 0 0,0 0 0,-1-3 0,1 0 0,1 0 0,4-3 0,-4 2 0,-1-5 0,1 0 0,-2-4 0,2 1 0,1-1 0,-1 5 0,0-5 0,-1 4 0,-5-1 0,-3-1 0,-1-2 0,-4 1 0,0 1 0,-2 2 0,0 0 8,0 1-8,0 4 0,3 4 0,1 0 8,-4 0-8,2 4 0,0-1 8,3 2 8,-5 4-16,0 0 0,2 6 8,1 2 0,-2 0-8,5-2 0,-2 0 8,0 2 0,3-4-8,3 1 0,-3-3 8,3-2 8,1-2-16,-1 2 0,4-4 24,-1 2 0,-2-1-24,2-4 0,1 2 40,0 0 0,1 1-40,3-1 0,1-1 32,2 0 0,-1-3-32,0 1 0,-2 0 8,0 0 8,1-1-16,-3-2 0,-9 2-10800</inkml:trace>
  <inkml:trace contextRef="#ctx0" brushRef="#br1" timeOffset="125871.54">8055 2536 6928,'0'0'0,"0"0"0,-3 3 0,3-3 136,-3 4 8,3-4-144,-2 3 0,2-3 368,-5 10 8,5-10-376,-7 15 0,7-15 352,-10 24 0,10-24-352,-6 21 0,6-21 264,-1 19 8,1-19-272,4 11 0,-4-11 168,3 13 8,-3-13-176,7 7 0,-7-7 120,8 3 8,-8-3-128,10 2 0,-10-2 112,18-1 8,-18 1-120,24-4 0,-9 0 96,-2-1 16,0-2-112,1-2 0,-2-3 88,-1-1 8,-1 2-96,0 1 0,-5-3 192,4 0 0,-1 2-192,-1-2 0,-3-1 280,1-1 8,-1 1-288,-4 2 0,0-3 328,0 5 0,-2-2-328,-3 3 0,-1 2 296,1 1 0,0-1-296,-2 5 0,-3 2 240,-2 0 16,-2 1-256,0 4 0,-1 2 184,-1 2 8,2 3-192,2 1 0,-3 1 128,6 0 8,0 0-136,2-1 0,1 2 56,4 0 16,0-4-72,-1 0 0,3-5 32,3 0 0,-3-2-32,0-1 0,2 3 24,0-4 0,4-2-24,0 2 0,4-1 0,6-1 8,-1-1-8,0-1 0,1 2 0,1-2 0,-1-2 0,-2 2 0,-4 2 0,-3 0 0,-2 0 0,-1 0 0,-1 0-16,0 0 8,0 2 8,1 2 0,-4-2-48,3 2 16,-3 1 32,1-1 0,1 5-64,-2 1 0,0-1 64,0 2 0,0 3-72,0-3 0,1 0 72,1-3 0,2 1-80,-3-5 8,3 2 72,1-3 0,-1 3-80,2-4 8,1 2 72,2 0 0,0 1-96,4 2 8,1-5 88,-1-2 0,0-2-88,1-7 8,-2 2 80,2-2 0,-14 9-9720</inkml:trace>
  <inkml:trace contextRef="#ctx0" brushRef="#br1" timeOffset="121039.45">6347 2669 6824,'0'0'0,"5"-3"0,0 0 0,6 2-128,-1 1 0,1-3 128,0-1 0,-1 3-584,0 1 8,-5 0 576,2-1 0,1 1 32,2 0 0,-3 0-32,-1-3 0,4 1 280,-3-1 0,0-1-280,0 0 0,-2-1 672,0 1 8,0-2-680,-1 0 0,3-3 776,-5 1 0,-2-3-776,3-1 0,0-1 584,1-1 8,-4 1-592,3 1 0,-3 2 448,2 1 0,-2 0-448,-2 3 0,-1-1 344,3 4 0,-3 0-344,3 1 0,0 0 288,0 0 0,0 2-288,0-2 0,0 0 224,0 1 8,0 0-232,0 1 0,0 0 168,0 0 16,0 0-184,0 0 0,0 1 120,0 2 8,-1 1-128,-2 4 0,3 4 104,0 4 8,0 2-112,0-2 0,-3-1 80,1 1 0,-2-2-80,1-1 0,3-2 56,-4 0 0,1-2-56,2 0 0,1-4 32,1 2 16,2-5-48,-3 5 0,4-3 24,-4-1 16,3 0-40,1 3 0,-2-4 16,3 2 0,0-4-16,0 3 0,0-3 8,0 0 8,2 0-16,4-3 0,-1-1 8,-1 2 16,4-6-24,-2 0 0,-1 1 16,2-2 0,-2 0-16,-1-3 0,2 3 16,-1-2 16,-1 3-32,-4 3 0,0-1 16,-5 2 8,2 2-24,-1 1 0,1-2 32,-2 0-8,0 1-24,0 0 0,0 2 32,0-2-8,0 0-24,0 2 0,0-2 16,0 2 16,0 2-32,0 0 0,-2 2 16,-1 1 0,1 1-16,2 0 0,-3 5 16,0 0 0,1 1-16,2-2 0,0-1 24,3-2-8,2-1-16,-3 2 0,0-4 8,1-1 8,2 0-16,1 3 0,1-6 8,3 4 16,-3-2-24,3 1 0,-3-3 0,2 1 8,1-1-8,-3-1 0,0 1 0,0-3 8,1-1-8,3 2 0,-4-5 8,1 2 8,-1 1-16,0-4 0,-2 0 32,0 1-8,-1-1-24,1 0 0,0 1 56,-2 1 8,0-1-64,-3 1 0,0 1 80,0-1 0,-4-4-80,1 3 0,-1-1 96,-3 1 8,0-2-104,-1-3 0,1 1 120,-5-2 16,1 2-136,4 3 0,0 4 136,4 2 8,-2 1-144,0 1 0,3 0 128,-3 0-8,3 1-120,-5 5 0,0-3 112,5 2 0,-4 2-112,2-1 0,0 3 72,1 3 0,0 1-72,1-4 0,2 0 48,2 1 0,1-1-48,-1 1 0,3-1 32,-1-3 8,2 3-40,1-3 0,2 0 16,-2 1 0,-2-1-16,4-3 0,-1 1 15,-1-2 1,4 1-16,-1-1 0,-1 2 16,4-4 0,0 0-16,-2 0 0,0-4 8,-1 2 8,2-5-16,1 2 0,2-1 8,-1-6 0,2 1-8,1 2 0,2-2 16,0-1 0,-2 1-16,0 0 0,-1 1 16,-4 1 0,0-1-16,-2 4 0,-2 1 24,-3 1-8,0 1-16,-2 3 0,-3 0 56,0 0-8,0 0-48,0 0 0,0 0 72,0 3 8,0 1-80,0 1 0,0 1 80,0 4 16,-3 0-96,1 2 0,-3 3 80,2 1 8,1-2-88,-2-1 0,3 0 80,0 0 0,1-1-80,1-3 0,0 0 64,3-6 8,-4 3-72,2-2 0,1 3 56,2 0-8,0-3-48,-1-2 0,2 2 48,-2-1 0,1-3-48,-1 3 0,0-3 40,0 0 8,2-3-48,0 0 0,1-1 32,-3-1 8,4-1-40,3-3 0,-2-1 32,1-5 16,0 2-48,-3 0 0,2-2 32,-1-1 8,-2 9-40,-3-3 0,4 0 24,-3-4 16,4-5-40,2 2 0,-3-1 24,4 0 8,-6 11-32,-2 1 0,1 1 24,-1 1 8,-3 4-32,2-2 0,-1 0 24,0 1 0,-1 1-24,0 0 0,0 0 16,0 0 8,0 1-24,0 3 0,0 2 8,0 3 0,-1 3-8,0 1 0,-1-1 8,2 1 8,-3-4-16,3 2 0,-2-2 8,0 0 16,1 3-24,1-3 0,0-1 8,0 1 0,1-1-8,1 1 0,0 3 8,-2-3 8,3-4-16,-3 2 0,2-3 8,-1 1 8,0-1-16,2-1 0,-3 1 16,3-2-8,-1 1-8,-2-3 0,2 1 8,1 2 8,-3-3-16,3 2 0,0-2 8,1-2 8,5-2-16,0-1 0,3-2 24,0-2 0,2-3-24,-2 2 0,0-3 16,0 1 16,4-2-32,-5-2 0,0 1 32,1-2 8,-3 1-40,2-1 0,-1 0 40,-2 0 8,-2 8-48,1 1 0,-4 0 32,1 1 16,-1 5-48,-3-1 0,1 0 32,1 1 8,-1 1-40,2 1 0,-3 0 24,3 1 16,-2 7-40,2-2 0,0 5 24,-3 2 8,2 8-32,-2-1 0,0 1 16,0 0 8,0-1-24,0 1 0,2-3 16,1 2 8,2-6-24,-1 2 0,3-1 24,-2 0 16,2-4-40,3-1 0,0-3 16,0-1 8,13 1-24,0-5 0,3-4 24,1-5 8,9-4-32,-1-2 0,-35 13-14463</inkml:trace>
  <inkml:trace contextRef="#ctx0" brushRef="#br1" timeOffset="116567.47">3467 2610 6520,'0'0'0,"0"0"0,-3 2 0,-1-2 264,4 2 8,-3 0-272,0-2 0,-1 3 448,-2 1 0,0 1-448,2 2 0,0-1 448,1 1 8,-3 2-456,4 0 0,0 0 288,2 0 8,0 0-296,2-3 0,0 1 176,4-1 8,-2 0-184,3-3 0,2 3 200,1-4 0,0 2-200,4-4 0,2 3 224,1-3 8,1-3-232,-1-1 0,-2-4 264,2-1 8,1-1-272,-8 1 0,2-2 248,-2 0 16,0 2-264,0-3 0,-4-1 224,1 1 0,-5 1-224,3 0 0,0 0 256,-3-2 16,-2 3-272,-2 2 0,0-1 272,-3-3 8,0 1-280,-5 2 0,0 0 224,-3 0 8,-1 0-232,1 2 0,-3 4 248,-1 0 8,1 0-256,0 6 0,3 1 232,-1 4 8,2 2-240,-2-1 0,4 3 208,-2 1 0,5-3-208,0 5 0,7-3 112,0 1 8,4 0-120,-1-2 0,0 1 24,4 1 8,-3-4-32,1 0 0,-5-9-11528</inkml:trace>
  <inkml:trace contextRef="#ctx0" brushRef="#br1" timeOffset="113411.54">1393 2565 4912,'0'0'0,"0"0"0,0 0 0,0 0 192,0 0 0,0 0-192,0-2 0,0 2 496,0-2 16,0 2-512,3-7 0,-3 7 624,0-6-8,0 6-616,0-8 0,0 8 616,0-4-8,0 4-608,0-4 0,0 4 328,0-5 8,0 5-336,0-5 0,0 5 328,-7-4 16,7 4-344,-3-2 0,3 2 304,-6-2 16,6 2-320,-8 1 0,8-1 264,-18 9 8,18-9-272,-24 16 0,11-4 224,-3-1 8,6 2-232,-4-1 0,2-1 200,2 0-8,0-1-192,3 1 0,-3-1 160,4 2 0,-1-3-160,5-2 0,-2-1 120,4-3 16,4 1-136,-4 1 0,2-1 112,-2 0 0,3 3-112,1-1 0,-1 1 104,4-2-8,-1 2-96,4-5 0,3 2 88,1-1 16,2-2-104,-3-1 0,0-1 72,3-4 0,-2 1-72,-1-4 0,-1 1 96,3-3 0,-3 1-96,1 0 0,-3 0 88,0-3 16,0 3-104,0-1 0,0 1 88,0-1 0,-5 4-88,0-1 0,-5 2 72,0 3 8,0 0-80,2 0 0,-2-2 72,0 2 0,0 2-72,0-3 0,0 3 56,0-3 8,0 3-64,0 0 0,0 0 56,0 0 0,-2 3-56,-1 0 0,-1 3 40,1 3 8,-2 0-48,3 0 0,2 4 16,-3-1 0,3-3-16,0-2 0,3-1 8,4-1 0,-2-1-8,0 0 0,1-1 0,0-1 0,1-2 0,2 2 0,1-2 0,1-2 0,2 0 0,-3-2 0,3-3 0,-1-1 0,-1 2 0,-1-3 0,-3 0 0,1 0 0,2-2 0,-3 2 0,-3-3 0,2 2 0,-3 1 0,-3 1 0,0 4 0,0-1 0,-3-1 0,0 2 0,0-1 0,2 1 0,-5-2 0,-1 5 0,-3-1 0,0-1 0,-2 3 0,1 1 0,-1 4-8,-5 3 8,4-1 0,0 1 0,6-1-24,5-1-8,-3 4 32,5-5 0,-3 3-56,3-1 0,0 0 56,0-1 0,0-6-10880</inkml:trace>
  <inkml:trace contextRef="#ctx0" brushRef="#br1" timeOffset="114181.5">1659 2619 5520,'0'0'0,"-2"1"0,0 2 0,2-1 0,-3 1 0,3-2 0,-3 2 0,0 2 8,-1-1 0,1 3-8,-1-1 0,4-1 112,0-1 16,0 2-128,0 0 0,1-3 224,2 3 8,-3 1-232,3-3 0,0 0 360,-2-1 0,2 0-360,3 0 0,-2 1 384,2-4 16,-2 0-400,1 3 0,2-3 352,0-3 0,-4 3-352,4-4 0,2-1 352,1 1 8,-3-2-360,3 0 0,-3-1 328,2-1 0,1-1-328,-1 0 0,2-1 248,-1-5 16,-1 5-264,1 1 0,-5 0 216,0 3 8,-2-1-224,-3 1 0,1 0 208,2 4 8,-3-1-216,3-1 0,-3 0 184,0-2 8,0 3-192,3 1 0,-3-1 168,1 3 16,-1 0-184,0-1 0,0 1 144,0 1 0,0 2-144,0-1 0,0 1 112,0 1 16,-1 4-128,-2 2 0,0 0 104,0 4 8,2-1-112,-2-1 0,3-3 80,3-1 8,-2 0-88,2-2 0,0-3 64,-3-2 0,3 2-64,-2 1 0,2 1 64,0 0 0,0-1-64,0 0 0,1 1 40,2-3 16,-2 2-56,1-1 0,0-2 40,1 1 8,0-2-48,1-2 0,4 1 40,-1-2-8,2 1-32,-2-2 0,-3-1 48,2-1 0,1-4-48,-1 1 0,5 1 64,0-2 0,-2 0-64,-2 0 0,3-3 80,-3 2 0,0-1-80,0 2 0,-3 2 72,-1 0 0,-2 1-72,-2 0 0,2 3 80,-4 2 16,1-1-96,0 2 0,-1 1 72,1 0 0,-1 0-72,0 1 0,0 0 56,0 1 16,0 0-72,0 5 0,0-1 56,0 5 8,0 0-64,0 4 0,4-3 48,-1 3-8,-1-2-40,3-4 0,0 0 48,-3 0 8,0-5-56,4 2 0,-2 0 32,3 3 16,2-3-48,-2 0 0,0 0 32,1 1 8,3-1-40,-5-4 0,5 2 32,-4-4 8,1 0-40,2-3 0,-10 3-11144</inkml:trace>
  <inkml:trace contextRef="#ctx0" brushRef="#br1" timeOffset="128491.63">8923 2569 6128,'0'0'0,"-2"-2"0,2 2 0,-3 0 200,3-2-8,-2 2-192,0 0 0,0 0 408,2 0-8,0 0-400,0 0 0,0 0 552,0 0 0,-1 0-552,-1 4 0,-5 3 400,-4 3 0,1-1-400,0 1 0,-1 4 288,0 2 8,-2 2-296,3-5 0,-2 1 232,1 1 8,1 2-240,0-2 0,3 3 192,0 2 8,2-5-200,-2 0 0,4-2 152,-3-2 8,2 2-160,-2-3 0,4 1 160,0-1 16,2-3-176,-3-2 0,3-1 160,-3-2 0,2 1-160,1-2 0,0 2 136,0-3 8,0 3-144,0-3 0,0 1 136,0 0 8,0-1-144,0 0 0,0 0 136,0-1-8,0 1-128,0-1 0,0 1 136,0 0 8,0-3-144,0 3 0,0-3 120,0 2 0,0 1-120,0-1 0,0 1 96,0-2 0,1 2-96,2-2 0,-3 1 72,3-2 0,-1 0-72,3 1 0,-5 2-10000</inkml:trace>
  <inkml:trace contextRef="#ctx0" brushRef="#br1" timeOffset="127927.06">9043 2622 6328,'0'0'0,"-3"1"0,2 1 0,-1 1-8,1-2 8,1 1 0,-3-1 0,3 2-248,0-3 16,0 0 232,0 0 0,0 0 120,-5 0 0,0 0-120,2 0 0,2 0 504,1 0 0,1 0-504,2 0 0,0 0 616,1 0 8,5 0-624,2 0 0,5 0 608,3 0 8,-3 0-616,1 0 0,-4 0 544,0-3 0,1 3-544,-4 0 0,-2 0 512,-1 0 0,0 0-512,-3 0 0,-1 0 472,3 0 0,-3 0-472,1 0 0,-4 0 384,0 0 16,0 0-400,3 0 0,-3 0 264,0 0 8,0 0-272,0 0 0,0 0 184,0 0-8,0 0-176,0 0 0,0 0-10720</inkml:trace>
  <inkml:trace contextRef="#ctx1" brushRef="#br2">4685 5184,'8835'0,"-8835"1580,-8835-1580,8835-1580</inkml:trace>
  <inkml:trace contextRef="#ctx0" brushRef="#br0" timeOffset="150090.54">1622 5461 5720,'0'0'0,"0"0"0,0-3 0,0 3 248,3-5 0,-3 5-248,1-1 0,-1 1 576,3-7 0,-3 7-576,3-5 0,-3 5 736,0-4 0,0 4-736,3-2 0,-3 2 608,0-3 0,0 3-608,1-3 0,-1 3 360,0-1 0,0 1-360,0 1 0,0-1 256,0 3 0,0-3-256,-1 5 0,1-5 208,-10 12 0,10-12-208,-15 29 0,7-12 168,-1 2 16,2 0-184,-2-3 0,2 0 144,1-2 0,2 0-144,1-2 0,3 1 128,-3 1 16,3-4-144,0 1 0,0-2 136,3-1 8,-3-2-144,3 1 0,-3 1 120,2-3 0,3 0-120,2 0 0,2-3 112,-2 3 0,-1-3-112,5 0 0,-1-2 104,2 2-8,-2-4-96,3 0 0,1-5 112,1-1-8,1 0-104,-1-1 0,-3 1 112,1-4 0,0 2-112,-3-1 0,1 1 120,-1-2 0,-1 0-120,-2 1 0,0 2 112,1 0 0,-4 0-112,2-2 0,1 4 96,-3-3-8,2 1-88,-3 4 0,-3 4 72,-3-3 0,3 3-72,0-1 0,0 1 56,0 1-8,0 1-48,0 1 0,0-1 48,0 0 0,0 2-48,0-2 0,-3 4 32,-1 2 8,1 5-40,0-3 0,0 2 24,2 4 8,-2-1-32,0-3 0,-1-2 24,4 2 0,0-2-24,0 0 0,0-1 8,2 0 8,0 1-16,1-3 0,1 4 8,2-4 16,1 3-24,-4-4 0,0 1 0,0-2 8,1 0-8,2-2 0,1-1 0,-3 2 8,5-3-8,1-3 0,0 0 8,6-1 0,-3 0-8,0-3 0,-3-1 8,1-2 0,1-1-8,-2 1 0,-1 0 16,-4-1 0,2 2-16,1 0 0,-4 0 16,-1 0 0,-3 0-16,0 1 0,0 2 24,0 0-8,0-1-16,0 0 0,-5 1 16,0-1 0,-2 1-16,5-1 0,-5 1 8,0 0 16,1 0-24,0 3 0,3 2 16,1 0 0,0-1-16,-3 1 0,4 1 32,0 0-8,1 0-24,-3 0 0,3 0 16,-3 0 16,3 0-32,0 0 0,0 0 16,0 1 8,3 2-24,-3 1 0,3 2 16,-2-2 8,5 1-24,-2 1 0,5-1 8,1 1 8,-3 2-16,3-4 0,-1 1 0,1-2 8,0 1-8,3-4 0,-3 1 0,2-1 0,3-1 0,1 1 0,3-4 0,0 1 0,0-4 0,2-1 0,-7 0 0,1 0 0,-2 0 0,-3-1 0,2 0 0,-3 2 0,-1-2 0,0 5 0,-2 0 0,-3 4 8,-3-2-8,4 2 0,-4-2 0,3 0 8,-3 2-8,0 0 0,0 0 8,0 2 8,-3 2-16,-1 3 0,-2 3 16,-5 2 0,3 1-16,1 2 0,0-4 16,0 2 16,1 0-32,3-1 0,2-3 16,1 0 8,0 1-24,0-3 0,0-1 24,1 0 0,2-3-24,0 3 0,0-5 16,2 2 16,-3-1-32,5 1 0,-1-3 16,-2 0 0,5 0-16,4-4 0,3-1 16,1-2 16,0-1-32,-1-1 0,-4-1 24,-1-1 0,-5 1-24,1-1 0,0 0 40,-3-2-8,-1 1-32,-3 2 0,-3 1 48,1 0 8,0 0-56,-1 0 0,-3-1 64,-1 0 8,0 3-72,-3 0 0,0 2 63,0 0 25,-3 3-88,1 1 0,-3 2 72,3 1 8,2 6-80,-1 1 0,2 2 48,-1 5 8,0-5-56,4 2 0,-1 0 16,4-1 8,3 0-24,-2 1 0,0-5 0,2 2 0,0-9 0,0 2 0,0-3-12631</inkml:trace>
  <inkml:trace contextRef="#ctx0" brushRef="#br0" timeOffset="151220.19">2410 5532 8032,'0'0'0,"0"0"0,0 0 0,0 0 32,0 0 8,0 0-40,0 0 0,0 0 56,0 0-8,0 0-48,0 0 0,0 0 216,0 0 0,0 0-216,0 0 0,0 3 208,0 0 8,0 0-216,0 0 0,0 4 216,0 0 0,0 1-216,-2 1 0,0-1 224,-1 3 8,0 2-232,3-5 0,-2-1 224,0-1 0,2 1-224,-3-2 0,3-1 216,0-1 8,0 0-224,0 3 0,0-1 200,0 0-8,0 0-192,0 1 0,0-1 184,3-1-8,-3 1-176,4-1 0,-4 0 192,3 0 0,0 0-192,-1-2 0,0 1 168,1-1 8,1 0-176,3 2 0,0 0 224,1-1 0,1 0-224,2-2 0,-1-2 272,1-2 8,0 0-280,3-3 0,0 0 256,-2-1 8,2-2-264,-1-1 0,0 1 224,1-2 8,-1 1-232,-4-1 0,1 2 240,1 1 8,-1-2-248,2 1 0,0 0 232,2 1 0,-5 0-232,1 3 0,-5 1 200,-3 2 8,1 0-208,1 0 0,-4-1 184,3 1 8,1 0-192,-4 1 0,2 0 168,-2-1 0,1 1-168,1 1 0,0-3 183,0 2-7,-2 0-176,0 0 0,0 1 176,0 0-8,0 0-168,0 0 0,0 0 144,0 0 0,0 1-144,0 1 0,0 2 104,0 2 8,0 0-112,0 2 0,0 1 80,0 0 0,0 2-80,0-3 0,0 1 72,0-2 8,0-1-80,0 4 0,0 0 72,0-1 0,3-1-72,0 0 0,1 0 56,3-3 8,2 1-64,-3 0 0,1-3 40,0 1 16,0-2-56,0-2 0,0 2 48,-2 0 0,2-2-48,0-2 0,0 0 48,-2 2 8,5-2-56,-3-3 0,3-1 48,3-3 8,-3-2-56,0 2 0,-3-3 56,0 2 8,-2-1-64,0 1 0,-3-4 32,2 1 16,-4 1-48,0-1 0,0 0 32,0 0 8,-4 3-40,3 2 0,0 3 24,0 1 0,1 0-24,-4 0 0,1 3 24,1-1 0,0 0-24,2 0 0,-3 2 24,3 0 8,-2 0-32,2 0 0,-3 0 16,1 0 8,2 0-24,0 4 0,0 0 24,0 3 0,2-1-24,1 3 0,2 4 8,2 3 8,0-2-16,2-2 0,-5-1 16,2-3 0,1 1-16,3-2 0,-1-3 0,2 1 8,2-2-8,-1 1 0,2-1 0,5 3 8,-2-5-8,0 0 0,-4-2 8,-1 0 0,2-3-8,-4 1 0,4-3 8,-5 0 8,0 1-16,2-1 0,-1-1 16,-1 1 8,-2 0-24,0-3 0,2 1 64,-2 1 0,-4-1-64,3-3 0,-5-1 88,3-1 0,-1 0-88,-3-2 0,2 0 112,-2-2 0,0 2-112,-2 4 0,-1 5 120,-1 3 8,3 3-128,-1 0 0,-3 0 96,3 0 0,-5 4-96,0 3 0,-2 2 72,-1 4 8,3 2-80,-2 4 0,4 0 64,3 4 0,-1 1-64,2-3 0,1 0 56,4 1 8,-2-1-64,3-3 0,1-4 48,1-3 16,0-2-64,3 1 0,2-1 56,2 1 8,-2-4-64,5-1 0,2-3 64,0-2 0,-2-4-64,4-3 0,-2-1 48,1-3 8,-4 1-56,0 1 0,0 2 16,-1 2 8,-3 1-24,1 3 0,-6 1 0,-1 0 8,-5 1-8,2-2 0,-3 1-15831</inkml:trace>
  <inkml:trace contextRef="#ctx0" brushRef="#br0" timeOffset="155456.41">2101 6554 4512,'0'0'0,"0"2"0,-2-1 0,-3 1 544,5-2 16,-2 2-560,2 0 0,-3 4 424,3-4 8,-4 5-432,4 2 0,0 3 368,0 1 0,4 0-368,1-2 0,2-1 272,3-1 16,-3 1-288,0-1 0,0 0 280,-2-3 0,2 0-280,0-3 0,3 0 280,0-2 8,3-2-288,-1-2 0,3 0 256,3-5 8,-1-1-264,-1-2 0,4-4 296,-1-1 0,-2-2-296,3-1 0,0-4 264,-1 1 8,-3-4-272,1-1 0,0-4 248,2-3 8,-2 1-256,-1 3 0,-5 1 304,0 3 8,-1-2-312,-2 2 0,-6-2 296,3 1 16,-5 3-312,2 1 0,-2 4 320,3 1 8,-6 4-328,1 5 0,-3 7 288,3 2 8,-5 2-296,6 5 0,-2 3 264,0 2-8,-4 6-256,0 1 0,-1 6 200,-3 6 8,4 2-208,1-2 0,0-1 168,-1 0 16,1 2-184,2 2 0,1 4 160,-1-2 0,2-1-160,1-4 0,1-5 120,1-1 0,1-3-120,2-3 0,-1-2 96,-1-2-8,-1-5-88,0-2 0,2-6 64,0-2 8,-1 0-72,-2 0 0,0 0 24,0 0 0,2 0-24,1-2 0,-3-1 0,0-1 0,0-2 0,0-6 0,-3-1-40,-1-7-8,-2 4 48,2 2 0,1 1-184,-3 0-8,3 0 192,-5 0 0,0 1-296,0 0 8,1 2 288,5 0 0,-3 4-312,3 1 0,-1 3 312,3-1 0,-4 2-200,4-3 0,0 2 200,4 2 0,-4-1-88,3-1 0,-1 2 88,3-4 0,0 4-16,7-2-8,4 0 24,0 0 0,4-1 8,3 0 16,-1-1-24,1 0 0,-6 3 88,-1 1 0,-3 0-88,3 0 0,0 0 168,1 2 16,-2 0-184,0-2 0,-15 0-10496</inkml:trace>
  <inkml:trace contextRef="#ctx0" brushRef="#br0" timeOffset="156147.27">2811 6409 8240,'0'0'0,"0"2"0,-4-2 0,4 2 168,-3-1 0,3 0-168,0 0 0,-4 1 400,4 0-8,-3 1-392,-2 6 0,-5 5 568,-1 6-8,1 0-560,4-5 0,2 0 392,4-2-8,1 2-384,2-3 0,3 1 248,-3-6 16,4 3-264,-3-3 0,-1-5 168,1 2 16,2-4-184,-1 0 0,2 0 112,4-4 16,-2 0-128,4-3 0,-13 7-9288</inkml:trace>
  <inkml:trace contextRef="#ctx0" brushRef="#br0" timeOffset="156351.44">2915 6127 9848,'0'0'0,"0"-2"0,-2-1 0,-3-1 40,4-3 8,0 2-48,1 1 0,-4 3 16,4 1 0,-3 0-16,3-1 0,0 1 16,0 1 16,0 3-32,3 4 0,3 5 0,1 4 8,0-2-8,1 1 0,-8-16-7520</inkml:trace>
  <inkml:trace contextRef="#ctx0" brushRef="#br0" timeOffset="153651.46">1198 6529 6928,'0'0'0,"-1"2"0,0 2 0,-3-2 56,2 5-8,-3-1-48,5 1 0,0 2 128,-3 0 8,1 2-136,-1-2 0,1 0 328,2-1 16,-2 0-344,2 1 0,2-3 312,3 1 16,-3-3-328,3-1 0,4-2 328,-3 1 16,1-2-344,4-3 0,1 0 352,1-3 0,0-1-352,-1-1 0,0 1 312,0-6-8,-2 1-304,1-1 0,-1-1 320,-2-2 8,-1-2-328,0 2 0,0-3 328,2-2 8,-5 2-336,-1 1 0,-3 1 368,-3 2 8,-1 0-376,-2 3 0,-1 3 312,0 0 0,-3 0-312,4 4 0,-1 1 256,-2 1 0,2 3-256,-3 0 0,1 0 232,-1 0 16,-4 3-248,1 2 0,0 3 160,0 0 0,0 0-160,6 5 0,2-1 80,4 1 16,-3 0-96,4 0 0,-2 2 32,2-1 16,0 0-48,2 1 0,-2 0 24,4-2 0,-4 1-24,1 1 0,0-1 0,3-2 8,0 3-8,-2-2 0,-1 0 0,3 1 0,-2-1 0,-2 2 0,3-2-8,-3 0 0,0 2 8,0 4 0,-5 0-16,0 2 0,-1-1 16,3 1 0,2-2-40,0 2 8,0-1 32,-3-2 0,2-2-48,-3-1 8,5-4 40,0-1 0,0-1-48,0-1 8,0-3 40,0-1 0,-3 0-32,1-2-8,2 1 40,0 0 0,0-2-40,0 0 0,0 0 40,0 1 0,0-1-40,0 2-8,0-3 48,0 1 0,0-1-56,0-1 16,0 1 40,2-6 0,1 0-80,4-3 8,0-4 72,3-2 0,-10 15-10592</inkml:trace>
  <inkml:trace contextRef="#ctx0" brushRef="#br0" timeOffset="153039.27">838 6561 4416,'0'0'0,"0"0"0,0 0 0,0 0 808,0 0 8,0 0-816,0 0 0,0 0 544,0 0 16,0 0-560,0 0 0,0 0 408,0 0 8,0 0-416,0 0 0,0 0 312,-5 4 8,5-4-320,-5 4 0,5-4 280,0 1 24,0-1-304,3 2 0,-3-2 272,4 6 16,-4-6-288,3 2 0,-3-2 264,10 4-8,-10-4-256,17-5 0,-17 5 296,25-10 0,-10 2-296,1-3 0,-4-3 344,-2 0 8,3-1-352,0 3 0,-2 3 384,-1-3 0,-1 0-384,-2 2 0,-1-3 376,1 1 16,-1 0-392,-3 0 0,0 1 336,-3-1 16,1 3-352,-1 4 0,-1 4 272,1 1-8,0 0-264,0-2 0,0 1 224,0 1 8,-3-2-232,0 0 0,-1 1 168,-1 0 8,-2 1-176,0 1 0,-2 4 120,-1-1 8,-3 3-128,3 4 0,-5 3 96,3 3 8,0 1-104,5 2 0,-2 0 64,4-1 8,3 0-72,-1 1 0,1-1 48,2 0 8,2-4-56,1 0 0,-3-4 32,2-2 16,3-1-48,0-2 0,1-1 16,1-1 8,3 0-24,0 0 0,0 0 32,3 0-8,1-1-24,1-2 0,6-1 16,-2-1 16,1-2-32,0-2 0,-1-2 24,-2-1 0,-1 1-24,3-2 0,2-1 32,2-3-8,0 1-24,-4-3 0,-19 15-12104</inkml:trace>
  <inkml:trace contextRef="#ctx0" brushRef="#br0" timeOffset="156680.81">3047 6432 6928,'0'0'0,"0"0"0,-3 0 0,2 0 168,1 0 16,-3 0-184,3 1 0,-3 2 416,-2 1 16,0 2-432,-5 4 0,1 4 376,-2 2 16,1 1-392,5-4 0,3-1 328,2 1 8,2-1-336,1-2 0,-3-3 264,2 1 16,1-2-280,1-1 0,4-1 296,0 0 8,2-2-304,2 1 0,0 0 328,4-2-8,-2-1-320,1-1 0,1-5 288,-1 0 0,0-3-288,-6 0 0,2 0 328,-1-3 16,0 2-344,-1-5 0,-2 2 376,0-2 0,0 0-376,-4 3 0,-1 0 432,-2 2 8,-2-3-440,1 1 0,-1 1 376,-4 2 0,1 2-376,-5 0 0,3 0 344,-2 1 0,-4 1-344,2 3 0,2 2 264,1 0 8,1 0-272,-3 2 0,-4 6 184,5 2-9,2 2-175,0 1 0,-2 0 128,5 1-8,-2-1-120,5 3 0,-3 1 96,4-1-8,0-1-88,5-2 0,1-2 56,1 2-8,1-3-48,2-4 0,1 3 32,-1-4 0,4 1-32,-5-2 0,4-2 24,0-1 16,0-1-40,1-1 0,2-1 16,-4 0 0,5-2-16,-3-2 0,2-3 24,-3 0-8,1-3-16,2-1 0,-1-3 8,2-2 8,-3 0-16,2 2 0,-2 1 40,-1-1 0,0 1-40,-3 3 0,-3 3 72,1 0 16,-5 2-88,1 2 0,-1 3 96,-3 2 0,0 0-96,0 0 0,0 0 104,0 0 0,0 2-104,-3 3 0,-1 5 96,-2-2 8,1 8-104,0 0 0,-2 3 72,2 1 8,0 1-80,-1-5 0,-1 0 80,2-1 8,2-3-88,3 1 0,3 0 80,2 1 8,-1-2-88,-1-1 0,3-5 64,-1-2 8,-2-2-72,-1-1 0,0 3 64,1-2 8,2 0-72,-1-2 0,2 3 56,-2-3 0,3 0-56,2-3 0,1 1 40,2-2 8,0-3-48,4-1 0,-1-7 56,2 0 0,0 2-56,0 0 0,1 1 80,0-1 16,-3-3-96,-2 4 0,-3-1 88,-3-1 0,0 4-88,-1 2 0,-5 4 88,0 2 8,-1 2-96,0 0 0,0 0 80,0 0 8,0 2-88,0 4 0,-1 1 80,-3 4 8,1 1-88,-1 4 0,1 0 64,0 2 8,3-2-72,0-1 0,6-4 64,-2 0 8,3-1-72,1-1 0,2-5 64,4 0 0,0-2-64,5-1 0,10-1 32,1-1 8,2-3-40,-2-2 0,-3 0 0,-2-3 0,2-2 0,-4 0 0,-23 11-15431</inkml:trace>
  <inkml:trace contextRef="#ctx0" brushRef="#br0" timeOffset="154232.04">1415 6644 6632,'0'0'0,"2"-2"0,-2 2 0,3-4 0,-1 1 0,1-3 0,1 2 0,2-5 0,1-1 0,-1-1 0,1 0 0,0-2 424,0 1 0,1-2-424,-1 0 0,0-1 680,2 2-8,-4-1-672,0 3 0,-5 3 688,0-1 16,0 4-704,0 1 0,0 1 600,0 2 0,0-1-600,0 1 0,0 1 480,0 0-8,0 0-472,0 0 0,0 1 376,0 5 8,-5-1-384,0 8 0,-1 3 312,0 4 0,2 1-312,-1-3 0,3-1 264,0-3 16,2 1-280,-3-1 0,3-1 224,-3-2 0,3 0-224,3-2 0,-3 0 176,0-4 0,0 0-176,3-2 0,-3 0 144,2-2 0,-2 0-144,5 1 0,-3-1 120,2-1-8,-3-1-112,4-2 0,1 2 104,-1-6 0,5-1-104,-1-2 0,7-3 112,1-3 0,-2 0-112,-3 0 0,-3 0 120,0 1-8,3-2-112,-1 0 0,0-1 112,-1-1-9,-1 3-103,-2 3 0,-4 2 104,-1 2-8,0 3-96,1 2 0,-3 1 104,2 3 8,-2-1-112,0 1 0,0 0 80,0 0 8,0 0-88,0 1 0,-2 2 80,-1 0 0,-1 3-80,-2 3 0,-1 4 64,0 5 8,-2 1-72,5-4 0,1 1 56,3-3 0,0 0-56,0 0 0,3-3 24,0 1 16,-2-2-40,5 1 0,-3-3 24,1 0 0,2-1-24,-2 2 0,-1-4 16,0 1 16,-2-1-32,2-1 0,0-3 24,-1 1 8,2 1-32,-1-2 0,1 0 32,2-2 16,0 1-48,1-4 0,3-2 40,0-1 8,3-1-48,-3-3 0,3-1 56,1 0-8,-4 0-48,-1-3 0,2-1 48,-1 0 8,-2 3-56,-1 4 0,-3 1 24,2 1 16,-2 4-40,-2 3 0,-2 2 8,0 1 8,0 1-16,0-2 0,0 1 0,-2 2 0,1 5 0,-5 1 0,2 5-8,-2 2 8,2 0 0,4-2 0,0 0-32,1 0 16,2-2 16,0 0 0,0-2-40,1-1-8,-1-1 48,3-1 0,1-3-48,3 1 8,3-5 40,-3 0 0,0-2-40,4 0 16,1-5 24,-2 1 0,4 0 0,2-4 0,-2-3 0,2 2 0,-2-1 16,3-1 0,-5-1-16,-3-2 0,-3 1 72,-2-3 0,-2 1-72,-3 3 0,-2 0 136,-2-2 8,0 1-144,-6 1 0,2-3 168,0 3 16,-5 3-184,2 1 0,-4 3 168,0 2 16,0 1-184,-1 6 0,2 1 184,-2 4 16,-1 4-200,1 1 0,1 4 104,-1 2 8,1 0-112,4 0 0,6 2 40,-1 0 8,1-7-48,-1-2 0,4-12-14799</inkml:trace>
  <inkml:trace contextRef="#ctx0" brushRef="#br1">3308 1600 4289,'17'-25'1928,"-17"33"-1087,-6-2-185,-2 2-472,5 9-104,-3 0-64,5 4 16,2-2 32,3-1 48,6-9 48,4-1 48,2-1 176,4-4 128,-3-4 304,5-3 72,-1-9 1,-7-2-33,-2-7-152,2-1-64,-5 0-56,-4-1-112,-3 4-160,-2-2-40,-12 5-200,2 4-72,-6 4-96,-9 5-144,8 9-280,-6 4-248,1 14-592,5 1-593,5 2 1233</inkml:trace>
  <inkml:trace contextRef="#ctx0" brushRef="#br1">3516 1697 4193,'0'18'2016,"4"-1"-983,1-7-17,9 2-616,0-5-152,4-4-192,4-2-80,4 0-392,3-5-368,-3-4 480</inkml:trace>
  <inkml:trace contextRef="#ctx0" brushRef="#br1">4001 1722 2336,'-12'21'1465,"28"-37"527,1-5-631,7-10 7,3-8-72,3-10-360,12 2-208,-12-2-127,2 0-105,-6 9-184,-7 1-56,0 6-128,-15-2-88,-4 5-40,-2 1 8,-11 3-24,10 8 8,-11 5-24,4 7-40,0 6 16,-3 7-8,-3 13 32,-3 5-16,0 7 0,3 5 56,1 14 0,1 7 24,0 15-8,2 4-8,-2-5-40,0-6 0,8-10 48,-7-5-32,-1-4 48,3 0-8,-9-6-16,6-3-16,6-6-40,1-6-64,2-12-440,4-3-649,0-14 769</inkml:trace>
  <inkml:trace contextRef="#ctx0" brushRef="#br1">4206 1718 4873,'29'-38'2641,"-1"2"-977,0 0-184,-3 3-263,-1 6-385,0 2-112,-13 7-192,2 6-144,-7 5-152,-4 6-120,-2 1-128,0 6 16,0 7-56,-2 5 64,0 12 16,-4 3-24,3-3 16,0 0-32,3-8-24,4-4 40,6-2-48,1-8 48,3-2 16,5-6-24,7-3 48,2-2-64,9-4-32,-2 2 40,-7-6-40,2 2 48,-11 0-48,-4-4-64,-1 1-320,-3-1-424,-3-3-2313,3-1 2121</inkml:trace>
  <inkml:trace contextRef="#ctx0" brushRef="#br1">4571 1338 8914,'-16'-9'3753,"4"0"-2273,7 2-848,0 3-376,12 5-600,3 2-928,3 2 832</inkml:trace>
  <inkml:trace contextRef="#ctx0" brushRef="#br1">4628 1528 4217,'-13'31'2048,"25"-5"-863,1-2-105,2 1-576,-8-3-208,4-3-248,-1-2-72,-5-6-232,9-1-296,-4-2 352</inkml:trace>
  <inkml:trace contextRef="#ctx0" brushRef="#br1">4797 1684 1968,'-11'27'1057,"20"-27"-185,6 0-80,0-1 192,7-4 152,0-5 33,4-8-137,5-1-32,2-4-136,0-3-64,-8-2-175,-7 0-169,-10 6-176,0-1-64,-8 7-80,-1 2-24,-2 3-40,-10 4-72,0 5-104,-4 5-24,-11 9-24,7 4 24,1 8 88,1 3 16,10 7 0,-1 1 24,10-4-48,5-1 24,5-8 24,6-3-56,6-2 88,-1-9-32,1-1 32,3-2 40,-7-5-48,0 1 72,-1-1-80,-6-3 64,-2-3-8,-1-1-48,-7-2-16,0 4-48,2 1-8,-1 2 16,0 1 56,-2 1-64,0 0-40,0 0-16,0 0-40,0 0 80,0 0 0,2 3 32,21 0 24,24 15-8,-19-31 48,2-3 0,-1-3 40,-1-6 40,0-3 120,-4-3 272,-7-3 376,-7 4 16,-10 3-7,-6-1-281,-11 7-432,-7 5-120,1 11-224,-4 6-40,-1 11-112,2 7-81,-6 8-375,5 6-312,9 5-2049,0-4 2057</inkml:trace>
  <inkml:trace contextRef="#ctx0" brushRef="#br1">5479 1212 6905,'5'-20'3481,"-6"11"-1040,1 8-633,-1 15-928,-9 11-312,-1 17-480,-12 9-88,-1 11 56,5 9-72,4 5 16,9-1 8,10-18-8,6-12 32,12-15-80,2-8-80,3-11-232,-1-2-552,-1-16 616</inkml:trace>
  <inkml:trace contextRef="#ctx0" brushRef="#br1">1391 1471 2457,'17'-5'928,"-18"7"-568,-7-1 16,3 3 32,-4 0-24,1 2-168,-1 0-8,-4 5-96,1-1-16,-1 1-8,-1 3-48,6 1 0,-7 1 32,4 5-56,-2-1-16,0 0 0,5-2-40,2-5 40,5 0 16,-2-10 32,6 8 8,5-6 32,5 4-8,6 3 16,-2-11 24,2 5 16,2-8-16,0-5 64,2 2-56,-1-8 24,4 2-7,-1-7-9,1-3 40,1-1 24,-5-8 8,2 0-8,-1-2 0,-1-2-64,-2 0 48,2 1-88,-1 1-32,-5 5-32,3 5-56,-11-1-8,-3 5-8,-6 2-16,-10-2-16,1 7-8,1 1 24,0 7 8,0 4 0,0 9-40,-2 0-16,-2 5-16,-3 0 16,0 6 24,1 4 0,3 8 16,0 2 24,1 5 48,-1 1 8,1-2 32,6 3 24,2-7-32,3-2-8,5-3-8,-2-11-32,4-4 0,1-2 48,1-5 16,-2 0 8,1-2 24,-2-6-8,1-1-8,4-2 32,4-6 8,1-1 8,5-6-16,-1-4-16,6 1-24,-1-4-40,-3-1 8,-9-2-8,-6 1 16,3 4 8,-9 8-16,7 4-16,-2 6 0,-5 3-24,-1 9-40,-1 3 24,-9 9-8,-3 2-24,4 3 16,3-2-16,7-5-24,5-1 56,-1-8-24,5 0-16,-8-5 16,6 0 8,5-3 64,-4-2 80,4-7 0,0-2 16,4-3 8,2-6-56,-3-2 64,1-2 40,-3 0-8,-5 1 32,-1 9-72,-1 3-56,-6 5-64,-1 4-48,0 6-24,-4 5 0,0 5 24,1 3 8,0 3 8,3-1 8,4 0-40,4 0 8,0-6 0,7-1 0,-3-5 32,-2-4-8,4-1 48,-3-6 24,3 1 88,2-5 16,-3 1 0,1-1 0,-2-4 40,0-1 24,0-3 168,-3-4 64,-6-4-39,3 3-33,-8-5-168,-1 2-88,0 4-64,-3-1-24,-2 4-32,-5 1 24,2 3-56,-3 1-8,0 2 16,1 2-32,0 5 16,2-1-8,1 3 0,4 0 16,2 4-24,2-1 32,4 4-40,-4 1 16,-1 3 32,9 0-16,-8 1 48,6 1-8,0 1-8,-4-2 0,7-1 8,4-2-16,8-1-8,-1-2 8,3-5-24,0-2 24,1-7 8,2-1 0,-1 0 40,-4-8 0,2 5 0,-3-4 8,-7 2 16,-1 1 0,-7 2 8,3 4-8,-1 3-48,1 3 8,-4 1-40,-3 4 0,-2 5-8,-2 5-24,-2 9-8,1 2-24,2 1 40,-1-3-32,11-1 48,-3 0-32,4-7 0,7 1 56,-3-4-32,3-8 32,0-4 24,-3-2-16,-2-9 64,3 4 16,2-9 16,0 1 32,2 0 16,-7-6-8,6 2 32,-15 1-72,-4-3-24,-7 6-88,-11 3-192,6 3-96,-8 5-601,4 3-271,-1 7-56,-1 0 72,11 9 592,2-3 304,2 0 152,13-1-17,2-2-55,1-2 48,14 1 56,-11-9 72,5-2 168,2-2 81,-3-7 159,8 3 88,-1-7 168,3-3 96,3-3 24,-2-1 0,2 4-112,-4 1-111,-2 8-137,-3 0-120,-2 5-136,-1 5-40,-4 6-96,-2 1 24,-1 7 16,0-1 48,0 6 72,2 0 24,-5 1-40,-2-1-56,-4 1-8,-3-4-56,-7-1-8,5 1-16,-4-3 8,-3-3-8,-2 0-32,-2-5-8,-6-3-96,1-2-16,0-4-64,1-1 8,5 1-32,6 0 48,3 1 48,5-3 32,8 0 48,3-2 8,11 2 16,-1-1 16,7 0-8,-5-2 24,5 2 40,1-3 0,1-1 88,2 1 16,-7-3 64,-1-1 128,-2 0 104,-4-4-32,-4 1-96,1 2-120,-6 0-176,-4 4-8,-7-2 16,-2 0-48,-11 6-80,0 4-40,7 12-64,-13 6 24,5 12 120,-1 5 0,-3 0 56,15 4 48,7-7-32,6-1 40,7-10-16,2-3-24,6-3 16,1-4-8,8-4-72,8-3-24,0-2-248,-8-3-784,-2-5 768</inkml:trace>
  <inkml:trace contextRef="#ctx0" brushRef="#br1">11059 1567 3321,'-25'-24'1568,"24"24"-776,1 0 32,-2-3-71,1 3-249,0-1-120,1 1-256,0-1-120,0 0 24,0 1-32,12 0 48,6 0-32,31 1-24,-20-1 56,9 0-16,0-2 64,-4-4 0,-4 1-32,-2-6 16,-2 7 24,1-1 8,1 1-48,-7 3-32,-6-1-64,4 4-80,-9 0-56,-4 2-288,2 0-240,-15 0 424</inkml:trace>
  <inkml:trace contextRef="#ctx0" brushRef="#br1">11048 1655 3417,'2'-3'152,"-2"4"0,5 0 176,-5-2-56,0 0 0,12 1 40,10-1 24,32-1 104,-25-2 16,6-4-120,-5 0-80,3 3-192,2 2-56,-10-2-56,2 3 8,-9-6-120,-1 0-72,-5 4-200,0-1-320,-8 1 496</inkml:trace>
  <inkml:trace contextRef="#ctx0" brushRef="#br1">11428 1434 4433,'-68'-29'2488,"63"28"-823,2-2-385,-1-1-136,5 4-608,-1-4-167,3 3-161,-3 0-144,0 0 24,17-3-64,33-6 64,-21 8 88,8 1 48,2 2 40,-3 6-32,1 1-48,-7 7-64,-7 0 40,-6 3 48,-8 3 0,-2 4-16,-4 2-24,-4 7-56,-10-2 8,-9-2-40,-7 1-16,-3-9-40,4 1 24,-1-4-8,2-8 8,3 0-8,5-2-24,5-8 32,7 3 0,3-1-72,1-3-8,6 2-248,-5-4-392,0 2-2665,11-3 2297</inkml:trace>
  <inkml:trace contextRef="#ctx0" brushRef="#br1">12345 1383 5057,'3'-9'2489,"-3"2"-969,1 0-224,-1 5-568,1 1-248,0 1-247,-1 0-97,0 0-64,0 0 0,-1 10-80,-2 10 72,-10 28-48,3-15-24,-4 12 24,6 2-32,-7 0-16,0-3 32,6-11-24,-4-2-24,11-10-56,3-3-32,4-11-81,2 1-7,1-8-256,1-4-792,1-3 896</inkml:trace>
  <inkml:trace contextRef="#ctx0" brushRef="#br1">12322 1677 2377,'-41'56'992,"46"-53"-432,-4 0 144,11 0 168,-1-3 0,7-6-71,2 3-9,5-2-32,7 2-16,-2-4-200,-2 1-144,-5 1-256,1-3-80,-4 2-104,-1-1-56,3 5-232,-6-1-176,-1 0-1408,-2 1 1288</inkml:trace>
  <inkml:trace contextRef="#ctx0" brushRef="#br1">12315 1412 4353,'3'-51'2096,"-3"53"-991,1-8-481,2 2-192,8-1-72,5-1 8,5 6 224,7-1-24,-3-2-104,5 3-8,2 0-119,-6-4-57,4 0-80,-3-2-112,-7-1-48,3 5 16,-7-3-104,-2 3 48,-7 0-120,-4 0-64,-3 7-241,-2 0-575,-8 6 680</inkml:trace>
  <inkml:trace contextRef="#ctx0" brushRef="#br1">12343 1494 3537,'44'13'1784,"-4"-27"-592,-5 1-55,-1 4-273,-7-2-352,-6 6-376,-1 4-56,-5 1-104,-4 0 16,-1 3-120,-4-1-88,-4 3-280,-2 5-304,-6 1 528</inkml:trace>
  <inkml:trace contextRef="#ctx0" brushRef="#br1">12354 1144 3601,'-4'2'1480,"4"1"-976,0 5-160,5 1-80,5 2-56,7 3-16,6-2 8,1-6 24,5-3 1,-2-1 55,3-4 296,3 0 136,-1-10 152,-3-3 72,-5-3 0,-5-2-71,-4 3 55,0-3-80,-12 4-120,-3-4-88,-10 3-176,-6 1-96,0-1-159,0 6-105,0-1-24,-1 5-32,5 2-80,3 3-8,9 5-273,-1-1-143,8 7-1048,4 2-1136,3-2 1687</inkml:trace>
  <inkml:trace contextRef="#ctx0" brushRef="#br1">13000 1400 4929,'-1'-5'2345,"-4"3"-1017,1 2-184,-9 3-512,3 6-240,-9 7-224,0 4-80,2 11-16,-4 0 40,12 6 0,-4-1 24,10-2 8,3-7-64,6-3-15,6-3-33,0-4-72,3-1 40,-5-9-65,11-1-95,8-6-1128,1-5-1088,1-3 1447</inkml:trace>
  <inkml:trace contextRef="#ctx0" brushRef="#br1">13331 1501 6801,'-6'0'3025,"0"7"-1601,-5 3-871,-8 7-241,-6 5-280,-1 2-16,-4 3 0,-1 0-40,4-1-40,3-5-40,9-1-193,1-7-207,9-5-976,2-3-488,2-5 1151</inkml:trace>
  <inkml:trace contextRef="#ctx0" brushRef="#br1">13127 1558 4561,'1'0'2240,"1"0"-911,3 6-481,4 7-376,0-3 40,4 5-8,2 1-40,2-5-336,2 8-112,7-2-24,-5-1-32,0 1-376,-4-4-1224,-3-3 1104</inkml:trace>
  <inkml:trace contextRef="#ctx0" brushRef="#br1">13190 1309 6153,'26'-21'2657,"-29"18"-1569,0 2-328,6 2-560,0-1-208,-3 0-96,3 1 8,21 6 104,24 10 32,-21-12 80,2-5 64,3-2 152,0 0 161,-1-7 23,-1 6 96,-9-8 16,-1 1-24,-11-1 136,-2-6-64,-7 5-120,-6-6-119,-4 1-241,-5 3-112,2 2-168,3 4-152,6 7-1121,2 2-1575,16 4 1863</inkml:trace>
  <inkml:trace contextRef="#ctx0" brushRef="#br1">13507 1672 5577,'2'-4'2937,"-2"3"-577,0 1-1007,0 0-681,-1 0-264,-1 4-272,-3 10-40,-15 24-88,7-18 40,5 0-32,2 3-16,3 0 24,2-4-72,2-1-176,1 0-136,4-6-1665,0-4 1433</inkml:trace>
  <inkml:trace contextRef="#ctx0" brushRef="#br1">13636 1589 3569,'2'0'1672,"4"3"-256,8 1-1304,2 0-72,10 3-8,-6-2-48,8 2-160,0-2-168,-3-2 216</inkml:trace>
  <inkml:trace contextRef="#ctx0" brushRef="#br1">13762 1421 6497,'-4'-7'2905,"7"4"-1465,-8 1-335,4 4-625,1-2-184,-2 7-176,-1 14-88,-8 43 24,-1-24-32,1 0 0,2 4-8,-5-13-24,7-1 56,7-6-48,-2-7-8,7-2 8,1-3-64,3-7-216,-1-1-312,-2-8-1841,-3-5 1641</inkml:trace>
  <inkml:trace contextRef="#ctx0" brushRef="#br1">13928 1351 3129,'12'15'2104,"1"4"-384,5 5 49,-1 8-9,-1 8-584,-4-1-271,-7 6-393,-2 0-208,-13-9-160,-2-4-64,-15 3-88,-5-1-136,-7 4-1152,-6 1 904</inkml:trace>
  <inkml:trace contextRef="#ctx0" brushRef="#br1">14137 1840 4737,'65'-29'2248,"-65"29"-1095,2 4-225,2 2-584,-5 4-24,-5 2 144,-1 2-64,-2 3-48,2 7-56,-8 2-184,6 4-16,-5 4-16,-7 0-88,-2 1-296,-10-4-1464,-5-1 1240</inkml:trace>
  <inkml:trace contextRef="#ctx0" brushRef="#br1">14765 1447 5377,'4'-4'2289,"-4"8"-1417,0 4-264,-3 9-472,-3 8-32,1 11 24,-4-1-40,-1 6-64,0 1-56,0-4-160,-1 0-280,1-8-520,0-7-633,2-9 985</inkml:trace>
  <inkml:trace contextRef="#ctx0" brushRef="#br1">14625 1414 5097,'16'-17'2337,"4"-5"-1049,8 4-136,3 3-368,3-1-160,3 10-272,-1-1-79,0 6-41,-4 2-8,-12 3 16,-2-1-16,-8 3-56,-8-1-88,0 9-24,-8-3-16,-12 6 16,-5 1-8,-10 1-16,3 3-24,-2-1-24,5-2-24,5 0-32,2 0 8,12-2 16,2 2 8,8 3-16,5-1 40,4-2-24,7 1 24,8-3 24,-1 2 16,-1-5 16,1 2 64,-2-3 24,-7-1-56,-5-1 48,-6-2-48,-9-4 256,-3 4 184,-11-1-24,-5 0 32,-9 0-264,-4-2-88,-7-4 24,-1-1-48,-2-4-8,11-2-64,0-7-48,4 0 0,5-3-16,-1 0-40,5 2-72,4 6-32,9 2-248,4 0-384,12 6-1848,3-2 1751</inkml:trace>
  <inkml:trace contextRef="#ctx0" brushRef="#br1">15174 1469 4633,'1'-8'2497,"-2"4"-545,-2 3-352,-10 2-720,-2 6-295,-6 14-329,-5 8-80,2 10-40,-1 3-24,9-6-56,9-1-64,9-2 0,7-5 8,11-6 0,0-2-16,11-9-80,4-2-192,5-7-2801,-4-3 2257</inkml:trace>
  <inkml:trace contextRef="#ctx0" brushRef="#br1">15431 1675 4337,'13'-34'1656,"-29"43"-1064,-3 4-7,6 3-169,-8 3-48,-2-4-360,1 2-96,-7-3-256,6-1-441,9-1-535,-3-7 768</inkml:trace>
  <inkml:trace contextRef="#ctx0" brushRef="#br1">15268 1649 5313,'29'-37'2273,"-18"53"-1377,3 5 0,5 3-24,1 1-288,2-1-224,-5-6-104,5-1-200,0-3-96,0-4-272,0-2-800,-14-8 752</inkml:trace>
  <inkml:trace contextRef="#ctx0" brushRef="#br1">15412 1476 5401,'-71'-15'2449,"69"13"-1345,3 0-352,7 3-624,2-1-144,-1 0-56,4 5 40,7-3 40,-5 4 40,7-4 0,1-6 56,-4-1 352,1-3 112,-3-2 193,-1-2 63,-8-3-128,2 0-48,-8 0-56,-2-1-112,-3-2-216,-4 3-48,0 6-192,3 3 24,3 6-184,0 0-200,1 5-688,0-5-832,0 0 1167</inkml:trace>
  <inkml:trace contextRef="#ctx0" brushRef="#br1">15671 1774 6017,'25'-8'3137,"-25"5"-1041,2-1-839,-2 2-281,-1 2-640,0 0-192,0 0-128,0 0-32,-4 15 64,-11 24-48,9-22-112,4-1 0,1-3-304,1 0-416,1-8-1969,2-2 1865</inkml:trace>
  <inkml:trace contextRef="#ctx0" brushRef="#br1">16041 1419 4969,'2'-1'2697,"-1"1"-425,-2 8-1440,-4 12-368,-4 6-64,-7 16 41,0 5-33,-2 2-248,1-3-48,5-4-88,4-5-8,3-8 0,2-2-40,5-7-56,3-7-48,-4-8-168,4-3-385,-4-8 473</inkml:trace>
  <inkml:trace contextRef="#ctx0" brushRef="#br1">15866 1626 4553,'6'2'2096,"9"1"-503,6 0-1449,4 2 72,9-8-104,5 0-40,3-3-568,2-7-921,-4-6 929</inkml:trace>
  <inkml:trace contextRef="#ctx0" brushRef="#br1">16280 1323 4425,'9'22'2817,"25"42"-593,-28-5-136,-5 4-367,-2 4-689,-7-1-304,-9-2-440,-5 0-104,-4-1-120,-2 1-64,-5-11-96,-5-5-280,-10-15-2496,-1-2 2063</inkml:trace>
  <inkml:trace contextRef="#ctx0" brushRef="#br1">14653 1074 4321,'2'1'1560,"4"0"-1272,6 2-176,7 1 56,6-1 24,4-1 297,0-2 247,3-4 232,-1 0 144,-3 0-8,2-1-127,-11-1 39,-4-4-40,-7-2 72,-3-1 24,-4-1-135,-1 1 7,-9-6-288,-4-4-144,2 3-240,-5-2-112,3 9-112,7 5-16,-2 2-136,6 4-104,2 5-576,4-2-440,-4-1-809,20 2-1031</inkml:trace>
  <inkml:trace contextRef="#ctx0" brushRef="#br1">9302 2552 3185,'0'-10'1800,"3"-14"-296,-3 17 57,0 3-217,0 2-240,-1 1-440,1 1-224,-1 0-303,0 4-57,-1 20-8,-5 34 24,-5-16-40,5 9 40,-11-3-32,9 3-32,1-11 24,1-6-56,7-8 8,0-8 24,2-5 104,-1-5 168,2-4 168,3-1 104,-4-10 112,2-1-112,2-9-160,-1-4-48,4-11-248,-4-3-40,9-8-16,0-6-88,3 1 16,4 3 16,0 7-8,2 7 40,1 11-40,1 4 0,-1 9-8,2 3-72,0 4 80,-3 4-40,2 5 32,-4 3 40,-7 5-32,-7-2 8,-5 0-8,-3 2 0,-4 0 32,2 0 16,-13 2 16,-1-2-40,-1 0-16,-5-5-96,6-5-152,0-2-152,2-5-840,4-1-1208,1-6 1551</inkml:trace>
  <inkml:trace contextRef="#ctx0" brushRef="#br1">9628 2641 3513,'0'11'1856,"-2"7"-624,-1 2 57,9 1-401,2-1-256,3-2-264,2-7-64,2-2 112,1-3 104,1-9 136,3-2 65,-2-9-161,-2-2-104,1-7-72,-3-2-56,-9 2 48,-1 0-40,-9 1-80,-3 4-56,-11-7-192,0 3 8,-4 5-24,1 4-8,6 11-8,-2 2 0,4 5-48,3 3 56,7 2-32,5 2 24,9 1 0,4 1-16,2 0 48,6 2-56,3-2 48,-2-2-16,2-5 16,0-1 16,1-8 64,2-4-8,2-10 136,-3-3 272,5-5 24,-9-3 81,-2 1-1,-6-2-208,-7-3-88,3-3-32,-5-2-128,-2-1-56,-5 7-48,-2 5-40,1 12-16,0 7-8,-5 14 8,5 7 0,-1 20-16,-5 1 16,5 15-24,-4-4-8,-2 0 24,9 5-16,1-10 16,-1-4-72,7-11-48,-8-8-64,3-10-32,1-5 16,-1-6-56,0-3-48,0-9-41,-2 0 65,1-2 80,-5 2 168,-2 2 104,2-1-16,-5 6 72,9-1-16,-1 2-48,2 4 48,8 1-48,-2 2-40,9 3 48,-2 3-8,11 0-24,4 0 40,6-3-32,2-2 32,-9-3 48,2-2-8,-5-3 8,-2-3-16,1-3-8,-5 0-7,-9-2-1,-5 2 0,-9-1-48,-4 5 0,-12 1-40,0 0-72,-1 7 39,1 1 1,7 7 8,-3 4-8,4 3 8,3 4-32,6 2 8,3 2 56,8 0 48,1-1-8,3-5 16,-1-2 0,4-2-40,2-4 40,7-4 88,2-2-8,1-9 49,-4-4 23,1-4-56,-4-3 64,-8 2-88,2 2-16,-6 1-64,1 3-40,-1 5 0,-4 1-16,-6 2-40,-1 1-40,-2 1 8,5-1 24,-1 0 16,0 7 64,0 11-16,3 22-8,4-22 32,-1-2-56,5-5 40,2-4 16,2-5 0,4-5 24,2-3-24,-5-6-40,0 1-48,-4 2-24,-4 4 39,-1 4-47,-1 6 16,-2 1-8,2 6-8,4 4 72,-2-3 24,4 0 64,-2-2 0,2-5-40,0-2-8,5 3-16,-1-6-232,1 1-384,-5 0-1408,-9-6 1304</inkml:trace>
  <inkml:trace contextRef="#ctx0" brushRef="#br1">9964 2398 6953,'21'-7'3089,"19"1"-1697,6-2-207,16 1-625,8 1-264,9-1-240,6 4-72,-3 2-880,-9-1 672</inkml:trace>
  <inkml:trace contextRef="#ctx0" brushRef="#br1">10973 2371 4313,'2'-28'2608,"2"5"-855,-2 8 31,-2 2-375,-2 11-545,-3 8-200,-7 19-336,-2 12-200,-6 11-168,-3 5 56,2 1-40,3-5 8,6 4 48,4-4-64,7-5 16,-1-3 24,2-16 16,9-3-8,-6-14 16,5-6 16,10-10 16,-5-8 56,15-7-24,2 0-32,-1-3-48,-2 2-24,-2 3-8,-5 4 40,-8 8-24,-4 5-24,-7 10 24,-2 2-8,-3 12-24,0-1 32,0 5-48,4 1-24,8-3-144,4-2-240,5-12 296</inkml:trace>
  <inkml:trace contextRef="#ctx0" brushRef="#br1">11214 2494 6345,'-11'-21'3625,"6"4"-528,5 12-2129,0 2-456,9 7-736,-5 1-408,1 0 376</inkml:trace>
  <inkml:trace contextRef="#ctx0" brushRef="#br1">11322 2648 8626,'47'41'3561,"-47"-43"-2369,3 2-376,2 3-552,-5-3-144,0 0-112,0 0 16,5 8 24,8-2 40,25 20 160,-24-26 80,-7-1 200,0-4-40,-2-3 153,0-1 79,-1-5-8,-4-1 40,-5-1-144,-3 3-144,-6 3-224,-7-1-80,-8 3-120,0 4-56,0 8-64,3 1-48,10 9-296,0 0-312,12 6-736,3 0-489,3-5 1161</inkml:trace>
  <inkml:trace contextRef="#ctx0" brushRef="#br1">11620 2715 8818,'37'-31'3905,"-1"-6"-1849,4 3-287,-6-3-457,1 4-224,-6 5-424,-8 0-176,-12 1-288,-2 2-80,-12 2-104,-1 0 24,-7 15-24,-7 7-80,-6 15-32,-3 6 0,6 14 8,0 1 40,10 5 72,6 5-48,7-2 0,7-1 32,14-2-8,10-6-24,4-8-56,10-4-184,-3-18-1040,2 2-841</inkml:trace>
  <inkml:trace contextRef="#ctx0" brushRef="#br1">13109 2195 5761,'2'-8'2801,"-4"2"-1193,-6 6-360,-6 6-727,-5 8-185,-10 14-200,-5 5 16,-2 19-24,7 7 16,3 4 248,8 5-8,6 2 32,5-1-16,7-4-256,4-4-32,11-12-32,-2-11-48,8-8 48,-5-11 48,0-5 256,2-3 88,-5-8 161,2 1 127,-7-7-8,-4-4-56,0 1-192,-4-3-184,0-3-296,-1-1-72,1 5-200,-1 0-488,1 6-1465,1-1 1457</inkml:trace>
  <inkml:trace contextRef="#ctx0" brushRef="#br1">13382 2598 4073,'-24'-21'1872,"22"22"-1072,-6 0-87,-5 4-337,3 5-144,0 3-48,-1 4 24,8 8 88,-5 0-72,2 2-56,4 1-56,3-5-96,9-1 56,-1-11 136,3-3 128,6-10 232,-2-4 152,12-5 73,0-5-65,0-9-64,-5-1-176,-3-3-80,-5 2 8,-9 1-152,-3 2 0,-10 1-112,-4 4-88,-8 2-40,-4 3-40,0 7-24,-1 3-40,-1 8-144,10 7-184,-2 8-944,2-1-1441,3 8 1801</inkml:trace>
  <inkml:trace contextRef="#ctx0" brushRef="#br1">13582 2177 3889,'0'-4'2336,"0"2"-639,-2 2-369,1 0-248,0 0-648,-3 12-176,-18 40 40,8-13 16,-7 20 41,-3 3-65,-3 14-160,-4 0-40,1 9-88,-2 1 16,8-4 24,7-5 0,5-17-16,5-9 16,2-11-8,1-5-32,-3-14 56,9-2-64,2-12 32,-1-6 104,0-5 16,-3-9 32,4-3-80,4 0-48,-1-3-112,1 4-24,-10 2-192,6 3-600,-4 5 616</inkml:trace>
  <inkml:trace contextRef="#ctx0" brushRef="#br1">13842 2519 3281,'-14'7'1400,"-1"5"-840,-3 11-104,-4 8-88,6 7-160,4 1-32,-2-4-72,7 2-32,7-3-24,2-6-112,8-9-120,13-2-96,0-8-816,-3-7 760</inkml:trace>
  <inkml:trace contextRef="#ctx0" brushRef="#br1">14111 2661 4601,'-11'9'1792,"-10"5"-1184,-1 4-167,-6 8-113,-1 0-128,3 0-360,1 2-216,6-6-393,4-10-431,4 0 776</inkml:trace>
  <inkml:trace contextRef="#ctx0" brushRef="#br1">13964 2559 3337,'0'-7'1616,"6"-2"-376,0 3-327,11 3-97,2-1 0,10 6-136,2-2 96,0-1 48,-3 0-63,-5-7-33,-1 1-72,-5-1-56,-3 3-24,-6-3-24,-7 0-96,-4-1-144,-7-2-40,0 3-208,0 2-24,-1 6-64,2 4-136,4 9-176,-5 3-344,5 4-1416,5 4-1241,3 4 2025</inkml:trace>
  <inkml:trace contextRef="#ctx0" brushRef="#br1">13980 2653 5753,'7'-3'2497,"3"11"-1265,3 4-352,-2 7-256,0 2-192,-1 2-200,0 2-127,-2-8-57,3 1-64,1-4-56,-5-6 23,0 2-303,2-5-488,-8-6 584</inkml:trace>
  <inkml:trace contextRef="#ctx0" brushRef="#br1">14354 2831 7746,'4'0'3392,"-4"3"-1711,-2 5-449,-7 1-672,-1 4-144,-3 5-288,0-3-104,5 2-80,2 0-112,6 0-744,1-5-1184,5-6 1359</inkml:trace>
  <inkml:trace contextRef="#ctx0" brushRef="#br1">14613 2669 6441,'8'-22'2985,"1"13"-1329,-1 4-319,-9 4-617,-9 1-224,-2 15-304,3 5-144,0 11-72,2 5 16,-1-4 32,-1-2-88,4-5-40,5 0-72,1-10-112,-1-1-80,0-10-1161,-3-4-823,0-4 1424</inkml:trace>
  <inkml:trace contextRef="#ctx0" brushRef="#br1">14545 2738 6713,'0'-8'2833,"5"7"-1737,7 2-288,0 6-423,4-1-153,2 1-72,3 0-128,3-3-168,-3 0-64,0-10-1889,-2-3 1489</inkml:trace>
  <inkml:trace contextRef="#ctx0" brushRef="#br1">14787 2554 3833,'50'4'2472,"-37"25"-663,-9 8-385,-3 7-256,-5 12-864,-11 1-184,-6-2-320,-5-7-344,-2-16 360</inkml:trace>
  <inkml:trace contextRef="#ctx0" brushRef="#br1">14964 2950 7218,'3'0'3432,"3"5"-1375,-4 2-249,-3 4-464,-5 3-287,2 2-393,-7 2-232,-6-1-312,6 1-32,-3 2-176,3-1-88,9 1-752,-6-4-969,0-8 1241</inkml:trace>
  <inkml:trace contextRef="#ctx0" brushRef="#br1">15339 2842 3033,'37'44'1752,"-22"-60"192,0 1-399,9-10 15,6-3-200,9-8-463,-2-5-177,8-1-120,-3 0-120,-1 2-176,0 0-40,-7 8-88,-5-1-24,-7 6 40,-4 0-72,-4 7-16,-4 4 24,-5 10-32,-8 4-24,-1 9-32,-5 2-40,-2 13-64,1 11 32,0 5 40,-2 5-16,-2 2 32,1 1 0,4 1-24,3 1 16,6-9-16,5-6-24,-4-11-64,4-5 32,-2-6-80,-6-4-88,3-5-360,-6-2-392,-4-5-1673,2 0-703,-11-6 1999</inkml:trace>
  <inkml:trace contextRef="#ctx0" brushRef="#br1">15522 2725 4345,'-2'-3'1944,"8"1"-999,9 0 151,11-4-264,8 3-24,11-1-176,0-1-288,0 3-344,-6-1-128,-9-2-712,-5-2-1640,-4-2 1695</inkml:trace>
  <inkml:trace contextRef="#ctx0" brushRef="#br1">15563 2327 3913,'4'-1'1568,"13"2"-768,8 2-80,9 3 153,6-1 263,6-3-48,2 0-48,-1-8-167,0-2-233,-3-8-104,-6 1-40,-3-4-16,-11 2 80,-8-3 56,-7 0 56,-12 0-199,-3-4-113,-10 6-192,0-2-112,-2 5-8,4 5-48,3 6-144,7 4-120,4 10-593,2 5-519,10 8-2617,-1 1 2593</inkml:trace>
  <inkml:trace contextRef="#ctx0" brushRef="#br1">16195 2583 7090,'-8'-8'3256,"-3"2"-1439,-7 7-913,-2 7-240,-8 9-320,-4 8-104,4 15-152,2 2-48,11 6-32,11-2-72,11-6-96,9-8-32,13-8-112,1-5-56,8-9-928,-2-1-1129,3-8 1529</inkml:trace>
  <inkml:trace contextRef="#ctx0" brushRef="#br1">16294 2532 5593,'-4'-4'2281,"12"3"-1473,3 3 96,12 4 0,6 0 96,9 1 153,-1-7-185,0-4-192,1 2-40,-9-8 24,-2 2 9,-10-1-121,-9-7-64,-3-4-272,-4 1-56,-10 0-120,6 2-136,0 13-136,-2 3-192,2 8-744,-5 5-457,4 11-1911,-3 2 2119</inkml:trace>
  <inkml:trace contextRef="#ctx0" brushRef="#br1">16292 2724 5057,'6'-3'3105,"-2"0"-9,8 7-1935,2 3-337,3 9-440,7 2-144,0 0-160,3-1-96,-3 3-32,-2-5-112,-3 2-512,-7-4-1073,-5-13 1137</inkml:trace>
  <inkml:trace contextRef="#ctx0" brushRef="#br1">16574 2640 4993,'-9'-3'2161,"-3"9"-1241,-11 10-384,-8 5-272,-7 11-200,-1 6-32,1-6-136,2 0-200,12-4-1184,0-8 999</inkml:trace>
  <inkml:trace contextRef="#ctx0" brushRef="#br1">16622 2934 5793,'-8'17'1985,"-8"-1"-2169,1 2-465,1-3 393</inkml:trace>
  <inkml:trace contextRef="#ctx0" brushRef="#br1">16904 2668 7714,'2'-10'3248,"-1"9"-1943,6 1-385,2 7-600,0 2-152,5 3-168,0 0 0,1-5-24,2-1 16,-3-9-64,4-2-48,-9-10-88,1-4-96,-2-2-184,1-2-64,-3-1-25,4 5 121,-5-8 208,-4 2 128,0 3 200,5 7 0,6 9 56,0 9 80,6 8-16,-4 5 16,3 14 137,2 2 255,-4 12 416,0 3 160,-8 4 168,-2 2-351,-9-8-473,-1-2-152,-14-11-336,-2 4 16,-9-2-176,8-18-184,9-7-1393,1 0 1161</inkml:trace>
  <inkml:trace contextRef="#ctx0" brushRef="#br1">17025 2615 6865,'7'-4'3185,"-4"4"-1520,1 3-369,-10 7-528,0 7-248,-5 12-176,-2 5-160,3 8-128,-3-1-32,3-3-88,2-3 0,-4-7-128,3-4 24,0-14-368,1 1-384,7-10 616</inkml:trace>
  <inkml:trace contextRef="#ctx0" brushRef="#br1">17458 2246 3137,'3'-7'1296,"4"13"-336,8 9 152,6 15 105,9 14 183,7 11-248,-7 4-32,-12 8-255,-2-1-257,-15 5-272,-5 1-200,-10-9-40,-6 0-32,-8-13-16,-3-6 24,1-10-104,2-3 0,6-10-320,5-4-456,4-9 536</inkml:trace>
  <inkml:trace contextRef="#ctx0" brushRef="#br0">138 6018 4249,'-4'-1'2064,"4"1"-1047,4 0-305,-4 0-336,1 0-248,22 0 40,22 1 8,-19-2-80,3 1-48,-2 0-56,4-2-32,1-3-72,-2 1-16,-3-1-128,-4-4-96,-5 1-1097,-2-1 1009</inkml:trace>
  <inkml:trace contextRef="#ctx0" brushRef="#br0">205 5938 6001,'-47'-8'2825,"45"9"-1145,1-3-279,1 0-617,0 1-296,0 1-368,0 0-96,0 0-24,0 0 8,12 5 24,7-2 80,27 5-48,-22-8 32,-2-1-16,4-3-64,-2-1 16,-1-1-24,2 3-8,-8-1-24,-1 6-96,-5-2-120,-5 2-1080,-6-1-809,-11 0 1281</inkml:trace>
  <inkml:trace contextRef="#ctx0" brushRef="#br0">412 5914 2048,'-34'-47'1065,"55"48"-129,-1 3 280,8 3 264,-2 2-15,2 3-193,0-1-264,-2 2-328,-1 0-208,-8-1-223,0 2-49,-10 2-120,-6 1 8,-9 1 48,-6 0-16,-7 4-16,-7 0-40,13-2-80,-7 1-96,3-8-360,8 1-1233,-10-10 1153</inkml:trace>
  <inkml:trace contextRef="#ctx0" brushRef="#br1">19092 1795 3865,'2'-1'1664,"10"0"-728,4-2 89,10-2 95,12 0-120,2-2-256,5 1-176,-1 4-248,-8-2-88,-5 6-264,-4 2-160,-9 3-768,-6-1-1216,-3-1 1408</inkml:trace>
  <inkml:trace contextRef="#ctx0" brushRef="#br1">19169 1486 4185,'79'-43'2288,"-78"39"-551,1-4-105,-1 5-384,-1 0-375,1 6-433,-2 2-144,-1 10-160,-3 5-32,-4 10 8,-1 8-40,0-1-40,-5-2-8,3-2-32,0-6 16,-2-5-32,12-1-24,-2-7-64,5-2-144,3-5-1265,0-4-1087,2-6 1584</inkml:trace>
  <inkml:trace contextRef="#ctx0" brushRef="#br1">19191 1249 3497,'6'1'1288,"7"6"-768,4 1 96,6 2 272,5 1 89,5-1-49,3 3-40,2-9-112,3 2-40,-10-4-39,-4-8-9,-5-2-16,-9-4-16,-3-1 32,0 0-64,-10-6-72,-1 1-48,-9-7-207,2 5-65,-5-1-160,3 1-32,3 7-48,-2 1-40,8 7-328,-2 6-633,2 3 657</inkml:trace>
  <inkml:trace contextRef="#ctx0" brushRef="#br1">19226 1606 1792,'10'4'713,"0"-4"-425,3 1-88,5-1 80,2-1-8,2-2-72,3-1 32,-3-1-160,-2 3-96,-6 1-200,-2 0-136,-4 1 216</inkml:trace>
  <inkml:trace contextRef="#ctx0" brushRef="#br1">19232 1495 2881,'29'-43'1264,"-22"43"-544,2-2 120,2-1 72,7-2-55,2 2-97,0-2-168,5 4-264,0-2 0,-10 2-176,-6 0-96,0 1-48,19-4-112,-11 1-136,0 1-200,-15 2-1304,-2 0 1191</inkml:trace>
  <inkml:trace contextRef="#ctx0" brushRef="#br1">19794 1602 5137,'33'-21'2529,"-35"18"-969,2 3-192,-2-2-616,2 2-295,0 0-289,0 0-88,0 0-80,0 0 8,10 4 24,1-3-8,39 6 40,-28-10 0,7 3-40,6 1-8,-9-6-8,1 5-8,-5-5-16,-2 2 0,-9 3-144,-1 0 0,-7 0-233,-2 2-343,-2 4-1464,-4 1 1464</inkml:trace>
  <inkml:trace contextRef="#ctx0" brushRef="#br1">19869 1662 3177,'-11'0'2032,"2"-1"-47,4 1-1153,5 0-200,2 3-384,-2-3-136,0 0-32,3 1 24,13 2-32,28 8 48,-16-8-24,3-6-40,8 2-120,-5-1-160,-1-2-1080,-5 3 920</inkml:trace>
  <inkml:trace contextRef="#ctx0" brushRef="#br1">20583 1493 4569,'37'-75'2424,"-34"67"-871,0 1-9,2 2-544,0 3-303,-1 0-217,-3 1-176,0 3-168,-1-2-80,-1 0-24,-1 17-8,-14 30 24,6-16 64,-5 6-104,2 0 40,-2 2-32,-2-4-32,5-5 24,3-2 40,4-11-16,4 0-24,4-7 48,0-6-56,3 0 24,-1-5 24,5-6 8,4 3 32,5-6-16,1-4 40,3 1-48,3-4-24,-1-3 24,-1-4 8,6-2-16,-10-2 24,8 0 16,4 4-24,-6-4 112,3 2 16,-8 8-8,-3 1 8,-6 6-72,-4 1-48,-3 2 8,-1 0 16,-3 6 24,-2 0 16,0 1 16,1 0-40,-2 1-80,1 0 32,-8 1-72,-9 2 24,-33 11-16,23-8 24,-1 1-32,0 1 16,7-6-32,-2 1 8,3-4 56,2-2-56,0 0 88,1-2 16,8 4 57,2-3 15,4 2-48,4 1-88,9-1-136,3 2-24,5 1-329,3 0-535,1 0 656</inkml:trace>
  <inkml:trace contextRef="#ctx0" brushRef="#br1">20617 1241 4001,'-24'-46'2080,"23"43"-527,-1-2-57,2 4-328,-1 0-280,1 1-424,0 0-135,0-1-169,0 0-80,0 1-16,2 0-40,17 9-56,23 9 48,-17-8 8,6 1 24,-1-1 56,4-2 32,5-7 120,-1-3 56,4-2 112,-1 0 24,-8-6 48,-2 3-16,-10-8 96,-4 3 24,-8-1 65,-5-5 55,-9-1-80,0-1-96,-6 2-184,-3-1-120,2 4-128,-5 1-24,2 6-56,3 2-16,4 5-64,6 1-144,4-1-680,6 6-432,4 4-2313,3 3 2305</inkml:trace>
  <inkml:trace contextRef="#ctx0" brushRef="#br1">21160 1542 4761,'2'-2'2681,"-2"1"-441,-2 1-584,1 0-871,1 0-289,0 0-344,-7 17-104,-28 29 8,25-17-16,9-3-16,0-3-16,6-1-8,1-11 0,6-4 72,8 3 48,-1-14 168,9-3 192,4-3 152,-5-8 80,4 2 112,-5-2-47,-10-5-121,-2-2-96,-12-7-216,-4 2-144,-7 2-128,-6 6-72,-5 10-152,-4 4-120,-3 14-312,-7 4-288,3 10-697,9 4-759,-3 3 1464</inkml:trace>
  <inkml:trace contextRef="#ctx0" brushRef="#br1">21413 1156 5249,'0'-10'2617,"-7"11"-1049,-2 9-432,-12 14-672,-1 8-200,-7 19-48,-7 1 41,-3 13-41,-1 11-8,4 9-8,0 4-48,5-5-24,6-9 0,1-13-64,5-2-16,6-10 0,-1-4-40,6-13-128,0-9-192,-1-12 176</inkml:trace>
  <inkml:trace contextRef="#ctx0" brushRef="#br1">20324 1566 2921,'-36'3'1768,"43"-1"312,-1-4-919,4 0-433,2-3-40,6 3-424,5 0-96,0 0-208,8 3-192,-5-2-1728,-2-1 1391</inkml:trace>
  <inkml:trace contextRef="#ctx0" brushRef="#br1">22562 1320 8674,'0'-1'3369,"-1"1"-2385,-6 9-136,2 10-360,-32 20-96,31-22-224,4-2-40,3-4-80,3-1-48,7-1 40,0-6 200,8-2 424,1-4 209,4-8 391,4-1-48,-2-5-48,1-2-47,-1-6-33,-6-4-48,-5-3-112,-4-3-112,-10 0-207,0 1-177,-4 1-232,-1 4-8,-7 3-208,-5 7 48,-4 9-24,-11 3-152,-8 15-136,-6 5-176,-3 14-921,7 4-479,9 4-1361,7 0-1032</inkml:trace>
  <inkml:trace contextRef="#ctx0" brushRef="#br1">22776 1481 5553,'-11'28'2969,"13"-25"-713,-1-3-807,-1-2-33,0 2-168,0-1-168,0 0-135,11-10-105,33-27-104,-25 18 0,3-1 16,7 0 48,-4-9-47,6-2-65,2-5-120,1-3-144,-1-3-136,-1 5-48,-5 7-72,-8 2-64,-5 14-32,-8 1-40,-2 7-40,1 4 32,-8-4-48,5 7 16,-7 5-64,-2 3 8,5 15-32,-9 0 48,-3 9 24,-3 8-64,-5 4-48,3 4-80,2-5-200,1-4-184,3-11-272,3-2-121,1-9-231,3-2-48,3-5-385,0-7-319,3-3-1921,0-3 2505</inkml:trace>
  <inkml:trace contextRef="#ctx0" brushRef="#br1">22941 1417 7714,'-39'-52'3936,"37"51"-1495,3 2-937,4 3-303,7-1-521,4 1-144,11-2-176,1-4-80,3 2-192,-3-4-32,-5-5-432,-1 5-648,-5-7-2745,3 1 2473</inkml:trace>
  <inkml:trace contextRef="#ctx0" brushRef="#br1">23003 983 8010,'-6'-3'3512,"3"-2"-1767,2 2-497,4 7-536,3-2-256,5 1-288,4 4 56,5-3 113,0-1 103,4 3 144,0-4 40,-8-5 56,2 1 16,-2-5 136,3-3-15,-3-1-49,2-2 8,-2 0-56,-6-3 32,-4 1-24,-6-6-56,-3-2-151,-3-2-145,1 1-168,-4-1-56,1 6-80,2 3-8,-3 4-64,5 6 0,0 3-104,2 1-72,2 4-592,0-2-697,0 0-1535,4 9-1017,1 4 2424</inkml:trace>
  <inkml:trace contextRef="#ctx0" brushRef="#br1">21792 1586 2833,'67'-27'2520,"-59"25"177,-4-2-569,2 1-151,-3-3-521,-1 1-104,3 3-88,-2-1-79,-3 1-233,0 1-104,0 1-368,0 0-120,0 0-224,0 0-72,0 9-8,-4 9-40,-11 26-16,2-21 16,2 4-16,1-1-8,2 0-8,-2-6-8,4-1-160,0-1 24,-2-8-504,5-2-352,2-5-544,1 0-401,0-8-1208,0 0 2017</inkml:trace>
  <inkml:trace contextRef="#ctx0" brushRef="#br1">21784 1702 5449,'-19'-54'2825,"11"52"-729,3 1-263,4 2-345,-3-1-136,3 2-168,0-2-55,0 0-209,0 0-192,0 0-288,0 0-160,1 0-184,0 0-16,0 0-16,7 1-40,15 1 0,26 21 16,-23-24-24,-2-3 56,-4-2-64,1 2-16,-5-2-48,1 3-80,0 3-680,-7-2-560,-3 3-2585,-1-2 2481</inkml:trace>
  <inkml:trace contextRef="#ctx0" brushRef="#br1">22522 1827 5697,'-27'-3'3209,"22"6"8,-5-1-1945,2 3-624,-2 0-224,5 2-344,0 2-88,4 2 32,2 5-8,2-6 24,3 4-8,3-6 224,2-3 152,3-1 368,6-5 257,6-6 247,2-2 96,3-7 1,-3-1-25,-3-3-192,-3 0-112,-11 0-96,-5 1-111,-9 3-265,-5-5-80,-5 5-264,-4 0-80,-6 4-128,-3 3-16,-3 7-48,0 3-80,-2 7-280,2 4-448,4 1-1153,0 5-743,10-3-1945,0-2 2832</inkml:trace>
  <inkml:trace contextRef="#ctx0" brushRef="#br1">22430 1641 7074,'2'1'2880,"5"-1"-1768,3 1-279,11 1-273,0-2-184,14 2-184,9-2-40,7-5 240,5-2 120,1-2 0,-1-2-72,4 1-168,0 0-112,3 2-128,-5 2 72,-13 4-56,-5 1-16,-16 2-32,-7 4-64,-11-3-176,-5 5-320,-7-2-1032,-9 1-1457,-6 1 1889</inkml:trace>
  <inkml:trace contextRef="#ctx0" brushRef="#br1">22807 1834 6017,'-5'-3'2945,"3"0"-977,1 1-175,1 2-369,0 0-128,0 0-255,0 0-89,0 0-160,0 0-88,11 4-200,15 5-72,29-1-240,-19-10-48,1-6-232,-2 1-768,-8 8 632</inkml:trace>
  <inkml:trace contextRef="#ctx0" brushRef="#br1">22859 1761 10026,'72'-32'4369,"-66"30"-2280,-2 2-257,-1-3-480,1 3-272,-4 0-447,0 0-33,0 0-264,-2 0-96,1 4-104,-4 11-64,-24 30-16,8-26-56,-2 1 48,3 2-16,4-2-32,2 1 24,5-2-56,0-6-8,9-1 24,3-3-56,10-3 40,4-2-112,7-4-32,2-2-80,3-2-728,-1-2-409,-2-1-1351,-2 2-1625,-6 0 2856</inkml:trace>
  <inkml:trace contextRef="#ctx0" brushRef="#br1">19323 2655 3377,'9'-10'1552,"10"-1"-400,3 1 1,9 0 119,5 3-128,5 2-224,1 4-144,2 7-247,-7 2-49,-11-1-232,-12-4-64,-13 1-120,-1 1 40,-2 2 40,-9 1 56,-3 3 16,-11-1-56,-7 2-72,2 5-88,-3-2 24,5 1-16,4-2-16,7-2 8,8 2-32,7-2-32,5-2-16,5 3 32,10 0 24,4 2 32,6 1 48,1 2-32,1-4-48,-6 0 40,4 3-16,-13-4 0,-4-1 16,-3 2-24,-14-2 56,2-2 72,-13 1-16,-2-2 0,-13-5 16,-6 1 88,-6-5 0,-2 0 8,0 0-48,-1-1-128,12-4-40,7 3-56,6-12-168,2 0-216,7-10-1408,-2-3-1641,3-3 2185</inkml:trace>
  <inkml:trace contextRef="#ctx0" brushRef="#br1">19248 2516 2481,'2'-2'1368,"8"-4"-176,-5 4-816,13 4-280,4-4-32,1 2 0,12 4-8,0-4 72,4 4 152,2-1 608,-1-2 89,-6-5 343,2 0 8,-14-8-256,-5-3 145,-5 1-65,-8-4-40,-5 1-80,1 0-151,-6 2-209,2-2-136,-3 0-232,-1 1-112,-1 2-112,-6 2-112,10 7-80,-3 1-160,8 7-552,1 4-304,8 9-1001,-1 2-904,6 3 1969</inkml:trace>
  <inkml:trace contextRef="#ctx0" brushRef="#br1">19398 2730 2649,'23'-34'1128,"-27"46"-504,-3 9-208,-3 4 24,-1 5-120,-2 5-168,1 4-64,-3-5-136,4-1-8,2-7-256,0-13-120,7-5-432,2-5 504</inkml:trace>
  <inkml:trace contextRef="#ctx0" brushRef="#br1">20079 2714 7402,'0'0'3376,"-1"-1"-1543,0 0-369,0 0-616,0 0-304,0-1-416,1 2-56,0-1-88,17 0 24,41 0 16,-29 1-40,2 1 16,1-1-48,-5 2 32,-2 0 16,-6-1-64,-3 1-56,-8-1-208,-4-1-376,-4 3-816,-8 0-1049,-9 1 1577</inkml:trace>
  <inkml:trace contextRef="#ctx0" brushRef="#br1">20046 2789 6617,'-2'1'3121,"-2"-2"-1401,5 1-743,-1 0-209,0-1-328,21 1-48,35-1-160,-19 0-112,3-3-72,3 4-120,-5 0-816,-5 0-1529,-8-1 1577</inkml:trace>
  <inkml:trace contextRef="#ctx0" brushRef="#br1">21038 2674 3217,'49'-58'1992,"-46"43"-7,0 4-217,1-1-128,0 3-247,2 8-457,-4-4-208,1 8-352,-3 2-192,-3 7-192,-3 8 0,-5 6-16,-3 5 24,-3 5 24,-1 1-16,-2 3 48,3 4-56,1-2-8,1-3 24,5-7-56,4-4 72,7-10-16,0-9-24,0-4 24,1-7 16,2-2 32,6 5 48,3-2-16,0-2-16,3-5-8,2-4-16,3-7-16,3-2 24,6-2 8,0-2-32,4-5 8,-1 2-16,-2 2 64,0 2 24,-4 6 72,-6-1-16,0 2-8,-6-1 16,-4 1-48,-2 3 32,-5-2 49,4 2 55,-8 0 32,0 3 0,-5 3-56,-4-2-48,-6 3-80,-6-5-8,1 2-64,1 9 24,-8-1 40,0 2-80,-8 6 64,-4-4-48,10 7-32,3-2 40,9-1-56,9 4-56,8-4-128,6 2-144,6-3-648,5-5-369,3 1-2063,-1-5 2151</inkml:trace>
  <inkml:trace contextRef="#ctx0" brushRef="#br1">20980 2375 4553,'-8'-3'2545,"1"1"-873,4 1-72,4 0-207,0 1-537,-1 0-200,0-1-352,0 0-112,13 0-152,29 1-40,-18 3 8,8-2-8,4 2-24,7-2 16,-2-1-8,5 4 32,-7-3 16,0 2-16,0-4 40,-9-4 272,1 3 264,-10-3 144,-3 1 257,-3 0-129,-9-9-48,-1 4-72,-5-2-160,-6-1-136,1 4-184,-4-2-24,2 3-160,-2 0 16,2 3-112,4 2-64,1 2-192,2 3-280,0-3-848,0 0-520,2 4 1167</inkml:trace>
  <inkml:trace contextRef="#ctx0" brushRef="#br1">21906 2699 6225,'70'-26'3089,"-65"25"-1249,-2 0-687,-3 4-137,-1-3-472,-1 0-136,-24 8-136,-34 31-120,21-19-120,2 2 16,-1 1-48,4-1 8,13 0-64,1-7-72,16-6-192,-2-2-352,-1-10-1409,8-3-1183,-3-10 1975</inkml:trace>
  <inkml:trace contextRef="#ctx0" brushRef="#br1">21763 2663 6777,'5'-8'3305,"6"6"-1264,-3 0-465,0 2-768,2 2-304,1 10-392,1 3-8,2 4-80,-1 7 16,0 0 0,1 2-56,-1 6-72,5 1-120,4-3-1408,-1-5-1729</inkml:trace>
  <inkml:trace contextRef="#ctx0" brushRef="#br1">22262 2959 4809,'-23'27'2889,"38"-41"-417,9-7-984,2-3-247,5-6-345,4-1-48,4-7-24,0-1-64,-4-3-79,1 0-97,-6-1-144,-2-1-24,0 4-136,-2-1-32,-3 11-88,-4 3-56,-6 16-48,-7-1-40,-2 11-24,-4 0-32,0 9-72,-4 4 24,0 18-32,-4 2-8,-1 11 56,-2 0 32,-1 4 16,1-1 24,-1 4 0,3 0 0,2-6-8,1 0 8,4-14 8,1-3-72,3-9-40,0-6-72,2-7-32,-2-1-64,-2-4-176,-5-2-168,-6-3-433,-2-2-143,-4-3-520,3-4-681,-1-3 1617</inkml:trace>
  <inkml:trace contextRef="#ctx0" brushRef="#br1">22458 2823 3929,'-8'-11'2480,"8"3"-167,-2 1-185,5 1-743,2 1-313,8 0-552,8-5-168,4 2-176,13 3-40,3 5-96,-1 4-8,-3-1-160,-11 2-192,-11-4-2121,-4-4 1713</inkml:trace>
  <inkml:trace contextRef="#ctx0" brushRef="#br1">22483 2418 3457,'-13'-56'1376,"18"52"-840,3-1 96,0 4 184,10 3-79,1 1-217,3 0-144,10 0-224,0-5 232,6 4 456,-1 0 136,-4-5 273,0-3-65,-6-3-120,-3-2 80,-5 1 113,-7-1-49,-7-3-16,-1 2-104,-9-5-248,1 0-103,-6-3-265,2 3-120,-3 1-168,1-1-88,1 7-64,0 0-88,5 7-144,1 2-168,5 10-800,3 2-329,5 8-855,1 1-905</inkml:trace>
  <inkml:trace contextRef="#ctx0" brushRef="#br1">1336 3947 5449,'-6'-1'2513,"1"1"-1169,-11 6-648,-1 1-280,-10 11-264,-5 4-96,-9 7-40,0 5 16,-3 2 16,3 4-32,7 3-32,1 2 24,9-1 0,7-2 72,8-9-8,8 1-16,6-14 32,7-2-48,5-9 40,4-5 40,8-10 32,-2-4 0,5-11 25,-5-3-49,1-3-64,0-2 40,-7 3-64,-2-1-24,-6 6 24,-5 6-40,-5 6 24,-3 5 8,-6 10-56,-4 4-56,-2 9 16,-2 2-24,1 4 48,3 1 48,6 1-80,5-4 24,10-2-8,1-7-33,9-6 89,4 3 0,0-11 0,2 3 24,-2-5 25,-2-7 47,-7-4 48,0-6 8,-4 0 8,-4-2 8,-3 1 32,-2 3-8,-4-3-32,-5 4-32,1 0-88,-2 0-24,-9 4-48,4 4-32,-4 6 0,1 2 8,5 1-16,2 6 24,2 2-8,6 3-16,8 3 8,4-3 0,4 0 24,1-3 16,-1-1 24,-1-1-8,3-3 8,-4-2 0,2-2 40,-2-3 16,-1-4-24,-3 1 16,-2 0-16,-3 2-24,-2 4 8,-2 3-24,-2 6-8,-5 5 8,3 7 0,-2 1-8,0 1-8,5-1 0,0-5 0,4-1 40,4-4-24,3-5-8,3 0 0,1-4-8,1-4 40,0-2 40,-1-5-32,2-3 0,-2-5-24,2-1 40,-2-2 8,0 1-32,-6 0 40,1 2-56,-7 0 40,-2 4 0,-3 7-16,-2 5-16,-2 10-24,1 4 16,-2 2-24,0 4 24,7-3-32,2-1 16,9-1-16,0-3-24,5-1-80,5-3-352,3-3 320</inkml:trace>
  <inkml:trace contextRef="#ctx0" brushRef="#br1">1850 4387 4897,'25'14'2425,"7"-44"-833,3-1-40,4-7-520,6-7-191,1 2-281,6-2-120,-8-1-112,-3 6-40,-15 2-128,-3 0 8,-5 3-64,-7-1-16,-6 7 0,-5 3-80,-8 12 0,-2 4-48,-8 12 8,1 11 48,-11 13-56,3 8 40,-3 12-40,-3 3-40,7 7 80,-2 2-48,7 4 64,3-2 16,11-6-40,6-4 8,10-18-16,4-5 16,5-11 0,2-11 0,5-5-8,-2-6 0,-4-12 24,8-2-8,-10-10 8,-1-1-8,1 0 0,-7 2-8,-7 3 40,4 7 8,-9 11-24,0 4 32,0 8-104,-5 1-48,3 7 40,-1 3-16,2 1 48,5 0 0,6 3-8,3-2-24,3-4 32,4 0 16,-2-5 0,2-4 24,0-3-8,-3-1 24,2-9 64,0 0-16,-5-6 32,3-5-16,-6 1-64,2-3-8,-11 0-32,-6 0 0,-11 3-16,-6 6-24,-7 4-40,2 3-72,2 10-32,1 1 56,6 7-8,-1 5 64,9 5 48,1 1-24,10 3 56,6-1-16,10-1 16,1-6-24,8-6 24,2-4 48,-1-9-16,9-4 64,-2-5-24,2-4 24,-6-8 16,1 0-24,-12-2-8,2 0-8,-3 6-24,-7 4-8,-4 7-16,-7 1-40,-6 9-24,-2 7-8,-8 7-8,3 7 0,-2 1 8,2 1 24,5-3 32,0-4-8,13-3 0,0-1 0,8-1 0,0-2 0,2-9 8,0-3 32,4-3 16,-1-6 8,2-5 56,2-4-40,-3-7-32,0 0 8,0 0-48,-1 3 0,-5 1 24,-2 6 8,-3 6-24,-3 4 0,-4 6-32,-5 3-24,-4 9 32,1 1-32,-1 5 16,1 1 40,1 1-24,0 0 40,8 1-56,2 3 16,3-8 0,-1 0-40,6-12 80,0 2-40,2-6-24,3-2 72,3-4-32,1-8 16,-4-4 32,2-2-72,-5-2 32,1 3-24,-3 2-32,0 4 40,-2 8-24,-4 0 40,-3 8 32,1 3-64,-3 6-32,2 2 24,4 4-72,1-1 16,5-2-128,3 1-712,1-8 640</inkml:trace>
  <inkml:trace contextRef="#ctx0" brushRef="#br1">3327 4429 3849,'43'6'2080,"-25"-36"-407,5-2-137,6-7-320,3-7-240,4 3-319,-6-1-41,-6 4-144,-4 3-96,-8 7-176,-4 2-96,-9 4-80,-5 3-24,-3 11 8,-2 0-40,-6 16-24,-2 7 8,-4 16-24,-2 9 56,0 9-8,4 6 16,11 10-56,4 0 48,6-5 32,10-9 0,0-19 48,1-6-48,5-12-40,-1-4 16,1-9 32,-1-5 0,3-5 56,-2-6-32,-1-2-40,-2-2 40,-6-2-24,-3-2 32,-4 6-40,-1 3-16,-6 5 56,2 3-64,2 4 64,1 2-16,2 2-48,2 2 48,-2-2-48,2 0 48,16 3 160,22 4 32,-28-8 80,8-1-64,-2 0-184,1-2-40,-6 1 0,-2 0-40,-6-1 8,3 3-40,-6 1-344,-1 1-576,-2-1 632</inkml:trace>
  <inkml:trace contextRef="#ctx0" brushRef="#br1">4641 4301 3457,'6'23'2192,"0"29"-311,-6-15-777,-2-4-16,1 1-400,2 0-16,1-2-120,-2-7-15,0 5-25,2 0 0,-5-2 56,2 1-96,-8-11-48,-2-3-80,-1-6-160,-6-4-16,5 0-64,-4-5-48,-2-5-40,2-4 8,-5-13-56,4 2-24,6-5-40,5-3-64,7 3 40,7-1-16,6 3 72,6 1 32,10 1-32,2-1 48,2-2-24,0-1 40,1 0 0,4-4 0,1-1 32,1-2 0,-11 1 56,-1-1-16,-5 6 24,-3 3-56,-2 7 0,-8 4 32,-7 7-48,-1 2 24,-4 6-16,-3 4-40,-2 8-8,-3 7-40,-1 6 32,-1 1 16,5 1 8,0-1 0,6-4-40,7-3 24,5-7 0,3-8 40,7-2 0,2-5 48,-1-10 0,5 0 0,2-5-8,-7-3-16,1-3 32,-4-3 64,-9-5 272,3 1 49,-2 2 7,-12-1-24,0 4-224,-8 3-144,1 5-16,-7 1-96,-8 5-40,1 5-40,-10 6-136,4 10-40,2 9-497,0 3-295,7 3-1664,2-2 1735</inkml:trace>
  <inkml:trace contextRef="#ctx0" brushRef="#br1">4539 4277 6489,'26'-45'2577,"-42"60"-1745,-5 9-400,4 6-144,4 5-112,5-6-64,10-6-56,6-5-16,9-11 232,9-3 161,6-7 303,-3-14 144,-3-9 16,1-2-72,-12-6-112,3-1-31,-6 3-209,-10 3-80,-4 8-176,-6 3-112,-14 9-168,-2 5-112,-11 9-368,-3 8-329,7 16-663,1 2-976,10 5 1599</inkml:trace>
  <inkml:trace contextRef="#ctx0" brushRef="#br1">5026 4268 3105,'52'41'1136,"-56"-22"-968,7 3-32,3-1 32,-1-5 216,8 2 144,3-8 280,-4-3 185,8-5 151,-5-3 32,3-7-152,1-6-176,4-5-319,-2-7-153,-2-1-128,3-1 56,-5-2-8,-4 1 32,-4 3-56,-3 4-136,-2 7-48,-4 8-72,-6 7-16,1 6 0,-6 7-8,0 4-16,-1 10-32,2 0 32,8 3-8,0-2 56,3-3 24,1-3-32,7-2-48,3-3 32,1-10 0,2 0 24,3-8 32,1-5-48,3-1 8,-1-7 0,6-5 8,-3-6 8,-4-4 24,-2 1-24,-12 0-16,5 4-8,-9 6-40,0 4 32,4 7 8,-4 3-88,1 9 16,-4 2-16,1 7-24,-3 1 64,0 4 0,-1-1 24,1 2 0,5 4 8,6-2 8,1-4 0,4-3 0,-3-3 16,-1-7 32,5-1-16,0-4 16,4-4-24,1-7-16,2-3 32,-6-11 16,3 2 24,-1 0-24,-2-1-48,0 6-16,-4 1 24,-3 4-40,-5 5 8,-2 4-32,0 6-16,-1 8 32,-1 0-32,0 6 24,0 0 16,1 4 0,4 3 32,4-3-8,4 2 16,4-4-16,-1-5 0,4-3 16,1-6-8,-2-8 88,4-4 8,-2-10 24,0-5 120,-3-3 288,-6-3-24,-4 3-40,0-2-143,-7 5-361,-8 0-24,-9 5-153,-6 3-159,-8 9-232,2 5-40,-1 12 96,-3 9 144,7 11 280,0 5 120,13 7 56,5 1 40,9 2 32,5 1-32,6-1 40,0-4 24,3 2 8,-1 0 16,-2 1 48,-1-1 168,-4-7 48,-1-1 40,-11-15 25,-6-5-177,-7-5-72,-6-5-72,-4-7-160,-3-2-48,-1-5-32,-4-10-80,6-4-64,2-4-24,7-11-16,11 7 56,6-3 47,8 2 65,11 3 8,3 2 32,14 3 56,2 0-16,16 3 24,7 2-8,4-4 40,2 0 17,0-3 79,-4-2 16,-6-3 136,-3 1 304,-7 2-32,-7 1-40,-6 4-144,-10 3-336,-7 3-72,-7 1 24,-8 1-16,-10 2-64,-11 7-24,1 5-40,-4 11 8,0 9 48,8 4 48,5 6 24,7 6 16,4 0 32,3 4-16,4-7-40,15-2-56,6-4-64,13-6-304,4-4-408,3-9-1001,1-5-1695,2-7 2247</inkml:trace>
  <inkml:trace contextRef="#ctx0" brushRef="#br1">6734 4270 6161,'11'-45'3241,"-7"38"-752,-4 2-929,0 3-752,-5 3-352,4-1-400,0 1-120,-2 19-152,3 24-176,0-25-2233,-2 0 1889</inkml:trace>
  <inkml:trace contextRef="#ctx0" brushRef="#br1">6704 4409 9162,'0'46'3633,"1"-48"-2569,0 0-456,5 0-632,0 0-384,11 6 264</inkml:trace>
  <inkml:trace contextRef="#ctx0" brushRef="#br1">7731 4217 4329,'1'-55'1984,"0"51"-1039,1 1-137,0 3-440,-2 0-144,0 0-120,0 0 48,0 0 56,2 14 0,8 28-24,-10-15-48,0 8-64,0 5-32,0 2 0,1-4-32,0-3 0,-1-4 8,-1-8-24,2 0 0,1-10 24,4-3 8,-2-3 16,1-3 16,-1-2-8,1-2 24,1-4-8,0 0 32,2-2-16,2-3-16,3-3-8,1 0-16,4-4-16,4 0 0,1 0-8,0 0-8,-1-1 56,-6-4-24,-1 0 0,2 0 16,1-1-16,0 3-8,-1-1 24,-3 0-16,-1 3 8,-1 2-16,-3 3 40,-2 3-8,-6 1 0,-1 3 72,-4 2 208,0-3 1,-2 4-1,-9-1-32,-2 1-256,-4 2 32,-1 1 24,4 2 56,-8 1 120,-3-2 24,-9 1 72,-2-2 0,4 1-40,5 2-48,11-3-88,8-1-64,5-3-80,4 1-24,3-1-64,9 0-64,7-1-176,8-1-376,7-1-2353,-4-1 2057</inkml:trace>
  <inkml:trace contextRef="#ctx0" brushRef="#br1">7748 4019 4577,'-4'-1'2545,"7"-6"-849,-7 5-408,2-4-296,5-3-576,-6 8-151,6 1-161,2-3-24,-5 3-32,0 0 8,22 0 32,35 1-16,-19-1 72,-3-2-16,-2 2 112,-1-6 64,-6 1 120,0-2 112,-9-6 80,-4 2 40,-5 0 72,-5-2 17,0 5-9,-5 0-8,-6-3-208,-2 4-96,-7-5-224,1 3-104,10 3-32,-6 0-16,10 5 16,-5 1-56,1 0-48,6 3-112,2 4-352,9 1-368,3 9-728,6 0-241,5 9-1720,-1-1 2297</inkml:trace>
  <inkml:trace contextRef="#ctx0" brushRef="#br1">8309 4385 7434,'0'41'3624,"-3"-45"-1343,-4-2-361,4-1-479,-1 2-249,-2-1-336,1 1-224,1-2-352,4 3-88,0 2-216,0 2-16,0 0-296,0 0-560,7 2-1489,3 2 1521</inkml:trace>
  <inkml:trace contextRef="#ctx0" brushRef="#br1">8457 4526 4505,'-55'52'1920,"57"-60"-903,11-3-289,0-6 0,9-3 24,5-5 0,4-4-112,6-1-24,1-7 9,4 0-57,3-2-120,-5-5-48,1 1-24,-11 5-24,-7 0-16,2 9-8,-13 2-64,-1 1-24,-1 11 0,-9-2 8,2 14-72,-1 3-47,-8 3-65,-1 10-72,-2 8 0,2 8-16,0 9 56,0 4-16,3 3-8,-3 1 16,-1-3-64,6-2 40,2-8 8,-1-6-8,1-6-8,1-3 16,0-5-8,2-1-48,1-4-105,-4-2-79,0-6-464,-2 0-328,1-1-1344,0 1-825,-8-5 1969</inkml:trace>
  <inkml:trace contextRef="#ctx0" brushRef="#br1">8623 4382 5345,'-2'-5'2593,"7"2"-1169,11 1-552,9 2-384,13 3-296,5-8-48,4 4-112,-4-5-112,-6 2-784,-6 0-1584,-11-9 1631</inkml:trace>
  <inkml:trace contextRef="#ctx0" brushRef="#br1">8736 3928 2417,'8'-2'976,"6"-1"-424,-1 3-120,4 2 152,11 0 192,-2-2 232,6-1 185,-2-3 31,0-6 144,-4-4-95,-7-3-145,-5-3 16,-10-2-24,2 0-24,-8-2-103,-3 0-97,1 1-192,-7 1-224,-4 3-184,-2-2-72,-5 5-152,7 3 8,7 6-40,4 6-112,6 2-264,6 6-424,8 10-1304,3 0-1553,2 12 2249</inkml:trace>
  <inkml:trace contextRef="#ctx0" brushRef="#br1">9488 4259 4257,'-56'39'2520,"56"-41"-343,5-1-1201,4 1-160,6-2-248,6 0 1,8 0 31,2 0-64,-1 0-224,-4 2-88,-2-2-88,0 2-72,-4 1 0,2 1-48,-5 0-80,-6 2 8,-3 1-152,-5 1-64,-7 3-568,-2-2-721,-6 2-1303,-5-1 1671</inkml:trace>
  <inkml:trace contextRef="#ctx0" brushRef="#br1">9459 4380 3985,'1'0'2232,"2"-5"-79,11 1-969,4 2-216,8 2-104,9 0-199,-7-2-401,-1 2-112,1 0-232,-1 0-232,1-3 232</inkml:trace>
  <inkml:trace contextRef="#ctx0" brushRef="#br1">10280 4216 6201,'-7'-5'3065,"-1"2"-1185,-5 5-855,-1 8-345,0 11-464,-1 9-120,4 9-32,-2 1-8,11 0 8,-2-5-56,16-7 16,4-3 0,6-12 24,6-6 32,8-8 120,-1-5 112,4-5 208,-2-4 56,-13-9 128,2-3 33,-7-10 31,-1-2-64,-4-3-160,-5 0-104,-12 0-232,-9 4-8,-7 8-112,-3 2-48,-5 11-56,-3 9-96,-6 12-192,2 11-312,0 12-928,5 6-697,9 9 1345</inkml:trace>
  <inkml:trace contextRef="#ctx0" brushRef="#br1">11397 4237 6361,'0'-4'2905,"-3"0"-1361,0 4-367,-2 6-697,-6 2-216,0 16-232,0 4-32,-4 2 0,2 4 16,8-3-32,-4-4 0,6-5 8,3-2-8,3-7 32,4-1 0,5-5 0,1-4 56,-1-5 64,9-4 80,-4-11 264,5-2 48,4-1 112,-9-6-8,1 3-120,-4 4-55,-6-5-105,-7 2-40,-3 2-160,-7-2 24,-5 7-128,-1 5-16,-5 1-104,-2 5-128,7 7-256,0 3-321,4 9-735,2 4-936,-3-2 1535</inkml:trace>
  <inkml:trace contextRef="#ctx0" brushRef="#br1">11466 4294 2953,'20'-2'1368,"-27"19"-392,0-1-248,-1 1-112,1 4-199,2-4-281,2 5-40,6-5-72,1-2 8,4-3-16,0-4 16,3 0 88,1-4 80,1-2 208,4-2 224,-1-4 304,2-3 40,1-7-72,-1-3-199,3-2-225,-1 0-48,1 1-48,-1 2-32,-4-4-72,-1 2-16,-9 5-88,6-1-8,-9 7-96,-2 4-8,-1 0-72,-7 5-40,6 8 24,-3 2-40,2 8 32,-5 5 56,4-2-48,-2-3-8,5 1-8,1-8-32,4-1 32,4 1 16,-1-6 8,1 0 32,1-7-24,3-3 56,2-6 0,0-2-32,4-5 64,0-3-64,0 0 24,3-1 16,-4 0-40,-2 3 24,-7 3-24,-3 1 32,-2 7-16,-3 4-24,-2 4-32,-3 4-48,0 7 32,-2 2 0,1 7 40,2-1 16,3-4-16,1-2 8,5-1-24,4-2 0,1-4-24,2-2 40,-1-5 8,1-4 8,1-6 48,4 1-40,4-7 24,3 0 0,-4-3-48,2-5 32,-3 2-8,-7-2-24,1 4 8,-6 4 8,-7 6-24,1 3-24,-7 6-48,5 11-16,-1 5 16,1 6 16,-1 1 48,-4-4-8,9 2-24,-1-1 40,3-7-32,9 0 0,-3-6 32,0-6-16,12-1 56,-16-10 40,16 1 40,-1-9 8,-2 1 24,6 0 184,-11-4 280,-1 3 65,-7 2 79,-3 0-200,-6 0-288,-5 0-40,-6 0-144,-4 7-32,-8 8-88,2 4-24,1 11-200,-7 0-88,12 2-416,-1 5-361,3-9-935,6 2-1049,-3-3 1969</inkml:trace>
  <inkml:trace contextRef="#ctx0" brushRef="#br1">12390 3978 8586,'-1'-9'3713,"-5"9"-2129,13 0-440,-12 11-648,-2 5-168,-2 14-80,-9 8 8,9 10 9,2 6-81,2 5-56,-1 0-40,6-6-32,3-7-32,7-10 8,1-6 16,7-5-24,-2-6 32,1-9-24,3-2 0,4-6-64,2-5-120,6-6-865,3-8-1911</inkml:trace>
  <inkml:trace contextRef="#ctx0" brushRef="#br1">13761 3777 6249,'8'-18'3041,"-5"-1"-1049,0 3-415,-3 6-465,0 6-152,2 4-264,-4 1-184,1-1-280,-4 7-63,-4 17-161,-41 61 8,10-24 56,1 8-104,-8 6 8,3 7 24,7 7-64,2-6 64,10-9 16,0-7 16,4-10 32,-1-3-72,-4-11 48,8-4-32,3-15-16,6-4 72,5-11-56,4-3 32,-2-8 264,7-4-32,3-7 16,-2-6-32,7-2-384,-5-4-64,2 8-920,0 1-977,-3 3 1329</inkml:trace>
  <inkml:trace contextRef="#ctx0" brushRef="#br1">13411 4188 4417,'2'-5'2488,"-1"1"-423,1 0-41,-2 3-511,1-3-201,-1 2-304,0 1-216,-1 0-400,-1 1-112,-1 0-280,-7 9 0,-31 41 32,22-21-48,3-1 56,-1-6-40,13 3-24,4 0 0,9-5-16,4-1 16,3-4 8,3-8 40,3 3-24,-3-6 24,5-6 345,-4-6 223,1-12 264,8-4 112,-1-5-104,2-4-128,-2-2-71,-8-1-73,-6-2-168,-5 3-88,-13 3-136,-6 4-48,-11 9-112,-4 7 0,-3 10-192,-1 7-176,1 10-608,3 5-665,4 8-1295,6 6 1727</inkml:trace>
  <inkml:trace contextRef="#ctx0" brushRef="#br1">14051 4065 6393,'81'-62'3233,"-78"57"-1136,-3 5-817,-3-1-336,-7 3-536,-7 8-136,-7 8-296,-5 4 40,-3 12 24,0 5-64,0 8 40,8 1 0,6-2 0,2-3 24,6-11-8,6 0-72,0-8 24,10-1-8,9-2-56,-9-7 8,10-3-392,-1-3-616,-1-8 720</inkml:trace>
  <inkml:trace contextRef="#ctx0" brushRef="#br1">14376 4170 7354,'3'-4'3256,"-5"4"-1767,-4 4-393,-5 9-608,-5 4-184,1 8-136,-1 7-72,-4-6-120,-4 1 24,3-3-48,-2-5 8,3 0-104,8 0-120,-6-9-880,3-2-1385,2-10 1641</inkml:trace>
  <inkml:trace contextRef="#ctx0" brushRef="#br1">14213 4204 6233,'-2'-5'3433,"7"7"-752,-2 2-1089,7 9-424,-4 3-160,3 7 89,2-1-201,-1 3-424,1-4-160,1-1-264,2-2-8,5-5-24,-4-1-104,3-3-752,-2 0-760,-6 0 943</inkml:trace>
  <inkml:trace contextRef="#ctx0" brushRef="#br1">14594 4087 4305,'24'-59'2600,"-23"57"-335,0 2-681,2 2-840,-3-2-215,0 0-161,7 18 32,15 30 200,-13-21-56,-3 8-24,-3 2-40,-1 6-176,0 0 8,-6-2-96,-8-1-96,-3-5 8,-6 1-96,-4 0-40,2-2 64,2-5-72,3-3 48,6-9-8,2-4-64,1-10-376,2-3-728,0-8 744</inkml:trace>
  <inkml:trace contextRef="#ctx0" brushRef="#br1">15069 4281 6641,'-11'1'3273,"11"-1"-1112,6 3-745,5 0-552,2-3-216,4-5-344,2 1 16,8-2-160,4 3-88,0 1-32,0-4-64,-4 6 32,-5-3-128,-5 2-264,-5 1-512,-8 0-1889,-5 3 1849</inkml:trace>
  <inkml:trace contextRef="#ctx0" brushRef="#br1">15017 4379 5353,'0'0'2169,"9"0"-921,7 2-80,-1-3-192,6 0 129,1-2-441,2-3-200,12 3-208,0-1-96,4 2-216,-3 2-112,-9-5 112</inkml:trace>
  <inkml:trace contextRef="#ctx0" brushRef="#br1">15850 4215 5761,'71'-35'2705,"-72"30"-1073,-1 1-272,5 8-623,-7 4-257,-8 8-328,-6 3-112,-6 9-40,-5 0 16,-4-2 24,6 7-40,4-6 64,3 1-24,10-6-56,5-4 48,5-4-64,1-4 32,6-3 16,5-3-40,3-4 144,4-1 64,3-8 112,0-2 64,5-1-56,1-2-24,-6-1-24,3 5-64,-13 0-80,1 4-48,-5 5-48,-4 0-16,0 4 0,-8 3 16,2 3-56,-2 3 48,8 3-8,3-1-16,3-1 16,4-5 0,-2-6 0,7-2 32,-3-4 16,6-2-32,-1-5 0,2-1-16,-5-3 32,-1-3 0,-7-1 448,-3 3 24,-7-2-47,-3 5 31,-8-2-448,-4-1-32,-4 9-16,-2-1-40,4 12-64,0 0 8,-1 2 32,5 5-8,10 0 40,6 3-48,13 2 24,1-4-16,2-3 88,1-3 16,3-6-16,2 1 16,6-7 8,5 4 8,2-6 0,-2 1 32,0-2-40,-9-3-24,-3 0-8,-4-2 16,-12 4-16,-2 1 8,-4 7 8,-5 2 0,2 12 0,-3 6 24,-7 3 8,6 3-56,-11-3-56,9 1-24,-2-4-16,5 0 56,10-5 24,1-1 24,5-3 8,-3-3-16,-6-6-16,3-2 16,1-8 64,6-2-48,11-3 72,0-2-64,8 0-32,-3-3 56,0 0-56,1-3 64,1 8-40,-2-3-8,-7 7 64,-5 4-56,-10 3 48,-3 9-56,-11 5-16,-2 1 32,-7 9-24,-3-5 24,4 4-48,3 2 32,3-8 8,8 5 0,1-6 32,3-3-56,8 0-16,0-4 48,4-5-40,1 0 56,1-7 32,3 1-56,5-4 72,0-2-64,-2-2-16,1 1 48,-13-1 192,3 4 136,0 5 96,-1-3 16,-1 3-112,-4-3-72,-3 1-16,-3 1-40,5 4-64,-5-1-48,-2 1-40,0 1 88,-1 0-80,1 0 24,0 1-16,0 0-64,0-1 33,-1 0-1,0 1-32,1 0-8,0 0 8,0 0-32,0 0 16,0 0-24,0 0-48,0 0-8,0 0 48,0 0-16,-1 0 8,1 0 24,0 0-40,-1 0 8,0 0 32,0 0-32,1 0 16,0 0 32,0 0-56,0 0 80,-2 0-56,2 0-24,0 0 104,0 0-104,0 0 24,0 0 32,0 0-40,-1 0 32,1 0 40,0 0-32,0 0-8,0 0-56,0 0 40,0 0-40,0 0 32,0 0 72,0 0-56,0 0-16,0 0 0,0 0-72,0 0 72,6 1 8,-1 1 40,2 0 8,5 4-64,27 17 24,-26-10 0,1-2 64,-3 2 72,0 0 0,-2 1-16,-6-4-88,-3 3-16,-2-2-24,-8 0-8,-3 2 24,-9-3 0,0 0 16,-3-5 8,2 2 40,5-6-64,7-1-24,2-2-128,4-2-144,0 2-392,4 4-257,4-1-311,-3-1-112,0 0 120,0 0 263,3 2 353,16 0 192,29-11 344,-25-10 32,8-2 88,5-6 152,5-4 80,4 3 64,-1-15 168,0-3-47,-9-14-17,3-1 32,-2 1-112,-2 5-128,-10 17-104,-8 6-72,-11 22 120,-5 2 72,-10 17-40,-9 7-24,-6 13-192,-2 9 16,0 12-32,5 8 56,1 10-16,0 0-80,1-10 112,4-7-48,4-19-16,5-3 8,5-11-56,2-2 16,2-6 32,3-3 16,4-7 48,0-2 16,7-5-24,-4-3-8,3 0-232,1 0-592,1-2-2513,-1 1 2233</inkml:trace>
  <inkml:trace contextRef="#ctx0" brushRef="#br1">17354 4486 13019,'67'32'6257,"-67"-32"-2312,0-4-992,5-2-1353,-3-1-560,1 0-752,1 3-392,-1 2-2648,1 7-2337</inkml:trace>
  <inkml:trace contextRef="#ctx0" brushRef="#br1">22393 4218 5545,'-81'11'2785,"78"3"-745,-3 1-888,5 1-431,-2-2-265,6 3-344,2-3 24,3-1 80,0-3 112,-5-9 328,10-1 80,0-5 48,7 2 81,8-3-121,-5 0-8,1-2-120,-4-3-136,-4-5-120,0 4-32,-3-3-72,-2 0-16,0 5-96,-3 0-72,-1 7-56,-2 0-24,-3 3-8,4 4 8,-4 2 8,3 6-40,-2 4 40,0-3-40,-2 2-8,0-1 56,2-1-16,0-4 64,3 0-72,0 2 40,2-8-8,1-3-40,6 0 32,0-11-16,0 2 16,3 0 8,-10-9 32,3 1-56,-8-2 8,4 7-40,3 6 16,-9 4 40,6 4 0,-1 6 8,-11-1-24,7 5-24,-8 0 0,-5-3 16,11 7 8,-4-1 24,10-2-56,0 1-112,-3-8-296,5-1-648,-7-3-1593,0-5 1737</inkml:trace>
  <inkml:trace contextRef="#ctx0" brushRef="#br1">22625 3941 13083,'-9'-21'5209,"2"9"-3665,6 7-472,0 4-815,2 2-209,-1-1-753,0 0-759,2 15 936</inkml:trace>
  <inkml:trace contextRef="#ctx0" brushRef="#br1">22952 3990 8338,'0'-8'4169,"1"4"-1497,-1-1-887,0 2-297,6 8-592,0 2-120,4 10-88,1 2 41,0 10 71,-3 0-136,-2 8-160,-2 6-136,-3 4-168,2 1-80,-3-2-120,0-5 32,2-7-32,1-4 8,2-6 16,-4-3-8,1-9 16,-2 1 64,2-11 272,3-2 112,0-7 241,5-5 7,1-8-168,1-5-128,-1-14-152,1-3-40,3-13-80,-4-9-24,14 5-112,3-1-24,0 17 0,2 11 24,-11 12 8,-6 6-16,-4 8-16,-2 5-32,-7 4-64,-3 0-24,-2 6-440,-4 0-520,-1 10-1345,1 4-848,-6-2 1953</inkml:trace>
  <inkml:trace contextRef="#ctx0" brushRef="#br1">23495 3720 6041,'8'-17'3417,"2"6"-336,-9 0-785,4 9-695,-3 3-217,3 12-320,10 14-112,8 21-48,7 8-39,3 8-145,3 2-120,-8 1-168,-5 8-72,-18 6-160,-6-4-32,-17-4-88,-11-6-32,0 2-40,-7-3-32,4-9-24,4-3-248,-1-21-1232,5-4-921,1-13 1417</inkml:trace>
  <inkml:trace contextRef="#ctx0" brushRef="#br1">18557 4009 2240,'8'-6'1601,"-1"2"-145,-3-3 377,0-1-145,2 4-272,-5-2-160,3 6-287,-1 0-33,-3-1-136,-1 1-104,0-1-248,1 0-128,-1 1-160,-4 2-112,-11 12-24,-28 29-48,23-15 24,0 8 0,3 9-32,-4 3 88,10 5-64,1-7-8,4-8 32,5 0-80,8-2 56,1 0 24,9-2 8,-6-5-8,-2-5-8,7-2-16,-8-8 16,1-3 320,-4-9 433,-2-2 215,2-4 152,1-4-216,3-4-488,-7-5-216,-7-1-208,5 2-80,-4 2-952,-1 4-944,-3 7 1232</inkml:trace>
  <inkml:trace contextRef="#ctx0" brushRef="#br1">18752 4363 4705,'2'2'2393,"-2"-2"-585,0 0-488,0 0-448,5-2-103,7-2-241,24-14-16,-25 5-64,5 5-8,0-3-40,1-1-32,-5-2 16,-4-2-88,3 2-32,-1 2-56,-3-3-80,2 5-16,-10 1-48,0 1-16,5 9-48,0 3 0,-2 4-40,-2 3 32,0 7 32,-4 1-48,5 7 48,-1-2-16,-3-1-40,3-5 64,2-2-32,2 0-24,-4-8 56,-1 0-64,2-6-8,3-1 56,7-2-40,2-6 64,-2-4 24,7-1-80,-1-6 80,5 3-56,-3-1-32,-1-6 80,0 8-64,-4-3-8,-5-2 32,-1 9-32,-7 2 24,2 1 48,-2 9-64,-4 2 8,-3 6 0,0 6-72,-4 3 56,1 1-8,3 3-8,1-4 56,5-7 16,0 5-16,5-13-16,1 3-8,3-3 0,0-5 0,4 0 0,2-7 8,3-3-8,2 0-8,1-2 64,-2-4-64,-1 5-8,0-1 8,-3 1-40,-3 0 48,-3 1 40,-1 1-32,-4 2 48,-1 7-16,0 2-72,-3 3 56,-1-4-48,0 3-16,-1 18 64,-4 19-24,5-21 24,-1-1-32,2-5 8,8 6-24,9-5-40,-3-1 72,-1-4-56,-4-6 16,-7-4 80,8 1-24,-1-7 48,4 2 24,1-3 257,-3-1 151,2-6 24,-7 1-24,-3-4-232,-3-5-200,-4 5 0,2-2 0,-6 5-72,-1 4 24,2 7-8,-5-2-24,6 10-8,0 2-24,0 1-40,6 5 64,-1-3 8,9 4 16,4-4 8,-2 0-8,10-6 8,1-1 32,7-3-48,3-3-80,0-3-600,-2-2-1033,-7-5 1137</inkml:trace>
  <inkml:trace contextRef="#ctx0" brushRef="#br1">19931 4242 5897,'1'-1'2721,"0"0"-1121,1 0-320,-2 0-407,0 1-185,0 0-344,0 0-112,0 0-184,0 4-40,-4 11 16,-15 20-32,7-21 40,-4 0-32,3 0 8,1 0 16,2-3-16,3 0 24,4-1-80,2-1 64,-2 1-8,1 0-24,2-4 24,0 0-32,0-2 32,2-1-16,4-1 128,-3-1 136,3-1 48,2 1 40,-2-1-80,1 0-80,1 0-64,-5-2-48,-2-1-16,2 1-24,-3 0-40,0 1 32,0 1-16,0 0-24,0 0 64,0 0-16,0-1-16,0 0 0,0 0 200,0 0 40,0 0-8,0 1 65,0-1-265,0 0-32,0-1 24,0 2-96,0-1 32,0 1 48,0 0-40,0 0 16,0 0 24,0 0-24,0 0 32,3 0-32,-3 0-16,0 0-8,1 0 16,2 0 32,3 1-24,0-1-16,1 0 16,2 0-16,3-3 40,28-7 32,-21 2-48,3-3 32,3-2-56,3-4 8,1-7 8,5 2 0,-3-4 0,-3-3 0,3-3-40,-5-3 88,-1-4-24,2 3-24,-9 2 80,-2 1-72,-5 7 16,-2 1 0,-6 8-56,-3 3 0,-1 2 32,-3 6-16,-3 1 16,-2 5 8,-5 6-88,-2 4 56,-5 7-32,1 8-8,2 9 80,2 4-56,1 10 24,3 4 0,-1 2-40,2-3 32,2-8 24,2-10-32,13-8 32,-3-5-16,7-7 40,-2-6-40,-4-7 64,3-3 0,3-8-24,9 0 8,2-5-48,4-4 64,0 0-88,-5 3 48,-4-1 48,0 2-72,-5 3 48,-3-2-16,-4 5-56,-2 2 32,-2 8-40,-3 2 56,-1 15-32,-6 0 8,-1 4 16,2 3-48,2-5 96,4 1-48,5-3-8,1-4 8,6-4-48,2-2 24,2-4 80,3-3-8,2-5-48,0-1 40,4-7-64,0-2-8,-1 1 88,0 3-40,-4 1 48,-4-4-56,-4 5-16,-6-3 0,0 7-24,0 4 56,-6 4-40,2 6-56,-4 0 32,1 6 0,6-1 8,2-2 32,8 1-32,-1-3-40,6-3 7,0-2 65,-2-6 25,1-7 23,1-7 72,3 0-32,-4-3 32,3 3 440,-7-3 104,-7-1-32,-3 2-24,-7 2-464,-9 1-136,-9 4-16,0 6-112,4 8-8,-7 7-408,10 7-472,-3 3-1417,-3-4 1521</inkml:trace>
  <inkml:trace contextRef="#ctx0" brushRef="#br1">20710 4304 2601,'0'32'1120,"0"-23"-624,3 3 64,5 1-56,1-3 0,4-2 160,-2-3 89,3-1 455,0-3 0,0-2 40,3-4-23,0-3-361,0 0-48,3-4-272,-3-1-96,-3-4-152,0 0-80,-6-2-72,5 0-56,-8 3-64,2 3-8,-4 5-40,-3 2 16,4 6 24,-4-2-80,-3 4 32,3-2-24,-1 0-32,-3 12 96,-1 7-8,-5 19-72,11-23 16,3 2-24,4-4 0,-1 0 72,7-4 16,-3 0 40,3-2 16,2-1 8,-9-6-48,9 0-8,-5-6 8,0-2 16,6-3 16,-3-3-8,3 0-8,0-4 0,0 6-16,-5 0 16,-5 3-40,1 7-16,-7-3-24,-3 5-24,-3 6 8,-3-3 0,-3 9 64,6 1-56,0 2 16,2 0-40,5 0 8,-1-3 16,5-2 32,2-1 48,3-1-32,4-1 64,2-3 8,1-5-64,2-6 88,3-1-56,3-5 8,2 1 72,-4 0-88,-2 1 56,-5 0-16,-1-5-24,-4 8 8,-4-6-32,-4 6 64,-3 8 120,-1-2 24,3 5 33,-5-4-97,1 0-136,1 0-32,-1 0 24,0 1-24,0 0 56,0 0 216,0 0 24,0-1 168,0 0-56,0 1-160,0-1-64,0-1-104,0 2-16,0-1 72,0 0 80,0 0 16,0 0 72,1 1-160,-1-2-40,0 0-48,-5-4-72,4 2-8,-14 2-72,-26-16-264,21 23-312,-1-1-816,2 4-617,1-1 1249</inkml:trace>
  <inkml:trace contextRef="#ctx0" brushRef="#br1">21386 4283 5833,'0'6'3025,"-2"1"-545,-6 4-1583,5 7-113,-2 4-344,-1 2-136,2 5 32,-2 2-64,-1 2 272,3 4 24,-2 2 72,2 2 153,0 1 119,0-5 8,-3-9-216,-2-3-152,-3-6-368,-2 0-56,-3-5 0,0-1 40,0-7-96,-3-5 24,3 0-40,-5-5-48,1-5 32,-1-2-40,1-5-16,6 3 8,6-5 0,2 0-8,9 0-8,2-2 0,5 2-24,6 0 0,6-1 16,4 2-16,7-2 24,5-1 16,6 2-8,0-2 56,3 2 8,-7-5-24,5 1 24,-2 0-16,-4-3 0,6 1 8,-11 6-16,-3-4 16,-3 3 24,-6 0 32,-5-7-31,-2 0-25,-10-2-8,-4 4-32,-9 5 8,-2 6-48,-2 13-65,-1 3-15,-1 11 16,-6 2 48,3 7 32,0 3 0,1-2 40,4 0-24,7 1-16,6-5 48,6-3-56,4-4 56,2-8 32,3 2-40,5-2-24,1-1-24,10-5 16,1-3 8,5-7 64,2 1-32,-3-2 40,-3 1-24,-1 1-16,-4 4 48,6 0 57,-3-2 319,-1 12-40,-1-1-8,-14 3 16,3 6-184,-9-2 144,-3 3-16,-5 1-56,-4 2-104,-7 1-88,-7-2-24,-9 0-8,0-2-56,0-6-24,1-1 32,8-6-120,-2-2-72,8-6-496,-3-1-360,10 2-977,4 1-583,-4 1 1632</inkml:trace>
  <inkml:trace contextRef="#ctx0" brushRef="#br1">636 1216 8282,'2'-4'3473,"3"6"-2121,2 9-368,7 11-416,-1 6-40,10 10 152,-6-1-47,-1 10-113,-2 6 16,-12 10-208,-1 4-72,-11-3-80,-4 3-96,-12-6-56,-7 8 0,1 4-392,1-4-640,6-6 688</inkml:trace>
  <inkml:trace contextRef="#ctx0" brushRef="#br1">274 1314 5657,'4'0'2945,"-5"0"-753,-2-1-335,2 1-777,1 0-176,-1 0-448,-7 2-96,-14 20-168,-29 31-48,24-7-48,-5 7-48,9 13 16,3-4-16,0-8 0,10-5-48,6-8 16,8-4-40,4-7 0,14-5-32,-11-9-368,11-7-608,1-9 664</inkml:trace>
  <inkml:trace contextRef="#ctx0" brushRef="#br1">265 1673 5113,'15'48'2849,"-3"-58"-705,2-7-175,2 0-905,0-2-256,-9 10-288,1 0 0,23-34-168,1 2-8,-1-5-136,-13 19 32,-6 6 57,-3 8 7,-5 9 48,-2 2-160,-2 6-80,-2 2-64,-5 9-56,-4 7 48,-2 10-24,-4 4-40,2 7-80,-2-5-136,6-1-448,4-3-385,1-10-2295,2-4 2215</inkml:trace>
  <inkml:trace contextRef="#ctx0" brushRef="#br1">228 4091 6793,'-17'2'3065,"-7"11"-1192,0 9-1017,-5 14-360,2 10-48,-2 15-128,0 2-56,4-1-80,8-7-112,10-8-48,7-4 16,12-10-48,8-3-56,8-13-456,-1-6-896,0-15 920</inkml:trace>
  <inkml:trace contextRef="#ctx0" brushRef="#br1">289 4231 5401,'14'-7'2953,"-5"-1"-417,1 1-1071,1 6-577,-3-1-136,1 4-240,-3 2-80,-3 8-24,-3 1-24,-7 8 24,-1 4-7,-8 5-153,-1 2-96,-2 2-88,-3-4-24,4-6-24,2-3 0,9-7-16,4-4-8,6-2-24,6-4 32,7-1-72,8 1-64,5-8-184,-2 0-481,2-7-1527,-1-3 1544</inkml:trace>
  <inkml:trace contextRef="#ctx0" brushRef="#br1">510 4027 8410,'4'-5'3841,"-6"3"-1969,10 10-368,-3 0-407,7 8-185,4 9 120,-8 4-48,9 14-144,-6 8-31,-5 11-289,-1 8-24,-8 2-256,-6 0-88,-10-1-8,1 7-72,-19 2 16,-10-1-16,-4-6-160,-7-10-272,12-4-1313,10-4-767,12-5 1408</inkml:trace>
  <inkml:trace contextRef="#ctx0" brushRef="#br2">5612 5714 3065,'-8'31'1336,"15"-34"-424,2-2 136,3-4 169,-1 1-41,3-5-344,0 0-120,6-3-232,-5-2-56,8-4-80,-6 1 9,3 0-129,0 3-72,-6-1-40,0 2-56,-6 3-8,-1 1 8,-1 5-24,1 3-8,-6 0 96,-1 5 80,-4 0 8,-2 0 8,5 0-80,0 0 0,-2 14 88,-10 26 24,4-25 16,1 5-112,1 2-96,-2-2-24,2 3-24,1-1 0,2-4 0,2 1-8,2-5-16,1 0 16,2-3-72,0-2-80,4-2-656,-2-1-776,-3-4 1007</inkml:trace>
  <inkml:trace contextRef="#ctx0" brushRef="#br2">5588 5871 4185,'1'0'1952,"0"-2"-503,4 2-209,-5 0-112,0-1-48,13 0-327,33-4-97,-25 1-232,6 2-80,1-2-192,-2-2-80,2 6 8,0-2-112,-9 3-80,0 0-72,-3 3-712,-7-2-1201,-5 0 1393</inkml:trace>
  <inkml:trace contextRef="#ctx0" brushRef="#br2">5702 6105 5153,'1'19'2745,"5"-28"-641,-1-1-472,-2 0-575,0 2-209,-3-1-288,-1-1-120,-3 5-144,0-2-72,-3 3-88,-2 4-40,-5 5-32,-2 3-32,-6 6-32,2 2 24,1 4-24,-1 2 16,3-1-16,2 2-16,8-4-8,6 3 0,5-1 16,4-4 8,6-4 24,-1-2-24,10-7-48,5-2-24,1-4-96,-1-1-88,1-7-784,1 2-1137,-10-11 1393</inkml:trace>
  <inkml:trace contextRef="#ctx0" brushRef="#br2">5914 5999 6145,'10'-4'2785,"-3"-1"-1337,3-1-264,-6 3-359,6 1-177,-7 3-240,-1 3-48,-5 2-200,-3 5-56,-3 8-48,-5-3-16,-2 7-32,0-3 8,1-1 0,0-2 8,6-6-16,4 1-8,4-8 0,2 1-8,10-4 40,0-2 0,4-3-8,6 0-16,5-2-16,0-2-48,11-1-240,-8-1-952,-4 1 856</inkml:trace>
  <inkml:trace contextRef="#ctx0" brushRef="#br2">6419 5684 2256,'-86'21'1001,"76"-2"-617,9-3 24,1-3 40,3-3 0,4-2 56,8-7 264,5-2 177,3-8 343,-1-4 112,0-10 16,0-4-71,-2-4-193,-2-2-80,-4-2-96,-3 5-127,-9 2-225,-2 1-96,-13 6-256,-7 1-88,-6 6-128,-5 6-56,-1 7-16,0 2-48,2 11-120,0 1-88,11 12-424,0 0-265,11 4-823,5-2-1073,8-3 1857</inkml:trace>
  <inkml:trace contextRef="#ctx0" brushRef="#br2">6657 5368 3505,'26'-28'1896,"-24"23"-320,-2-3 65,0 2-185,2 1-328,6-1-479,0 4-129,-1-4-96,6 4 0,-1 2-48,3 1-64,1 6-96,-12-3-56,3 8 40,-5 2 56,-7 6 48,-2 3-32,-8 4-136,-2 0-56,1 1-72,-2-3-8,-3-7 32,8 0 16,1-7-32,5-2-16,12-2 16,-2-2-24,13-3 16,7 1 8,9-1-8,2-5 40,1-2-88,-1-2-40,-5 7-488,5 2-672,-22 4 800</inkml:trace>
  <inkml:trace contextRef="#ctx0" brushRef="#br2">6397 5930 4329,'11'-6'2304,"0"-1"-559,9 2-257,2-5-392,-1 4-215,7 1-337,-2 1-200,2 5-216,3 0-88,-1 2-80,1 0-32,-3-6-184,-7 1-681,-7 2 633</inkml:trace>
  <inkml:trace contextRef="#ctx0" brushRef="#br2">6276 6319 3433,'-3'3'1800,"9"1"-776,-3-3 297,6 1 47,0-2-8,2-1-40,4-7-79,-4-9-49,11-3-160,-2-6 8,3-1-87,1-1-81,-12 0-176,-1 1-152,-11 6-208,-1 5-72,-9 3-112,-6-3-40,-4 7-88,5 0-16,-9 11-8,12 4-48,-2 4-120,-3 10-144,8 1-880,-3 4-496,12 2 1015</inkml:trace>
  <inkml:trace contextRef="#ctx0" brushRef="#br2">6724 6017 8826,'2'-14'3881,"4"7"-1849,-3 1-247,-2 5-521,6 2-272,-14 6-512,7 9-152,-13 6-144,-6 9-8,-8 8-48,1 3-72,5 0-40,1-7-40,14-2 0,-2-5 8,10-9-8,6 0 16,3-10 8,8-3-8,2-4-72,6 0-16,-3-4-160,-1-2-224,-7-5-656,-3 0-312,-1 1-1209,-3-1-1360,-6 2 2673</inkml:trace>
  <inkml:trace contextRef="#ctx0" brushRef="#br2">6588 6179 7858,'0'-5'3568,"5"0"-1791,8-2-761,5 3-248,8-4-432,0-1-112,4 6-224,-1-2-112,1 3-680,-5 1-1600,5-5 1607</inkml:trace>
  <inkml:trace contextRef="#ctx0" brushRef="#br2">6992 5950 7426,'12'-2'944,"-8"-1"-272,17 0 584,-6 2-312,-2 2-479,0 1-169,-10 6-112,-3 1-8,-12 5-8,-7 3-24,-8 4-72,1 5-16,0-2-24,5-2-24,5-2 16,3-6-16,8-3 8,-2-6 24,6-5-16,6 0 48,5-3-24,7-3-8,13-3 8,0-2-40,15 0-40,1 0-88,2 2-1040,-2-5 823</inkml:trace>
  <inkml:trace contextRef="#ctx0" brushRef="#br2">5464 5365 5465,'10'-2'2449,"-55"49"-1201,-2 12-256,-5 13-344,0 11-128,14 14-192,6 2 33,13 6-169,9-3-56,20-8-88,14-3-48,18-18 16,11-7-48,21-14-232,-4-6-1513,6-11 1249</inkml:trace>
  <inkml:trace contextRef="#ctx0" brushRef="#br2">7879 5797 4001,'3'-17'2920,"4"7"121,-6 2-1152,2 4-321,-4 5-688,-2 4-200,3 14-400,-7 2-120,-3 7-80,1 2-64,-4 3-16,2-2-16,4 1 24,1-3-8,2-4-48,3-5-16,1-3-104,1-6-80,-1-5-720,-3-4-728,-1-7 1055</inkml:trace>
  <inkml:trace contextRef="#ctx0" brushRef="#br2">7651 5939 5609,'-2'-5'2769,"7"-1"-865,4 2-183,12 2-593,3-5-136,10 2-416,6 1-168,0 1-288,4 0-48,-6 0-40,0 1-104,-10 1-176,-5 0-376,4 1-2593,-8-2 2249</inkml:trace>
  <inkml:trace contextRef="#ctx0" brushRef="#br2">8856 5735 4057,'2'-12'2432,"2"0"-199,-3 4-529,1 1-440,1 5-199,-3 0-297,-1 2-96,0 0-280,-1 3-160,-9 20-184,-41 37-64,18-19 16,-10 0-16,-3 2-8,4-4-8,-2-5 0,11-1 8,10-10 56,3-2-32,11-8 8,4-4-32,7-6-128,6-3-40,10-4-584,0-7-800,2-1 1023</inkml:trace>
  <inkml:trace contextRef="#ctx0" brushRef="#br2">8854 5695 5817,'11'-14'2913,"-6"6"-1009,3 0-111,-4 8-681,-2 0-264,0 3-288,-2-3-40,0 4-64,1 18 0,4 28-71,-3-18-105,-1 2-40,1-1-56,4-1-80,-2-3 0,4-3-104,-2-2 48,1-2-16,1-2-16,0-2-24,-3-5-80,1-2-88,-3-4-104,-4-3-528,-2-2-417,-6 1-2047,-1-2 2063</inkml:trace>
  <inkml:trace contextRef="#ctx0" brushRef="#br2">8576 6137 5097,'-15'2'2537,"8"-2"-985,3 2-32,4-3-519,5 0-137,9-4-16,7-3 8,14 1-16,4-1-88,4 0-199,3 1-89,-3-4-96,-1 4-120,-7 0-96,-1 2-80,-9 2-112,-1 1 32,-8 2-224,-6-1-248,-4 2-1961,-5 3 1681</inkml:trace>
  <inkml:trace contextRef="#ctx0" brushRef="#br2">9194 5423 3369,'3'-11'1792,"1"7"-448,5 5 145,3 8-41,0 4-120,5 11-151,3 6-81,-1 12-224,-2 5-128,-2 19-272,-9 8-112,-8 7-224,-2-1-64,-7-6-24,-8 1-40,1 5 16,-5 0-32,1-8 32,2-13-8,1-16 8,-2-13 0,5-8-88,7-8-16,4-8-56,5-4-88,6-10-392,4-1-456,6-8-1929,1-3 1945</inkml:trace>
  <inkml:trace contextRef="#ctx0" brushRef="#br2">9471 6210 4409,'11'-8'2376,"5"-9"-535,3-2-89,3-9-255,3-6-209,6-4-344,0-4-80,4-4-232,3 2-104,-4-5-111,3-5-89,-3-4-96,-2-1-56,-3 2-56,-4 6-32,-4 10-56,-6 10 24,-7 12-48,1 6 32,-8 12 16,1 0-24,-4 12 0,-5 4 0,-3 15-32,-3 10-8,2 17 8,-2 10-8,-1 1 16,2 4-8,0-7 24,3-6-24,6-4-16,1-14 16,3-9-24,3-4 0,-3-11 8,3-4-40,-4-7 32,0-3-72,0-1-24,-2-6-32,0 3-208,1 1-265,1-1-375,-4-10-152,-9-2-80,-25-24 232,20 20 455,1 0 169,-3 0 360,4 5 152,4-1 56,0 2 128,8 6 129,0-3 23,12 1 128,9 1-48,11-2-128,7 2-64,8 0-200,-3 1-96,3 6-184,-2-1-432,-9 2 360</inkml:trace>
  <inkml:trace contextRef="#ctx0" brushRef="#br2">9776 5340 3337,'-45'21'1648,"45"-21"-728,5 2-392,3-2-104,6 0-23,6 0 127,8 0 136,4 1 8,5-1-176,4-1-144,-5-5-24,-2-2 8,-4-2 16,-8-1-8,-6-2 49,-6 2 79,-5-1 128,-5 1 64,-3 2-72,-6-1-104,-10 0-152,4-2-16,-7 0-96,6 4-56,1-1-48,-1 1-88,9 6-8,-1-2-80,12 8-128,2 0-104,12 4-1248,5 2-1705</inkml:trace>
  <inkml:trace contextRef="#ctx0" brushRef="#br2">10439 5728 4905,'-12'0'2401,"5"7"-1017,-15 8-352,-1 9-120,-6 10-176,-5 4-47,2 6-65,5 1-72,6 4-168,4-3-56,15 0-136,0-4-80,11-11-88,7-2-16,9-13-40,8-2-16,5-9-168,-1-6-376,-5-11 416</inkml:trace>
  <inkml:trace contextRef="#ctx0" brushRef="#br2">10558 5808 4737,'2'-8'2393,"3"-1"-1065,9 3 8,8 1-136,6 1-215,5 2-105,2 0-152,5 2-128,-8-1-96,1-2-24,-11-4 16,-8-1 56,-5-1-15,-7 1 55,-2-2-104,-6-2-96,0-4-160,-1 0-96,-5 4-96,2 2-64,-4 3-48,6 1-128,4 6-608,4 5-425,7 3-2343,2 2 2295</inkml:trace>
  <inkml:trace contextRef="#ctx0" brushRef="#br2">10840 5898 7322,'2'-2'3272,"-1"3"-1687,-6 2-473,-2 10-624,-4-1-216,-19 10-256,0 6 16,-7 2-8,1 4-32,7-2-48,14-5 8,1-1-152,0-7-40,9-6-824,-11-5-1289,13-12 1553</inkml:trace>
  <inkml:trace contextRef="#ctx0" brushRef="#br2">10608 5959 6129,'0'-1'2849,"3"5"-873,5 5-975,3 5-153,1 6-208,4 1-200,1 4-264,4-2-120,1-4-64,1 0-72,-2-6-152,-3-5-192,-5-4-2137,1-4 1793</inkml:trace>
  <inkml:trace contextRef="#ctx0" brushRef="#br2">11089 6149 5801,'-1'-5'2857,"1"3"-1025,0 4-487,-1-2-649,0 0-240,-9 20-360,-16 29-24,8-16-16,-1 2-48,1-1-32,0-3 0,8-8-168,6-4-72,7-4-1457,3-8 1185</inkml:trace>
  <inkml:trace contextRef="#ctx0" brushRef="#br2">11263 6129 4137,'3'-13'1712,"7"7"-1144,1 2-256,6 3-344,-1-1-80,5 2-144,2-1-112,-1-5-384,1-6 456</inkml:trace>
  <inkml:trace contextRef="#ctx0" brushRef="#br2">11369 5927 5969,'0'-10'2905,"0"6"-1241,1 5-367,-2 10-561,-1 9-264,-5 11-224,-3 2-8,1 10-120,-5 0-56,1 0-80,5 2 16,0-13-56,6-3-104,-1-13-152,-4-7-400,2-6-1793,0-4 1705</inkml:trace>
  <inkml:trace contextRef="#ctx0" brushRef="#br2">11562 5719 7266,'76'7'3384,"-62"33"-1399,-2 3-345,-1 7-432,-8 0-271,-3 4-393,2-2-200,-13 2-296,4 3-32,-13-3-32,-7 0-24,-5-7-160,-6-9-176,5-3-1353,6-12-2432,6-3 2737</inkml:trace>
  <inkml:trace contextRef="#ctx0" brushRef="#br2">12167 6005 4369,'-48'-24'2745,"46"25"-465,2 1-616,-2-6-383,2 3-681,0 0-256,0 0-256,16-1 48,36-4 40,-19 3 0,-2 0-40,3 1-56,-2-1-96,-3-1 16,2 4-40,-8 0 32,-7 0-112,-7 3-80,-9-1-592,-4 2-1185,-15 1 1337</inkml:trace>
  <inkml:trace contextRef="#ctx0" brushRef="#br2">12085 6057 4697,'-3'1'2681,"2"0"-241,5 1-1528,-4-2-248,10 1-279,15 0-65,37 4-200,-22-4-144,4-3-192,3 1-257,4-5 273</inkml:trace>
  <inkml:trace contextRef="#ctx0" brushRef="#br2">12777 5976 4505,'-12'14'2368,"0"6"-767,0 0 111,8 6-424,1-2-391,11 4-433,8 1-216,4-10-152,8-3 168,1-10 192,1-4 136,1-11 288,0-6-24,3-9 177,1-6 39,0-4 40,-8 0-24,-7-4-183,-9 2-145,-6 0-344,-10-2-160,-13-6-208,-4 7 0,-11 6-64,-6 10-24,2 21-64,1 7-112,2 12-296,6 9-513,2 9-1335,3 1-1913</inkml:trace>
  <inkml:trace contextRef="#ctx0" brushRef="#br1">15409 5667 3265,'6'-18'1880,"-1"2"-312,0 2 57,-2 4-177,-3 3-208,0 3-215,2 1-161,0 5-280,-2-2-152,-1 0-224,-3 16-72,-17 39-40,6-14-32,-3 13-32,-5 0-24,-3 3 16,-3 0-8,3-7 8,4 2 40,8-9-40,5-6 16,6-11-8,2-6-56,4-10 32,0-4-24,3-6-24,2-5 120,-1-6-88,6-7 40,0-5 0,-3-5-40,13 4 32,-4-3-16,-2 3 0,6 3-32,-10 1 24,2 0 8,6 7 8,-5-3 8,6 8 0,-1 5-40,-6 3 8,4 2 8,-5 8 32,-1 1 16,-2 4 56,-6 0 56,-2 0 104,-3 4 64,-6 3-72,-8 1-80,-6 2-80,-8-1-72,0-2 0,-4 0 8,-1-10 1,-2-2-25,-2-7 16,-3-5 0,9-2-64,3-7 40,11-2 0,7-1-16,10-4-177,8 2-151,15 2-1520,2 1 1288</inkml:trace>
  <inkml:trace contextRef="#ctx0" brushRef="#br1">15681 5961 3745,'66'-31'1984,"-67"29"-583,-1 2-225,-9 4-336,5 4-320,-5 5-104,0 3-8,3 6-40,-2 3 0,4-1-200,6-1-24,7-2 0,1-5-23,8-6 111,0-4 104,7-5 120,-4-3 48,-1-10 8,0 2-16,-2-8-72,1 0-64,-7-3-176,-1 2-72,-9-1-88,-6 3 24,0 1 0,-5 1-24,-6 0-48,-1 1-80,-3 3-40,3 6 48,3 5 0,0 4 40,5 5 24,-6 4-40,8 6 16,5 1 32,8 5-32,5 2 48,6-5-8,0-2-8,3-4 40,5-2-48,2-5 24,-1-5 32,4-4-24,1-4 64,-6-11-40,4 3 32,-2-8 8,-4-1-8,-3 3-8,-3-5-40,-7 7 8,-4 2-32,-5 2 16,-5 5-24,-3 7-16,-1 6-8,-7 10-8,0-1 0,1 9 56,-1 0-16,8 0 16,6 2 32,4-4-72,5 0 24,2-6 16,3-3-8,6-3 8,0-4 40,2-6 8,-1-2 8,4-6 0,-1-7-32,3-3-24,-3-1 0,-2-6 8,0 3 16,-2 2 8,-3 2-56,-8 2 32,-4 6 16,-3 5-72,-9 5 40,6 6-40,0 8-56,-10 6 64,8 2 24,-7 4-8,1-2 40,3-1-16,3-2 0,10-3 8,1 0-24,7-11 40,-2 1-8,2-7-8,-1-2 16,4-5 8,0-2-32,1-8 48,0-4 16,3-3-72,1 0 72,-3 1-24,-1 2-64,-3 3 32,-4 1-40,-2 10 32,-5-2 8,-2 6-8,-1 5-8,-4 5-56,-1 2 56,-2 5 16,1 0 0,4 4-16,-1-2-16,3 1-16,1-1 16,4-3 8,4 0 16,2-6 16,3 0-16,1-6 24,1-1-32,1-4 24,1-7-8,4-3 24,-1-3 16,-4-3-24,2-2 16,-1 3-56,-7-2 16,4 6-16,-8 1-16,-7 5 16,0 4-64,3 5 8,-3 4 40,0 5-32,-3 4 72,-9-1-24,8 4 16,3 4-16,-2-4-16,10 4 16,-5-4-16,3-3 32,4 2 24,-4-6 32,8-1-40,-10-4 8,9-5 8,-3-5-32,7-2 48,8-6 8,-2-3-24,5-2 8,-6-7-32,1 4-8,-5-4 8,-4 4-24,2 2 32,-5 0 0,0 3-48,-7 6 24,-2 3 8,-1 5 8,-1 0 16,-2 2 40,1-2-8,0 2 24,2 0 16,-1 0-48,1 0 0,0 0 32,0-1-40,0 1 248,0 0 168,0 0-39,0 0 63,0 0-224,0 0-104,0 0 40,0 0 16,0 0-16,0 0-72,0 0-48,0 0-24,0 0-24,0 0 24,0 0-8,0 0-16,0 0 112,0 0 16,0 0-24,-1 5-8,0 6-88,-7 26-32,6-20 16,-4 0 0,3 0-8,2 0 32,1 0-40,1-2-32,7-2 8,1-3 16,4-3 8,0-3 32,1-7 56,-2-1-80,10-6 312,-2-3 16,-1-7 64,2-1 160,-2-1-127,-5-3 15,-2 0-40,-3-1-120,-6 3-168,0 4-72,-5 4-48,-4 2-32,-6 9-112,-6 2-88,-2 9-376,-1 5-201,-1 6-679,5 3-344,1 3-1801,0-3 2273</inkml:trace>
  <inkml:trace contextRef="#ctx0" brushRef="#br1">17197 5588 8970,'4'-6'4041,"-4"6"-1953,-1 11-327,-7 11-537,-3 9-272,-11 20-304,0 3-240,-4 4-272,3 1-48,0-7-64,6-3-40,7-4 56,3-5-40,9-6 8,-2-7 0,8-4-32,-7-8 8,1-6 24,7-6 16,2-6 16,9-3 64,7-10-56,-1-3 16,-2-9-24,4 2-40,-9 0-40,2 5 40,-9 4-40,-2 6 56,-3 8-8,-5 3-48,-9 10 16,1 7-56,-1 5 16,-1 1 8,8 2-64,4-2 0,7-2 8,2-5 40,4-5 64,-1-4 0,1-9 48,0-2 16,-2-13 80,5-1 16,-8-5 64,2-1 192,-3-1 49,-4-2-9,0-1-64,-6-4-288,-4 7-128,-2 3 16,-4 9-168,-4 9 0,-5 8-296,-2 6-329,1 10-1015,2 0-865,5 10 1665</inkml:trace>
  <inkml:trace contextRef="#ctx0" brushRef="#br1">17358 6067 4297,'-2'11'328,"0"3"248,-2 8 392,12 4 225,1-4-33,5-8-112,7-1-8,-2-13-232,-1 0 33,6-8-113,-1-6-88,3-6-264,2-1-48,-3-3-208,-4 0-48,-8-3-32,-1 2 8,-7 4 0,-3-4-48,-1 9 32,-1 3-56,-2 6 8,0 5 16,-1 1-32,1 2 56,1-1-72,0 0 0,-8 24-8,-8 23-24,8-18 24,-1 3 16,5 0-8,3 3 16,9-8-8,0-2-8,9-8 40,2-4 0,6-3 32,1-4 24,2-7 16,2-5 0,0-5-8,-3-4 0,-3-2 16,-4-3-32,-6-2-24,-3-2-32,0 4 16,-6 0-16,0 6 16,-7 4-8,-3 4-64,3 6-16,-7 7-24,9 9 16,-4 9 16,-2 0 40,6 7 32,-1-4-24,7-4 16,0-2-40,10-9 16,-4-7 24,1-5-16,12-1 56,-4-8 24,10-1-16,-1-9 8,-7-5-48,-4-3 0,-6 0-56,-6 1-80,-2 0-48,-6 9-104,-4 7-16,0 12 48,-4 8 96,-3 14 112,2 10 56,2 8 24,4 4 8,3 5-32,0 1 0,3 3 24,-1 3 40,2-1 144,0-12 104,-4-5 192,-4-10 112,-2-11 80,0-1 16,-7-7-104,-2-6-103,-6-6-113,-2-8-72,3-6 48,1-4-88,-3-7-96,-1-4-24,5-4-200,5-4 16,15 3-176,3 5-120,18 8-664,-3 4-793,11 7 1153</inkml:trace>
  <inkml:trace contextRef="#ctx0" brushRef="#br1">14690 5891 6849,'22'-47'2945,"-27"48"-1633,1 3-439,-1 5-425,-3 2-136,2 5-168,-3-1-32,3 5-48,-4 1-32,4-4-16,2-8-8,1-1-24,-3 31-24,-2-4-88,5-4-104,4-18-568,-1-8-1313,3-5 1425</inkml:trace>
  <inkml:trace contextRef="#ctx0" brushRef="#br1">14476 5976 4681,'-7'-1'2481,"6"1"-689,-2-4-120,6 3-575,3 0-225,0 1-280,9-1-56,1 0 24,2 1-80,1-3-24,-3 2-8,2-3-152,6-1-24,7 0-15,2 0-57,-1 3-24,0 0-56,-4-3-88,-3 4 8,-7 0-32,-4 0 16,-6 1-48,-4-4-64,-5 4-56,-2-1-96,2 1-497,-1 0-455,1 0-2017,-1 1 2049</inkml:trace>
  <inkml:trace contextRef="#ctx0" brushRef="#br1">18632 5987 4081,'79'-73'2248,"-71"67"-543,-8-5 63,3 7-272,1 1-311,-7 0-393,-2 3-216,-3 9-360,-6 2-96,-4 11-104,-4 3 48,-3 7-24,1 3-40,3 3-16,9-3-16,12-5 32,7-5 0,9-13 48,2-4-8,9-7-40,0-7 40,-6-7 24,7-3-24,-4-10 16,0 1-24,4 0-24,-4 1-16,-8 9 48,-1 0-40,-11 9 0,1 3 48,-6 4-64,-3 7 16,0 4-40,-3 7 0,3 7-8,3 0 40,4 0 16,7-1-32,3-8 40,7-1-16,5-8 0,-1-3 64,0-6-56,-1-7 24,-1-6 24,-4-1-16,0-1 32,-6-6-40,-5 0 8,-5 1-40,-12-3-32,0 3 32,-7 4-96,-1 2 8,-1 11 16,-1 5-64,-1 8 48,4 3 0,7 7 32,3-3 40,11 0 8,7 0-8,9-10-16,7 1 8,3-6 24,2-1 32,-3-4 56,5-1-16,-1-6 16,-2 0 16,5 1-8,-10-3-24,-6 8 0,-5 0-48,-10 2-16,-2 5-8,-6 4-8,-2 6 24,-5 6-8,-2 2 48,1 6-24,4-1-48,5-2-16,3-3-16,5-4 24,4-5 24,6-6-24,0-4 24,5-5 0,2-6 0,4-3 16,-3-2 8,0-3-32,-1 2 24,-7-3 16,-2 4-24,-6 6-8,-2 1 0,-6 5-16,1 3-64,-1 3 8,-1-3-32,0 0 8,0 2 80,-2 11 0,-4 26 8,8-22 8,1 1-24,5 1 8,1-3 8,4-2 32,4 0 0,-2-6 8,5-1-24,-1-5-16,2-2 8,3-4-24,-4-3 24,4-2 16,-4 0-16,-2 1 8,-1 0 24,-6 2 0,-1 0 0,-4 6 56,-2-2-40,-1 2-16,-2 0 16,0 0-32,0 0-16,0 0 0,0 0 16,0-1-48,0 0 56,0 0-24,0 0 8,0 1 80,0-1-64,0 0-8,0 0 32,0 0 104,0 0 128,0 0 72,0 0-8,0 0-136,1 0-103,0 0-25,3-3-40,-2 1 160,1-1 48,-1 2 48,-2 2 56,0-1-152,0 0-64,0 1-128,0 0 0,-1 0-56,-5 11 24,-5 31 40,11-27-32,3-4 16,5-4 0,8-3-32,1 2 16,5-4 56,2 0 0,0-9 32,3-2 112,-7-6 224,1-8 104,-5 2 104,-3-2-64,-5-1-192,-3-1-32,-9-2-159,1 1-73,-8 16-88,5 4-96,0 1-65,-24-10-31,-5 14-88,-6 7-48,13 15-608,3 1-344,7 7-1001,2-1-1904,10-3 2825</inkml:trace>
  <inkml:trace contextRef="#ctx0" brushRef="#br1">20226 5698 7202,'10'-24'3584,"-10"19"-1247,-7 7-681,-10 19-792,-7 9-336,-7 16-295,0 5-49,3 5-32,4 3-80,6 1-80,4-2 0,8-7-8,6-7 16,10-10 8,1-8-8,3-14 0,1-3 0,3-13 0,4-4 24,2-5-32,0-5 24,-1-2-16,-6 2 8,0 0 16,-4 2 8,-6 4-8,-1 5-8,-5 6-8,2 3-8,-1 8-64,1 0-96,1 8-401,-4 0-559,4-3 712</inkml:trace>
  <inkml:trace contextRef="#ctx0" brushRef="#br1">20387 5881 8794,'-9'-19'4377,"-2"1"-1441,9 11-2095,2 5-513,3 3-1136,2 5-1025,5 6 1161</inkml:trace>
  <inkml:trace contextRef="#ctx0" brushRef="#br1">20732 5665 6785,'5'-11'3577,"-1"8"-696,-4 5-1161,-4 19-287,-3 9-273,-6 24-288,-5 5-136,-9 4-376,3 3-88,-5-5-184,1 1-8,8-9-56,1-14-48,11-11 48,2-10-8,5-8-24,2-4-40,-1-8-32,2-6-8,4-11-56,1 0 16,7-8-56,-1 0 40,3-2 32,1 4 16,2 3 64,2 3-8,-2 8 32,0-3 40,1 8-32,3-1 24,4 6 16,-1 1-24,-2 7 88,-6 2 32,-11 9 64,-5 2 24,-10 6 176,-5 1 88,-8 1-48,0-3-39,7-4-225,5-1-176,14-5-64,-3-5-96,6-10-601,0-3-647,12-13-2889,2-4 2793</inkml:trace>
  <inkml:trace contextRef="#ctx0" brushRef="#br1">21020 5800 11002,'0'-15'4337,"1"8"-3176,-2-1-281,0 4-856,1 8-232,-3 5-761,2 13-863,-2 7 1200</inkml:trace>
  <inkml:trace contextRef="#ctx0" brushRef="#br1">21009 6034 7506,'57'41'2616,"-66"-27"-2272,3 8-216,-2 7 16,0-5 96,7 1 136,0-1 65,6-8 143,3 0 40,6-5 144,1-9 112,2-4 88,4-6-31,-2-10-41,5 1-80,0-7-88,3 1-64,-9-8-240,0 0-72,-12-7-256,-4 3-32,-5 1-48,-12 7-16,-7 11-24,-2 6-24,3 15-40,7 8-40,0 5-48,4 1 0,0 5 40,0-2 40,9 3 40,-1-2 40,10-1 16,0-2 16,7-1 48,5-5-48,7-7 40,-1-6 0,7-9 24,2-3 16,0-7-16,0-3-16,-4-4-32,1 0 32,-9 5-32,-1 3 8,-14 8-40,-1 2-32,-5 5-16,-3 2-8,-5 8 40,-2-2-24,-6 9 32,3 4 0,2 3-32,1 1 24,6 1 16,3-4-16,6-2 16,-1-4 8,7-9 8,0-3 56,-1-6 16,4-5-32,-5-7 8,9-1-48,0-2-24,0 0 64,10 1-48,-11-1-8,-5 5 32,0 5-72,-13 6-32,-2-1 8,-9 10-8,-4 1-32,-8 10 80,5 3-8,6 4-8,6 3 32,5-2-40,-8-1 48,3-6-16,2-3 32,5-3 0,12-2-16,2-10 88,10-3-40,11-11 8,3-1 16,4-4-80,2-1-16,-5 1 24,-1 1 0,-7 4 56,-6 0 40,-3 13 488,-1 1 153,-6 8 359,2 6 96,-7-3-248,-5 2-184,-1 3-343,-1 0-145,-7-5-224,-2 0-8,-8-1 16,-2-6-56,4 5-8,-7-5-88,7 2-464,-6-5-481,-2-1-1215,5 3-721,-6-3 1753</inkml:trace>
  <inkml:trace contextRef="#ctx0" brushRef="#br3">25899 6409 3641,'-3'1'2448,"1"-3"-431,0 2-81,1-1-223,0 0-521,0 0-200,0-1-432,-1 2-240,1 0-296,0-1-296,1 0-2176,-2 1 1759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9-15T11:05:35.665"/>
    </inkml:context>
    <inkml:brush xml:id="br0">
      <inkml:brushProperty name="width" value="0.05" units="cm"/>
      <inkml:brushProperty name="height" value="0.05" units="cm"/>
      <inkml:brushProperty name="color" value="#177D36"/>
      <inkml:brushProperty name="ignorePressure" value="1"/>
    </inkml:brush>
    <inkml:context xml:id="ctx1">
      <inkml:inkSource xml:id="inkSrc1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1" timeString="2024-12-13T10:25:45.840"/>
    </inkml:context>
    <inkml:brush xml:id="br1">
      <inkml:brushProperty name="width" value="0.05" units="cm"/>
      <inkml:brushProperty name="height" value="0.05" units="cm"/>
      <inkml:brushProperty name="color" value="#3165BB"/>
      <inkml:brushProperty name="ignorePressure" value="1"/>
    </inkml:brush>
    <inkml:brush xml:id="br2">
      <inkml:brushProperty name="width" value="0.05" units="cm"/>
      <inkml:brushProperty name="height" value="0.05" units="cm"/>
      <inkml:brushProperty name="color" value="#808080"/>
      <inkml:brushProperty name="ignorePressure" value="1"/>
    </inkml:brush>
    <inkml:brush xml:id="br3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11524 1410 2841,'-4'-2'1152,"1"0"-696,-2 2-56,0 0 32,0 2-24,1 0-32,2 9 8,-23 21-64,25-20-39,0 1-49,2 0-48,5 1 0,0-4-24,8-2-40,-2-2 16,5-2 32,6 3-40,9-4 48,4 0 24,10-6-48,5-8 48,11-3-88,8 2-56,19-2 0,7 0-48,8-3-8,4-3 0,-1 2-24,3 1 40,2 5-16,-6 4 40,-15 1-40,0 5-8,-12 2 32,-11 3-32,-3 0 24,-12 2-16,-13 3 0,-3-1 8,-20 2-8,-1 2 24,-13-1 16,-4-1-8,-2 2 152,-11 0 248,-4-1 56,-7 0 120,-4-4 17,2-2-209,3-4-80,7-1-136,3-2-144,5-3-56,6-3 24,2 0-16,6-2-8,3-3 0,11-2-24,3 5-8,8-1-24,5 0 0,7 0-8,11 1-8,11-1 24,2 1-8,7 5 8,-10 2 48,12-1-32,5 3 40,16 2-8,2 0 24,11 4 0,2 1 8,-5-1 8,8 2-48,13 1 8,-1-2-32,10-7-8,22 0 8,-20 0 56,-9-5 0,28 0 40,-13 1-24,12-8-8,10 3 8,-27-1-16,-7-6 48,-7 2 64,-5 0 0,-14-4 384,-6 4 48,-28-3 144,-14 3 104,-27-1-96,-7-1 65,-16 0-57,-9 1-112,-11 3-256,-4 1-152,-5 2-168,-2 3-40,-2 2-96,6 2-80,2-1-288,-1 2-304,0 0-625,-3 3-375,2-2-2273,1 0 2641</inkml:trace>
  <inkml:trace contextRef="#ctx1" brushRef="#br1">7640 2627,'6970'0,"-6970"1521,-6970-1521,6970-1521</inkml:trace>
  <inkml:trace contextRef="#ctx0" brushRef="#br2">23262 3487 11152,'0'0'0,"0"1"0,0 2 0,0-1 32,0 1-8,0 0-24,0 8 0,0 6 72,0 7 0,0 2-72,1 5 0,1 2 672,3 2 0,1 2-672,-1-2 0,1 0 752,1 2-8,0 2-744,0 0 0,0 5 760,2 0 0,-4 1-760,-2-1 0,-4-2 704,-2 2-1,-3 0-703,-2 0 0,-3-1 544,-4-3 16,-1 1-560,0-2 0,-3 0 368,1 0 0,-3-1-368,-2-4 0,-1 0 272,-2-1 8,0-2-280,-5-3 0,-7-3 112,0-2-8,2-1-104,1-6 0,35-16-14799</inkml:trace>
  <inkml:trace contextRef="#ctx0" brushRef="#br2">15286 3588 7024,'0'0'0,"0"0"0,-2-2 0,2 2 288,-1-5 8,1 5-296,0-5 0,0 5 712,0-5-8,0 5-704,0-2 0,0 2 696,-4-3-8,4 3-688,-7-1 0,7 1 480,-5 4 0,5-4-480,-15 14 0,3 0 296,-1 2 16,-2 1-312,1 0 0,4 3 232,-2 1 8,1 0-240,1-1 0,0 2 240,0 3 8,0 2-248,0-1 0,2 2 296,1 2 8,0 2-304,0-3 0,2 2 264,4-3 16,-4 1-280,5-4 0,2-2 264,1-3-8,-2-1-256,0 1 0,1-1 216,0 1 8,1-2-224,4-2 0,0-3 192,5-2 8,-2-2-200,-1 0 0,-4-1 152,-1-3 8,-1 0-160,-1-3 0,0 0 128,0 0 0,1-1-128,-3-1 0,2-1 112,-1-1 0,0 0-112,2 1 0,-3 0 120,0-1-1,0 1-119,0 0 0,0 0 96,0 0 8,0-1-104,0 0 0,0 0 104,0-1-8,0 0-96,0-3 0,-4 2 112,1-1-8,3 0-104,-3 1 0,1 0 96,-2 2 8,3-3-104,-1 3 0,2 2 72,0-1 8,0 1-80,0-3 0,0 2 24,0 0 16,0 0-40,0-1 0,2 1 0,-1 0 0,1 0 0,2-3 0,-4 4-13127</inkml:trace>
  <inkml:trace contextRef="#ctx0" brushRef="#br2">21165 4160 5320,'0'0'0,"-1"4"0,0 0 0,-2 4 24,0 2 16,2 0-40,-1-1 0,2-3 0,2 3 0,-1-5 0,2 2 0,0 0 104,1-3 8,3 1-112,3-1 0,0 2 248,4 2 8,1-7-256,1-3 0,1-4 400,-1-5 16,1-1-416,0-2 0,-1-4 432,0 0-8,-1-1-424,4-3 0,2 0 352,1 0 8,-1-4-360,2 0 0,-1-2 408,-1-2 0,1 1-408,-3 0 0,0-1 408,-2 2 0,-1-1-408,-1 2 0,-5 0 392,0 0 0,-2 0-392,-1 2 0,0 1 320,-3 2 16,-1 3-336,-3 4 0,0 4 304,-3 6 0,1 3-304,0 2 0,2 2 272,-2 1 0,-1 5-272,-2 5 0,-4 7 224,-1 4 0,0 1-224,1 2 0,1 0 192,0 3 8,-1 2-200,2 0 0,1 2 168,2 0 16,-1 2-184,-2 2 0,5 0 144,-4-1 8,2-3-152,-1-3 0,5-4 128,-2-5-8,2-2-120,0 1 0,0-2 128,2 0 0,-2-3-128,0-4 0,0-3 88,2-6 8,1-2-96,-3 2 0,0-1 16,0-1 16,0-1-32,0-1 0,0-2-16,0 0 0,0-7 16,-3-1 0,3 12-11184</inkml:trace>
  <inkml:trace contextRef="#ctx0" brushRef="#br2">21462 3971 8136,'0'0'0,"-2"-2"0,-1-1 0,1 0 0,0-3 0,2 0 0,0 0 0,0 4 80,0 2 16,2 0-96,-2 0 0,2 0 216,1 0 0,4 0-216,5 0 0,9 0 368,1 0 0,4 0-368,-2 0 0,0 1 384,0 2 8,0-2-392,2-1 0,-1-1 336,1-1 0,-1 1-336,4 0 0,-29 1-8200</inkml:trace>
  <inkml:trace contextRef="#ctx0" brushRef="#br2">17252 4223 5120,'0'0'0,"0"0"0,0 0 0,0 0-240,0 0 0,0 0 240,0 0 0,0 0-3488</inkml:trace>
  <inkml:trace contextRef="#ctx0" brushRef="#br2">17280 4210 5520,'0'0'0,"1"-4"0,5-1 0,-1-3 304,5-3 8,1-1-312,2 1 0,3-4 672,-1 0 0,3 0-672,3-1 0,-1-4 592,3-1 8,-1 0-600,-3-1 0,1-1 480,2-2 8,-1 1-488,0-2 0,1 1 504,-2 1 8,-2-4-512,-4 6 0,-3 2 528,-3 0 8,-1 3-536,-1-1 0,-2-1 456,1 0 8,-4 0-464,-1 3 0,-3 1 352,-1 2 8,-2-1-360,2 4 0,-2 4 296,2 0 16,-1 4-312,2-2 0,1 4 232,0 2 8,-1 0-240,-2 0 0,-2 2 176,1 2 8,-4 5-184,1 4 0,-6 2 128,-1 6-8,1 0-120,4 0 0,3 3 96,1 0 0,1 0-96,-1 4 0,-1 2 72,1 2 0,2 0-72,0 1 0,0-2 56,-1-1-8,2-1-48,-2-4 0,5-5 48,1-1 0,1-3-48,2-1 0,3-1 32,1-2 0,-1-1-32,1-5 0,0-2 32,0-2-8,2-2-24,-1-2 0,1-4 16,5 2 16,-2-2-32,4-3 0,-3-4 24,3-2 8,-1-2-32,1-1 0,-1-1 32,2 0 8,-4 1-40,-2 3 0,-1 0 32,-2 0 16,-1 1-48,2 0 0,0 0 40,-2 1 8,-2 2-48,1 3 0,-5 0 32,1 2 16,-1 2-48,1 1 0,-2 1 32,0 0 8,0 0-40,0 0 0,0 1 24,0 3 16,0 2-40,0 5 0,-2 4 32,1 0 8,-1 2-40,1-2 0,1-2 16,1-2 8,1 1-24,-1 1 0,2-2 24,0 0-8,3-2-16,1 0 0,2-1 8,4 0-1,-2-2-7,-1-1 0,-1-4 8,0 0 0,-1-1-8,-2-1 0,-1-2 8,0 0 8,2-3-16,3-3 0,4-2 8,3-1 0,-1 0-8,-4 0 0,-2 2 16,0 1 0,-2 1-16,-2 1 0,-2-1 24,1 0 0,-3-1-24,0 4 0,-1 4 16,1-1 16,-1-1-32,0 2 0,2 0 16,-3-1 8,0 2-24,0 0 0,0 0 32,0 0-8,0 0-24,0 2 0,0 1 16,0 2 0,0 3-16,0 1 0,0 6 16,0 2 0,0 3-16,0-6 0,2 0 8,0-2 0,4-1-8,-2-2 0,3-4 0,2-1 8,-2-4-8,0 3 0,1-1 0,-1 0 0,0 0 0,0-2 0,2-2 0,-1 1 0,0-2 0,0-4 0,1-1 0,-2-3 0,1 0 0,2 0 0,2-1 0,1 0 8,-5-1-8,1 2 0,-4-2 8,-3 3 0,-2-2-8,-2-1 0,-1-2 16,1 1 0,-3-4-16,-2 1 0,-2 0 16,-1-1 0,-1 4-16,3-2 0,2 6 32,2 1-8,0 2-24,1 2 0,-3 5 24,2 0 8,1 0-32,-1-3 0,1 3 16,0 0 8,1 3-24,-1 0 0,-2 3 0,1 0 16,1 2-16,2 2 0,0 4 0,1 4 0,1-2 0,0-3 0,2 0-16,1-3 16,2 1 0,0 0 0,2-3-8,1 2 8,2-1 0,2-1 0,1 0-16,2-2 8,1-1 8,0-4 0,1-2-16,0-2 8,1-1 8,-1 0 0,-1-1-24,2-1 8,-2-3 16,-1-2 0,1-3-8,2-4 8,-2 0 0,-3 1 0,0-2-8,2 1 8,-2-4 0,-1 3 0,-2-2 0,2 1 0,-4-2 0,2 1 0,-1-1 0,-5 3 0,2-1 0,-2-2 0,0 2 8,-3-2 0,-2 3-8,-2 4 0,-2-1 8,0 4 8,2 4-16,0 0 0,0 5 16,1 2 0,1 1-16,0 0 0,0 0 16,0 0 8,-5 4-24,0 0 0,-2 5 24,-4 0-8,-3 10-16,4-1 0,0 1 8,3 3 8,-4 0-16,3 0 0,-1 0 8,1 3 8,-1 0-16,4 3 0,-2 0 8,1 2 8,1-1-16,2-1 0,-2-1 8,3-1 8,0-6-16,2 0 0,2-2 8,0-2 0,1 2-8,0-3 0,1 2 16,1-2-8,-3-3-8,1-2 0,3 0 16,-2-1 0,-1-4-16,0-2 0,-1 2 8,1-4 16,2 2-24,-4-1 0,2-2 24,2 2 0,2-4-24,2 0 0,1-2 48,0-2 0,0-1-48,-1-2 0,0 1 56,0-1 16,-6 4-72,1 0 0,1 0 80,-2 1 16,0 0-96,1 0 0,-2 1 88,1-1 0,-1 0-88,1 1 0,1-1 96,-2 0 8,3 1-104,-5-1 0,0 0 104,2 2 16,-1-2-120,1 2 0,0-1 96,0 1 16,-2 1-112,1 0 0,1-1 96,0 2 0,-2-2-96,0 1 0,0-1 72,0 1 8,0 0-80,0 0 0,0 1 72,0-3 16,0 2-88,0 0 0,0 1 72,0 0 0,0 0-72,0 0 0,0 0 80,0 0 8,0 0-88,0 0 0,0 0 96,0 0 8,0 0-104,0 0 0,0 0 88,0 0 8,0 0-96,0 0 0,0 0 112,0 0-8,0-1-104,0 0 0,0-1 96,0 1 8,1 0-104,0 0 0,2-1 80,-3 1 0,5-4-80,0-1 0,2 0 64,0 0 0,3-3-64,0 0 0,0-1 32,0 0 16,7-7-48,-3-1 0,-2 0 24,0 0 16,0-4-40,0 2 0,-1 0 24,2-2 0,-6 10-24,0 0 0,2-2 32,-4-1-8,4-7-24,-1 0 0,-1 3 24,-3-3 8,-2 10-32,3 0 0,-4 0 16,1 0 8,0 4-24,0-1 0,1 2 24,-3 2 0,0 1-24,0 1 0,0 1 16,0 0 0,0 0-16,0 2 0,0-2 24,0 1-8,0 0-16,0 1 0,0 1 0,0 2 8,-3 10-8,-1 2 0,2-1 0,-3 3 0,-2 18 0,-3-1 0,1 2 0,-1 0 0,-3-4 0,3 2 0,-4 0 0,1 0 0,3-4 0,1-2 0,0-1-8,2-2 8,1-13 0,2 3 0,0 0-8,1-1 8,1-3 0,1 0 0,1-1-8,0 0 0,0-7 8,0 1 0,0 0-16,0-1 8,0 1 8,0-3 0,0 2-8,0-1 8,1-1 0,1 1 0,0-1-8,-1 0 8,3 0 0,0-2 0,2-1 0,-1-2 0,4-1 0,0-4 0,-2 1 0,0-1 0,0 1 0,1-1 0,-2 1 0,1-1 0,0 1 0,1-1 0,-2 1 0,3-2 8,-4 1-8,2 2 0,0-1 0,0 0 8,-1 2-8,2 0 0,-3 0 8,2 0 8,-1 1-16,-1 0 0,0 2 16,-1-1 0,2 2-16,-1-4 0,4 3 16,-4-1 8,2 2-24,0-1 0,0 1 24,0 1 0,-5 0-24,1 1 0,1 0 40,-3 0 0,1 0-40,0 0 0,-1 0 48,1 1 8,0 1-56,0 2 0,-2 1 40,-2 1 8,0 4-48,-1-1 0,-2 1 48,1 0 0,0-2-48,-1 1 0,2-2 48,-1-1 8,-1 4-56,0 0 0,1-1 40,0 1 8,1-1-48,2-2 0,-4 0 32,5 1 16,0-5-48,0-2 0,0 2 16,0-1 16,0 1-32,0-3 0,0 1 16,0 0 0,0 1-16,0-2 0,0 0 8,2-2 0,1 0-8,0-1 0,-1 1 8,1-1 8,1 2-16,-2 1 0,1-2 8,-1 1 0,1-1-8,1 1 0,-4 0 0,3 0 0,1 0 0,-3-1 0,0 1 0,2 0 0,1 0 0,-3 1 0,4 0-8,-1 0 8,6 0 0,3 0 0,-2 0-32,3 1 16,2 0 16,-1 2 0,1-1-24,0 2-8,-5-1 32,0-2 0,1 1-32,-3-2 0,-1 0 32,-1 0 0,2 0-40,-7 0 0,1 0 40,1 0 0,-3 0-104,3 0-8,-2 0 112,1 0 0,-3 0-15975</inkml:trace>
  <inkml:trace contextRef="#ctx0" brushRef="#br2">18761 3817 8032,'0'0'0,"-2"0"0,1 0 0,-4 0 40,5-2 8,-2 2-48,0 0 0,1 0 88,1-1 16,1 1-104,-1 0 0,0 0 584,0 0 0,2 0-584,0-1 0,0-1 768,1 2 16,2 0-784,4 0 0,3-2 680,4 0 8,1 2-688,0-2 0,0 2 736,2 0 0,0-1-736,4 0 0,0-3 768,-1 2-8,5-3-760,-2 2 0,-1-1 608,-2 4 15,-3-2-623,-3 0 0,-7 0 568,-4 0-8,-2 1-560,2 1 0,-5 0 464,0 0 0,0 0-464,0 0 0,-3 0 352,0 1 8,-1 4-360,-3 2 0,-2 2 144,-2 4-8,-2-3-136,1-2 0,12-8-14767</inkml:trace>
  <inkml:trace contextRef="#ctx0" brushRef="#br2">15564 3737 4912,'0'0'0,"2"-2"0,-2 0 0,2-2-616,1-2 8,-3 0 608,2-1 0,-2 7-2776</inkml:trace>
  <inkml:trace contextRef="#ctx0" brushRef="#br2">15581 3667 6128,'0'0'0,"0"0"0,0 0 0,0 0 312,0 0 8,0 0-320,0 0 0,0 0 824,0 0 0,0 2-824,0 2 0,0 0 896,0 1 16,0 2-912,0 8 0,-3 2 624,0 5 16,1 0-640,0-2 0,-1-1 456,1 0 0,-3 1-456,-2 4 0,-1 0 480,1 4-8,-2 0-472,5-2 0,-3-1 448,4-1 0,-2-2-448,0 0 0,1-4 408,-1-1-8,2-1-400,-1-2 0,3-5 360,1-1 0,1-3-360,-1-2 0,-1 0 272,-1-2 8,2 0-280,2 0 0,-2 1 199,0-1 9,0 0-208,0-1 0,0 0 136,0 0 8,0 0-144,1 0 0,-1-1 40,0 0 0,2-2-40,2-2 0,-1-1 0,4-6 0,-2-3 0,0 1 0,-5 14-12815</inkml:trace>
  <inkml:trace contextRef="#ctx0" brushRef="#br2">15529 4016 7936,'0'0'0,"0"0"0,0 0 0,0 0-16,0 0 16,0 0 0,0 0 0,1 0-8,1 1 8,0 2 0,3-1 0,2-1 0,1 1 0,2-2 0,4 0 0,-1 0 8,2-2 8,1 1-16,-2-1 0,1-1 48,-3-1 8,1-2-56,-2 2 0,0-1 88,-2-1 16,1-1-104,0-1 0,-1 1 88,-2 0 8,1-1-96,3 0 0,-11 8-6320</inkml:trace>
  <inkml:trace contextRef="#ctx0" brushRef="#br2">15838 3701 6520,'0'0'0,"0"-2"0,0 2 0,0 0 8,0-1 8,0 0-16,2-1 0,-2 2 24,2-2 0,-2 2-24,0 2 0,0 0 400,0 0-8,1 3-392,-1 2 0,0 9 728,0 2 0,0 2-728,-1 0 0,-3-1 608,-3 0 16,0 3-624,0 3 0,2 2 592,-2 3 8,0-2-600,-3 0 0,1 0 472,1 0 16,-1-1-488,2-4 0,-2-5 440,1 2 8,1-4-448,2 1 0,1-1 376,1 0 0,1-3-376,0-2 0,2-3 304,2-2 16,0-2-320,-2-2 0,0-2 264,1 0 8,1 0-272,-2 0 0,0-2 200,0 2 8,4-4-208,-1 0 0,4-2 144,0-5-8,3-2-136,2 1 0,1-1 72,-2 1 0,0-4-72,-3 1 0,-8 15-11904</inkml:trace>
  <inkml:trace contextRef="#ctx0" brushRef="#br2">15847 4146 3208,'0'0'0,"-1"-1"0,-2 1 0,3 0-2416</inkml:trace>
  <inkml:trace contextRef="#ctx0" brushRef="#br2">15815 4142 4512,'0'0'0,"-1"0"0,-1 0 0,0 0-384,2-2 8,-2 2 376,2 0 0,0 0 56,0 0 16,0 0-72,0 0 0,0 0 616,0 0-8,0 0-608,0 0 0,0 0 832,0 0 16,0 0-848,0 0 0,0 0 792,0 0-8,0 0-784,2 0 0,-2 0 592,2 0 16,1 0-608,3 0 0,1-1 472,5 0 8,5-1-480,0-2 0,2-1 344,0-1 16,2 0-360,-2 0 0,1-2 296,3 2 0,-4 0-296,2-2 0,-4-2 280,2 1 8,0 1-288,-3-1 0,0 0 248,-1-1 16,0 0-264,-6 1 0,2 0 216,-3 2 0,-2 1-216,0 0 0,-2 0 184,-3 2 16,-1 1-200,2 2 0,-2-1 168,0 0 16,0 1-184,0 0 0,-2-1 144,-1 2 0,-1-2-144,-2 1 0,-1 0 120,-2 1 8,-3 1-128,-2 2 0,-3 0 112,-2 3-8,3 1-104,1 1 0,3-1 80,0 2 8,1 1-88,1 3 0,0 2 56,1-2 0,-2 1-56,3-1 0,1-1 32,0-1 16,1-2-48,2 1 0,1 0 24,3-1 16,0-2-40,0 3 0,3 2 16,0 1 0,2-1-16,4-2 0,1-2 24,2-2-8,1 0-16,2-5 0,0 0 8,1-1 8,-1-1-16,3 0 0,3 1 8,1-3 16,-3-2-24,0-2 0,0-5 16,-1-3 8,-1 1-24,0 0 0,2 0 32,0 0 0,-2-1-32,2 1 0,0-2 24,0-1 8,-1 0-32,2-4 0,0 0 32,0-1 8,-1 0-40,2 0 0,-3 1 24,-1-2 16,-2 2-40,2 0 0,-4 3 32,0 1 8,-3 0-40,-2-1 0,-2 4 24,-2 0 8,1 0-32,-1 4 0,-1 3 32,-2 2-8,0 1-24,-1 2 0,0 0 16,0 2 16,0-2-32,-1 1 0,-3 1 16,0-3 8,-1 3-24,0 3 0,-4-2 24,-1 3-8,-2 2-16,-2 2 0,2 4 16,1 4 0,-2-4-16,-1 1 0,0 0 8,-2 1 8,1 3-16,1 2 0,-1 5 0,1 0 8,1 2-8,3-1 0,-2 0 0,2 0 0,3-2 0,-2-2 0,5-2 0,-2 0 0,2 0 0,4-4 0,0 1 0,0 0 8,2-2-8,-2 1 0,3-1 8,2 0 0,-3-2-8,4-3 0,1-1 8,3-1 0,0-2-8,0-1 0,0-2 8,0-2 8,0-1-16,0-2 0,-1 1 8,5-4 8,-5 0-16,4-1 0,0-3 16,1-2 0,1 1-16,2-4 0,-3 2 40,2-1-8,-1 1-32,-3 0 0,-2 0 48,0 4 0,-2-2-48,0 0 0,-3 0 48,2 0 7,-3 1-55,3 3 0,-4 2 56,1 1 0,-2 3-56,-2 0 0,1 1 40,-1-3 16,0 2-56,2 1 0,-2 0 32,0 0 16,0 0-48,0 1 0,0 3 40,-2 1-8,1 1-32,-3 3 0,1 1 24,1 5 16,-2-3-40,1 0 0,1-2 24,0 2 16,2-2-40,0 0 0,0-3 24,0 0 0,2 1-24,-1-1 0,0 0 24,1 1-8,3-2-16,-5-1 0,5-2 16,0 0 0,1-2-16,-1 1 0,-2-2 16,2 0 0,-1 0-16,5-3 0,-2-1 16,3-2 0,2-1-16,-2-2 0,3 1 24,0-5 0,-1 3-24,0-3 0,-3 4 24,-2-1 8,0 1-32,3 0 0,-3-1 24,1 0 0,-1 1-24,-1 2 0,-2 1 48,-3 1 0,1 2-48,-1-1 0,1 0 48,0 2 16,-2 2-64,0 0 0,0 0 72,0 0 8,0 0-80,0 0 0,0 0 80,0 0 16,0 0-96,0 0 0,0 0 56,0 0 16,0 3-72,0 3 0,0 2 56,0-1 8,0 5-64,-2 1 0,0-1 48,1 0-8,1-2-40,0-1 0,1 1 40,1 0-8,0-2-32,0 0 0,-2-1 40,1 0 0,1-2-40,0 0 0,-1 0 48,0-1 0,2-2-48,-3 1 0,3-1 32,-3 0 16,1-2-48,0 2 0,1-1 32,0 0 8,3-1-40,4-2 0,-2-3 32,1-2 8,4-5-40,0 2 0,-2-1 24,0-2 8,0 4-32,0-2 0,-1 0 40,-1 1-8,1 1-32,-4 1 0,2-1 56,0 2 0,-5 3-56,1 1 0,2-1 32,-2 0 8,0 2-40,1 1 0,-4 0 56,1-1-8,1 2-48,-2 0 0,0 0 56,0 0 0,3 3-56,-2 0 0,2 3 56,-3 3 0,0 3-56,3 2 0,-3-2 64,1 1 0,2-2-64,0 0 0,1 0 56,2 0 0,-1-4-56,2 1 0,-2-2 40,2 0 8,4 0-48,2-1 0,1-3 24,2 2 0,1-4-24,-1-3 0,0 0 24,-3-3 0,-2 0-24,-1-2 0,-10 8-14751</inkml:trace>
  <inkml:trace contextRef="#ctx0" brushRef="#br2">21986 3937 8240,'0'0'0,"0"-2"0,0 2 0,0 0 304,0 0 0,0-2-304,-2 2 0,-1 2 576,1 1 8,-2 4-584,1 3 0,-5 5 560,0 3 8,0-1-568,1 1 0,-1 2 352,1-3 8,0 0-360,1 0 0,2-4 232,0 1 0,0-3-232,4-1 0,0-2 160,2-2 8,0-2-168,1-2 0,1 0 88,3-1 8,1-2-96,4-4 0,-12 5-9624</inkml:trace>
  <inkml:trace contextRef="#ctx0" brushRef="#br2">22062 3737 9040,'0'0'0,"0"-2"0,0 2 0,0 0 120,0 0 16,0-2-136,-2 2 0,0-2 280,-1 0 8,1 2-288,1-2 0,-1 2 384,2 0 0,-2 0-384,0 2 0,2 2 248,0 1 0,4 4-248,-1 3 0,4 4 200,3 1 8,1-2-208,-4-1 0,-7-14-8656</inkml:trace>
  <inkml:trace contextRef="#ctx0" brushRef="#br2">22209 4020 7832,'0'0'0,"-2"2"0,-1 2 0,-3 2 152,-1 1 0,-1 2-152,-3 0 0,0 1 336,0 0 0,2 2-336,-1-2 0,5 3 424,0-2 0,5 2-424,0 1 0,2-2 376,1 2 0,2-3-376,2 0 0,3-3 360,3-2 0,0-1-360,-1-2 0,1-2 336,0-1-8,0-1-328,0-3 0,-1 2 344,1-2-8,0-1-336,-1-6 0,1-1 296,-1-4 0,0 0-296,1 2 0,0-2 320,-1 1-8,0 0-312,-2 0 0,-3-1 248,0 0 16,0 1-264,-2 1 0,-3-1 288,-2 2 0,0 2-288,-2 1 0,-1-4 256,-3 2 8,0 2-264,2 4 0,-1 4 240,0 1 16,-2 2-256,-2 1 0,-1 2 168,-1 1 0,0 2-168,0 2 0,-3 3 120,4 1 8,-4 2-128,6-3 0,2 2 87,2-1 1,1 1-88,1-2 0,0 1 56,1-2-8,1 1-48,3-3 0,1-3 32,1-1 0,0-2-32,-1 1 0,1 0 24,3-1-8,-1 1-16,2 0 0,-2-2 16,2 1 0,3-2-16,-1-1 0,2-1 16,-2-3 8,2-1-24,1 0 0,0-2 8,2-2 8,-3 1-16,-1-1 0,2-3 16,0 1 8,1-2-24,-1 1 0,0 0 24,0 4 0,-2 0-24,-4-1 0,-2 2 32,-2 1 0,0 1-32,-1 2 0,-3 3 40,0 0 0,0 0-40,0 0 0,0 0 48,0 0-8,0 0-40,0 0 0,0 0 40,0 0 8,-1 3-48,-4 2 0,0 2 40,0 2 8,1 4-48,-1-1 0,2 3 32,-1-1 16,-1 0-48,1-3 0,1 0 32,2-3 8,-1 1-40,1-2 0,0 0 24,1 1 8,1-2-32,2 2 0,0 3 16,1 1 8,2-2-24,-1-4 0,1-2 8,-2-1 16,-1-3-24,0 0 0,-1 0 8,1 0 8,4-6-16,7-1 0,2-3 8,6-4 0,2-2-8,-5 1 0,2 2 16,1-1 8,-4 0-24,-1-2 0,-3 0 24,-1 0 0,-2 2-24,1 0 0,-2 0 32,-2 3-8,-1 4-24,-1 1 0,-2 2 40,1 1-8,-5 3-32,0 0 0,0 0 16,0 1 16,0 3-32,0 2 0,0 3 16,0-1 0,-4 3-16,1 4 0,0 3 16,-2 1 8,1 1-24,1-3 0,1-4 16,-2 0 0,3-1-16,2 0 0,4 3 8,1-3 16,1-1-24,3-1 0,-3-3 8,1-1 0,3-5-8,3-1 0,5-1-16,3-4-8,1-2 24,3-3 0,-26 10-13543</inkml:trace>
  <inkml:trace contextRef="#ctx0" brushRef="#br2">20070 4055 5416,'0'0'0,"0"-1"0,0 0 0,0-1 304,0 0 8,0 1-312,0 0 0,0-1 520,0 0 0,0 2-520,0-2 0,-1 0 424,-1 1-8,-2 0-416,2 0 0,1 0 336,-6 1 0,0 2-336,-1 2 0,-2 2 272,-1 1 8,1 3-280,-3 2 0,2 4 272,0-1-8,4 5-264,-2-2 0,4 2 256,3-1-8,4-1-248,1 0 0,3-4 264,1-2-8,1 0-256,-1-6 0,0-2 272,1-2-8,-1-2-264,2-2 0,-2 1 232,1 0 0,3-7-232,3 1 0,3-6 192,4-1 16,-4-1-208,-2-2 0,-1-2 200,0-3 8,0 0-208,0 0 0,1 4 192,-5-2 16,-4-1-208,1-1 0,-2-1 160,-2-1 16,-3-1-176,-1 2 0,-4 2 104,0 2 8,-1 3-112,2 4 0,-5 4 64,0 4 0,0 4-64,-1 0 0,0 0 40,0 4 8,0 2-48,-1 2 0,-3 2 8,0 3 8,0 4-16,0 1 0,4 3 0,-1 1 8,1 0-8,2-1 0,1 1 0,0-3 0,1 2 0,2-1 0,0 0-16,-1 1 8,4-3 8,1 1 0,1 1-64,2-2 8,0-1 56,0-1 0,0-2-200,0-2 16,1-2 184,-3-1 0,-1-9-9888</inkml:trace>
  <inkml:trace contextRef="#ctx0" brushRef="#br2">20109 4277 6328,'0'0'0,"-1"3"0,-2 3 0,0 0-120,-1 3 0,-3 4 120,-2 1 0,9-14-4576</inkml:trace>
  <inkml:trace contextRef="#ctx0" brushRef="#br2">20081 4376 4312,'0'0'0,"-2"2"0,0 2 0,-5-2 272,0 3 0,4-2-272,-1-3 0,3 2 168,1 0 8,0-2-176,0 0 0,0 0 416,0 0 0,0 0-416,0 0 0,0 0 464,0 0 0,5-2-464,0-4 0,9-8 480,5-2 0,-1-2-480,0 0 0,1 0 576,-1-4 0,1-2-576,1 0 0,-2-2 464,0-4 16,2 2-480,2 5 0,-1 1 368,-2 6 0,4-3-368,-3 0 0,-1 3 472,0-4 16,-3 3-488,-2 2 0,-3 3 488,-1 0-8,-2 4-480,-3-1 0,-2 6 400,-3 3 0,0 0-400,0 0 0,0 0 360,0 0 0,0 3-360,-5-1 0,2 5 264,-4 2 16,0 4-280,-1 2 0,-3 4 200,-1 2 8,0 0-208,3-3 0,2-1 160,0-2 0,1-2-160,2 2 0,0 0 112,1-1 0,0 0-112,3-2 0,5-4 104,0 1-8,0-2-96,2-2 0,0-2 72,0-1 0,2-1-72,1-1 0,3-1 56,3-1 0,-2-2-56,0-4 0,2-1 56,1-2 8,0-3-64,-2 1 0,-2 0 48,-1 0 0,3 1-48,1-1 0,-4-2 40,2-1-1,2 0-39,-1 2 0,1-1 32,-1 1 0,-1 1-32,-2 4 0,-5 0 32,0 2-8,-2 1-24,0 1 0,-3 5 16,-2 0 16,0 0-32,0 1 0,0 0 16,0 1 8,-2 0-24,-1 3 0,1 2 24,-1 3-8,-1 2-16,-4 3 0,-1 2 16,-3 1 0,5-1-16,2 0 0,0-6 8,3 1 8,0 1-16,2-2 0,2-2 8,-1 0 0,1-2-8,0-2 0,1-3 0,1 0 8,1-1-8,0 1 0,0-2 0,1 0 8,2-3-8,4 0 0,2-2 0,2-1 0,-1-2 0,1-3 0,-1-1 0,1-1 0,0 0 0,-1 0 0,1-2 0,-1 1 8,1 0-8,-6 2 0,0 1 8,-2 0 0,-2 2-8,-2 2 0,1 2 8,-5 3 8,0 1-16,1-1 0,-1 2 0,0 0 8,0 0-8,0 2 0,0 1 0,-1 2 0,-2 3 0,-1 6 0,1 6 0,-3 0 0,1 1 0,3-3 0,1-2 0,-1 1 0,2-1 0,3 0 0,1-2 0,1 0 0,2-1 0,0-2 0,2-2-8,-1-1 8,0-4 0,0-2 0,1-2-16,1 0 8,0-2 8,1-2 0,4-3-8,3-2 0,0-3 8,-2-1 0,-1-3-8,-2-2 8,0 1 0,-2-3 0,-1 3-8,-1-1 8,-4 1 0,-1 2 0,-2 1 0,-2-1 0,-3 0 0,-1-1 0,-3 2 0,-2-1 0,-2 2 0,-1 1 0,-3 4 0,2 0 0,-1 3 0,0 5 0,0 5 0,0 1 0,1 4 0,1 3 0,2 4-8,2 0 0,1 1 8,3 2 0,2-4-32,2 1 16,-1-1 16,-1-2 0,2-14-12543</inkml:trace>
  <inkml:trace contextRef="#ctx0" brushRef="#br2">19581 4129 7632,'0'0'0,"0"0"0,0 0 0,0 0 144,0 0 0,0 0-144,0 0 0,0 0 408,0 0 8,0 0-416,0 0 0,0 0 528,4 0 8,-4 0-536,15 0 0,1-1 464,2 0 16,1-5-480,-3 0 0,2-2 224,0 0 8,-2-1-232,-1 0 0,-3-2 264,-1 0 0,-1 1-264,0 2 0,0-1 264,-2 0 8,-2 1-272,-2 0 0,-1-1 280,-2 0 16,1 2-296,-1 2 0,1 1 304,-2 1-8,-2-1-296,1-1 0,-1 1 264,0 1 8,-3 0-272,0-1 0,-1 1 224,0 2 8,-1 1-232,-2 0 0,-5 1 200,-1 3 8,1 3-208,2 3 0,-4 1 152,0 4 8,1 1-160,-1-1 0,1 1 112,-1 0 8,4 1-120,2 1 0,2-3 72,2 2 0,2 0-72,3 0 0,1 1 64,0-2 0,2 0-64,3-1 0,2-1 32,3-3 16,1-1-48,2-1 0,3-2 24,1-1 16,4-3-40,1 0 0,1-3 8,3-3 0,-2 0-8,0-1 0,-24 4-11880</inkml:trace>
  <inkml:trace contextRef="#ctx0" brushRef="#br2">18840 4076 4512,'0'0'0,"-3"0"0,0 0 0,0 0 448,2 0 0,1 0-448,-3 0 0,2 0 472,1-1 0,0 1-472,0-2 0,0 2 384,0-1 16,0 0-400,0 0 0,0 0 320,0-1 0,0 1-320,0 1 0,0-2 336,0 0 8,0 1-344,1 0 0,2 0 312,-3-1 0,1 0-312,2 0 0,0-1 336,1 0 0,5-1-336,-2-3 0,3 2 368,2 1 8,2 0-376,-5 1 0,1-3 368,0 1 0,-1 1-368,1 2 0,1-1 344,1 1 0,-2-2-344,2-1 0,-1 1 288,2-2 8,-2 3-296,-2 0 0,-2 3 312,-4 0 0,1 0-312,2-2 0,-5 2 296,0 0 8,1-1-304,-1 1 0,1 0 248,-2 0 0,0 0-248,2 0 0,-2 0 216,0 0 0,0 1-216,2 1 0,-1 1 160,1-2 16,-1 1-176,-1 1 0,0 0 128,0 0 16,0-2-144,0 2 0,0-1 120,0 1 0,-1-1-120,-4 2 0,0 2 96,1 1 0,-5 2-96,1 1 0,-2-1 88,-3 1 16,0 0-104,2-2 0,1 1 72,0-1 0,0-3-72,2 0 0,2-4 48,2 3 16,-3-2-64,-2 4 0,-1-2 56,0 1 8,1-1-64,0-1 0,2 0 48,2-2 0,0 0-48,1 2 0,1-2 48,0 1 7,1-1-55,0 1 0,0-1 40,1 0 8,-2 0-48,0 0 0,2 1 32,-2 0 8,0-2-40,2 1 0,-1 1 16,1-1 8,-1 0-24,1-1 0,1 0 24,-3 0-8,2 0-16,-1 0 0,1 0 8,0 0 0,-1 0-8,2 0 0,0 0 0,0 0 8,2 0-8,-1 0 0,0 0 0,2 0 0,1 1 0,5 2 0,1 0 0,3 1 0,1-2 0,2 0 0,-4 1 0,2-2 0,2 2 0,-3-1 0,1 1 0,0-1 0,-2 1 0,0-1 0,-1 1 0,1-2 0,-2 0 0,-3 1 0,-2-2 0,1 0 0,0 0 0,-1 0 0,2 0 8,-2 0 8,0 0-16,-3 0 0,0 0 8,1 0 8,1 0-16,-4 0 0,3 0 16,1 0 8,-2 0-24,1 0 0,0 0 24,-1 0-8,3 0-16,-4-2 0,-1 2-12647</inkml:trace>
  <inkml:trace contextRef="#ctx0" brushRef="#br2">20315 4169 5016,'0'0'0,"-1"6"0,-1 5 0,-6 6 232,2 3 0,1-1-232,-2 1 0,-3-4 944,-1 0 0,4 0-944,2-3 0,3 0 968,2-1 0,2-3-968,-4-1 0,1 0 720,0-1 0,-2-3-720,1-2 0,1-2 576,1 0-8,0 0-568,0 0 0,0 0 432,1 0 0,1 0-432,1-1 0,-3-1 304,2-1 16,3-3-320,2-3 0,2-1 144,-1-3-8,-1-2-136,0 2 0,-7 13-10248</inkml:trace>
  <inkml:trace contextRef="#ctx0" brushRef="#br0">3842 4510 7024,'0'0'0,"0"-1"0,0 0 0,0 0-88,5-1 0,-2 1 88,-1 1 0,0 1-472,1 1 8,2 2 464,2 4 0,3 5 352,0 3 8,-4 2-360,-2 2 0,-4 3 952,0 4 0,-7-1-952,-3 6 0,-6 7 880,-3 5 0,-4-1-880,0-3 0,2 1 792,-4 0 16,4 0-808,4-1 0,5-2 616,2 3 0,1-4-616,5 0 0,-3-5 576,4-7 8,3 1-584,3-2 0,1-3 464,3-4 16,2-2-480,1-1 0,0-3 384,0-3 8,3-3-392,-1-2 0,2-4 344,-1-4-1,1-1-343,2-3 0,-4-2 312,3-3 0,-2 0-312,-3-2 0,-3-2 256,3-2-8,-2 4-248,-1 4 0,-4 4 96,-3 4 16,0 2-112,-3 2 0,0 2 32,-1 1 16,-4 6-48,-4 7 0,-3 4 0,-5 8 8,0 0-8,3 1 0,1 2 0,4 0 0,0 1 0,3 3 0,2 0-16,2 3 8,3-2 8,0-1 0,-1-3-32,3-1 8,-3-2 24,3-1 0,0 0-56,0-3 16,-2-1 40,-3-4 0,1 1-64,1-1 8,-3-5 56,2-1 0,-2-4-64,3-1 0,-6-2 64,2 0 0,-3-2-72,0-1 16,-1-2 56,-1-1 0,-2 0-48,-2-1 0,3-1 48,-1 1 0,-1 0-24,2-1 0,1 2 24,3 0 0,1 0-24,3-1 8,-1 0 16,3 0 0,2 0-24,1 2 0,-3-2 24,3 1 0,0-1-13007</inkml:trace>
  <inkml:trace contextRef="#ctx0" brushRef="#br0">2600 4927 3208,'0'0'0,"0"0"0,0 0 0,0 0 488,0 0 8,0 0-496,0 0 0,0 0 544,0 0 0,0 0-544,0 0 0,0 0 456,0 0 0,0 0-456,0 4 0,0 0 336,0 0 16,0 0-352,0 3 0,0-1 296,3 2 0,-3 2-296,0 1 0,0 0 304,2-2 16,-2-1-320,0-1 0,2-2 280,1 0-8,-3-3-272,3 2 0,-3-3 280,1 3 0,2-1-280,0 0 0,-3 1 280,3 0 8,-2-1-288,2 0 0,0 1 248,1-1 16,2 0-264,-1 0 0,2-1 208,3-1 24,-3 1-232,0-1 0,-3-1 192,1 0 8,2 0-200,3-3 0,0 1 152,0-2 8,0-3-160,3 1 0,-4-1 160,5-3 16,-2 1-176,-2-2 0,0 0 176,0-3 8,0 1-184,0 0 0,0-2 168,-1 2 0,1-2-168,3 0 0,-3 0 160,3-3 16,-3 0-176,-4-1 0,5-2 136,-1-3 8,0 1-144,-1-1 0,-2-2 96,3 0 8,1 2-104,-1 2 0,-2 2 96,-1 1 0,0 1-96,2 2 0,0 1 80,-2 2 8,1 2-88,-3 4 0,-5 4 64,0 1 8,0 2-72,0 0 0,0 0 64,0 0 8,0 4-72,-5 4 0,-3 6 64,1 2 0,2 0-64,-2 3 0,0 1 48,-2 1 8,2 3-56,0 2 0,1 2 40,-3 4-8,2-3-32,-1-1 0,2-3 40,-1 0-8,2-1-32,0-1 0,3-6 24,-1 2 16,3-4-40,3 1 0,-3-3 32,2-1 8,1-1-40,2-3 0,0-1 32,-1-3 16,2 0-48,-2-4 0,0 1 32,-2-1 8,5-1-40,0 1 0,1-5 24,4 0 16,0-3-40,4 0 0,-1-5 40,1-1 8,3 1-48,-2-3 0,-1 1 56,1 0-8,-5 1-48,2-4 0,2 0 56,-3 1 8,0-3-64,0 0 0,3-4 48,1-1 0,-4 0-48,0 1 0,-6 1 40,0 3 8,-2 0-48,-3 0 0,0 1 40,-2 2 8,-2 1-48,0 0 0,0 2 40,-1 0 16,0 4-56,2 3 0,-2 4 48,0 3 0,1 0-48,0 3 0,-1 0 48,0 2 0,-4 7-48,0 0 0,-4 8 24,-1 6 16,0 2-40,-2-1 0,5 3 8,-4 3 8,2-2-16,2 1 0,-1 0 0,0 3 8,3-1-8,5-3 0,-3 0 0,3-3 0,-1 0 0,3-3 0,3-4 0,-1-1 0,3-4 0,0-4 0,-1-5 0,3-4 0,2-2 0,-5-1 0,-1-1 0,0 1 0,0-5 0,4-2 0,3-3 0,3-2 8,-3-3-8,0-2 0,1-1 8,-3-2 8,2 1-16,0 1 0,-3 4 24,1 1 0,-3 2-24,2 0 0,-4 1 24,-1-1 16,0 3-40,0 2 0,-2 3 16,0 3 16,0 0-32,0 0 0,0 0 8,0 0 0,0 3-8,0 1 0,0 1 0,1 3 0,-1 0 0,0 2 0,0 1-8,0 0 8,2 0 0,2-3 0,-1 0-32,0-2 8,1-2 24,-1-1 0,3 0-64,-3-3 8,2 2 56,-5-1 0,0-1-88,2 0 8,-2 0 80,3 0 0,-3 0-128,2-1 16,0-1 112,-2 2 0,3-3-192,-3 1 8,3-1 184,-3-2 0,0 5-11144</inkml:trace>
  <inkml:trace contextRef="#ctx0" brushRef="#br0">2759 4740 8432,'0'0'0,"-2"2"0,-1-1 0,1 1 0,2 2 0,0-3 0,0 1 0,2 0 0,1 0 0,4 0 0,4 1 0,4-1 192,5-1-8,2 1-184,-2-2 0,3-2 320,1-1-8,2 1-312,-4-1 0,3 0 384,-6 0 8,1 2-392,0 1 0,-2 0 344,2 2 16,-7 1-360,-4-1 0,-9-2-8192</inkml:trace>
  <inkml:trace contextRef="#ctx0" brushRef="#br0">1 5049 3112,'0'0'0,"0"0"0,0 0 0,0 0 304,0 0 0,0 0-304,0-3 0,0 3 696,6-5 0,-6 5-696,20-17 0,-7 1 656,1-3 0,1 0-656,-1 3 0,5 1 536,-2 0 16,0 1-552,3-1 0,1-3 440,-1 0 8,-3-1-448,0 1 0,-1-2 344,0-2-8,-3 3-336,0-2 0,-3 2 344,0 0-8,-3 3-336,0 0 0,-2 2 368,0 1 16,-3 3-384,-2-1 0,-3 2 368,-1 1 0,-1-1-368,0 0 0,3 2 304,-5 0 8,1 4-312,2 0 0,1-1 224,-1 1 8,-1 0-232,-3 2 0,5 1 176,-2 0 0,0 0-176,0 3 0,-2 2 160,0 1 0,0 4-160,4 2 0,-3 4 104,-1 2-8,1-2-96,2 4 0,-3 1 64,1 2 0,2 1-64,1 2 0,1 4 32,-3 2 8,3 0-40,-6-2 0,0 0 24,-2 0 8,0 1-32,3 0 0,3-1 16,1-2 8,-1 0-24,-1-4 0,1-3 16,1-3 8,-1-2-24,-2-1 0,4-1 16,-3-2 0,-1-2-16,6 0 0,-3-1 8,3 0 0,-1-3-8,1-2 0,-2-2 0,2-2 8,-4 0-8,4 0 0,-3 0 0,3 0 0,0 0 0,0 0 0,0 0-8,0 0 8,0-1 0,0 0 0,0 1-10184</inkml:trace>
  <inkml:trace contextRef="#ctx0" brushRef="#br0">244 4983 4720,'0'0'0,"0"1"0,0 0 0,0 0 120,0 0 8,0 1-128,0-1 0,0-1 256,0 1-8,0 0-248,0 1 0,3-2 232,-3 2 0,2-1-232,3 0 0,-3 0 256,5-1 0,-1 2-256,-2-1 0,2-1 312,-2 0-8,2-1-304,-2-1 0,2 2 440,1-1 8,0-3-448,-2 0 0,3-6 480,1 0 8,-2-2-488,-3 1 0,1 3 440,0-1 0,-3 0-440,-2 2 0,3 1 376,-3 0 8,3 1-384,-3-3 0,4-1 336,-1 1 0,0 1-336,-3 2 0,0 2 264,0-1 0,1 1-264,2-2 0,-3 2 216,3 1 8,-3 1-224,3 0 0,-3 0 168,0 1 0,0 0-168,1-2 0,2 1 136,-3 0 8,3 0-144,0 1 0,1 0 96,-1 0 8,0 0-104,-2 0 0,2 1 88,2 3 0,-2-2-88,1 1 0,3 0 80,-6 2 8,1-1-88,-2 3 0,0 2 72,0 2 16,0 0-88,0-1 0,0-1 64,0-1 24,0 0-88,0-1 0,-2-1 72,1 0 8,-3-2-80,1 0 0,3-2 64,0 1-8,0 1-56,3-3 0,-3 2 64,4 0 0,-4-2-64,1 2 0,1-3 56,-2 1 0,4 1-56,-2-2 0,3 0 48,-3-2 8,1 1-56,4 0 0,0-4 56,2 0-8,-2-2-48,3 1 0,-3 0 56,3-1 8,0 0-64,-5 3 0,-1 2 64,-1 1 0,3-1-64,-5 2 0,-1-2 64,0 2 0,4 0-64,-4 0 0,0 0 48,0 0 8,2 0-56,-2 0 0,3 4 48,-3-1-8,2 1-40,0 1 0,4 5 40,-2 1-8,2 1-32,1-1 0,0 0 16,0-2 8,2 0-24,-2-3 0,-2-2 8,0-1 0,0 0-8,-1-3 0,3 1 0,0-1 8,-4-1-8,3-1 0,1 0 0,-1-1 8,1-4-8,0-4 0,2 1 0,1-5 8,-1 2-8,-4 1 0,0 0 8,-2 5 8,-3-2-16,4-1 0,-1-1 16,-3 0 0,0 2-16,-3-1 0,1-3 24,-3 1 8,0 4-32,-2 1 0,0 1 24,4 3 16,-3 1-40,2 1 0,1 0 32,-4 1 16,-1 0-48,3 0 0,-2 0 40,-2 0 8,2 5-48,0 3 0,0-1 24,2 2 16,-3 2-40,6-1 0,2 1 16,-3 0 8,3-1-24,3 1 0,-3 0 16,2-1-8,3-1-8,0 1 0,2-4 0,3 2 8,-3-2-8,2-1 0,-2-1 0,-2-3 8,3 2-8,-1-2 0,-1 0 0,4 0 0,-3-1 0,2-1 0,-1-1 0,0-1 0,-1-3 0,1 2 0,-1-3 0,1-1 0,-1 0 0,3 0 0,0 1 0,0-1 0,-3 1 0,1 0 0,-4-1 0,2 1 0,-2 0 0,-1 2 0,0 2 0,0 1 0,-2 1 0,-1 1 0,0-2 0,0 2 0,0 0 0,0 0 0,0 0 0,0 0 0,0 0 0,0 2 0,0 1 0,0 0 0,0 0 0,0 4 0,0 2 0,-4 0 0,1 1 0,3-1 0,0-2 0,3-2 0,-3 2 0,3-4 0,-2 0 0,-1 0 0,3-2 0,0 1 0,0 1 0,1 3 0,-1-3 0,4-2 0,-2 0-8,0 1 8,1-2 0,1-2 0,-4 1-8,0-2 8,6 0 0,-2-4 0,3 0-8,3-2 8,-3-1 0,0 1 0,0 0 0,-1-3 0,2 4 0,-1-1 0,-3 1 0,0 1 0,1 1 0,-1 1 0,-4 3 8,0 0 0,-3 2-8,0 0 0,0 0 8,0 0 8,0 0-16,0 0 0,0 0 16,0 0 16,0 0-32,0 0 0,0 0 16,0 0 8,0 0-24,0 0 0,0 0 24,0 1-8,1 2-16,2 2 0,-3 0 8,0 1 8,0 1-16,0-1 0,0 0 8,0-1 16,0 0-24,0-1 0,3 0 0,-3 0 8,3 1-8,-3 1 0,1-1 0,2 0 8,-3 1-8,3-1 0,0 0 0,1 0 8,-4-2-8,3 1 0,-3-1 8,2 0 0,0-2-8,1 1 0,-3-1 8,3 0 0,-1 0-8,3-1 0,1 0 16,-3-1-8,11-4-8,-5 1 0,4-3 8,0-1 0,-3-1-8,2 0 0,2-2 16,-4-1 0,4 2-16,-2 1 0,0-1 24,3 2 0,-9 4-24,-2 1 0,2 0 16,-2 0 16,-1 3-32,-1-2 0,-2 1 16,3 0 8,-3 1-24,2 0 0,0 1 16,-2 0 8,3 4-24,-3 0 0,4 1 8,-4 1 0,0 1-8,0 1 0,0-1 8,0-1 0,0-3-8,0 2 0,3-1 0,-3 0 8,6 3-8,-2-1 0,3 0 0,2 1 0,1-1 0,-1-1 0,5-1 0,-3 0 0,2-4 0,-4 0 0,-9-1-12120</inkml:trace>
  <inkml:trace contextRef="#ctx0" brushRef="#br3" timeOffset="-47710.37">12766 4907 5553,'-5'-2'2609,"6"2"-1345,4 1-280,13 3-424,-1 1-80,13 2 73,8 1 79,7-4-144,-2-2-64,4-2-96,0-4-112,-2 1-64,0-2 8,-14-4 216,-10-1 128,-14-3 280,-7 0 73,-6-1-105,-4 2-24,-7 0-280,-4-1-128,-4 2-152,2-1-96,4 4-56,0 2-8,10 6-80,9 1-120,9 7-504,7 6-584,13 2-2785,-4 3 2673</inkml:trace>
  <inkml:trace contextRef="#ctx0" brushRef="#br3" timeOffset="-50632.71">12872 5127 6553,'2'-33'3185,"-2"32"-1265,2 1-751,-2 1-289,-2-1-384,1 0-176,-5 11-176,-14 25-56,13-9-56,-5 1 24,-1 5-24,2 0 0,4-4-8,2-3-24,12-9-8,3-3 8,2-12-16,3-2 16,5-6 0,2-7 8,3-6 32,4-4 16,-3-5 248,-3-1 88,1-1 184,-1 2 65,-7 3-49,3 5 8,-7 3-144,-5 4-32,-6 3-168,-3 7-96,-5 10-16,-5 5-88,-5 11-16,1 1 0,5 7-40,2 0 24,9-1-24,0 1-40,1-5 0,5-6-56,3-5-80,2-2-32,5-10-456,2-3-424,-6-9-2161,-6 3 2097</inkml:trace>
  <inkml:trace contextRef="#ctx0" brushRef="#br3" timeOffset="-49801.44">13138 5451 6017,'35'29'2961,"-21"-34"-977,-2-2-239,0 0-497,-6-8-128,11 1-248,6 0-119,-1-5-169,6 3-56,-12-1-128,-1-3-16,-5 6-160,-4 0-32,-6-1-112,-1 0-56,-7 1 16,1 1-32,-1 7 16,-4 2-56,0 5 16,-4 6-16,4 11-8,-2 2 56,5 10-16,-3-2-32,-3 0 32,8-1 0,-1-1 0,3-1 8,3-3 24,2 0-40,0-8 8,4-3 8,-3-6-40,4-2-8,3-6 72,1-2-48,13-4 24,-4-2 56,9 0-56,-2-1 32,-3 0 0,5 2-40,-7 4 8,-4 1-8,-4 2-8,-3-1 8,-5 3-8,-2 1 8,-2 1 48,-1-1-16,0 0-8,0 0 16,-10 8-88,-33 18 48,24-15 8,-1-2-48,6 0 40,0 0-16,7-2-32,5 1 88,1-2-40,7 0 8,4-1 16,4-2 112,6 0 248,4-2-40,-1-1 8,4 2-112,-4 0-232,0 0-80,-7-1-376,-4 2-760,-8-3-2777,-4 1 2641</inkml:trace>
  <inkml:trace contextRef="#ctx0" brushRef="#br3" timeOffset="-46694.39">13799 5075 5913,'-3'2'2809,"-4"5"-1049,-3 3-335,-5 4-465,-1 7-72,-1 5-264,1 1-128,2 5-208,8 0-136,5-2-112,3-4-8,9-6-152,1-1-120,8-8-1184,2-1-1649,0-3 1977</inkml:trace>
  <inkml:trace contextRef="#ctx0" brushRef="#br3" timeOffset="-45993.53">13981 5058 7202,'-7'-3'3304,"11"3"-1591,5 3-441,7 1-464,1 1-128,6 2-80,2-4-24,5-4-143,6 1-65,1-4-80,-1 1 0,-8-2 88,-6-1-24,-12-5 88,-7-1-32,-13-1-184,-4 1 0,-6 4-144,-3-4-32,0 2-64,6 1-72,2 7-360,1 1-536,12 9-1993,1-4 1921</inkml:trace>
  <inkml:trace contextRef="#ctx0" brushRef="#br3" timeOffset="-46426.46">14179 5149 7306,'-6'3'3168,"-6"8"-1727,-5 4-433,-4 6-536,-6 2-168,1 1-248,4-2-32,4 0-112,3-1-128,3-10-592,1-1-1337,-1-11 1457</inkml:trace>
  <inkml:trace contextRef="#ctx0" brushRef="#br3" timeOffset="-46232.41">14001 5200 5777,'2'3'3337,"8"3"32,-5 3-1457,-1 6-544,7 0-175,0 1-545,2 0-216,3-4-256,4-1-168,-1-7-104,3 4-120,-3-4-688,-9-3-489,-3-1-2271,-7-9 2303</inkml:trace>
  <inkml:trace contextRef="#ctx0" brushRef="#br3" timeOffset="-45689.49">14431 5016 8306,'17'19'4769,"1"4"-872,3 3-1817,-5 4-360,-5 5-751,-1 4-233,-10 6-320,-9-1-176,-7-2-184,-6 0-56,-10-6-320,-4 0-488,-7-4-1457,-6-4-1672,3-6 2449</inkml:trace>
  <inkml:trace contextRef="#ctx0" brushRef="#br3" timeOffset="-42939.4">14814 4824 4049,'3'-7'2344,"-3"1"-543,4 0 31,0 3-544,-3 3-463,0 3-321,2 6 16,-2 5-8,-4 5 80,0 14-8,-7 5-128,-7 11-168,3-3-64,-5-1-104,3-2-24,3-5-40,9 0-32,6-7-32,7-3-8,7-9-8,0-3 8,-2-10-40,3-1-64,-1-5-72,-2-4-40,-2 7-32,-5 1 0,-5 11 72,-1 6 16,-14 9-128,-3 4-64,1 4-24,-2 10-16,12 1 152,5 4-64,6-2-160,7-10-33,2-7 105,-4-10 192,-5-10 416,-4-3 240,-11-5 537,-4-4 175,-6-1-16,-8 1-80,4-2-576,1-1-223,7 0-233,2-2-216,11 2-1337,3-1 1097</inkml:trace>
  <inkml:trace contextRef="#ctx0" brushRef="#br3" timeOffset="-55577.41">12414 4896 5505,'-4'-6'3153,"4"2"-561,0 4-1327,1 6-249,4 5-360,0 7-32,0 8 80,-1 1-104,-6 9-87,-2 0-73,-9 4-200,-4 2-40,-7 1-120,2-1-56,5-9-24,5-2 0,9-15 24,3-3-32,7-10-8,4-4 0,5-8-72,-1-7 32,7 1 16,-12-1-32,-3 8 16,0 6-40,-8 8-80,-3 7-16,-9 10 56,-9 6 48,-4 3 40,4 0 80,9-5-8,8 0-24,6-6 16,8 0-64,5-7-16,5-5-145,4-5-351,-3-4-296,0-1-1384,-1 1 1456</inkml:trace>
  <inkml:trace contextRef="#ctx0" brushRef="#br3" timeOffset="-41275.39">15443 5341 4793,'25'7'2761,"-2"-19"-545,8 1-776,5-7-223,-2-5-401,2-5-160,0-4-152,-1 0-8,-4-2-56,4 4-8,-6 1-72,-5 1-71,-7 3-137,-6-2-16,-11 1-88,-4 0-8,-8 4 16,0 4-56,-7 11 0,-2 5 8,-4 15-8,1 7 0,0 18 312,6 5 24,-10 14 104,-3 6 24,-4 13-288,-6-1-48,7 1-96,2-7-48,9-12 16,4-7 8,9-13-24,5-6 56,3-15-104,1-3-104,2-10-216,0-4-440,4-12-737,6-7-463,4-4 1176</inkml:trace>
  <inkml:trace contextRef="#ctx0" brushRef="#br3" timeOffset="-39587.71">15601 5361 3585,'40'17'2408,"-23"-23"-663,1-8 47,4 2-192,3-3-615,3-3-121,4 2-240,2-2-48,-9 1-168,-3 0-48,-7 2-80,-2 2-104,-6 2-104,-1 4-16,-6 3-64,-2 3 8,-7 6 8,0 1-40,-5 7 24,-2 5-56,0 3 24,1 4 16,6-4 8,3 3 24,10-7-8,0-5 0,8-2-40,1-3 16,4-5 0,2 0 24,-2-4 32,2-3 0,-3-7 8,1 3-16,-4-1 0,0-4-8,-6-3 8,-3-1 8,-4-4-56,-6 2 0,-5-2-56,0 4 40,-6 3 40,2 4-24,1 10 24,1 4-56,5 11 0,-1 1 48,8 5 24,2 5-16,6-2-8,2 1 0,5-3-8,2-3-16,4-6 40,5-3-16,-3-5-32,2-4 64,-2-2 32,1-3-24,-2-2 48,-7-6 0,-4-4-40,3-1 0,-4-3 0,2 3-40,-4-1 16,-6 1-8,4 3 0,-5 1-8,4 8-24,-6 3 8,-6 6-24,6 4-8,-8 4 48,4 5-40,2 6 40,-5 0-8,7 0-16,2-1 8,1-5 0,4 1 8,6-2 8,5-3 8,1-6 8,1-3 8,-4-8-8,2 1 16,3-1-16,-1-4 24,5-2 24,-3-4 16,-1-4-8,3 0-16,-5-2-40,-3 1-8,-4 5-24,-2 3 24,-5 5 16,-1 6-24,-5 2-8,-1 4-48,-4 6 16,1 1 32,3 2 0,-1 1-16,4-3 16,0 1-40,3-4 32,-1-2 40,6-1-16,-1-1 16,5-2-24,2 0 0,-4-5 24,5 1 24,-2-4 0,-3 0 16,6-1-32,-2-5-32,2 1 48,0 1 16,-4-3 296,-4 4 73,-2 0-33,-7-2-40,2 6-280,0 1-64,5 3-8,0 3-16,-6 4 0,1 0-16,-4 5-24,1 0 24,3 1 24,-3-3-8,3-1 8,0 0 24,0-4-32,7 0 0,-3-2 32,2-3-24,5-6 32,-5-1 16,7-8-40,5 0 8,5-3-16,-2 1 0,4 0 64,-5 2 224,-5 3 328,0 5 112,-9 4 56,-2 3-128,-3 3-223,-2 7-17,-4 2-40,4 7-56,-2-3-88,3 1-48,0 0-80,1-6-48,8-3-48,2-2-48,5-4-120,2 4-280,-2-5-1449,0-1-1367</inkml:trace>
  <inkml:trace contextRef="#ctx0" brushRef="#br3" timeOffset="58254.31">21395 5289 5769,'-37'40'3129,"33"-40"-833,5 0-743,4 3-225,4-4-296,2-4-64,6-10-167,4 0-73,6-7-224,2 0-144,3-1-152,-3-4-64,-3 5-96,-5 3-16,-6 6-16,-2 3-16,-7 4 24,-2 1-24,-1 5-16,-1 2-8,0 9 0,3 1 24,-2 7 8,2 6-32,-2 3 32,-1 0-32,3 1 16,0-5 8,0-6 0,-1-4 8,-3-5 8,-1-1 48,-5-5 8,-2 3 40,-5-4 16,-6-5-8,0-1-48,1-4-56,1-3-56,1 1-32,5-1-184,4-1-160,9 5-744,4 3-505,0-2-2111,2 1 2367</inkml:trace>
  <inkml:trace contextRef="#ctx0" brushRef="#br3" timeOffset="58711.1">21808 5321 7922,'28'-6'3512,"-3"-7"-1719,-2 0-249,1-6-456,-4-2-199,2 2-337,2 0-168,-7 1-232,-5-1-72,-8 3-64,-4 5-24,-9 3-32,-6 3-16,-1 11-48,-6 2-16,-1 9-24,3 4-8,-6 3-8,9 4 0,10 4-80,0-5-32,14-2-105,1-7 17,5-9 96,8-2 104,6-7 128,5-3 64,1-10 168,4-6 8,-1-11 216,5-2 137,5-9 191,5-1 96,-10-4-48,3-1-184,-6-2-296,-1-2-120,-5-2-176,-4 2 32,-13 12-32,-5 9-16,-10 17 32,-5 10-40,-12 14-8,-6 10-8,-5 17-32,-2 12 16,1 7 0,10 4-24,-6-1 24,8-2-24,6 1-64,1-7 0,11-6 32,2-9-40,2-15 88,-4-8 24,3-10-16,-1-4 40,-2-11 16,8-4-24,-2-7 8,-6-7 8,3-1-16,-3-4 64,-7 1-24,7 9 40,-1 9 40,-3 2 32,9 12 72,-2-1 80,11 3 56,1 0-47,13 4-57,1 3-88,5-3-136,2 5-56,-2-2-496,-3-2-833,-10-3 873</inkml:trace>
  <inkml:trace contextRef="#ctx0" brushRef="#br3" timeOffset="39150.71">17252 5180 4033,'66'-18'2328,"-67"18"-495,-4 3-849,-4 0-208,-5 6-528,2 3-144,-1 4-32,-2 4-24,5 4-24,-2-2 8,10-3-24,3-4 0,8-5 16,5-1 8,-1-6 104,7-1 128,-2-2 264,-1-2 57,1-3 159,-2-4-48,4-5-128,1-2-72,-7-2-152,2-2-80,-9-1-104,-6-1-32,-4-1-104,-5 0-16,-7 4-64,-3 1-8,5 6-48,1 6 0,2 4 32,3 2-8,-1 6 56,1 2 16,3 6 8,1 2 8,2 5-8,2 0-32,5 0-16,1 3-32,11-5-8,0-1-16,7-8 0,1-3 8,-3-6 56,-1-2 0,-2-4 32,-1-4 56,-2-5-32,-2-1 16,-2 0-8,-1-2-16,-3 3 8,-2-1-24,1 4 16,-1 1-8,-1 1-16,-2 3 0,-2 1-152,2 2-80,-4 5-104,-3 3 0,0 1 0,0 0 8,-2 3 96,3 0 24,0 1 88,2 2 71,-1 1 49,0-2 8,1 2 0,2-1 8,2-1-40,3 0-160,0-3-208,2-1-96,4-1-96,-2-1 32,3 0-96,0-3-192,1 0-553,-6 0-431,-2-4 1184</inkml:trace>
  <inkml:trace contextRef="#ctx0" brushRef="#br3" timeOffset="40206.47">17954 4967 3457,'11'-30'1936,"-3"6"-320,4 3-15,-8 7 31,0 6-192,-4 5-279,-2 6-161,-6 8-160,-4 7-136,-3 13-136,-4 6-55,-6 6-193,-2 3-120,-4 3-152,1 6-16,8 2-80,1-6-64,6-12-152,3-7-249,4-14-903,2-6-1152,5-7 1615</inkml:trace>
  <inkml:trace contextRef="#ctx0" brushRef="#br3" timeOffset="41027.48">17794 4987 10194,'0'-4'4145,"19"2"-2801,12 0-311,17-1-593,13 1-224,11-1-472,-2 0-825,6-3 753</inkml:trace>
  <inkml:trace contextRef="#ctx0" brushRef="#br3" timeOffset="40489.37">18033 5150 6841,'37'-22'3297,"-5"-1"-1168,-2-2-417,-4 1-472,-3-1-192,-5-4-367,1-2-169,-7-1-256,-4-1-144,-7 8-96,2 6 0,-7 10-48,-9 8 32,-1 13 8,-11 7-8,0 19 72,-2 5-40,-9 8-8,4 7 0,-5-3-32,6-2 16,11-7-8,9-8-8,11-12 16,3-5-16,11-12 16,2-3-8,6-9-16,0-7 8,6-8-72,-3-4-88,-3-8-168,1 4-112,-14 3-169,5 3 25,-7 10 136,-4 5 80,0 9 208,-6 3 56,-3 5 48,3 4 40,3 2 24,2-2-8,9 0 0,2-1-56,7-4-64,6 0-120,-3-7-552,3-3-400,-6-8-1417,-2 0 1585</inkml:trace>
  <inkml:trace contextRef="#ctx0" brushRef="#br3" timeOffset="45047.25">18448 5165 3713,'58'-35'2168,"-58"35"-247,0 0-537,-9 7-456,2 4-224,-6 8-184,-4 1-23,9 7-89,1 1 0,7-1-168,3-4-104,12-5-40,1-6-56,10-7 48,-2 0 0,1-7 112,-6-3 112,-3-5 56,-8-2 8,-1-4-152,2-1-96,-13-5-112,4-2-16,-4 0 0,-5 1-48,2 4-32,-1 4 48,-3 5-56,-3 5 24,-2 7 8,-2 4-8,2 10 16,3 3 16,6 5 24,7 2 0,17-2-16,3-4 8,4-8 8,2-4 8,5-4 8,2-6 32,4-2 16,1-5-16,-5-3 24,-1-1-16,-7-3-24,-2-2 16,-3 1-16,-5 2-8,-5 4-16,-5 4 8,-5 7 8,-3 0 0,-8 8-8,0 4-40,6-5 8,1-2 8,-13 25 32,3 2-16,11-1-8,8-17-40,9-4 0,4 0 56,1-7 56,4-1-32,-4-4 0,1-5 0,-2-5-24,-2 2 24,0-5-40,3 2 16,-7-2-24,2 1 24,-5 3 0,-5-2-16,-1 5 8,-3 1-8,-4 6 8,-1 1 0,-2 6-16,0 4-16,3 3-8,0 0 16,10 4-16,2-3 24,0-2-24,1 0-8,3-4 48,2-4-24,2 0 24,1-4 8,1 0 8,-1-2 8,-1-5 0,-1 0 16,-1-7-48,0 5-48,-4-2-32,-1 1-8,-6 2 8,0 3 8,-3 4 40,-3 3-40,0 4 24,1 3 40,-1 3-24,3 2 40,4-4 16,3-1-16,10 3 40,-2-6 32,8-2-16,-2-1 32,-1-9 40,3-1 0,-3-2 48,-1-6-24,-2 0 16,-4-1 256,-3-3 152,-2 4 49,-8-4-25,1 0-288,-9 1-224,0 1-64,-6 10-48,2 1-24,-8 9-32,-6 3-32,6 6-192,-3 3-304,6 4-1329,4-2 1265</inkml:trace>
  <inkml:trace contextRef="#ctx0" brushRef="#br3" timeOffset="50339.82">19328 5158 2633,'-1'0'1624,"0"0"-96,0 0-408,-6 0-23,0 1-345,2 0-240,3-1-312,-1 4-112,1 3-80,2-1-8,21 19 16,-2-18 40,-1-5 136,4 0 80,-6-2 184,6 0 80,-2-2 121,1-1-41,0-4-16,-4-1-64,-2-2-184,-1 0 8,-6 1-168,1 1-32,-4 1-24,0 1-64,-5 1 24,0 0-8,-5 2-56,-1 1 32,4 4-80,-4 2-8,2 2 32,3 3-40,-1 1 64,3 2-40,0 3 8,2 0 32,3-2-48,-2 2 24,3-5 24,1 2-32,-1-4 32,1-1-24,-1-2 8,3-3-24,0-1-40,0-1 64,2-3-48,-2 1 40,1-5 32,2-1-24,-1 0 8,3-1-8,-1-1-24,-1 0 16,1 0 56,-1-1-48,0 1 104,-4 3 40,-2-1 24,0 1 72,-1 3-104,-4-2-80,0 2-48,3 2 0,-3-1 16,0 3-8,-2-2-8,-2 2-24,1 0 16,1 0 24,-1 0-23,0 0-17,0 0-8,1 0 8,0 0-17,-1 5 9,1 1-24,-3 3 32,1 17 8,1-13-8,-3-2 40,0 0-40,-2-1 0,6 1 25,5-2-25,1-2-49,1 0 49,-5-1-16,2-1-24,4 0 88,0-5-48,-1 0 32,1-4 25,5-2-49,-1-2 24,2-1-8,3-2 0,-3-2 24,5-1 176,1 0 32,-2-2 16,-2 1-16,-4 4-136,-2 0-88,-4 4 16,0 2-16,-5 1-56,1 4 64,-2 4-88,0 2 40,-3 4 0,-4 2-40,2 3 48,-3 1-24,1 4 24,5 0-16,0-3-16,1-4 48,3-4-48,2-3 32,6 0-8,2-3-8,2-3 16,3-4 24,5-9 0,1 2-16,2-3 16,-1-3-16,-3 2 40,-3-2-56,1 4 32,-7 1 8,-3 4-32,1 4 32,-9 3-64,-2 0 0,-3 3-24,3-2-16,-1 0-16,-3 7 8,-5 10-40,-2 19 48,9-20 32,3 1-80,6-5 104,0 1 8,5-3-40,-4-3 80,5-5-24,0-3-8,-1-7 80,9-2-40,-1 0 16,2-5-56,3 1 0,-6-1 8,-2-2-24,-3 5 8,-6 1 16,-3 2-56,2 6 40,-5 0 32,-1 6-88,-1 1 48,-2 5 0,0 1-32,2 3 32,1 0-8,0 0-64,1-1 40,5 0-8,-1 2 24,1-4 16,3 1 24,-1-2-8,1-3-24,2 0 40,1-2 0,1-3 32,2-2 8,0-4 40,0-3-24,-1-3 40,4 2 0,-7-3 0,1-2 40,-2 1 0,-3-5 184,-3 2 192,0-2-64,-4 2 0,-2-2-216,0 8-232,-3 4 8,-7 2-88,-4 3 16,-9 5-88,-1 1-104,-4 6-424,3 0-304,6 3-961,4-2-1367,11-2 2191</inkml:trace>
  <inkml:trace contextRef="#ctx0" brushRef="#br3" timeOffset="51994.04">20511 5305 3921,'9'8'2024,"3"-3"-615,-1-3 127,7-2 80,-1-2-311,6-8-257,7 0-8,8-12 16,6 0 8,4-8 57,-1-2-25,-6-1-152,0-2-120,-7-3-312,-7-2-160,-11-4-240,-2 3-56,-11 6-48,-1 11-24,-10 20 40,-9 6-56,-6 22 0,-8 3-48,-7 8 48,1 7 0,4 1 32,7 1 8,15 1-40,9-7 32,19-9-192,5-1-80,15-9-1048,1-7-744,-1-5 1271</inkml:trace>
  <inkml:trace contextRef="#ctx0" brushRef="#br0">1728 5002 4312,'0'0'0,"0"0"0,0 0 0,0 0 0,0 0 0,0 0 0,0 0 0,0 0-3240</inkml:trace>
  <inkml:trace contextRef="#ctx0" brushRef="#br0">1725 5005 5520,'0'0'0,"0"0"0,0 0 0,0 0 216,0 0 0,0 0-216,3-2 0,-3 1 600,4-2 0,2-2-600,1-3 0,6-3 744,-1-2 8,0 2-752,0 0 0,-5 3 552,-1-1 0,-1 2-552,0 2 0,-2-1 488,-1 3 8,0 0-496,1-1 0,0 1 456,-3-1 0,3 1-456,-3 1 0,1 2 352,-1 0 8,0-1-360,3 0 0,-3 1 296,0 0 0,0 0-296,0 0 0,0 1 232,0 0 8,0 3-240,0 1 0,0 3 200,0 0 8,0 1-208,0 2 0,0 1 144,0 0 0,3 0-144,0-1 0,-2-2 96,1 1 16,2-1-112,-1-1 0,1-3 64,1 0 24,0-2-88,-3 0 0,3 1 40,0-2 8,-2-1-48,-3 0 0,3 0 32,1-1 8,-1-1-40,1 0 0,2 0 24,-1-3 8,3-1-32,1-4 0,2-1 24,2-3 8,1 0-32,-2 1 0,-2 0 48,0-1 0,0 4-48,0-1 0,-5 1 56,2 1 8,0 1-64,0 0 0,-6 0 104,-2 3-8,1 1-96,0 2 0,0-2 96,0 2 8,0 0-104,0 0 0,0 1 96,0 0 0,0 0-96,0 0 0,0 0 96,0 1-8,-3 3-88,-1 1 0,1 4 72,-1 1 0,2 1-72,-1 1 0,1 0 56,2-1 0,2 0-56,1 0 0,-1 2 48,2 1 8,-3-2-56,5-4 0,-3 0 32,0-3 16,1 0-48,-2-4 0,3 1 24,-2-2 16,-1 2-40,1-2 0,1 1 24,2 0 0,1-2-24,-3 0 0,2-2 24,1-1 0,3-3-24,-3 0 0,1-3 24,3-3 8,-5 0-32,5 0 0,-4 2 23,1 0 17,2 2-40,-3 0 0,3 1 32,-3 0 8,1 2-40,-3 2 0,-5 2 40,0 1 8,0-1-48,0 2 0,0-1 24,0 0 16,0 1-40,0 0 0,0 0 24,0 0 0,0 1-24,0 0 0,0 3 24,0 0 0,0 2-24,0-3 0,0 6 16,0 0 0,0 0-16,2 2 0,1 0 16,-1 1-8,1-1-8,-1-1 0,2 1 0,-4-2 8,2 1-8,2-3 0,-4-2 0,4-1 8,-2-1-8,3 0 0,-3 1 0,1-4 8,-1 1-8,3 0 0,-2-1 0,1-1 0,1 0 0,3-2 0,-1-1 0,3-2 0,3 0 0,-4-3 0,5 0 0,-4-3 8,-1 1-8,-2 2 0,-1 0 0,-2-1 8,1 3-8,-1 1 0,0 1 8,2 1 8,-2-1-16,-1 1 0,0-2 8,-2 0 0,2 1-8,2 0 0,-2 0 0,4 1 8,-3 3-8,-4 0 0,3 0 0,-3-1 0,0 1 0,0 0 0,0 1 0,0 0 0,0 0 0,0 1 0,0 2-16,0 0 8,0 3 8,0-3 0,0 3-32,-3 1 8,-1 2 24,4 0 0,4 1-48,-4 0 8,3 1 40,1-1 0,-2 1-56,5 0 0,1 0 56,-3-3 0,-1-1-72,2-4 0,-2-1 72,-1-2 0,-1 2-40,0-2-7,0 1 47,-1 0 0,1-1-24,2 0-8,0-2 32,4 0 0,2-3-8,0-2 8,1-2 0,-1-1 0,-1 0 0,1-2 0,-3 2 0,0 0 0,-2 2 8,0-1 16,-3 2-24,2 1 0,-4 3 55,3 0 17,-3 0-72,-3-2 0,-1-1 144,2 1 8,1-2-152,-3 1 0,-1-1 192,-2 1-8,0 1-184,0 4 0,-2-1 208,2 2 8,-3 2-216,0-1 0,-2 4 152,-2 0 0,11-2-152,-1-1 0,-1 3 112,1-1 0,-3 3-112,1 1 0,2 0 40,1 1 8,3-5-48,0 1 0,0-5-13679</inkml:trace>
  <inkml:trace contextRef="#ctx0" brushRef="#br3" timeOffset="-76856.63">6834 5357 4633,'35'-42'2425,"0"10"-865,8-2-96,1-3-512,-10 0-336,-6 2-207,-7 4-121,-9 5-144,-5 1-56,-8 4-80,-5 1 0,-7 2-8,1 4 24,-3 5-56,0 5 24,-1 12-16,0 4-24,0 11 56,0 4-8,0 14 136,5 6 160,-1 18 16,-2 3 8,-3 4-112,1-4-136,2-13-48,7-7-24,3-11 40,-1-3-24,0-11 8,-3-4 8,4-9-80,2-2 24,-1-8-40,3-3-72,4-10-56,1-4-112,8-8-208,2 0-160,6-5 23,0 0 17,8 1 320,1 2 168,4 2 160,-4 0 56,-4 2 112,-2-1 88,-2 4 40,0 2 88,-5 5-23,3 8-41,-11 6-104,2 5-64,-7 5-96,-2 1-24,-1 6 8,0 2-40,2 0-56,0-5-88,4-6-584,2-4-1969,4-1 1849</inkml:trace>
  <inkml:trace contextRef="#ctx0" brushRef="#br3" timeOffset="-76291.81">7275 5163 6897,'-6'-20'3537,"2"7"-1056,-1 2-1009,3 5-824,1 6-392,3 5-328,3 4-152,2 7-1184,0 5-1729,-4 3 2017</inkml:trace>
  <inkml:trace contextRef="#ctx0" brushRef="#br3" timeOffset="-76096.5">7302 5386 7610,'36'2'3392,"-20"-21"-1663,7 0-433,1-4-496,-1-1-176,-1-2-248,-7 0-192,-1 8-32,-2 4-80,-1 8-96,-7 2 64,1 7-56,-5 4-40,1 11 40,-1 1-16,-9 4-16,2 3 16,-4 1 16,5-2 0,1-5 24,5-3 24,5-5-40,4-3 8,7-5 24,-3-2-16,5-6 32,-2-5-24,2-2-16,3-4 0,-2 1-16,2-2-8,-4-3 40,-2 6-56,-5-1 48,0 3 8,-1 6-32,-4 0 16,0 5-48,-4 0 8,-1 8-24,-3 3 16,0 5 48,0 1 0,3 1 8,2-2 32,3-1-24,2-4-16,4-1 8,2-2-16,2-7 0,5 0 24,0-8 24,2-1-32,-4-3-24,5-3-56,-8-2-48,-2-2-24,-2 0-32,-6 1-96,0 12-272,-1 1-104,-4 9 32,1 1 96,-1 4 312,-1 3 160,6 5 56,-4-2 8,11 0-32,2-4-144,2-6-1521,4-1 1225</inkml:trace>
  <inkml:trace contextRef="#ctx0" brushRef="#br3" timeOffset="-75462.24">7979 5109 5761,'-16'-26'3497,"3"6"80,0 3-1617,10 12-832,1 0-383,3 6-665,10 8-232,-6-3-777,9 6-975,2 7 1240</inkml:trace>
  <inkml:trace contextRef="#ctx0" brushRef="#br3" timeOffset="-74895.41">8047 5383 2793,'135'-46'2168,"-91"14"-31,-2-4-321,3-3-8,-3 2-471,0 0-185,-6 4-304,-8 2-184,-8 0-328,-6 0-144,2 3-104,-4-2-64,-4 6 0,-4 5-16,-3 7-24,-2 6 16,-2 7-24,-7 5 8,-7 12 0,3 2 16,-2 10-16,2 2 8,-2-1 0,0 3-56,-1 1 24,3 0 32,6 7 8,0-3 16,1-4 16,5-2-24,2-8-24,0-4 0,2-5 16,3-3-8,2-4-16,2-2 48,2-4-8,2-2-8,-1-7 40,1 1-40,-2 1-16,2-2-16,4 3 8,-1-4 0,6-5 32,1 1 40,-2-5 8,0 0-32,5 0 8,0-2 8,-3-3-8,-8-2 24,1 3-24,-4 0-24,-8 4-16,7 4 0,-21 4 8,4 1 48,1 3-32,-1 3-56,2 5-24,-3 2 0,-8 8-24,-9 3 72,8 12 0,-2 5 8,2 1 32,6 2 0,9-9-16,5-3-48,19-6 16,-6-4-32,5-7 8,3-3 0,-4-6-80,6-1-48,0-5-568,-5 0-880,-10-4 1032</inkml:trace>
  <inkml:trace contextRef="#ctx0" brushRef="#br3" timeOffset="-74184.48">8315 5130 8906,'5'-4'3305,"13"-3"-2673,10 0-248,7 0-128,6 2-200,18 5-504,-7 0-1913</inkml:trace>
  <inkml:trace contextRef="#ctx0" brushRef="#br3" timeOffset="-80901.56">4057 5345 3233,'-2'2'2256,"2"-2"-439,5 2-17,20-4-232,30-18-487,-18-4-169,1-6-248,-2-6-64,3 0-160,-4 0-112,-4 4-48,-3 3-48,-9 3-128,-4 3 24,-11 0-88,-4 2-8,-11 1-48,-1 3 0,-1 7-16,-4 4 8,0 12-8,-3 3 8,-3 12 8,3 7-16,-1 7 64,5 8-56,-2 10 24,2 9 8,5 6-16,-4-6 56,10-7-8,-4-9-8,-2-8 16,10-3-72,-5-7 32,2-1 0,3-6-16,-4-4-16,-1-9-168,5-3-176,-2-5-720,0-4-752,6-6 1127</inkml:trace>
  <inkml:trace contextRef="#ctx0" brushRef="#br3" timeOffset="-80396">4447 5253 3945,'-1'-6'2344,"1"5"-639,-1 1-433,-2 0-272,2 0-584,1 0-176,-7 14-200,-15 23-16,13-15-24,-1 2 24,8-6-8,2 0-8,7-5 0,1-6-40,6 0 32,4-1 88,1-6 360,5-2 97,-3-6 199,-2-3-24,1-4-264,-7-2-96,-6-2-200,2-3-32,-13-3-56,4 5 0,-1-1-64,-4 0 32,-5 4-32,-5 0-8,1 13 24,-5-1-40,4 12-24,0 6-16,8 5 32,3 5-48,9 3 56,3-1 0,6-2 0,4-1 32,3-4-40,5-1 32,-7-7-8,2-4-16,1-5 16,-5-4 0,10-4 24,-5-3 16,5-4 16,-5-3-8,-3-6-24,-5-1 24,-6 2 8,-5 3 8,-3 7-16,1 5-24,1 9 64,-4 4 16,1 8 16,1 2-8,0 3-88,9 0-24,7 2-72,6-2-40,10-3-448,6-6-1272,10-5 1248</inkml:trace>
  <inkml:trace contextRef="#ctx0" brushRef="#br3" timeOffset="-68346.2">9238 5288 6665,'-41'4'2953,"44"-18"-1369,6 0-415,5-2-337,2-1-144,4 0-184,0-1-64,1 6-96,-1 0 16,0 3-112,-2 2 8,-3 2-64,1 3-120,-7 2 0,0 2-72,-4 4-32,-3 1 48,-2 9-16,-6 3 49,-3 6-33,-1 5-24,-2-4-8,4 1-25,8-5 9,0-2 24,8-5-16,2-3 16,8-3-8,0-5 0,0-5 32,5-1-8,-12-8 48,4 3-40,-7-6 0,4 1 1,-5-5-34,-4 0 50,3 3-25,-5-2 16,0 5-16,-3 0-16,-2 2 8,1 1 0,2 3 8,0 0 24,-2 1-56,-2 1-16,5 0 16,0 0-49,7 3 49,-7 0-8,0 0-8,0 0 32,0 0-32,0 0 32,0 0 8,9 3-8,8 1 16,16 5 8,-15-7 24,-4-1-56,-3 0 16,0 0 8,-5 1-24,1 3 72,-6 0 8,1 2-40,-4 2 8,-6-1-7,0 6-33,-2-1 16,7 2-8,2-1-49,2-4 25,7 1 8,1-4 32,3-3-8,4 0 32,2-6-15,0-1-17,3 2 40,-3-5-8,0 3-8,1-6 32,-2-1 16,-3-2 336,-6-2 56,-4 2 0,-4-3-32,-7 0-312,0 2-48,-9 0-72,-5-1-16,0 3-104,6 2-8,-2 3 8,5 2 16,5 6 56,-7 0 8,13 4-16,5 3 32,8 1-24,1 0 0,6 1 8,4-1 8,6-2 24,5-1 16,-1-6 24,5-1 24,-13-6-8,1-4 0,5-6 64,-2-2-56,5-6 8,4 0 32,-9-4-32,0-1 56,-5 2 160,-7 2-32,-2 1-8,-9-1-64,-8 4-192,-6 1-32,-7 11-16,-1 8-8,-3 12-8,-2 6 8,1 9 16,-4 1 40,4 5-32,3 2 32,1 4 8,8 5-16,5-5 64,6-3-24,12-7-40,2-4 8,6-10-40,1-2 56,-3-11-8,0-1 24,1-4 8,0-3-32,4-7 16,0-3 16,-7-2-8,-1-2 16,-1 1-24,-7 2-16,-6 3 32,1 1-48,-7 8 32,-4 1-16,0 7-56,-5 5 56,1 5-48,4 1-8,-1 5 8,0-1 8,6 0 40,1 3-24,1-2 16,5 1-32,3-7 24,0 1 48,12-4 0,-1-1-8,-5-4-16,7-4 8,-6-3-16,3-3 24,7-6 24,-1 1-48,-3-7 48,-1-1-48,-3-1 0,-2-2 56,-5 9-24,1 3-16,-8 5-24,-1 3-56,-7 4 48,1 6-24,-6 5 80,-1 6-48,4 0-8,1-1 16,3 0-32,2-1 40,2-4-40,2-1 56,5-2-24,2-5 0,-2-2 24,5-1-64,2-9 56,5 2-16,0-4 0,0-2 32,1-2-48,-2-4 16,1-2 32,-3-1-8,-3 3 48,1 1-16,-7 3 0,1 6-48,-5 3 0,-8 2-24,3 7-40,0 1 80,-4 6-56,4 2 48,-5 3 24,1 0-72,4 0 64,-1-3-64,1-4 32,3-1 0,5-4-24,0 0 24,3-3 0,4-1 32,1-5 48,6-3 8,1-5-24,-1-1 0,0-1 32,-1-2 136,0 1 8,-3-1-16,-2 3-88,-1 1-96,-6 7-24,-2 0 32,-5 5-32,0 3-32,-5 4-48,1 4 56,-5 3 8,0 2 16,2 2 32,-2-2-96,6-1 24,2-1 24,7-4-32,1 1 56,4-5 16,1-3-16,3-3-24,1-4 32,0-4-56,-1-2 24,1-1 24,1 0-64,4-1 56,0-1-24,3-2 8,-1-1 48,-5 1-16,0 2-40,-9 7 16,-3 2-32,-6 4 16,-4 0 48,-1 5-32,-5 2 8,-3 4-16,3 2-32,-4 2 16,4-1 8,3-1-32,4-1 48,4-3 185,4 1 31,8-6 152,-1 2 64,4 0-88,-1-3-64,1-2-80,-2-2-32,4-4 0,1 1 32,2-3 32,1-1-56,-4-4 96,0-5 0,-4-4 0,-1 1 0,-7-5-144,1 2-88,-3 5-56,-4-1-8,-1 8 8,-1 5 32,-2 7-8,-6 2-32,-4 11-16,-1 5-48,-2 6 32,1 5 24,-1 0-8,5 0 32,3-5 48,8-3-48,8-4 24,6-3 16,5-1-232,-4-7-88,3-7-1304,10 0-841,5-2 1473</inkml:trace>
  <inkml:trace contextRef="#ctx0" brushRef="#br3" timeOffset="-79004.44">5285 5264 2393,'14'27'1080,"-18"-5"-640,8 0 120,3-6 32,11-5 88,4-2 128,2-12 305,5 0 175,-3-9 48,-1-4 0,0-6-255,-4 0-121,-8-1-136,-4 1-168,-11 5-120,-7 3-144,-5 0-168,-6 4-39,-5 5-169,-2 0-32,-1 8-97,2 4-87,0 5-104,6 5-160,6 4-792,6 0-856,9-2 1303</inkml:trace>
  <inkml:trace contextRef="#ctx0" brushRef="#br3" timeOffset="-78604.46">5502 5271 1944,'2'6'1089,"21"24"175,-17-20-752,3 0 200,1-3 104,4-3 177,1 1 143,-1-5 48,3-4-16,3-1-199,3-6-41,1-5-304,0-4-104,-2-2-200,-3 5-136,-1 1-88,-3 2-56,-9 3-32,-4 2 8,-2 5-16,-3 4 16,-4 3-16,4 7-24,-2 4 8,-2 3-32,12 2 8,-5-3 24,5-3 16,1-3-8,8-3 16,0-1-8,-4-6-8,8 1 8,-5-7 16,4 0 0,4-3 16,-7-2 0,4 0-32,-5-2 48,-1 2-16,-3 1-8,-7 4-24,-1 3-24,-1 2-40,-2 2-16,1-1 40,1 0-40,-4 6 40,-2 7 40,-3 21 8,11-21-8,5 1 32,1 0-40,6-5-24,2-2 24,0-2 8,3-1 56,-2-4 8,0-3 24,4-5-40,-3-1-40,2-1 24,-3-1-32,-1-1-8,-1 0 24,-5-1-16,-1 3-16,-5 4 16,1 2-24,-8 3-40,-1 3 16,4 5-16,-2 2-8,6 4 72,2 1 0,-1-3 16,4 2 8,2 0-24,-2-4-24,4 0 16,-1-2 0,0-7 8,-2-2 40,8-4-8,2-3 32,3-2-16,2-5-48,2-6 0,-7 3 0,-7 0-40,0 4-16,-10 1-16,0 4-48,-3 4-16,0 4-32,-2 10-32,-3 2 32,0 10 88,-3 2 56,3 5 32,4 1 40,2 0 0,2 3 64,-1 1 32,3 3-32,2 3 8,0-1 8,2-2-40,2-1 48,-5-9 192,-1 1 112,-5-10 88,-3-2 16,-6-5-167,-1-5-97,-8-2-112,-4-1-32,-2-5-24,-4-3-88,-1-6-8,3-4 40,7-5-96,4-1 40,7-2-64,4 4-48,9 2-80,2 0-112,16 5-713,0 0-1255,4 6 1488</inkml:trace>
  <inkml:trace contextRef="#ctx0" brushRef="#br0">1414 5677 5720,'0'0'0,"0"0"0,2 0 0,-2 0 1024,0 0 0,0 0-1024,14-5 0,-14 5 696,26-12 0,-13 2-696,1 0 0,2-3 632,-6-1-8,4-1-624,-6-1 0,3-1 408,2-2-8,0 0-400,-1 3 0,3-2 272,3 2 0,-4-1-272,-4 0 0,0 1 192,-1-3 8,-5 4-200,1-1 0,-3-1 152,-2 0 0,-2 2-152,2 1 0,-2 1 160,-4 1 8,-1 0-168,0 1 0,-3 2 128,4 1 16,-1 2-144,0 2 0,-2 3 136,2 2 8,4 2-144,-4 1 0,0 2 136,5-1 8,-5 4-144,1 4 0,2 4 96,-2 4 16,2 1-112,-2-1 0,3 1 56,2-1 0,-2 0-56,0-2 0,0 3 56,2 0 0,-2-2-56,0 3 0,1-1 24,-1 3 16,1-5-40,0 0 0,2-6 16,2 0 0,-2-3-16,2-1 0,-4-2 8,2-2 16,-2-2-24,2-1 0,0 0 8,0-3 8,0 1-16,0 0 0,0-1 8,0 0 0,0-1-8,0 0 0,2 1 8,-2-2 0,2-2-8,1-4 0,2-6 16,2-3 0,3 2-16,-3 2 0,2-1 24,1 3 8,-3-1-32,2-1 0,5-2 32,-2 2 0,0 1-32,0 2 0,1 1 48,2 2 0,0 2-48,-3 1 0,-5 2 40,2 2 16,-5 0-56,2 0 0,-2 2 56,-1-1 0,0 3-56,-2-1 0,2-1 32,-3 0 8,3 1-40,-3 2 0,-3 3 24,0 0 8,2 2-32,-5 1 0,-1-1 24,-3-1-8,2 1-16,0-1 0,-1-3 8,2-1 8,-3 0-16,3 0 0,-2-1 16,2-2 8,1 1-24,2 1 0,-1-3 16,0 2 0,0-2-16,0 0 0,-1-1 16,3 2 8,-3-1-24,5 0 0,-3-1 8,1 0 8,3 0-16,-2 0 0,2 0 8,0 0 0,2 0-8,-2 0 0,3 0 0,-3-1 8,4 1-8,-4 0 0,1-1 0,1-1 0,2 2 0,-1 0 0,3 0 0,2 2 0,-3 0 0,2-1 0,0 3-8,0 0 0,2-1 8,1 0 0,-3 1-16,3-1 0,-1 0 16,1 0 0,-4-2-40,1-1 8,1 0 32,-3 0 0,-1 0-48,2 0 0,-2 0 48,2-1 0,0-1-48,1 1-8,0 0 56,0-2 0,1-3-32,3 1-8,-4 0 40,2-1 0,-2-2-24,1 0 0,3 1 24,-4 1 0,-3 0-8,2 2 8,-3 0 0,1 1 0,-4 1 0,0 2 0,0 0 0,0 0 0,0 0 0,0 0 0,0 0 0,3 0 0,-3 0 0,0 0 0,0 0 0,0 0 0,0 0 0,2-2 0,-2 2 0,2 0 0,-2 0 0,0 0 0,3 0 0,-3 0 0,0 0 0,2 0 0,-2 0 0,0 0 0,0 0 0,3 0 0,-3 0 0,2 2 0,1-1 0,-3 2 8,2-2-8,-2-1 0,3 2 0,-3-1 0,0 0 0,0 0 0,0 0 0,0 0 0,0-1 0,0 0 0,0 0 0,0 0 0,0 0 0,3 0 0,-3 0 16,0 0-8,0 0-8,0 0 0,0 0 16,1 0 0,-1 0-16,0 0 0,0 0 40,0 0-8,0 0-32,0 0 0,0 0 56,3-1 8,-3 1-64,0 0 0,0 0 80,0 0 0,0 0-80,0 0 0,0 0 80,0 0 8,0-1-88,0 0 0,3 0 104,-3 0-8,0-1-96,0 2 0,3-1 88,-3-1 16,1 0-104,3-1 0,-2-2 64,1-1 24,-1 3-88,0 0 0,-2-1 72,3 0 0,-3-1-72,3 2 0,-2-2 72,2 2-8,-3 0-64,3 0 0,-3-1 72,2 1 0,-2 2-72,0-2 0,0 1 72,0 0 0,0 0-72,0-1 0,0 2 72,2-2-1,-2 2-71,0 0 0,0 0 56,0 0 8,0 1-64,0-2 0,0 1 56,0 0 8,0 0-64,0 0 0,0 0 40,0 0 16,0 1-56,0 0 0,0 0 24,0 0 16,-2 5-40,2 2 0,-2 3 32,-1 2 8,-1 5-40,1 1 0,0-3 24,1 2 16,0-6-40,2-1 0,0 1 24,2-3 8,-2-2-32,0 0 0,0 0 24,0-1 0,0-3-24,2 2 0,-2-1 16,0-1 8,0 1-24,0-1 0,0-1 16,0 1 8,0-1-24,0 0 0,0-1 24,0 2 8,0-2-32,0 0 0,0 0 32,3 0 8,0-2-40,4-3 0,-5-2 32,9-1 16,-1-4-48,-3 0 0,0 1 48,1-1 0,-1 1-48,0 1 0,-1-1 40,1 1 0,-1 3-40,1-1 0,-3 2 48,2-1 0,-2 3-48,1 0 0,-1 1 40,-1 0 16,1 0-56,-1 1 0,0 1 56,1-2-8,-4 2-48,2 0 0,-2 0 48,1 0 8,3 1-56,-4 0 0,3 1 32,-3 1 16,5 5-48,-3-1 0,0 2 32,1 0 8,0 2-40,1-1 0,-1 0 24,0-2 8,-3 0-32,1-2 0,2 1 24,0-1 8,0-2-32,-3 0 0,4 1 40,-1-2-8,0 0-32,-1 1 0,0-1 32,1-1 0,0 2-32,-1-2 0,3-1 40,1 0 0,4 0-40,-1-2 0,1-1 40,0-2-8,0-1-32,3-1 0,-3-2 40,-1 1-8,1-1-32,-3-1 0,3 0 40,-3 0-8,2 4-32,-2-2 0,-3 2 32,2 1 0,-4 2-32,3 1 0,-2 0 32,0 0-8,-3 0-24,1 1 0,2 0 8,-3-1 8,0 2-16,0 0 0,0 0 8,0 0 16,3 3-24,-3 0 0,3 1 0,-3 1 8,0 6-8,1 0 0,1 0 0,2 2 0,-1 0 0,1-1 0,1 2 0,0-4 0,0-1 0,-1-2 0,-1 1 0,3-1 0,-2-1 0,0-1 0,3-1 0,-2 0 0,-1 0 0,2-1 0,1-1 0,-1 2 0,1-2 0,0 1 0,0-3 0,1 0 0,-1 0 0,0 0 0,0-3 0,2 1 8,1-2-8,0-1 0,0 0 8,-1-1 0,-1-2-8,0 1 0,-1-2 24,1 1 8,-6 2-32,3-2 0,0 1 56,-1 0-8,-4-1-48,3 1 0,0-1 80,-3 1 8,0 0-88,0-1 0,0 2 80,-3-1 8,3 4-88,0 0 0,-3 0 96,3 0 8,0 1-104,-4-1 0,4 1 88,-3 1 8,3-2-96,-4 1 0,1 0 64,1 0 0,-3 1-64,2 0 0,-2 0 56,1 0-8,1-1-48,-1 2 0,-3 0 32,4 0 0,-1 0-32,-1 2 0,1-1 8,1 0 8,0 1-16,-1 0 0,1 0 0,1 0 0,-2 1 0,3-2 0,1 1 0,-3 1 0,3-1 0,-3 1 0,3 0 0,0 0 0,0 0 0,0-1 0,0 1-8,0 0 8,3 0 0,-3 1 0,3-1-8,-2-3 8,5 5 0,1-2 0,-1 1-8,3-3 8,2 1 0,-1-2 0,2 0-8,-2-2 8,7-1 0,-1-1 0,-2-2 0,2 1 0,-4 1 0,2 0 0,-4-1 0,3 2 0,-6 0 0,-1 1 0,-2 0 0,2 0 0,-4 0 0,3 2 0,-3-1 0,-2-1 0,3 2 0,-3 0 0,2 0 0,1 0 0,-3 2 0,2-1 0,-2 1 0,0 0 0,4 5 0,-4-2 0,0 3 0,0 0 8,0-1-8,0 0 0,0 0 8,1-1 0,1-1-8,-2 0 0,4 1 8,-4-1 16,3-1-24,-3-2 0,0 1 8,4 1 8,-1-3-16,-1 2 0,0-2 8,1 1 0,2 2-8,2-3 0,0 1 8,2-2 16,2-3-24,-1 0 0,3 0 8,-1-1 8,-1 1-16,1-3 0,-2 0 16,0-1 8,-6 3-24,1-1 0,2 1 24,0-1 0,-5 4-24,0-2 0,1 2 32,-3-1 0,3 1-32,-3 0 0,2 0 16,-2 1 8,2 0-24,1 0 0,-3 0 8,0 0 0,2 0-8,-2 1 0,3 1 0,-3 1 8,4 4-8,3 0 0,-4 1 0,1-1 0,-1-1 0,3 1 0,-3-2 0,-1-1 0,1 0 0,-1 1 0,1-2 0,0 3 0,-2-5 0,2 1 0,-3 0 0,3 0 0,-3-1 0,3 0 0,-3 0 0,1-1 0,4 0 0,0-1 0,1-1 0,1-2 0,0-1 0,1-2 0,-1-2 0,-1 2 0,2-5 0,-1-1 0,-2 0 0,-1-1 8,-1 4-8,-3-1 0,3 1 0,-3-1 8,0 6-8,0 1 0,0-2 8,-3 2 0,3 2-8,0-1 0,0 1 16,0 1 0,0 0-16,0 0 0,0 1 8,0 0 0,0 0-8,-3 0 0,3 1 8,0 0 0,0 2-8,0 0 0,0 1 0,3-1 8,2 3-8,4 1 0,3-2 0,-2-1 16,16 2-16,0-2 0,0-3 0,0-1 0,-12 0 0,2-3 0,1 1-24,-2-1 16,-4 0 8,-5 1 0,5 0-80,-4 0 8,-4 0 72,-1 2 0,-2 0-15239</inkml:trace>
  <inkml:trace contextRef="#ctx0" brushRef="#br0">54 5525 6592,'3'-8'0,"-3"8"72,7-8 0,12-10-72,-3 2 0,0 6 32,-5 0 0,1 5-32,-1 1 0,-1 0 224,0 2 0,-5 1-224,-1 1 0,-1 1 360,-3 1 0,4 0-360,-2 0 0,-2 2 496,1 0 8,-1 4-504,-1 5 0,-1 5 488,-5 4 16,0 0-504,2-3 0,1-1 376,-4-2 0,6-1-376,-1 0 0,6-4 312,-1 1 0,0-3-312,4 0 0,-4-2 240,3-4 16,0 0-256,-2-2 0,-2 0 200,2 0 8,1-2-208,3-1 0,2-1 184,4-2-8,-1-2-176,2-2 0,-3-4 160,4-2 16,-2 0-176,-3 1 0,-3-2 152,-1 4 8,1-2-160,0 3 0,-5 1 152,1 1 0,-3 3-152,0 2 0,0 2 144,-3 1 8,1-1-152,2 1 0,0 1 120,0 0-8,0 0-112,0 0 0,0 0 80,0 0 16,2 0-96,-2 4 0,3 2 48,-1 0 8,3 3-56,2 4 0,4 2 32,-1 1 16,2 0-48,-2-3 0,-3-4 24,2-1 8,-5-1-32,2-3 0,-2 0 16,-1-3 0,-1 0-16,1-1 0,-3 0 8,2 0 8,0 0-16,-2 0 0,3 0 8,1 0 0,-1-1-8,1-1 0,-2-1 8,-1-1 0,3-2-8,-2-3 0,1-1 8,-3-2 0,2 1-8,1 0 0,-3 1 8,2-2 8,-2 2-16,0 0 0,0 1 8,-2 2 0,2 2-8,-3-1 0,3 1 16,0 1 0,0 0-16,0 0 0,0 3 8,0 0 16,0 1-24,0-2 0,0 1 8,0 1 8,0 0-16,0 0 0,0 0 8,0 0 8,0 0-16,0 0 0,3 1 24,-3 1-8,2 3-16,3-1 0,0 4 0,2 0 8,2 2-8,1-4 0,-1 2 0,1-1 0,2-2 0,0-1 0,-1-1 0,1-1 0,1-1 0,0-1 0,-1-1 0,0 0 0,0 0 0,2-1 0,-2-1 0,0-1 0,3-2 0,-6-1 0,2-1 0,-1 0 0,0 0 0,-2 2 0,2-3 8,-3 3 0,-2 1-8,0 0 0,-1-1 32,-1 0-8,0 2-24,-3 0 0,2-1 64,-2-1 8,0 1-72,0 0 0,0 1 104,-2-2 8,-1 1-112,0-1 0,-1 2 120,-1 1 8,0 0-128,3 0 0,-3 2 136,-1 1 8,2 3-144,-2 3 0,-4 1 128,-2 4-8,1 0-120,2 2 0,2 0 96,-1 1 0,0 0-96,4 4 0,1-2 72,1 0 8,4 0-80,1 0 0,1-1 48,2-1-9,1-1-39,0-2 0,2-2 32,1 0-8,-1-2-24,1 0 0,3-3 16,-3-1 16,4-2-32,1-1 0,-1-1 16,0-3 0,-2 1-16,3 0 0,3-2 0,4 1 8,0-1-8,-4-2 0,-18 7-12439</inkml:trace>
  <inkml:trace contextRef="#ctx0" brushRef="#br1" timeOffset="-22886.17">16711 538 7058,'-1'0'3400,"1"-1"-1319,0 1-281,18-7-536,26-19-191,-21 15-273,-2-8-168,-4 1-168,-3 1-80,-5-1-72,-3 2-16,-9 0-120,-2-1-40,-6 6-88,-1 2-32,-1 9 8,0 6-8,-3 10-24,1 3 0,-2 7 8,4-1-8,0-3 0,3 1 8,3-4-16,4 2 0,3-6 8,2-1 0,1-4 8,-1-3 0,2-3 8,1-3 32,0-3-40,4-4 0,3-2 8,-1 1-32,4 1 24,0 0 56,-2-2-56,-1 2 40,-2-1-40,2 4-24,-4 3 16,-2 0-48,-4 3 80,-1-3-32,-5 3 16,-3 3-8,-2 2-16,-3 4 16,1-2 8,-1-2 8,2 0 24,0-2-24,4-1-8,3 3 8,3-5-32,2 2 8,5-3 216,3 3 224,7-2 193,2 1 143,5-1 8,0-2-80,4 2-80,-4-3-48,-1 0-200,-5 0-112,-5 0-104,-5 0-96,-8 0-16,0 0-24,-5 3-120,4-3-192,0 0-1280,-9 1-1081,-12 5 1609</inkml:trace>
  <inkml:trace contextRef="#ctx0" brushRef="#br1" timeOffset="-18688.33">19098 601 6169,'8'-4'3105,"-5"-1"-857,1 2-247,3 1-345,-7 1-111,-4-3-265,1 1-168,-3 0-368,0 1-192,2 3-248,-3 1-96,-7 0-63,2 1-57,-14 1-64,-2 3 24,-6 7-40,-7 0 24,7 5 16,1 2 96,7-2 48,7 0-16,5-3-32,8-3-104,6-1-16,6 1-24,8-4-8,1 3 24,2-8 0,4-1 16,2-3 16,3 0-8,-3-4 0,-2 0-56,-3 1-240,-7-1-472,2-1-1449,-2 4-1144,-8-1 1961</inkml:trace>
  <inkml:trace contextRef="#ctx0" brushRef="#br1" timeOffset="-18271.68">19102 799 10722,'73'34'4945,"-69"-38"-2256,1 1-273,-1 1-1023,0-1-481,-3-3-616,2 1-216,0 3-344,2-4-408,1 6-1369,-1 0-1023,2-2 1831</inkml:trace>
  <inkml:trace contextRef="#ctx0" brushRef="#br1" timeOffset="-17956.19">19550 663 9578,'77'-30'4153,"-74"21"-2073,-3-1-207,-8 4-505,-2-1-304,-12 2-576,0 2-184,-8 3-176,4 6-15,3 5-17,0 0-32,6 5 24,-3-1 16,6 4-16,0 1-16,4 3 0,3-4-56,4 0 24,2 0 32,3-8-32,6 5 32,5-7-8,3 0-56,3 0-16,-1-6-128,4 1-1057,5-4-943,6-2 1296</inkml:trace>
  <inkml:trace contextRef="#ctx0" brushRef="#br1" timeOffset="-17643.25">19732 871 12611,'0'-4'6001,"0"0"-2416,1-3-961,3 0-1335,0 3-577,3 0-816,-1 2-512,1 7-2457,-3 3 2113</inkml:trace>
  <inkml:trace contextRef="#ctx0" brushRef="#br1" timeOffset="-19510.09">18318 568 8258,'1'-6'3569,"-1"3"-2049,-3 3-392,2 0-632,1 0-200,-3 16-152,-4 26 16,3-16 8,-2 5-64,2 2-24,-1-3-48,3 0-40,0-5-8,1-6-40,5 0 0,2-9-80,4-1-56,-3-8-440,-7-2-568,2-5 792</inkml:trace>
  <inkml:trace contextRef="#ctx0" brushRef="#br1" timeOffset="-19272.18">18255 711 7290,'-3'-9'3328,"12"4"-1559,-8-2-393,7 1-608,5 2-160,-3-1-264,11 3-112,-1 0-104,2 2-112,1 1-144,-3 1-136,-1 4-1256,-4-5-1785,-2 1 2137</inkml:trace>
  <inkml:trace contextRef="#ctx0" brushRef="#br1" timeOffset="-73822.19">1415 947 3289,'-31'22'1640,"38"-26"-472,0-3-63,-1-1 15,0-3-144,-2-6-216,11-2-232,3-2-64,6-1-96,6-3-104,1-2-55,-5-1 7,-1 0-96,-5 3-24,-3 4-32,3 0-64,-4 10 48,-2 2 24,-3 6-64,-5 2 8,1 2 0,-4 5-32,-5 5 16,-1 3 8,-2 12 0,-3 4 40,-4 3-48,0-3 8,-1 1-8,4-6-24,6-6 48,1-3-8,2-8-8,2-1-8,3-4-24,0-2 16,3-1 8,1-2 8,3-6 24,1-2 0,8-5-8,1-4 32,1-4 40,3-3 32,-7 0 136,-4 3 16,1 2-24,-2 1-32,-7 6-104,6 5-48,-10 8-56,1 3 16,-5 9-32,-2 4 0,-5 5 48,-4 5-48,6 0 0,-4 2 24,7-2-8,3 0-8,2-6-24,1-4 32,0-6-16,5-3 8,1-6 24,2 1-48,6-5-8,-5-3 32,4-5 0,2-2-24,0-4 40,5-2-24,-7-2 8,-1 2 8,-6 0-16,-1 1-8,-4 3 8,-1 3 0,-3 7 0,-1 2 24,1 6-40,-4 2 24,0 7-8,-4 4-16,3 4 32,4 3-32,1-3 0,-1-1 16,2-1-16,-1-7 24,4 1-16,4-4-24,2-4 32,3-1-16,4-2 32,0 0-16,-1-5 8,3 1 16,0-5-8,-1-3 16,1 3 32,-7-4-48,-1 4 16,-1 2-16,-5 0 0,-1 5-24,-8 0 0,3 2 0,0 0-16,0 0 16,-1 2 24,-2 8-24,2 4 16,2 16-8,7-20-8,-1-2-8,-2-2-8,4-3 24,3 2 0,-1-3 8,-4-3-8,5 1 24,-5-6 16,2 3 24,-2 0 336,-1-7 32,7 7 16,-8-6 16,5 3-287,-3-3 7,-4-1 24,3 4 32,-1-1-56,-2 1-8,0-2-48,-2 4-8,1-1-16,0 0 8,-1 0-16,-1-1 8,0 5-16,1-1-40,-1 0-8,1 1-48,0 0 0,-1 0 0,1 1-8,0 0 24,0-1 0,0 1-8,0 0 24,0-1-32,0 1 24,0-1 8,0 1-32,0-1 24,0-1-16,0 2-8,0-1 8,-1-1-16,0-4 16,0 2 56,-2-4-16,2 1-32,-2 0-16,-17-20-16,10 24 0,1-4 16,-1 2 24,2 1-16,-3 1 8,-2 1 0,3 4-40,-1 1-40,1 3 32,4 4-8,6 0 16,1 3 0,6 0 8,1 3-16,2-7 8,11 3 16,0-3-16,2-1 32,11-3-8,-6-5 8,4-5-16,0-1 16,-3-3 24,-2-2-16,-3 0 0,-2 1-16,-3-2 16,-5 2-16,-5 2 0,-2 3 8,-7 1-16,0 3 48,-2 4-16,1-3-16,1 0-24,-5 9-32,-2 7 24,-8 23 8,12-22 24,6 2 0,1-3 24,4-2-8,7-1-32,-1-6 16,6 4 0,-2-3-24,-5-5 32,1 0-8,-2-3 16,-1-8 40,7-2-8,-2 0 0,-1-4-8,-1 0 16,-3-2 24,-5-3 24,-3 0 48,-4 1-56,-7-5 0,-2 7-16,-2 3-48,-1 1 0,1 11-104,-2 1 0,0 8-120,0 6-104,6 7-408,0 0-288,1-2-889,6-3-1352,-4 1 2129</inkml:trace>
  <inkml:trace contextRef="#ctx0" brushRef="#br1" timeOffset="-71912.54">2837 507 7994,'3'-18'3833,"1"4"-1689,-2 8-552,-5 5-359,-3 4-609,-1 9-288,-5 14-336,1 4-24,-3 11-16,-2 2 40,6 7-16,0 0-8,9 1 48,3-6-24,6-16-16,4-2-8,3-12 0,3-4 0,4-4 8,2-2 16,6-5 16,-1-4 8,1-9 64,-1 1-8,-3-9 0,-6 0 56,-3-4 24,0-3 0,-6-2-48,-2 2-32,-9 1-72,-3 4 8,-7 8-16,5 6-32,-1 14-32,-4 7 8,-1 11 32,6 5 0,-2 8 32,1 0-8,9 0 0,2-4 8,3-7-24,7-3-56,2-10-216,8-1-416,12-7-2585,2-4 2289</inkml:trace>
  <inkml:trace contextRef="#ctx0" brushRef="#br1" timeOffset="-70958.98">3562 865 3337,'-25'12'1384,"30"-11"-464,0 3 0,4-3 273,-2-1-41,8 0-224,2-6-96,4 0-192,4-1 41,1-6-33,-1 2-80,3-2 32,-2-1-24,0-6 24,-3-1-16,-5-5-112,4 4-103,-7 2-129,0 2-40,-6 2-80,-7 1 16,-2 1-24,-2 6-40,1 0 16,-5 1-32,1 6-32,-6-1-8,-5 5-16,-2 6-24,-6 4 16,-2 6-16,-2 5 16,1 4 40,1 4-48,7 2 16,11-2-24,-5-3-40,11-7 64,2-7-32,3-7 16,16 2 8,12-7-40,13 0 72,5-6 192,0-6 48,4-9 120,-2 1 8,1-1-152,-2-3 24,-11 4-104,-4 1-96,-12 0-48,-1 6-56,-11 1-240,-8 1-160,-9 4-1040,-4 0-825,-9 3 1417</inkml:trace>
  <inkml:trace contextRef="#ctx0" brushRef="#br1" timeOffset="-70376.25">3945 750 3729,'-10'21'1840,"-3"2"-600,4 1-55,7 3-241,2-3-328,12-4-408,3-3 32,5-7 200,5-3 64,2-6 0,2-1-7,2-5-41,-1-9-40,3 0 24,-2-4-8,-1-3-152,-4 2-64,-9-2-88,-3 4-48,-5 7-32,-2 3-8,-8 9-8,-7 6 16,-1 14-8,-5 5-16,7 10 48,1 2-48,-4 1 152,1 3 72,2 1 104,3 0 24,0-7 24,4-3-7,-1-10 63,-3-5 96,5-7-120,-1-5-32,3-7 104,2-2-64,-2-14-32,5-6-24,4-15-256,3-8-48,5-8-56,1-2-8,6 5-24,3 6-32,7 13 40,-3 4-8,-4 7 8,-6 2 224,-1 8 112,-1 6 41,2 6 63,-5 3-208,-5 2-56,-8 1-24,-9 6-56,-5 0 48,-10 0-80,-6 3-32,5-4-24,3-1-120,3-3-320,3-2-384,-1 1-929,1-4-607,2-3 1399</inkml:trace>
  <inkml:trace contextRef="#ctx0" brushRef="#br1" timeOffset="-69460.26">4665 786 4105,'0'-1'2072,"-1"1"-903,-5 15-169,-24 27-72,32-21-280,8-2-64,7-5-8,5-5 32,3-9 97,3-6 7,7-5 24,-1-6 48,3-8 0,-1 0 56,-8-6 41,-7-4-25,-11 8-144,-10 1-128,-12 5-232,-8 5-136,-10 6-136,-3 6-56,-1 10-32,-6 5-48,9 8-40,1 4-56,11 6-208,11 0-224,4-1-664,7-2-257,2-8-735,9-2-489,4-7 1809</inkml:trace>
  <inkml:trace contextRef="#ctx0" brushRef="#br1" timeOffset="-69121.13">4960 758 5105,'4'-9'2425,"-1"4"-969,0 4-40,-3 1-528,0 0-303,-2 0-297,0 9-16,-1 13 104,0 17 48,5-21 16,3 2-96,4-10-128,2 0 0,6-4 8,2-5 40,0-3 96,6-3 16,1-5-48,-9-6-80,8-2-136,-7-5-39,2-1-57,3-1 0,-9 3 0,0 6 0,-10 5 0,-1 4-16,-3 4 0,0 4-24,-2 7-24,-4 2 48,-2 10-24,1-1 16,-2 7 16,5-2-16,3-1 24,0-1-8,4-6-8,4 1 32,2-8-24,2-1 16,3-5-8,3-1 8,-3-7 176,5 1 88,5-11 40,-1 0-48,11-4-160,-6-5-104,-3 2-16,-4-3 8,-7-1-16,1 4 24,-8 7-16,-1 5 16,-4 7 8,-9 0-24,-3 6-32,1 3 32,0 6-40,1 1 16,5 2 56,0 1-24,2-3 48,-2-1 0,2-1 176,-2-2 144,2 0 104,1 0-8,2 0-144,2 0-152,2-1-88,-4-1 24,4 0 0,-1 0-8,-6-4 8,8 2-40,-8-5 8,1 3-16,4 2 16,-4-5 72,0 0 1,0 0 39,0 0-56,2 0-56,1 0-48,-1 0-32,7 0 56,-4 0-8,2-1 0,-3-1 16,2-2-24,2-1-24,6-9 32,24-20-40,-20 13 16,-3 1-16,4 2-24,-3-4 24,0 9-8,-1-2 0,1 5 16,-6 2 0,1 6-24,-1-1 24,1 6 192,2 3 48,3 6 160,2 3 112,-6 0-176,0 6 24,-1-3-80,-7 0-80,-3 2-64,-2-1-8,-3-4-96,-9-1-32,-2-2 48,-2-2-40,-1-5-8,0 1 24,7-7-64,3 1-8,7-5-40,-1 0-48,1-4-184,1-4-176,6-1-400,7 1-88,4-1 88,4 2 135,1 4 353,-3-3 136,2 1 96,-1 1 64,-3 1 96,2 4 24,-2 7 64,-5-3 16,1 7 40,-3 2 0,-6 4-56,-4 0-32,-4-3-48,2 4-16,2-3-128,8 2-280,4-3-1312,0-9-1105,1-1 1665</inkml:trace>
  <inkml:trace contextRef="#ctx0" brushRef="#br1" timeOffset="-67886.45">6024 596 12323,'-7'-12'5313,"1"2"-3369,3 4-864,2 2-519,1 4-946,2 1-607,-2-1-1872,0 0 1839</inkml:trace>
  <inkml:trace contextRef="#ctx0" brushRef="#br1" timeOffset="-67193.72">6176 755 3817,'-1'-1'2224,"0"0"-31,0 1-1001,0 0-624,-1 1-64,-3 16-112,-25 20-112,30-18-56,0-7 16,9-7 41,0 1 135,8-4 184,5-1 112,1-2 128,-3-8-32,-1-8-152,-1-1-63,-9-2-161,-3 0-96,-6 1-56,-4-1-64,-8 2-88,-4 2-72,-7 4-64,2 3-16,-4 5-24,3 5-16,5 11-16,2 2-8,5 6 8,4 2 8,11-2 40,8-2-16,12-2 40,8-8 0,5-3-24,2-3 32,-4-8 8,0-2 8,-6-6 56,0-2 16,-1-3-48,-6 1 8,-2 4-32,-4 2-32,-10 5 32,-2 3 16,-5 4-40,0 3 0,-5 5 0,0 6 8,-2 4-16,2 0 24,5 8-8,-1-6 0,3 1 24,6 1-40,0-10-8,3 1 0,-2 0 24,3-3 16,2-1 8,1-3-8,6-5-16,-3-7 48,5-2-8,-2-1 40,0-4-16,-2-1-8,-2-3 0,-5 1-48,-1 4 8,1 0-24,-10 2 0,7 6 64,-4 3-48,-6-1 8,4 2-16,-4 0-48,0 0 24,1 0 32,0 0-8,0 6 0,3 4 152,9 20 136,-6-20 80,3-2 64,0-2-184,0-1-152,3 2-48,1-4-72,-1-3-16,3 3-88,2-2-392,4 1-592,-5-5 680</inkml:trace>
  <inkml:trace contextRef="#ctx0" brushRef="#br1" timeOffset="-66334.93">7126 684 12803,'29'-40'5881,"-29"38"-2472,-4-2-2217,4 4-384,0 0-648,0 0-296,0 0-1016,0 0-712,4 3-3074,-2 14 3090</inkml:trace>
  <inkml:trace contextRef="#ctx0" brushRef="#br1" timeOffset="-66177.93">7166 878 11130,'4'4'5290,"-3"-3"-1858,-4-3-823,2 1-1057,0 0-576,1 1-936,0 0-384,0 0-1904,0 0-2273</inkml:trace>
  <inkml:trace contextRef="#ctx0" brushRef="#br1" timeOffset="-53747.82">8292 877 4793,'-8'1'2160,"4"2"-887,4 0-249,0-2-224,0-1-64,0-1 32,0 0 73,9-4-33,14-1 0,24-38-200,-19 18-48,3-9-40,2-9-80,12-2-47,-6-4-17,4 6-48,-2-1-32,-2 7-8,-4 1-40,-8 2 0,-5 1 8,-6 4-8,-1 5 0,-6 9-48,-3 3-8,-6 7-56,-2 4-56,2 7-40,-1 6 8,-1 12-64,-6 6 0,-1 9 8,-4 6-8,1 2 8,4 2 8,-5-2 16,2 1-32,2-3 16,0-6-24,7-5-8,-1-4-8,3-13-48,0-4 32,0-5-152,0-3-96,-3-4-496,-2-2-320,1-2-665,-3-3-583,-3-1 1536</inkml:trace>
  <inkml:trace contextRef="#ctx0" brushRef="#br1" timeOffset="-53262.57">8508 692 4161,'-10'-2'2696,"4"-2"217,2 1-824,8 2-665,3-4-288,9 2-464,3 0-200,5 2-224,4 2-112,1 2-160,0-2-48,2-3-192,-2-1-312,-4-2-2064,-1-5 1839</inkml:trace>
  <inkml:trace contextRef="#ctx0" brushRef="#br1" timeOffset="-52807.36">8608 262 4529,'-27'-48'2336,"20"48"-695,13-3-89,-6 3-480,2-3-295,1 0-353,-3 3 8,0 0 40,15 3 24,39 6 104,-24-6-72,4 1-72,-3-3-8,1-1-64,-3-1-15,-4-9 47,3-1 24,-11 0 24,0 2 48,-9-1 8,-3 1 32,-12-3-88,-5-1-80,-2 3-200,-3-1-120,4 5-40,-3-2 0,1-1-40,-1 3-8,8 3-80,5 4-136,6 4-192,5 0-448,4 5-752,4 1-585,4 2 1273</inkml:trace>
  <inkml:trace contextRef="#ctx0" brushRef="#br1" timeOffset="-51546.51">9164 529 5321,'-12'-3'2577,"-2"3"-1089,-3 8-656,-4 6-240,-5 10-296,-5 5-96,3 6-112,3 2 0,8 0 24,6-1 1,8-3-33,7-3-32,11-11-120,4-3-65,11-8-359,3-3-1400,4-4 1304</inkml:trace>
  <inkml:trace contextRef="#ctx0" brushRef="#br1" timeOffset="-51283.37">9420 656 6473,'-9'8'2641,"-6"3"-1553,-2 8-336,-7 8-256,-2 1-207,1-1-225,-1-1-64,10-4-80,-1-3-97,10-4-607,5-3-1608,-3-11 1592</inkml:trace>
  <inkml:trace contextRef="#ctx0" brushRef="#br1" timeOffset="-51074.05">9270 695 7202,'0'7'3072,"6"6"-1519,-1 5-505,5 1-232,3 1-304,-2-2-336,6 0-136,2-5-168,0-1-112,-4-5-1120,2-2-1681,-8-3 1961</inkml:trace>
  <inkml:trace contextRef="#ctx0" brushRef="#br1" timeOffset="-50461.41">9337 583 3393,'-39'-44'1448,"38"47"-536,4 1-16,6 1 113,0-1 95,12-1 16,-3-2-248,2-2-128,5-1-71,-3-4-81,1-2 0,-3 0 8,-1-2 8,-8-3-88,-3 0 56,-5 3-104,-3 4-15,-9-4-105,0 3-136,-4-3-112,2 1-64,3 8-120,1 2-16,6 7-216,1 2-249,2 9-1375,4-1-2225,-3 12 2673</inkml:trace>
  <inkml:trace contextRef="#ctx0" brushRef="#br1" timeOffset="-50102.8">9646 850 9218,'1'-4'3977,"0"3"-2113,0 1-335,-2 0-593,0 0-328,-3 10-448,-3 6-88,-5 26-96,3-23-64,8-3-328,0 4-440,2-8-1417,5-3-1904,0-7 2609</inkml:trace>
  <inkml:trace contextRef="#ctx0" brushRef="#br1" timeOffset="-49888.36">9906 618 8674,'4'-5'4017,"-3"2"-2025,-3 11-976,-8 5-336,-5 12-535,0 6-113,0 3-16,-1 4-16,8-4-48,-1-5-88,7-8-57,2-6-55,0-4-40,0-7-32,1-4-184,0-3-200,3-7-312,0-4-88,-3-3 103,2-3 217,-6-5 464,-1 0 216,0 4 376,-1 1 160,2 10 368,4-1 185,-6 7 135,3 1-80,7 5-392,-8 3-256,10 4-336,5 2-40,6-1-24,5 0-16,10-4-128,-4-5-88,1-5-528,-1-5-664,-8-7 904</inkml:trace>
  <inkml:trace contextRef="#ctx0" brushRef="#br1" timeOffset="-49515.19">10097 499 5425,'3'-6'3017,"0"8"-65,5 5-1191,0 5-393,1 6 88,-1 8-47,1 4-161,-2 9-328,-5 2-216,-7 7-408,-9-3-112,-5 0-208,-2-2-176,-6-9-808,2-1-616,-2-9 968</inkml:trace>
  <inkml:trace contextRef="#ctx0" brushRef="#br1" timeOffset="-48783.08">10632 753 5145,'-23'-24'2697,"37"18"-985,10 0-664,2 0-216,4 3-527,5-3-137,-3 3-88,-8 0-104,-2 3-40,-9 0-88,-5 3-281,-3-2-559,-9 1 640</inkml:trace>
  <inkml:trace contextRef="#ctx0" brushRef="#br1" timeOffset="-48564.09">10648 785 5329,'-34'39'2561,"55"-44"-1169,6 1-96,5-5-736,-2 0-256,8 5-296,-4 1-304,-9-1 168</inkml:trace>
  <inkml:trace contextRef="#ctx0" brushRef="#br1" timeOffset="-46051.62">11809 323 4513,'66'-21'2697,"-67"20"-857,1-1-144,0 2-207,-1 0-713,0 0-240,0 0-232,-21 8-72,-33 14-80,23-7-16,-6 3-80,-3 0-16,9 4-40,-2-2 0,2-4 16,4 3-8,6-11-24,6-2 16,13-4-32,3-3 24,9 1 8,4-3 0,12 2 8,0 1 16,5-4-8,6 4-24,-8 0 24,3-1-32,-2 0 8,-7 0 16,1 2 0,-5 1 48,-7 0 152,-4 3 40,-7-2 72,-8 2-40,-8 4-136,-4 2-56,-13 3-80,-2 3 0,-3 2-8,-6-3 8,-5 6-8,2-1-40,-4 1-8,5-1-16,10-3 32,-5-1 48,18-4 0,2-5 32,12-4-32,8 0-16,4-4 16,6 1-16,13-1 56,11-1 8,10-4-32,9 0 64,9 1 329,1 0 31,1 0 232,-3 1 32,-7 0-184,-4 0 72,-5 2-96,-6 1 48,-13 0-80,0 3-103,-13 1-73,-3-2-144,-5 2-120,-4-4 0,-4 0-32,-3 2 32,-5-1-24,2 4-48,-4-1-248,2-2-417,0 0-1175,-1-1-953,8 1 1657</inkml:trace>
  <inkml:trace contextRef="#ctx0" brushRef="#br1" timeOffset="-38410.09">13203 621 4081,'41'-64'2264,"-38"56"-407,-1 5-113,-2-2-256,2 2-239,-2 4-489,-1-1-224,0 0-336,-4 12-112,-17 35 56,8-18 32,1 5 0,3-3 16,8 1-96,4-7-48,5-6 16,6-2-64,2-12 72,3-2 144,3-6 192,0-3 8,0-9 25,0-4-129,-6-6-216,-2-5 48,5 0-64,-2-1-8,-4 2 112,5 4-8,-7 4 72,-6 1 32,-1 12-56,-3 0-32,-2 6-16,0 5-64,-6 6-32,-3 7-24,-2 9-64,-1 6 16,10 2-16,-1 1 0,12 0-16,3-5 8,8-6 8,4-2-40,5-10-40,2-4-112,-4-7-544,1-2-640,-6-6 863</inkml:trace>
  <inkml:trace contextRef="#ctx0" brushRef="#br1" timeOffset="-37379.09">13238 283 2969,'-6'-3'1720,"1"-1"-112,2-1-143,2 2-113,1 2-232,0 1-472,0 0-184,0 0-79,5 0 7,17 2 216,25 30 64,-24-25 0,7 1-24,-1-7-176,2-1-32,1-2-40,-4-5-7,-3-1 71,1-4 88,-7-2 80,-2-3 32,-6-1 0,-10-2-40,-8 1-208,-6-3-104,-4 2-200,-5 0-40,4 5-64,2 6-40,5 1 48,4 7-88,6 1-152,3 1-96,9 12-936,5 7-512,-1 5 1088</inkml:trace>
  <inkml:trace contextRef="#ctx0" brushRef="#br0" timeOffset="6015.66">13332 2033 6665,'-24'34'3025,"23"-32"-1257,2-2-383,6-3-289,5-4-184,10-9-224,6-5-80,14-8-135,2-2-25,-1-5-56,7 0-56,-7 0-96,0 0-64,-3 2-40,-4 2 32,-5 2 48,-7 0 16,-5 9-24,-6 1-8,-2 8-56,-4 4-16,-6 5-40,-1 1-32,-2 10-56,-5 7-24,-5 13 24,-3 5-16,-7 7 16,-1 0 0,4-2-24,-2-1 24,4-4 0,5-3 0,1 1 8,3-5-8,7-5-96,-4-4-56,10-4-208,-1-5-248,-2-5-696,1-1-361,-3-6-1471,1-1-1009,-1-5 2664</inkml:trace>
  <inkml:trace contextRef="#ctx0" brushRef="#br0" timeOffset="6448.53">13618 1984 4953,'-73'-43'2713,"65"40"-665,5 2-96,1 1-511,6-1-321,-4 1-464,0-1-176,0 0-296,1 1-80,20-3 32,24 0-24,-20 2-96,0 2-8,-3 1-224,-3-1-144,0 1-1392,0-2-1337,-9-2 1929</inkml:trace>
  <inkml:trace contextRef="#ctx0" brushRef="#br0" timeOffset="7464.84">13984 1616 6217,'-23'-55'2977,"28"54"-1121,3 0-311,9-2-577,3 0-200,12 1-280,2-1-176,10 2-176,-3 0-72,-1-2-168,-1 2-120,-7-3-2024,-5 2 1624</inkml:trace>
  <inkml:trace contextRef="#ctx0" brushRef="#br0" timeOffset="7152.74">14086 1531 5161,'36'-57'2673,"-36"51"-793,0 6-152,0-2-511,1 2-241,-1 0-312,0 0-144,0 0-136,-1 0-32,-1 10-48,-3 4-48,-17 23-112,7-19-88,2 2-56,-2 2 32,3-1-32,1 0-24,6-3-96,2-2-64,-3-5-248,5-2-408,1-5-2120,-3-5 2007</inkml:trace>
  <inkml:trace contextRef="#ctx0" brushRef="#br0" timeOffset="7810.79">14483 1593 7898,'8'-13'3440,"-4"6"-1663,-5 4-385,-11 4-592,-3 6-240,-14 11-384,-3 9-56,-5 9 105,-1 9 39,2 4-8,0 1-32,11-1-120,2-3-32,15-6-8,8 0 8,9-8-32,5-4-32,9-4-56,2-5-40,2-9-424,1-4-841,-4-12 897</inkml:trace>
  <inkml:trace contextRef="#ctx0" brushRef="#br0" timeOffset="8481.91">14750 1850 7730,'1'0'3344,"-1"0"-1719,-5-2-465,4 2-520,0 0-264,-9 5-264,-14 12-40,-29 22-24,22-17 8,2 0-48,2 0 0,9-4-48,5-5-104,8-4-224,2-4-424,4-6-2281,1-4 2121</inkml:trace>
  <inkml:trace contextRef="#ctx0" brushRef="#br0" timeOffset="8720.53">14590 1822 5753,'-4'0'2409,"0"9"-1233,3 4-408,1 4-424,5 6-80,7 0-256,1-1-40,6 4-80,-1-2-96,3-7-208,-1 1-104,-5-12-680,2-2-769,-3-6 1265</inkml:trace>
  <inkml:trace contextRef="#ctx0" brushRef="#br0" timeOffset="9064.69">14618 1732 4609,'-17'-37'2312,"30"47"-799,4-2-153,8 4 8,-3-6-359,6-4-217,1-1-136,-5-2-120,-1-2-72,-5-5-8,-4-1 8,-7-4-64,-2-1 0,-5-1-95,-3-2-41,-4-1-96,-3 2-56,2 3-56,-1 4-48,6 5-64,-4 3-56,3 8-256,3 1-145,0 7-1567,3 1 1424</inkml:trace>
  <inkml:trace contextRef="#ctx0" brushRef="#br0" timeOffset="9407.84">14924 1931 6705,'83'34'3617,"-82"-35"24,-5 0-2249,-6 6-544,-6 6-223,-6 6-537,0 3-88,1 5-88,0 2-96,8-2-217,1-2-479,11-6-2488,0-3 2319</inkml:trace>
  <inkml:trace contextRef="#ctx0" brushRef="#br0" timeOffset="9825.99">15137 1894 5793,'0'-9'3273,"-2"2"-344,2 4-705,6 0-872,4 4-295,3 2-473,5-1-208,3 2-112,4-4-104,9 3-264,1-1-136,-1-4-648,-3-1-617,-3-11 921</inkml:trace>
  <inkml:trace contextRef="#ctx0" brushRef="#br0" timeOffset="9632.66">15277 1789 9266,'13'-15'4089,"-12"5"-1985,1 5-303,-11 7-745,2 10-360,-7 8-560,-5 2-96,-3 6-24,8 4-24,0-1-80,5 1-80,-2-4-200,5-5-128,4-6-480,2-7-233,1-5-695,-2-5-1321,-7-11 2169</inkml:trace>
  <inkml:trace contextRef="#ctx0" brushRef="#br0" timeOffset="10024.62">15547 1534 7090,'3'3'3760,"6"8"-399,-2 11-2033,-4 6 185,8 14 31,-10 5-16,-1 7-327,-1 2-241,-6 1-488,-4-6-200,-1 8-200,-4-4-72,-8-5-224,-3 1-384,-10-15-1313,-1-2-1247</inkml:trace>
  <inkml:trace contextRef="#ctx0" brushRef="#br1" timeOffset="33426.78">5446 3159 4529,'45'-74'2793,"-23"47"-153,-1-3-599,10 8-761,-6 1-152,5 10-368,-8 3-152,-14 10-272,1 12-144,-14 9-111,-1 13-25,-9 4-24,-3 4-8,-2-3 16,5-8-40,5-4-8,4-8 0,7-7-32,7-4 40,9-7-8,3-8 8,4-8 8,1-3-8,0-5-8,2-3-8,-3 3-32,-5 2-9,-7 4 33,-4 7-16,-6 6-8,-2 1 32,-1 3-16,0-2 0,0 0-8,-1 5 0,1 11 0,2 21 24,10-24 16,-1-2-16,6-4 16,-1-1-8,2-2 16,-2-1-8,-6-6 16,3-2 16,-7-3-16,-2-6 8,2 2 8,-5-2-32,-1 0 16,0-1-8,-2 3-16,6 2 8,-2 1 8,-1-1-8,4 4 0,-3-2 0,3 4-24,1 2 24,11 0-8,-5 3 16,8 4 40,-1 3 24,-11 1 24,0 3 17,-9 1-33,-4 4-8,2 3 136,-4-1 64,3 3 24,-1-2-24,0-2-184,4-6-120,8-2-168,-1-6-80,10-5-593,0-6-535,0-8 912</inkml:trace>
  <inkml:trace contextRef="#ctx0" brushRef="#br1" timeOffset="34117.42">6052 2960 7178,'-8'-17'3952,"3"5"-983,-4 3-1001,1 3-375,0 5-817,6 2-312,2 6-528,0 2-192,9 6-600,0 4-472,3-2-2409,-3 4 2384</inkml:trace>
  <inkml:trace contextRef="#ctx0" brushRef="#br1" timeOffset="34956.83">6205 2869 8746,'-16'-5'4337,"11"3"-1873,13-2-895,12 0-441,17-1-752,7-4-208,21-2-48,-2 0-32,20-2-184,-1-1-256,-6 8-2801,2-1 2225</inkml:trace>
  <inkml:trace contextRef="#ctx0" brushRef="#br1" timeOffset="34310.17">6346 2763 8578,'10'-35'3961,"-2"11"-1665,4 10-311,-11 10-697,0 9-304,-3 16-400,-13 5-200,1 20-136,-9 2-72,-1 8-152,2 10-24,-7 1 0,3-4 24,8-13-48,3-9-8,11-17-24,5-4-24,5-13 24,8-4 8,8-7 32,4-8 0,2-12 24,0-2 0,2-11 0,3-6 0,2-6 0,2-1 0,-5 1-8,-4 3 40,-5 12 8,-6 0 0,-6 7 8,-8 0-8,-4 7-16,-2 6 8,-7 11-40,1 7 16,-9 15-16,-4 10-32,-2 11 24,-10 10 0,6 8 8,3 3 8,3-5 16,7-8-24,8-11 8,4-12-8,6-12 0,7-5-32,5-9 24,3-5 8,5-10-32,-3-4-8,2-3-64,-4 3-24,-4 5-24,-6 7 32,-5 8 8,-1 0 32,-2 5 40,-1 3 16,1 3 24,5 3 0,1 2 8,0 2 0,6-4 8,-1 1 0,6-6-40,1-3-16,0 1-432,-6-7-288,-6 1-592,-5-2-457,-9-7 1177</inkml:trace>
  <inkml:trace contextRef="#ctx0" brushRef="#br1" timeOffset="82056.47">5666 3550 5969,'-24'-3'2433,"26"6"-1441,2-2-208,4-3-8,6 1-128,0-6-103,3 1-73,3 3-104,-3-6-16,4 1-96,-3 0-48,4 4-128,-2 0 8,-4 4-64,2 2 8,-13-2-16,8 3-16,-4 0 24,-6-1 0,8 8-8,-6-2-32,-2 0-40,5 5 32,1-4 0,-4-4 64,12 2-24,-6-6-16,3-1 0,1-3 0,3 0 0,4-3-8,3-2-8,0 1 24,-3-4 24,1 3-8,-1 3-8,0-1-24,0 4 0,3 4 32,-6-2 32,1 3-56,0-1 40,-7-2-40,6 7-72,-1-3-24,-1 0-1136,2-4 888</inkml:trace>
  <inkml:trace contextRef="#ctx0" brushRef="#br1" timeOffset="35773.89">7284 3026 8754,'-27'18'3753,"24"-19"-2201,3 0-472,0 1-632,0 0-280,0 0-360,0 0-192,3 6-2832,3 6 2287</inkml:trace>
  <inkml:trace contextRef="#ctx0" brushRef="#br1" timeOffset="35952.43">7264 3169 11402,'-14'32'4329,"15"-34"-3424,0-4-369,7 4-640,2 2-248,1-2-2905,3 10 2289</inkml:trace>
  <inkml:trace contextRef="#ctx0" brushRef="#br1">9046 3393 4737,'-41'-39'2497,"39"39"-857,-2 0-32,3 0-375,1 0-321,0 0-288,0 0-136,0 0-104,0 0 8,0 0 0,0 0 72,11 2 112,5 0-55,28 19 71,-18-21-32,3-5-216,-2-1-96,-2 0-192,-4 1-40,-7 0-24,1 3-32,-11 1-192,0 2-520,0 1 512</inkml:trace>
  <inkml:trace contextRef="#ctx0" brushRef="#br1">9108 3215 6241,'0'-7'3073,"2"3"-1113,1 1-735,-3 0-193,0 3-328,0 0-136,0 0-296,0 0-96,0 0-96,0 2-72,2 20 32,0 21-16,-5-15-48,-1 0 48,2 1-40,-1-2 0,1-3 16,4-2-24,-3-8 16,1 0-56,1-3-24,-1-3-72,0-1-288,1-5-328,-2-4-1401,-3-2-1143,3 3 2023</inkml:trace>
  <inkml:trace contextRef="#ctx0" brushRef="#br1" timeOffset="46154.84">9593 3340 6609,'-49'26'3089,"49"-29"-1289,2 3-471,6 0-377,1 0-144,10 2-216,-1-1-40,12 0-104,3-1-7,17-5-41,2-1-48,8 1-88,0-1-72,-6 2-40,-3 1-8,-13 0-40,-6 0-48,-12 3-32,-1 3-40,-10-1-128,-3 0-136,-7 3-944,-4 0-857,-6 0 1305</inkml:trace>
  <inkml:trace contextRef="#ctx0" brushRef="#br1" timeOffset="43032.78">9646 2950 5489,'3'-6'2713,"-1"2"-1017,2-1-144,-5 1-463,1 3-209,-3 0-336,2 1-136,0 0-264,-2 4-56,-7 17-72,-11 22 16,13-15-16,3 4-8,1-7 16,5 1-32,3-8 48,0-4-16,4-5-16,-1-4 0,7-5-16,2 0 24,4-3 8,-2-6 0,2-2-8,-5-3-16,1 0-24,-1 0 24,-8 1-8,2 1-32,-7 3 0,0 1-16,-2 5 0,-2 3 0,1 4 8,-1 8-8,0 1 8,4 0 40,2 2-16,5-2 8,2-6 32,0 1-16,6-6 32,-2-2 32,2 0 24,0-7 32,-1 0 368,0-2 216,-2-9 297,-2 5 87,-5-9-152,-1 0-192,-2 0-272,-9-4-96,-3 1-240,-4 1-64,0 4-56,3 8-16,-1 7-56,3 4-104,3 8-424,-1 4-632,5 8-1585,0 0 1737</inkml:trace>
  <inkml:trace contextRef="#ctx0" brushRef="#br1" timeOffset="46573.48">9827 3544 6161,'-6'16'3321,"10"-22"-504,1 3-777,-3-3-480,0 2-223,-3 1-473,-3 0-208,-4 7-360,-3 0-104,-7 7-144,-1-1-40,-1 4 0,1 3-40,1-1 32,5 0-16,0-1 8,1-3 16,12-3-24,0-5 8,0-1 0,8 14-24,13-7 32,3-1-24,6-9-80,-2-2-64,1-2-464,4-2-520,-6-3-1937,3-2 1961</inkml:trace>
  <inkml:trace contextRef="#ctx0" brushRef="#br1" timeOffset="46946.81">10044 3501 8346,'5'-10'3649,"5"2"-1761,-2 2-336,1 0-239,8 8-177,-3 1-432,-8-2-136,-1 5-280,-5-1-128,-6 3-112,2 4 8,-6 1-24,0 1 0,1 4-8,-4-6-24,7-3 8,-1-1 0,-2-5 0,15 3 0,4-4 72,-1-2 144,14 0 0,-3-6 56,9-2-136,5 3-248,-6-1-784,0 5-728,-10-2 1000</inkml:trace>
  <inkml:trace contextRef="#ctx0" brushRef="#br1" timeOffset="45483.99">10064 2653 3185,'-26'-10'2040,"26"6"401,1 4-729,3-3-176,-4 2-207,0 1-409,0-2-128,0 1-128,1 0-64,14-4-112,19-4-80,-17 10-95,-5 0-97,-4 5-96,-5 0-64,-5 6-40,-2 3 32,-7 5-48,-5-3 48,2 1-32,-2-2 8,7-4-24,5 0 0,0-4 0,4-2 0,4-3 0,0-3 8,7 2 40,9 1-56,1-6 48,6 6-16,3-3-24,-4-4 40,-1 6-144,-1-2-96,-10 7-721,-1 0-935,-14 8 1208</inkml:trace>
  <inkml:trace contextRef="#ctx0" brushRef="#br1" timeOffset="43750.89">10069 3127 3529,'49'17'2056,"-44"-20"97,1 0-561,0-1-24,0 2-151,3-3-353,0-3-112,-1-1-160,0-4-112,-3-2-152,1 2-55,-6 0-193,0-2-64,-4 1-136,0 1-24,-3 3-72,2 1 24,-2 5-8,-1 1 16,0 7-8,-2 2-8,0 9 24,-2 5-48,2 4 16,2 0-8,1-1-32,-3-1 40,3-5 0,4-2 16,4-2 8,1-5-16,5-2 0,-6-2 0,8 0-8,-3-3 8,4 1 40,5-1-32,-1-1 0,3-3 16,-2-3-24,1 4 288,-2 0 192,-4 0 0,-4-2 8,-3-2-272,-3 3-152,1 4-24,-1 5 16,-3 0 0,-4-1-16,-4 2-16,1 0-56,-2-1 32,5 2-8,4-1 0,1-2 24,3 0-24,5 1-8,0-3 16,9 1-16,-4-1 0,3-3-16,2 3-64,0-3-232,1 0-560,-1 0-2017,-5-2 1913</inkml:trace>
  <inkml:trace contextRef="#ctx0" brushRef="#br1" timeOffset="50050.04">10515 2894 4985,'-6'-6'2569,"10"9"-1041,2 1-56,7 9-368,9 8-103,3 10 191,1 6-120,6 13-232,-5 4-135,-3 3-193,-4 5-176,-11 0-160,-5 7-8,-11-4-120,-3 1-16,-10-13 8,-4-2-48,-6-7-56,-2 0-24,2-6-176,1-3-168,5-11-665,7-3-535,6-12 1000</inkml:trace>
  <inkml:trace contextRef="#ctx0" brushRef="#br1" timeOffset="39212.61">8432 3172 3473,'12'-10'2280,"-1"2"-599,-4 5 191,-4 1-72,-4 1-735,-2 1-249,-4 9-368,-7 2-200,-2 12-168,-6-1-16,-1 8-64,-5 0 16,-6 4 0,1 2-16,3-3-16,8-2-24,7-12-56,5-2-48,7-11-136,3 0-120,3-6-809,6-5-951,1-6 1408</inkml:trace>
  <inkml:trace contextRef="#ctx0" brushRef="#br1" timeOffset="39513.83">8493 3106 6105,'1'-4'3329,"2"1"-864,2 5-1113,-2 5-256,2 1-440,3 2-64,-2 6-24,3 2-103,1 2-153,1 5-80,0 2-144,1 0-40,-2 2-40,-1-3-8,-3 3-56,0-3-16,-4-4-176,0 0-120,-2-3-585,-7-7-415,3-1-1705,-2-2 1897</inkml:trace>
  <inkml:trace contextRef="#ctx0" brushRef="#br1" timeOffset="39835.81">8282 3510 6417,'-5'1'2865,"10"2"-1633,-3-4-184,8-3-239,8 1-9,3 0 120,6 0-88,6 1-256,5-3-128,0-3-168,1 4-103,-5-4-153,-3 4-16,-5 1-145,-7 3-103,-5 3-1112,-8-3-1857,-7 3 2113</inkml:trace>
  <inkml:trace contextRef="#ctx0" brushRef="#br1" timeOffset="49332.42">8266 2956 5465,'-16'6'2489,"-12"11"-1161,-7 8-216,-9 14-360,0 8-183,6 9-81,5-1 40,16 7-48,5 1-40,9 2-216,5-1-88,17-3-96,7-7-24,12-11-80,3-2-216,-6-7-2673,0-3 2129</inkml:trace>
  <inkml:trace contextRef="#ctx0" brushRef="#br1" timeOffset="52260.84">11032 3329 3825,'4'-15'2144,"4"3"-463,-2-2 63,-1 4-200,1 3-359,-4 3-393,-1 1-192,-5 8-320,-1 3-40,-7 9-184,1 7-48,0 8 0,0 2-40,7 5 40,-1-5 32,8-6-16,3-4 8,5-10 136,3-5 72,6-6 128,-1 0 8,5-6-16,2-6-72,1-2-96,0-4-24,-5-6-79,-1 0-41,-5-3-16,-2 2 0,-2 2-32,-5 1 8,-3 6 8,-5 4 0,1 4-8,-1 5 0,-2 8-16,2 4 32,1 13-24,2 0 16,6 4 0,-2-3-32,8-8 8,0-1-8,6-7-16,1-3-16,-3-5-129,3-1-55,-5-3-1040,-3 1-1905,-3-4 2121</inkml:trace>
  <inkml:trace contextRef="#ctx0" brushRef="#br1" timeOffset="52848.42">11655 3575 5857,'11'-13'3465,"2"1"-168,4-3-1593,-5-4-160,3 0-287,-2-2-241,-2 4-304,-3-2-120,-8 4-240,0-3-88,-6 4-144,-2 3-56,-3 7-64,0 2 0,-4 9-16,1 8 0,4 10 0,-4-1 16,6 9 0,-1-3-8,6 1-32,3-1 24,-1-5-16,2-2 16,3-7 16,2 0 8,-1-6 0,2-3 16,1-7-24,3-3-8,6-5 8,2-4-16,3 1 40,0-3-8,-3 4 0,-2 1 0,-9 6 8,0 1-8,-7 1-16,-1 1 48,-6 0-24,-4 3 8,-1 6-16,-4-3-16,1 4-16,4 1 8,0-7-16,6 5 8,5-2 0,3-2-8,8-2 24,4-2-8,6-1-120,2-1-72,-3-2-512,0-2-488,-3-1-1097,-1 0-1623,-5 0 2503</inkml:trace>
  <inkml:trace contextRef="#ctx0" brushRef="#br1" timeOffset="53515.41">11160 3048 3753,'-2'-12'1872,"5"1"-480,5 4 89,7 7-145,1 1-160,0 6-263,9 5-137,-3 3 16,8 1-8,5 0-8,-2-3 40,2-4 9,-5-6-9,-3-3 48,-3-4 8,-8-7 16,-3 1 0,-9-6-103,-5 0-121,-9-5-176,-3 2-136,-5-4-152,-1 0-88,1 4-112,3 4 16,6 6-56,2 4 56,6 2-128,2 3-144,6 6-496,5 4-488,8 4-1201,4 3-1664</inkml:trace>
  <inkml:trace contextRef="#ctx0" brushRef="#br1" timeOffset="56444.9">12207 3295 5217,'-6'-40'2777,"2"33"-673,1 1-167,0 5-625,-4 3-344,-3 9-496,-6 2-200,-6 10-200,3 9-8,0 9-24,5 4-8,5 1-16,8-4 8,6-8 24,3-5-64,10-11-96,5-6-80,4-6-688,8-6-984,-5-8 1215</inkml:trace>
  <inkml:trace contextRef="#ctx0" brushRef="#br1" timeOffset="56716">12501 3375 5233,'0'0'2881,"-3"4"-345,-5 2-1263,3 10-761,-9 1-112,2 7-224,-1 0-64,-7-7-112,9 3-56,2-7-120,0-5-112,8 1-993,-2-7-1431,-1-2 1760</inkml:trace>
  <inkml:trace contextRef="#ctx0" brushRef="#br1" timeOffset="56922.25">12349 3404 7530,'0'3'2992,"6"7"-1711,1 3-401,4 3-200,2 1-112,1 2-368,6 1-96,-4-6-112,0-4-48,-4-4-144,1-3-136,-3-2-1633,1 1 1385</inkml:trace>
  <inkml:trace contextRef="#ctx0" brushRef="#br1" timeOffset="57166.7">12370 3243 4489,'-6'-5'2673,"3"0"-721,2 4-608,2 1-368,7 4-663,2 2-113,11 0 264,1 0 120,0 0 200,-2-3 24,-2-4-80,1-1 8,0-5 25,1 0 23,-8-4-208,-2-1-88,-10 1-192,-1-1-88,-8 0-48,-1 1-48,0 3-72,-2 1-48,7 6-128,1 3-144,1 4-720,3 2-472,6 6-2137,1-1 2272</inkml:trace>
  <inkml:trace contextRef="#ctx0" brushRef="#br1" timeOffset="57488.89">12755 3246 8954,'13'14'3833,"2"10"-1905,3 5-215,-3 7-417,-6-1-192,0 5-480,-3-1-216,-12-3-200,-4 0-96,-13-1-88,-9 2-56,-3-2-224,0 1-280,2-7-1264,0-4-1481,8-11 2049</inkml:trace>
  <inkml:trace contextRef="#ctx0" brushRef="#br1" timeOffset="60677.49">13420 3501 5745,'-4'0'2801,"8"-2"-865,3-1-527,13 1-425,9-1-120,7 3-280,2-2-264,8 2-352,-3 0-104,-6 2-272,4 1-496,-8-2 592</inkml:trace>
  <inkml:trace contextRef="#ctx0" brushRef="#br1" timeOffset="60403.65">13491 3406 6673,'-43'20'3185,"38"-19"-1192,-2-4-273,5 1-520,3-2-320,7 0-376,3 0-111,14 1-113,1 1 56,10-3-88,3 3-40,5-2-64,-6-1-56,-6 2-56,-9-2-40,-6 4-88,-2 0-120,-9 2-248,2 1-417,-10 4-1175,-3 2-1409,-13 0 2153</inkml:trace>
  <inkml:trace contextRef="#ctx0" brushRef="#br1" timeOffset="60941.77">14031 3431 6033,'51'23'2633,"-53"-12"-1481,1 5-384,5 1-408,0-2-128,7 2 88,-2-2 89,1-2 191,0-2 40,3-3 56,0-3 32,5-5 112,6 0 80,-4-6 105,9-2 47,-5-4-48,1-6-24,-4-3-79,-1-1-65,-11 0-80,-5-2-96,-11-4-272,-7-1-120,-12 0-152,-2 1-112,-9 7-24,4 7 16,2 11-176,6 9-88,6 11-872,-3 7-704,7 5-2209,-5 4 2448</inkml:trace>
  <inkml:trace contextRef="#ctx0" brushRef="#br1" timeOffset="85887.09">15211 2993 4401,'40'-46'2240,"-40"43"-639,1 3-97,-2 0-440,0 0-304,0 0-495,0 0-145,-6 13-88,-32 25-48,24-20 56,2 5-16,7-1 0,2-4 16,8-2-24,5-3 56,4-7 312,8-2 136,1-5 224,4-4 160,4-5-104,-4 0 8,-1-6 9,-3-3-81,-11-2-104,-2 0-64,-3 1-168,-7 0-72,-6 5-160,-3-4-48,-6 7-128,-2 5 8,-7 4-152,4 6-72,-6 7-392,4 5-456,4 11-841,4-4-983,4-2 1816</inkml:trace>
  <inkml:trace contextRef="#ctx0" brushRef="#br1" timeOffset="86321.98">15397 3097 3433,'7'0'2160,"-2"1"-760,7-2 209,-1-5 119,6 2-688,-1-9-79,6 2-193,2 2-176,-5-10-80,1 6-144,-4-3-168,-3 1-8,-3 8-128,-3 0 16,-7 2-48,0 5-8,-1 5 16,-7 5-40,-1 6 24,-1 1-32,0 0-64,2 0 40,6-1-24,1-3 32,5 1 0,3-5-16,2-2 32,2-2-24,5-5 80,-1-2-16,2-4-16,2-3 64,2-1-48,1-1 0,-3 0 24,0-3-16,-1 2 8,-8-2 8,-2 5-48,-2 1-24,-2 5-8,0 2-8,-3 1-16,1 6 16,-8 3 0,1 1 16,-4 3-8,6-1 8,3 0-32,-1-1 24,3-2 16,2 0 0,2-4 40,2 1-24,4-3 24,-1-5 8,3 0-40,-2-5 48,2-4-24,-4 0-8,4 0 8,-2 2-40,-4 0 16,4 2 8,-10 0-8,1 5 0,0 0 24,-2 0-16,-1 2-8,0 0 0,-1 0-16,1 0-48,-1 0 64,1 4-64,1 5 0,0 2 56,12 19-16,-1-26 24,2-2 16,1 1 56,3-3-40,3 0 40,5-6 8,-3-4 400,2-6 193,-4 0 71,-5-1 152,-1 1-376,-8 5-96,-3-4-24,-12 2-208,0-2-32,-13 0-136,0 3-48,0 8-48,-3 2-72,0 11-80,3 3-128,2 4-416,5 3-280,5-1-649,2-1-775,5-5 1624</inkml:trace>
  <inkml:trace contextRef="#ctx0" brushRef="#br1" timeOffset="87216.7">16213 2765 7306,'8'-18'3632,"-6"11"-1119,-3 3-593,-2 10-575,-1 9-233,1 9-432,-6 10-64,-7 11-312,4 5-120,-8 0-144,10 1-16,8-12-8,4-4-40,7-7-24,7-6-112,1-7-192,0-7-336,6-6-1184,-5-5-2193,12 1 2632</inkml:trace>
  <inkml:trace contextRef="#ctx0" brushRef="#br1" timeOffset="88650.57">16812 2960 4105,'60'-78'2248,"-51"64"-487,-1 2-9,-1 0-280,-1 3-327,-3 3-441,-3 0-112,-3 6-304,-2 5-152,-6 9-88,-2 9-48,-6 8-40,3 6 96,3-4-56,5-2-8,9-5 8,5-9-24,9-3 16,3-6 32,4-8 8,4 1 0,0-2 152,1-7 144,-2-3 40,0-4 72,-1-9-96,-2 2-184,-1-3 32,-4-3-23,-8 4-1,4 4-40,-11 4-80,-1 4-16,-5 8-32,-1 3 40,-8 9-32,1 4 16,3 7-32,4-2-48,5-8 48,-3-1-24,6 27 32,5-6 16,5-4-16,2-14 32,4-3-40,-1-2 0,-2 1-120,-1-2-64,-6-5-209,-2 0-383,-2-4-1024,-3 0-1409,-2-3 2001</inkml:trace>
  <inkml:trace contextRef="#ctx0" brushRef="#br1" timeOffset="90371.42">17033 2638 3185,'-40'-19'2008,"53"21"-472,9 3 25,-1-3-89,7 5-408,7-4-151,-2-4-145,-3 0 40,-5-6-72,1 2-8,-10 2 56,-6-3-8,-7 0 65,-6-3-81,-5-3-200,-2-1-104,-5-2-272,2-1-64,-4 0-80,3-1-40,3 6 8,2-1-8,8 9-144,3 3-112,13 7-360,1 4-464,14 4-1457,2 5 1641</inkml:trace>
  <inkml:trace contextRef="#ctx0" brushRef="#br1" timeOffset="89650.45">17281 3154 3721,'49'13'2600,"-24"-22"473,-2-3-1081,4-2-591,-3 0-233,-8-4-312,2 1-88,-6 0-160,3 2-63,-3-1-225,-4 3-48,-5-2-120,-7 3-56,-5 2-48,-2 3-88,1 8 16,-4 5-16,-5 8 8,6 6 40,-2 4-48,-5 2 16,8 0-24,-3-1-16,3-1-24,11-2-24,2-2 16,1-6 24,3-4 40,1-2 8,2-5 32,0-2 0,3-3 16,3-3 0,-2-1 8,4 0-16,-4-1 16,-4 0 56,4 5-40,-6-3 40,-2 5-48,-2-2-32,-3 1 16,1 1-24,-1 0 0,0 0 8,0 0-16,0 0 16,-3 3-8,-2 4 16,0 3-8,-7 20-48,14-24 32,8 1-40,2-3 24,2-2 0,11-1-40,-6-1-56,4-2-176,-4-3-193,-2 0-831,-3-1-1032,-4-7 1488</inkml:trace>
  <inkml:trace contextRef="#ctx0" brushRef="#br1" timeOffset="91922.15">17948 2835 6929,'0'-8'3049,"-2"5"-1521,-5 1-407,-2 2-569,-3 3-184,-1 7-264,0 8-48,3 6-40,2 6 16,-6 4-48,2 4 40,8 3-64,-3-4 0,11-2-8,6-7-80,3-10-184,5-2-384,4-10 440</inkml:trace>
  <inkml:trace contextRef="#ctx0" brushRef="#br1" timeOffset="92191.9">18235 2957 5881,'0'-11'2833,"1"6"-1121,-5 5-319,-4 5-761,0 9-208,-11 3-360,-4-1-72,-2 1-32,-3 2-88,3 0-88,4 2-120,2-7-1809,2-3 1537</inkml:trace>
  <inkml:trace contextRef="#ctx0" brushRef="#br1" timeOffset="92613.15">18076 2951 6673,'22'-16'3073,"-21"24"-1257,4 3-591,2 5-57,4 1-320,5 1-248,4 0-400,-1-1-144,-1-3-128,0 1-112,-4-6-104,3-2-320,-3-2-1808,-2-2 1671</inkml:trace>
  <inkml:trace contextRef="#ctx0" brushRef="#br1" timeOffset="93415.67">18106 2763 5585,'-24'-47'2377,"29"48"-1017,-2 3-416,10 3-288,3 1 129,9-5-81,3 2-64,-3-8 8,7 0-80,-9-3-104,-4-4-56,-2 1-128,-10-4 72,-1 1 104,-6-2 65,-2 1 31,-4-2-48,-8-3-184,6 2-72,-4 1-88,4 3-96,2 5-64,2 1-32,4 6-288,2 3-104,7 4-848,6 2-1193,14 1 1633</inkml:trace>
  <inkml:trace contextRef="#ctx0" brushRef="#br1" timeOffset="92861.73">18333 2821 5585,'6'1'2721,"8"4"-769,1 9-279,5 5-25,-2 4-224,-1 6-336,-3-3-135,-4 5-393,-5-6-184,-5-1-240,-4-1-104,-7-4-16,-2 1-64,-5 1-192,-3-3-240,0-5-1585,-4-5 1425</inkml:trace>
  <inkml:trace contextRef="#ctx0" brushRef="#br1" timeOffset="94121.36">18906 2937 5001,'-42'23'3097,"39"-26"23,8-1-2087,5 3-57,8 0-328,8 1-32,7 0-168,2 0-208,-3-5-176,1 2-32,-6-2 16,-9 2-80,-3 3-80,-10-1-88,-6 2-528,-1 2-608,2-3 856</inkml:trace>
  <inkml:trace contextRef="#ctx0" brushRef="#br1" timeOffset="94356.81">18928 2977 3801,'-26'30'2048,"49"-25"-615,8 1-217,8 1-520,-2-5-504,5-2-1024,-1-2-1161,0-1 1265</inkml:trace>
  <inkml:trace contextRef="#ctx0" brushRef="#br1" timeOffset="94536.78">19269 3008 6737,'27'55'3081,"-12"-45"-1441,6 3-327,10-5-465,-1-6-72,8-4 8,0-4 48,-2-13 113,3 4-65,-6-10-16,-3 0-40,-12 0-280,-8-3-72,-16-1-296,-9 0-56,-11 4-136,-2 5-32,-2 13 8,2 5-80,6 13-80,-3 3-264,7 8-1320,2 1-1857</inkml:trace>
  <inkml:trace contextRef="#ctx0" brushRef="#br1">20399 2970 7370,'6'-24'3360,"-6"19"-1383,0 4-361,0-1-336,0 2-143,0-1-233,0 1-184,0 0-296,0 0-160,0 0-208,0 0 16,-1 0-72,0 0-24,0 13 0,-3 22 16,2-16 0,1-2 0,1-3 0,2 2-40,3-4 24,-1-2 56,6-4-40,0-3-8,3 0 16,2-4-16,3-1 48,0 2-16,-3-6 24,1 5 0,-1-6-8,0-1 64,-4 0 160,4 0 40,-3 4 88,-2-10-16,-2 4-128,-4-2 49,-4-3-65,5 7 16,-4-1 0,0-3-104,2 3-16,-7-4-40,-4 4-64,0 2 16,-7-2-56,7 3 24,-8 0-64,3 1 8,1 3 32,1 2-96,0 2 72,0 2-24,1 1 8,0 1 56,2 2-24,-1-1 8,4 3 16,1 0-40,1 1 32,3-2-16,-2-2 8,1 0 40,3-3-40,3 2 32,4 0-8,2-2-32,3 0 40,1 1 8,3-5-24,0 0-16,2-2-16,2 0-8,2 1 24,-3-3 40,-5-2 16,-2-2 0,-2-3-8,2 2 8,4 4 0,-5-5 8,-1 2 8,3 3-48,-6 2 8,1 2-32,-3 2 8,-4 1 0,-1 2 0,2 3 8,-4 8 8,-1 2 8,-8 0-40,3 2 48,-2-4-32,4-2 0,5-2 0,-1 0-8,7-2 24,-5-5 16,0 0 32,3-3-40,-3-2-8,-2 1 24,0-1 24,0 1-8,16-8 24,26-16-32,-20 12-16,0-3 32,-1 0-40,0 1 16,-1 2-40,-5 2-16,-4 1 40,-2 5-8,-6 0 48,1 4-16,-4 8-40,2-1 8,4 7-8,-6-1-8,1 1 32,2 0-16,5-1-16,3-2 16,-2-3-32,4-2 32,-3-3 32,5 1-24,-4 0-8,1-3-56,0-5-160,-3-4-232,3-7-1129,1-2-791,2-5 1399</inkml:trace>
  <inkml:trace contextRef="#ctx0" brushRef="#br1">21560 2601 6417,'1'-6'3033,"-4"0"-1081,2 3-319,4 2-521,-2 1-192,-1 0-392,-1 0-192,0 0-232,0 0-64,0 12 32,-3 32 56,-1-10 97,3 2-25,-12 3-48,7 4-40,-2 2-80,1 2 16,2-3-24,1-1-24,2-9 8,3-5-8,2-6-8,1-6 16,-1-7 24,-3-4-32,3-3 56,1-4 32,-6-1 520,2 2 80,0-1-40,1-7 0,1-11-576,7-22-48,-7 19 0,5 1-40,7 3 16,0 0 16,5 5-16,-2 2-8,-8 2 8,3 1-24,0 5-16,-3-1 32,8 4 8,-1 1 0,-2-1 72,-2 2-80,-1 1-16,-3 1 24,2 3-32,-2 2 24,-1 1 32,-2 0-16,-4 0 16,-1 0 8,1-2-32,-1 1 8,-1-2 0,2-1-24,-3-3 8,2 0-8,-1-3 32,1 0 24,0 0 8,-1 0 16,1 0 8,-1 0-16,-5 3 16,-2 2 0,0-1-32,-26 14-8,23-14 24,1-3 24,1 2 104,-5-3 40,4 3-31,-6-5-57,7 1-80,3 0-16,0-2-24,7 3-8,-4-2-64,1-4-24,3 2-193,0-2-135,7 0-936,9 0-472,5-1 1064</inkml:trace>
  <inkml:trace contextRef="#ctx0" brushRef="#br1">21900 2896 8234,'15'7'3144,"-29"3"-2263,-1 3-169,-1 3-328,2 6-104,2 2-184,4-2-32,5-3-64,5-1 24,6-5 8,3-2 0,2-3 96,5-3 56,3-4 240,-3-1 112,5-4 144,-6-8 25,-2-4-81,3-2 24,2-1-16,-7-1-24,-4 0-24,0 1-96,-10-4-160,0 2-88,-8 3-176,-2 0-48,1 9-16,-4 1-24,0 9-32,1 4-24,2 5-16,-3 4-16,4 0 24,5 3 8,-3 0-16,9 1 0,2-1-16,-2-2 32,7-4 0,0-4 24,8-1 56,5 0-48,5-6 40,2 2 0,3-8 8,-3-2 24,2-6 8,-4-5 24,3 1-24,-5 1 16,-4 1 16,-3 1 8,-9 4 8,1 0-24,-8 8 0,-1-2 8,-5 5-56,-5 5-24,-4 6-48,1 8-8,-3 4 16,2 3 24,5-4 16,-2-1-40,10-2 8,3-2-8,8-2 0,0-4 48,2-4-16,2-1 24,2-7 16,1-4-24,1-5 56,5-2 0,-5-7 0,5 1 32,-7-5-32,0 1-8,-4-1-24,-9-3 40,7 6-48,-5 2-16,-4 8-8,0 3-40,-4 8 0,-1 5-8,-8 7-32,0 6 0,-1 4 24,0 1 32,9 1 8,-1-1-40,2-3 0,8 2 8,-5-8 24,4-5 32,7 0 0,-6-3-16,6-6 24,4 0 0,0-7 32,1-6 40,4 0 0,-3-7 32,8-1-48,-1 1 24,-2-4-24,-2 1-16,-3 3 24,0 2-16,-7 6-8,0 4 0,-8 5-24,-1 1-16,-1 5-40,-1-4 24,0 0 8,-3 17-8,-14 23 32,8-20-32,3 2-56,1 2 0,3-5 24,3 1 0,4-5 32,0-6-8,3 0 0,2-5 8,2-4 32,2-4 24,5-5 32,1-2 16,4-4-16,-1-1-16,0-7-16,6 1-8,-13-3 40,1 4 32,-3 4 16,-8 5 40,3 7-80,-5 3 8,1 9-56,-4 5-24,5 10-8,-5-1 32,-5 2-40,0-2-8,4-2 48,-3 0-88,10-5-96,-1 3-88,4-10-784,9-1-544,2-9 960</inkml:trace>
  <inkml:trace contextRef="#ctx0" brushRef="#br1">23019 3020 5769,'-1'-1'2625,"0"0"-1089,-3 3-968,-5 7-48,-19 29-208,28-20-80,6-2-96,8-4-7,6-6 191,2-2 168,8-9 272,0-2 128,4-6 88,-5-7 16,-5-3 33,-4-6 63,-10 0-24,2 0-64,-6 0-207,-6 0-185,-2 2-288,-4 5-152,-4 11-144,-4 6-48,-6 8-104,-7 8-24,0 8-120,-1 7-184,3 8-969,3 1-583,7-4 1160</inkml:trace>
  <inkml:trace contextRef="#ctx0" brushRef="#br1">23443 2579 7906,'-5'7'3752,"-4"5"-967,-9 10-2001,-2 8-248,-6 8-144,-1 6-143,0 7-177,1 5-56,11 2-56,9 0 24,6-9-24,5-9-1,9-9 33,-2-11-32,7-5 16,0-6 0,-2-6 40,4-5 32,0-7 17,1-1 31,2-9-24,0 3-8,-3-6 0,-2-2 8,-8 3 0,-3-2 0,-5 10-8,0 5-40,-5 7 0,0 6-40,-2 2-24,-4 8 0,7 8 0,1-4-16,5-2 8,3-3 16,0-9 8,5 1 48,2-5 32,-2-7 8,4-3 224,-5-10 160,4-1 264,4 3 112,-9-5 56,-2 3-160,-10-6-239,-1-1-89,-8 2-320,-7 5-24,6 8-56,-2 8-112,-2 8-32,4 5-104,2 11-633,-5 1-423,2 4-1136,1 1-1657,3-3 2680</inkml:trace>
  <inkml:trace contextRef="#ctx0" brushRef="#br1">23671 3109 8994,'15'-15'3793,"7"2"-2105,-3-1-160,2 3-423,-3-1-105,-3-8-240,3-1-176,-7-6-152,-1 1-128,-1 3-128,-9 1-56,1 8-104,1 4 16,-2 3-24,0 2 0,-2 5-8,0-2-16,2 2-64,-1 0 64,1 0-48,-1 5-8,1 11 56,2 23-64,-2-19 24,-3 5 0,-4-2-72,1-2 16,-2-2-8,5-5-16,3-1 48,7-2 24,0-2-8,-2 0 56,4-6-16,-3 2 16,6-4 32,-1-3 16,4 1 24,0-5 0,-2-1 24,2-2-32,-3-6 56,-2-1 8,0 1-32,-1-1-40,-2 4-8,-3 5-32,-2 2 8,-3 2 8,0 3-56,-1 3-16,0-3 24,2 9-8,0 13 32,-1 24 0,2-27-16,1-1 32,5-3-8,-5-4-8,4-5 16,8-3 40,2-6 72,8-5 72,7-9 24,3-2 80,-1-3 16,0 0-23,-3-3-17,-9-6-128,-11-6-80,-2-4-56,-8 8-32,-1 3-8,1 14-8,0 10 40,2 10-72,-11 11 8,-2 12-8,-3 9-16,-11 4 56,12 2 8,-2 0 8,6 3 16,2 5-8,6 3-24,3 9 24,5-5-16,2-4-8,-2-8 40,-1-9 32,-1-2 0,-5-4 112,0 1 128,-5-7 96,-5-3 112,-6-11 200,-10-7-48,-6-10 16,-1-7-8,5-13-95,10-2-25,3-8 40,3-2-80,2 5-144,0-2-80,11 6-224,2 0-40,9 5-32,3 1-104,25 1-408,18 3-600,18 0-1793,8 5-824</inkml:trace>
  <inkml:trace contextRef="#ctx0" brushRef="#br1">24886 2403 7442,'4'0'3992,"-8"0"-503,8 9-2425,-6 3-111,0 17-161,-3 8-8,1 13-120,4 4-264,-7-5-216,6 3-128,-1-3-120,-3-2-200,5 1-1824,-1-6 1488</inkml:trace>
  <inkml:trace contextRef="#ctx0" brushRef="#br1">24853 3191 10698,'7'0'3809,"0"-3"-3369,5-3-872</inkml:trace>
  <inkml:trace contextRef="#ctx0" brushRef="#br1" timeOffset="-203369.55">1051 444 9098,'6'9'3961,"2"2"-2065,9 11-776,2 7 73,3 8-177,-1 7-88,-1 12-112,-4 3-72,-6 12-191,-6-1-97,-12 2-224,-7 5-64,-20 5-104,-7 3-24,-4-3 8,-2-7-96,4-7-744,3-5-753,-4-5 953</inkml:trace>
  <inkml:trace contextRef="#ctx0" brushRef="#br1" timeOffset="-204194.99">627 504 7034,'-4'1'3272,"1"9"-1079,-3 4-1065,-8 10-392,0 7-56,-4 12-208,-1 11-96,3 9-80,-4 2-112,4-9-47,9-1-17,1-10-104,6-2 40,13-5-88,-4-7-96,10-13-521,4-8-671,-2-21 840</inkml:trace>
  <inkml:trace contextRef="#ctx0" brushRef="#br1" timeOffset="-203850.96">744 657 5817,'4'-4'3185,"4"1"-521,1-3-1519,3 2-185,4 2-248,-2-3-24,3 5-48,-4-1-144,-3 1-183,0 4-81,-8 0-152,-2 5 0,-4 6-32,-7 0-40,-6 3-8,-1 2 40,-2-1-8,5-3 0,5-1 8,4-4-40,6-4 8,-1 1 0,8 1-56,1 0 0,8 0 16,5 1-32,4-3 64,0 1 24,-2 2-56,-4-4 48,-3 4-8,-4 1 32,-3 0 312,-2-1 272,-12 2 136,-9-3-48,-15 0-240,-2 3-328,-9 0-72,3 2-8,-4-3-40,6-1 16,6-6-128,1-3-56,16-5-632,1-5-584,17-8-2673,9-4 2569</inkml:trace>
  <inkml:trace contextRef="#ctx0" brushRef="#br1" timeOffset="-44633.99">11434 1037 5441,'-8'31'2881,"20"-36"-769,2-3-159,5-5-473,0-3-272,9-3-328,2-1-71,-2-2-121,0 3-40,-12-4-120,-1 7-96,-7 2-176,-3-2-88,-7 0-48,0-2-48,-5 5-56,4 4 8,2 9-16,-6 5 32,3 4-40,-9 2-16,-4 7 0,2 3-56,-5 7 56,9 5-8,-3 0 8,0 3 40,6-3-24,-1-4 24,5-6-24,2-3 0,2-7 16,0-2-16,0-4 0,0-6 40,1-2 8,-1-5 8,0 5 16,0 1-40,5-10-40,4-6-8,21-18-24,-15 19 8,6 0 56,4 4-32,2-2 24,-4 3 32,-1 3-64,-3-2 40,-7 5-24,0 4-24,-5-1 16,1 2 8,-7 1-8,2 2 24,-5 5 24,-6 0-16,-4 2 56,0 3-48,-1-2-8,-1 0-40,-3-5 32,1 0 0,2-1-8,3-2 24,7 0-64,2 0 24,2 2 8,2 0 16,8 3 40,3 3 224,3-3 120,5 3 73,-2 1 39,-3-5-112,6 3 72,-6-3 64,4 0 72,0 0-56,-8-7-80,-1 1-128,-8 1-104,-1-3-72,0 0-120,-2 0 25,0-1 15,-2 1-56,2-2 24,-1 2-72,0-1-201,-4-1-279,1 2-1232,2 0-1001,1-2 1625</inkml:trace>
  <inkml:trace contextRef="#ctx0" brushRef="#br1" timeOffset="-41662.06">12533 563 6769,'77'-46'3201,"-74"40"-1080,-1-1-281,-3-1-336,0 1-135,-4 4-409,-1 0-152,-6 0-312,-3 0-200,-5 3-152,6 3-64,-5 4-88,-2 2 56,3 3-88,-9-1 0,-2 2 40,5 2-32,0-1 72,6 0 16,7 0-8,5-1 24,7-1-24,4 2-16,9-4-32,6 1 0,10-3 8,0-3 8,9-1-144,-6-5-160,1-3-992,-1-1-921,-5 1 1393</inkml:trace>
  <inkml:trace contextRef="#ctx0" brushRef="#br1" timeOffset="-41183.09">12674 830 7762,'81'6'3592,"-59"-23"-1383,0-1-441,-5-4-423,-4 0-209,-2 0-360,-4-1-112,-4 4-256,-1 2-80,-4 1-192,-2 1-72,-2 8-32,-1 2-32,-2 5-24,2 5-8,-4 6-8,-2 1 8,-1 7 16,2 1 32,2 4-24,0 1-32,6-3 40,-1 0-32,4-5 40,1-1 8,1-5-24,1 1 0,1-5-48,0-1 48,3 3 24,-2-9-16,2 5 16,2-4-16,2-7 8,0 3 32,1-3-8,0 0-8,3 3-24,-3-3 32,-4-1-32,5 6 0,-6-3-16,2 4-8,-4 0 16,-4-2 8,2 3 0,-2-1-8,0 0 8,0 0-16,-1 0 40,0 0-32,0 2 24,-8 2 40,-2 2-72,-22 23 40,24-26-72,3 1 0,2-4 40,-1 1-8,5 0 56,0-1-48,0 0 0,5 1 8,14 7-16,23 5 48,-25-6 0,0 1 0,-1-5 440,2 0 41,4 0 127,-5-2-16,-6 0-448,-2 0-24,-8-1-104,1 0-24,1 0 56,-4 0-64,0 0-24,0 0-32,0 0-256,-1 0-376,-2 0-1249,-2 0-1071,0 0 1783</inkml:trace>
  <inkml:trace contextRef="#ctx0" brushRef="#br1" timeOffset="-26577.05">15293 830 6297,'12'-3'3097,"5"-5"-1089,25-16-391,-19 1-441,3-1-192,1-7-256,5 4-15,-7-3-177,-1 2-104,-6 6-80,-8 1-8,-6 6-88,-2 0-16,-10 5-88,0-1-56,-12 9-72,-4 3-8,-3 10-24,0 4-24,-3 9 16,1 8 16,-5 5 0,10 7 0,7-1 8,9 1-24,15-9 0,2-9 48,14-5-56,6-9 8,6-6 8,8-4-144,4-8-200,1-5-544,-2-2-3001,-6-1 2697</inkml:trace>
  <inkml:trace contextRef="#ctx0" brushRef="#br1" timeOffset="-25770.1">15885 364 5297,'-77'-11'2793,"73"12"-817,-1 0-368,1 3-655,4-3-305,0-1-168,0 0-64,0 0-16,13 4-32,10 0-176,29 1-88,-17-7-208,-1-5-152,-2-2-2464,0 0 1943</inkml:trace>
  <inkml:trace contextRef="#ctx0" brushRef="#br1" timeOffset="-25511.58">16179 252 9010,'51'-25'3553,"-58"32"-2369,-4 8-640,5 3-160,-8 8-184,11 4-136,0 0-80,2-4-64,6-4-328,-6-10-992,9-5 960</inkml:trace>
  <inkml:trace contextRef="#ctx0" brushRef="#br1" timeOffset="-25292.11">16333 54 10634,'-2'-18'4369,"3"4"-2920,0 3-337,6 3-776,4 5-392,2 6-1521,2 2 1073</inkml:trace>
  <inkml:trace contextRef="#ctx0" brushRef="#br1" timeOffset="-24584.8">16458 238 5417,'18'-23'2321,"-27"26"-1257,0 5-560,-5 2-64,0 6-120,2 1 32,5 2 80,3-2-24,4-1-8,3-7-55,6 2-41,4-6 8,3-3 144,3-2-40,3-7-104,2-4-104,5-5-184,-4-1 32,0 2-48,-8 0 8,-4 8-8,-7 0-72,-5 7 16,2 3 0,-12 2-8,10 8 24,-2-1 16,0 4-24,7 3 32,-5-6 16,6-1 8,6-3 32,7-5-16,8-3 24,0-7 16,-1-6 328,-4-5 312,-4-1 120,-6-4 201,-4 1-241,-9 2-176,0-2-80,-9 5-224,-6 0-112,-4 0-168,0 4-24,-1 2-32,6 4-56,1 8-200,6 6-224,8 4-1160,2 2-1081,11 0 1729</inkml:trace>
  <inkml:trace contextRef="#ctx0" brushRef="#br1" timeOffset="-36691.83">13717 907 5345,'10'-10'3225,"-1"-4"64,7-3-1217,-4-3-528,1 0-199,-3 2-369,-2-1-144,0 1-296,-4 2-192,-9-3-168,-4 1-32,0 5-64,4 3-8,-1 9-40,-2 5-40,0 11-32,-8 5 0,4 10 8,0 3 40,2 4-8,1-5 32,8-1-24,-1-3-32,4-6 32,-1-3 0,-1-5 8,4-3 0,3-5-32,-1-2-16,4-8 32,-5-3 16,10-4 16,1-3 8,0-3-80,1 2 24,-1 4 32,0 2-40,-3 2 32,-3 5-8,-4 2-16,-4-1 64,-1 1-16,-2-1 16,0-1-48,0 2 0,0 0 24,-10 6-40,-5-1 16,-23 23-48,23-20 32,8-1 0,2 0 16,6 0 16,3-3-48,-2-1 24,11-3-8,6 1 8,7-2-64,1 1-56,0 0-400,2 0-600,-1 0-2185,1-3 2153</inkml:trace>
  <inkml:trace contextRef="#ctx0" brushRef="#br1" timeOffset="-36065.56">14242 501 9138,'-9'-7'3889,"-2"7"-2289,-5 5-304,-1 10-503,3 7-209,4 10-280,-5 1-16,13 9-216,-3-1-48,6 0-56,11 1-144,-9-13-216,10-4-360,0-9-1065,0-7-1416,7-3 2025</inkml:trace>
  <inkml:trace contextRef="#ctx0" brushRef="#br1" timeOffset="-31933.54">14587 633 7938,'66'-28'3312,"-70"31"-2135,-4 3-369,-11 4-488,2 5-184,-3 7-48,0 4-40,-2 3 16,1-1-40,-1-2-16,-1-3-24,8-4-88,6-4-24,2-7-240,3-6-360,1-6 480</inkml:trace>
  <inkml:trace contextRef="#ctx0" brushRef="#br1" timeOffset="-31684.97">14430 630 6625,'3'9'3177,"4"8"-1441,3 3-591,0 2-201,8 1-552,4-3-152,4-2-200,0 1-144,-2-4-208,1 0-904,-13-9 816</inkml:trace>
  <inkml:trace contextRef="#ctx0" brushRef="#br1" timeOffset="-31442.5">14429 505 4985,'-9'-11'3017,"3"3"-193,5 3-791,8 4-953,5 4-360,13 3-520,3 0-88,6 2 120,-4-6 72,0-2 40,2 0-32,-3-6-55,0 0 55,-5 1 144,-9-3 80,-9 0 144,-4-5-104,-7-3-120,-5 0-80,-5-1-208,-4-1-40,2 3-120,0-1 0,3 10-40,8 4-184,-1 4-336,11 7-520,6 4-1001,1 0-1207,7 10 2055</inkml:trace>
  <inkml:trace contextRef="#ctx0" brushRef="#br1" timeOffset="-31084.13">14947 403 7146,'4'-14'3320,"0"5"-1287,6 9-697,3 17-200,-5 2-88,5 17-55,-3 1 39,-5 8-248,0 10-136,-7 4-296,-2 6-128,-10-1-128,4-1-48,-12-7-96,-5-4-168,-5-1-920,-8-4-904,-1-14 1255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440" units="cm"/>
          <inkml:channel name="Y" type="integer" max="1440" units="cm"/>
          <inkml:channel name="T" type="integer" max="2.14748E9" units="dev"/>
        </inkml:traceFormat>
        <inkml:channelProperties>
          <inkml:channelProperty channel="X" name="resolution" value="43" units="1/cm"/>
          <inkml:channelProperty channel="Y" name="resolution" value="41.73913" units="1/cm"/>
          <inkml:channelProperty channel="T" name="resolution" value="1" units="1/dev"/>
        </inkml:channelProperties>
      </inkml:inkSource>
      <inkml:timestamp xml:id="ts0" timeString="2024-12-13T10:26:35.557"/>
    </inkml:context>
    <inkml:brush xml:id="br0">
      <inkml:brushProperty name="width" value="0.05" units="cm"/>
      <inkml:brushProperty name="height" value="0.05" units="cm"/>
      <inkml:brushProperty name="fitToCurve" value="1"/>
    </inkml:brush>
  </inkml:definitions>
  <inkml:trace contextRef="#ctx0" brushRef="#br0">0 0 0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440" units="cm"/>
          <inkml:channel name="Y" type="integer" max="1440" units="cm"/>
          <inkml:channel name="T" type="integer" max="2.14748E9" units="dev"/>
        </inkml:traceFormat>
        <inkml:channelProperties>
          <inkml:channelProperty channel="X" name="resolution" value="43" units="1/cm"/>
          <inkml:channelProperty channel="Y" name="resolution" value="41.73913" units="1/cm"/>
          <inkml:channelProperty channel="T" name="resolution" value="1" units="1/dev"/>
        </inkml:channelProperties>
      </inkml:inkSource>
      <inkml:timestamp xml:id="ts0" timeString="2024-12-13T10:26:38.246"/>
    </inkml:context>
    <inkml:brush xml:id="br0">
      <inkml:brushProperty name="width" value="0.05" units="cm"/>
      <inkml:brushProperty name="height" value="0.05" units="cm"/>
      <inkml:brushProperty name="fitToCurve" value="1"/>
    </inkml:brush>
  </inkml:definitions>
  <inkml:trace contextRef="#ctx0" brushRef="#br0">0 0 0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440" units="cm"/>
          <inkml:channel name="Y" type="integer" max="1440" units="cm"/>
          <inkml:channel name="T" type="integer" max="2.14748E9" units="dev"/>
        </inkml:traceFormat>
        <inkml:channelProperties>
          <inkml:channelProperty channel="X" name="resolution" value="43" units="1/cm"/>
          <inkml:channelProperty channel="Y" name="resolution" value="41.73913" units="1/cm"/>
          <inkml:channelProperty channel="T" name="resolution" value="1" units="1/dev"/>
        </inkml:channelProperties>
      </inkml:inkSource>
      <inkml:timestamp xml:id="ts0" timeString="2024-12-16T08:14:24.678"/>
    </inkml:context>
    <inkml:brush xml:id="br0">
      <inkml:brushProperty name="width" value="0.05" units="cm"/>
      <inkml:brushProperty name="height" value="0.05" units="cm"/>
      <inkml:brushProperty name="color" value="#002060"/>
      <inkml:brushProperty name="fitToCurve" value="1"/>
    </inkml:brush>
  </inkml:definitions>
  <inkml:trace contextRef="#ctx0" brushRef="#br0">0 0 0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2-10T12:27:54.937"/>
    </inkml:context>
    <inkml:brush xml:id="br0">
      <inkml:brushProperty name="width" value="0.05" units="cm"/>
      <inkml:brushProperty name="height" value="0.05" units="cm"/>
      <inkml:brushProperty name="color" value="#177D36"/>
      <inkml:brushProperty name="ignorePressure" value="1"/>
    </inkml:brush>
    <inkml:context xml:id="ctx1">
      <inkml:inkSource xml:id="inkSrc1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1" timeString="2024-12-13T10:28:23.308"/>
    </inkml:context>
    <inkml:brush xml:id="br1">
      <inkml:brushProperty name="width" value="0.05" units="cm"/>
      <inkml:brushProperty name="height" value="0.05" units="cm"/>
      <inkml:brushProperty name="color" value="#808080"/>
      <inkml:brushProperty name="ignorePressure" value="1"/>
    </inkml:brush>
    <inkml:brush xml:id="br2">
      <inkml:brushProperty name="width" value="0.05" units="cm"/>
      <inkml:brushProperty name="height" value="0.05" units="cm"/>
      <inkml:brushProperty name="color" value="#3165BB"/>
      <inkml:brushProperty name="ignorePressure" value="1"/>
    </inkml:brush>
  </inkml:definitions>
  <inkml:trace contextRef="#ctx0" brushRef="#br0">863 6 6016,'0'0'0,"0"0"0,-4 0 0,4 0 320,0-5-8,0 5-312,0 0 0,0 0 816,0 0 0,0 0-816,0 0 0,0 0 688,0 0 0,0 0-688,-3 5 0,3-5 456,-10 9 0,10-9-456,-18 25 0,5-6 248,-4 3 0,3 0-248,1 0 0,-1-3 216,4 1 0,0 2-216,3-2 0,4 2 160,0 0 16,-1 1-176,4-3 0,0-20-8880</inkml:trace>
  <inkml:trace contextRef="#ctx1" brushRef="#br0">3092 53,'15545'0,"-15545"1854,-15545-1854,15545-1854</inkml:trace>
  <inkml:trace contextRef="#ctx0" brushRef="#br0" timeOffset="-2711.1">406 351 6424,'0'0'0,"0"0"0,0 0 0,0 0 16,0 0 16,0 0-32,0 0 0,0 0 56,0 0 8,0 0-64,0 0 0,0 0 392,0 0 0,0 0-392,0 0 0,0 0 488,0 0 0,0 0-488,0 0 0,-3 0 424,-1 0 8,0 0-432,-2 7 0,0 0 384,-1 3 0,0 3-384,0-1 0,0 0 320,3-1-8,1 1-312,0-2 0,3 0 240,-3-3 16,3 1-256,0-1 0,3 1 200,-3 0 8,3-2-208,0 0 0,-2 2 184,2-4-8,1 0-176,-1 1 0,4 1 144,0-3 8,-2 2-152,6-1 0,3-1 128,-4 0 0,-1 0-128,0-1 0,-2-2 120,-1 0 8,0 0-128,1-2 0,0 2 128,1-5 8,-1 1-136,2-2 0,2 0 112,-2-5 8,2 3-120,-4-3 0,-1 0 136,0 0 8,0 1-144,0-3 0,-2 3 120,2 0 8,-3 0-128,-3-1 0,-3 1 128,3 1-8,-3 3-120,3-5 0,-5 2 128,3-1 8,-7-3-136,2 0 0,-1 3 152,-2 0 0,-4 0-152,4 3 0,0 2 136,0 1 8,-4 1-144,4 1 0,0 2 136,0 0 8,0 0-144,2 0 0,1 2 112,-3 2 16,6 1-128,-2-2 0,1 0 72,2 1 8,3 2-80,-2 1 0,2-2 64,0 2 0,2 3-64,1 1 0,2 3 40,1-1 8,5 0-48,-1-1 0,2-2 24,-1 0 8,4 0-32,-1-3 0,-1 0 16,-3-3 0,4 0-16,-5 0 0,5-4 8,1-2 16,-2 0-24,0-1 0,-3-2 0,0-3 8,3-1-8,-1 0 0,2-2 0,-1-2 8,0 4-8,1-5 0,-3 1 8,2-2 0,1 2-8,0-5 0,-1 1 8,-3 2 0,1-2-8,1 4 0,-4 4 8,-1-3 8,-1 2-16,1-1 0,-5 2 8,3 3 8,-5-2-16,3-2 0,-3 3 8,4-2 0,-4 3-8,1-2 0,-1 5 16,0 2 8,0-1-24,0 0 0,0 1 16,0 1 8,0 0-24,0 0 0,-1-3 16,-3 3 16,1 3-32,0-1 0,-1 5 16,-3 1 0,-1 4-16,0 6 0,1-1 24,0 5-8,0 0-16,0 4 0,4-4 16,0 2 0,3 0-16,-2-2 0,2 1 8,2-3 16,1 2-24,0-2 0,-2-4 8,2-1 8,0 0-16,-1-6 0,3-1 8,2-4 8,-5-3-16,-2 1 0,5-1 16,-2 3-8,0-4-8,-1 0 0,3 0 8,-1 0 0,2-4-8,1 1 0,4-2 8,-1-3 0,1-1-8,2-6 0,0 0 8,0-1 0,-2-1-8,-1 2 0,-3 5 16,0-1 0,-4 2-16,4-5 0,-4 3 8,1-1 0,0 4-8,-1 0 0,-3 6 8,0-1 0,0 3-8,3-3 0,-3 1 8,0 0 8,0 2-16,0 0 0,0 0 0,0 0 8,0 0-8,0 2 0,-3 6 0,0-1 0,2 4 0,-2 3 0,3 9 0,-4-1 0,4-1 0,-3-2 0,3-3 0,3-3 0,-3-1 0,4-4 0,-4-2 0,3 0 0,1 0 0,-1 2 0,0-5 0,2 2 0,-3 0 0,4-1 0,1 1 0,-2-2 0,1 0 0,2-3 0,-3 0-8,1 0 8,3-5 0,1 1 0,4-4-16,-1-2 16,0-1 0,-3-2 0,1 1-8,-1-4 8,0 2 0,0 1 0,-2-1-8,-1 1 8,0-1 0,-5 0 0,-2 2 0,0 1 0,-2 0 0,-2-1 0,0 0 0,-2 0 0,1 8 0,2-1 0,1 0 0,-3 1 0,-5-2 0,1 1 0,-1 5 0,-4-3 8,4 6-8,4-3 0,-5 3 24,4 2-8,-1-2-16,-1 4 0,2-2 8,-1 1 7,3 5-15,-3-4 0,2 4 0,1-1 8,3 1-8,-3 2 0,5-1 0,0-1 0,0-3 0,0-4 0,0-4-12335</inkml:trace>
  <inkml:trace contextRef="#ctx0" brushRef="#br0" timeOffset="-1507.99">1108 505 8240,'0'0'0,"0"3"0,0 0 0,0-1 96,1 2 0,2-1-96,1 2 0,-2-3 224,6 4 16,-3 1-240,0-3 0,3-1 256,0 0 8,-1 0-264,4-3 0,2 2 224,0-2 0,-1-2-224,4-3 0,-3-1 280,0-1-8,-2-2-272,5 0 0,-7-3 400,1 3 0,1-7-400,3-1 0,-2-1 400,1-6-8,-3 0-392,4 2 0,-4-1 488,3 1-8,-4-3-480,1 4 0,0 1 432,0 2 0,-2-2-432,-6 0 0,1 2 432,-3-2 0,-3 0-432,1 5 0,-9 2 392,1-1 16,-4 6-408,7 1 0,0 7 344,1 3 16,-1 1-360,0 4 0,-3 3 327,0 2 1,2 1-328,1 3 0,1 3 280,2 2 0,-1 5-280,0 2 0,2 1 224,-3 3 8,1-3-232,2-2 0,3 4 176,3-4 8,2-2-184,1-1 0,2-5 128,-3-4-8,5-1-120,3-2 0,-1-1 112,5-4-8,1-1-104,-2-3 0,4-1 56,0-2 8,1-1-64,0-1 0,-5-4 24,2-1 0,-1-2-24,-3 3 0,-5 0 0,2 0 0,-1 3 0,-4-4 0,-6 6-14159</inkml:trace>
  <inkml:trace contextRef="#ctx0" brushRef="#br0" timeOffset="-3940.73">182 151 5320,'0'0'0,"0"0"0,0-3 0,0 3 272,0-7 0,0 7-272,0-5 0,0 5 752,0-6-8,0 6-744,0 0 0,0 0 848,0-3 16,0 3-864,0-4 0,0 4 664,3-3 0,-3 3-664,0-3 0,0 3 416,2-4-8,-2 4-408,0 0 0,0 0 360,0 0 0,0 0-360,0 0 0,0 0 288,0 0 8,0 0-296,0 12 0,0-12 256,-8 28 0,3-10-256,-2 1 0,-4 1 216,3 0 0,0 0-216,0 5 0,3-4 184,-2 2 16,-1-2-200,3 0 0,0-2 168,2-2 16,0 2-184,3-2 0,0-2 160,0-1 0,3-2-160,0-1 0,2 0 152,-2-5 0,0 2-152,4-3 0,-4 0 136,1 0 0,1-2-136,3 1 0,0-3 96,0-1 8,3 0-104,-1-1 0,0 1 88,1-5 0,2 3-88,-3-3 0,2-2 48,0-1 8,-1 1-56,3 0 0,-1-3 0,1 3 8,-3-1-8,-2 1 0,-9 7-11696</inkml:trace>
  <inkml:trace contextRef="#ctx0" brushRef="#br0" timeOffset="-3501.22">10 330 7632,'0'0'0,"0"0"0,-2 0 0,-1 0-16,2-5 0,1 3 16,-3 1 0,3 1-128,0-3 8,0 3 120,0 0 0,0 0 80,0 0 0,3 0-80,-2 0 0,2 0 320,-1 3 8,9-2-328,2 3 0,5-1 520,3-3 8,-1 3-528,-3-3 0,0-3 584,2-2 8,-4 2-592,-2-1 0,-2-1 448,2 3 0,0-1-448,2 0 0,-2 2 344,2-2 8,1-3-352,0 0 0,-16 6-8992</inkml:trace>
  <inkml:trace contextRef="#ctx0" brushRef="#br0" timeOffset="-800.49">672 203 8136,'0'0'0,"0"3"0,-3-3 0,3 2 224,-3-2 16,2 0-240,1 0 0,-3 0 672,3 0 0,0 0-672,3 0 0,-3 0 576,4 0 0,1 0-576,9 0 0,7-2 384,4-1 8,2-1-392,-3-2 0,3 1 400,-1-2-8,-1 1-392,-1-1 0,-4 3 312,-2-1 0,4 0-312,0-1 0,-22 6-9968</inkml:trace>
  <inkml:trace contextRef="#ctx0" brushRef="#br0">2129 308 4745,'2'5'2889,"1"1"-569,3 10-720,-3 6-255,-3 16-505,2 13-80,-10 12-248,0 11-168,-4 12 8,-2 2-56,5-3-64,5-8 17,6-20-153,5-9-16,2-14-16,0-5-48,1-14 24,-2-3-16,1-12-40,0-8 40,4-6-88,0-5-16,-5 3-40,1 2-32,-5 9-33,-3 9-47,-1 17 88,-1 9-40,-3 20 128,3 7 48,-2 7-40,-2 5 32,4 6 16,-1-1-16,4-5 16,3-6 16,-4-20 0,-2-6 56,-3-11 112,-4-9 40,0-4-8,2-3 17,-7-8-89,1-1-88,-2-5-168,-2-3-169,0 1-1847,2-2 1512</inkml:trace>
  <inkml:trace contextRef="#ctx0" brushRef="#br1" timeOffset="16393.49">19412 752 7024,'0'0'0,"0"0"0,0 0 0,0 0 160,0 0 8,0 0-168,0-5 0,0 5 424,0-2 16,0 2-440,5-19 0,2 4 456,3-5 0,2 2-456,0 3 0,0 1 336,2 0 16,0 2-352,1-5 0,0 2 168,2 1 16,0 2-184,-2 0 0,-3 0 168,1 1 8,2-1-176,-3 4 0,1-1 152,1 3 8,-4-3-160,0 2 0,-1 0 144,-3 6 8,-1-2-152,2 3 0,-2 3 128,3-2 0,-2 2-128,2 3 0,-1 3 120,3 2 0,-5 3-120,3 2 0,-3 2 88,-1 3 0,-1 3-88,2 2 0,-2 3 88,-3-1 16,0 3-104,0 0 0,-3 5 96,-2 1 8,2-2-104,-1-3 0,-1-2 112,-1-2 0,2-3-112,-3 1 0,-1-4 120,1 0 8,-1-1-128,-1 0 0,1 1 112,-3 1 8,0-3-120,2-1 0,-2-4 120,-3-1 0,1-4-120,0 2 0,0-10 128,-1-1 0,-1-1-128,1-1 0,2-1 104,2-2 16,1 0-120,3-2 0,-2 1 112,2-1 16,0-3-128,1-5 0,1-3 112,-1-3-8,3 3-104,2 0 0,2 4 96,2-1 8,-1-1-104,4 4 0,0 1 88,1 1 8,2 0-96,1-1 0,4-1 80,5-3 16,-2 3-96,3 3 0,0-2 72,1 2 0,-2-2-72,2 0 0,0-3 56,0-1 16,-3 1-72,6 1 0,-4-6 48,3 4 0,0-1-48,-1-1 0,-4 3 24,2-4 0,-2 2-24,-2-3 0,0 2 24,-1-2-8,-1 5-16,-2-2 0,-2 2 8,1 2 8,-4 0-16,-1 0 0,-5 3 8,-1 0 0,0-1-8,2 0 0,-3 2 16,-3 0 0,1-1-16,0 0 0,-3 1 8,-2 5 8,0-4-16,-1 1 0,0 3 16,0 0 8,-3 4-24,-2 0 0,-2 6 16,-2 4 0,1 4-16,0 1 0,-1 1 16,-2 6 8,1 1-24,1 7 0,2 2 8,1 3 0,3 3-8,-1-3 0,2-4 8,7 2 0,-3-5-8,3 0 0,3-3 0,1-5 8,2-1-8,2 1 0,0-4 0,3 1 0,4-4 0,1-2 0,1-7 0,4 0 0,0-3 0,0-3 0,-1-5 0,1 2 0,-1-2 0,0-3 0,-2-3 0,0 0 0,-1-1 0,-1-3 0,-1 2 0,-1-3 0,-1 1 0,-1 0 0,-3 0 0,-1 1 0,0 5 0,-2-2 0,0 5 0,-3 2 0,0 2 0,1-3 0,-1 5 0,0 0 8,0-3-8,0 0 0,0 2 0,0 1 8,0 0-8,0 0 0,0 0 16,0 1-8,-1 5-8,-2 5 0,-3 6 0,1 3 8,0-1-8,2-1 0,0-2 0,3-1 8,3 2-8,0-3 0,2 1 0,0-5 0,1 1 0,0-4 0,1-2 0,1-5 0,-1 0 0,0-3 0,0 1 0,1 2 0,0-6 0,-1-1 0,0-3 0,1-4 0,-3-1 0,0-1 0,0 2 0,0-4 0,-2 3 0,-1 0 0,-4-2 0,1 2 0,-4-2 0,1 3 0,-4-1 8,-1 1 0,0-1-8,3 4 0,-3-4 16,2 1 16,0 4-32,1 2 0,2 8 40,-3 0 8,2 0-48,0 5 0,0 2 16,3 2 8,-1 3-24,2 5 0,-2 3 8,0 3 0,1-1-8,1-2 0,1-20-11696</inkml:trace>
  <inkml:trace contextRef="#ctx0" brushRef="#br1" timeOffset="19565.75">21301 1145 4008,'0'0'0,"0"0"0,0 0 0,0 0 96,0 0 8,0 0-104,0 0 0,0 0 264,0 0 16,1 0-280,1-3 0,2-2 272,0-3 8,5-2-280,1-5 0,2-2 240,3 2 0,0-2-240,0-1 0,-2 5 296,-2 1 16,-1 1-312,1 0 0,-1 4 376,-2-1 0,3-3-376,-2 1 0,1-4 464,1 0 0,-2-2-464,-2-1 0,-1-1 464,0 0 0,-1-3-464,3-2 0,-1-6 488,2 0 0,-2-3-488,-1 3 0,0 3 432,-4 5 0,-2-2-432,3 0 0,-1 4 368,1-1 0,0 5-368,-3 3 0,-3 3 304,0 3 0,1 1-304,-1 3 0,3 2 248,-2 0 0,-4 0-248,0 0 0,-1 5 184,-2 2 0,-1 3-184,-3 5 0,-3 3 144,-2 4 8,-1 6-152,3 1 0,0-1 88,2 8 16,2 0-104,1 2 0,1 1 48,2 4 16,1-3-64,0-8 0,3-1 40,1-2 0,3 0-40,2 0 0,2-4 40,2-1 8,1-3-48,3-3 0,4-4 32,2-5 8,1-1-40,-1 1 0,0-4 16,-1 1 8,0-6-24,-1 0 0,-1-6 8,0-2 16,-1-3-24,-2-3 0,2-4 0,2-4 8,-3 0-8,1 1 0,3-1 0,1-1 8,-1-1-8,-2-1 0,-1-1 0,-2-1 8,-1-1-8,-1-1 0,3 1 0,-1-1 8,-1 1-8,-1 3 0,-3 2 8,2 4 8,-2 1-16,-5 6 0,2 6 8,-2 4 16,0 2-24,0 0 0,0 0 16,3 0 0,-3 2-16,-3 3 0,1 2 16,-1-1 8,-5 9-24,2 4 0,-2 7 8,-1 6 8,0 3-16,2-5 0,1-2 16,2-1 8,1-1-24,0-4 0,2 1 24,-1-1 0,2 1-24,2 0 0,-1-2 24,1-1 0,1 2-24,0-3 0,0-2 24,2-3 16,1-4-40,0 1 0,2-4 32,0-2 8,1-2-40,-1 1 0,-1-4 32,-1-4 16,2 1-48,5-2 0,3-2 40,2-4 16,0-2-56,-1 0 0,-2-4 32,-1 0 0,2-2-32,-1 4 0,-4 0 56,-1 1 8,0 3-64,-5 0 0,-2 6 56,-1 0 8,-1 2-64,1 1 0,0 1 64,-1 0 0,1-2-64,-1 1 0,-1 2 56,1 0 8,-1 0-64,0 0 0,0 0 40,0 0 16,0 2-56,0 3 0,0 7 32,0 2 16,2 1-48,-1-1 0,4 2 24,0 1 16,-1 0-40,0-5 0,2-1 16,-1-2 0,0-1-16,-2 0 0,0-7 16,1-1-8,2 0-8,0-1 0,0 1 8,0-6 0,-1 2-8,1-3 0,1-1 0,0-4 8,-1 1-8,0-4 0,0 2 8,-2-4 8,-1 5-16,-3-5 0,-2 4 32,0 3 0,-1-3-32,0-2 0,0-4 48,-1-1 8,-1 3-56,-2 1 0,-3 3 72,1 0 0,1-1-72,0 6 0,0 1 88,1 5 0,0 2-88,3 0 0,0 0 96,0 2 16,-1 3-112,2 4 0,1 3 72,-3 2 8,0 4-80,2-3 0,2 3 48,0 1-1,1-1-47,2-1 0,1-2 32,2 1-8,0-1-24,2-1 0,-1 1 16,-1 0 16,4 0-32,-2-5 0,3-3 8,0-2 8,-2-2-16,-1-3 0,0 0 0,2 0 8,1-8-8,3-2 0,5-5 0,4-7 8,0 4-8,1-3 0,1 2 0,1 3 0,-2 1 0,-6 1 0,-5 2 0,-5 1 0,-1 4 0,-1 0 0,-2 1 0,2 3 8,-5 3-8,0 0 0,0 0 0,0 0 0,0 0 0,0 0 0,0 0-8,0 0 0,-8 0 8,0 1 0,8-1-12431</inkml:trace>
  <inkml:trace contextRef="#ctx0" brushRef="#br0" timeOffset="169007.78">12801 756 6224,'0'0'0,"0"0"0,-3 3 0,3-3 272,-4 0 0,4 0-272,-2 3 0,2-3 544,-2 0 16,2 0-560,-1 0 0,1 0 640,0 0 8,0 0-648,0 0 0,0 0 496,0 0 8,0 0-504,0 0 0,0 0 328,0 0 16,0 0-344,1 0 0,-1 0 264,2 0-8,-2 0-256,9-3 0,-9 3 232,16-12 16,-16 12-248,20-18 0,-8 7 176,0 0 0,-1-2-176,-2 2 0,-1 0 296,-1-2 16,2 1-312,-2-1 0,3 2 360,-2 1-8,0-4-352,-2 2 0,0 3 400,-4-2-8,1 1-392,2 2 0,-5 3 384,0 5 16,0-1-400,0 0 0,0 1 352,0-2-8,0 2-344,0-3 0,0 3 296,0 0 0,0 0-296,0 0 0,0 0 247,0 0-7,0 0-240,0 0 0,-3 3 208,-1-1 0,1 5-208,-1 5 0,0 5 160,0 2 0,2-1-160,-1 1 0,0-6 136,1 2 0,1-2-136,-2 0 0,2-1 104,-1-1 16,0-2-120,2 0 0,0-1 96,0-4 0,0-1-96,0 0 0,-3-2 96,2 1 0,1 0-96,0-2 0,0 2 72,0 0 0,0-2-72,0 3 0,0-3 56,0 0 8,0 1-64,0 1 0,0-2 40,0 2 16,0-2-56,0 0 0,0 0 16,0 0 0,0 0-16,0 0 0,0 0-8,0 0 8,0 0 0,0 0 0,0 0-14143</inkml:trace>
  <inkml:trace contextRef="#ctx0" brushRef="#br1" timeOffset="17835.46">20184 994 2704,'0'0'0,"0"0"0,0 0 0,0 0 192,0 0 8,0 0-200,0 0 0,0 0 384,0 3 8,0-1-392,0 3 0,-3-2 392,1 4 0,0 5-392,0-1 0,2 0 432,0 4 8,2 2-440,0-3 0,0 1 360,1 0 8,3-2-368,-1-2 0,3-3 328,0-3 8,2 1-336,-3-2 0,1 1 312,0-2 0,-1 3-312,0-6 0,2 2 296,1-2 8,-2-2-304,2-1 0,-2-3 288,1 0 8,-1-5-296,3-3 0,2-2 320,0-3 0,1 1-320,-2 0 0,-2 3 360,0 1 0,1 1-360,-3 0 0,0-2 328,0-2 16,-1 2-344,0 1 0,-1 3 296,-4 2 0,0-2-296,-1 6 0,1 4 232,0 1 16,-2-2-248,0 1 0,0 1 200,0 0 8,0 0-208,0 0 0,0 0 160,0 0 8,0 1-168,0 5 0,-2 4 112,-1-1 8,-1 5-120,-1 5 0,2 2 96,0 3 0,1-3-96,1-2 0,-2-4 64,3 0 0,3 2-64,-1-5 0,1-2 48,1 1 0,1-5-48,-3-3 0,0 2 32,1-2 0,0-1-32,2-2 0,-4 3 24,2 0 0,2-3-24,-1 1 0,0-1 16,0-1 0,2-2-16,1-2 0,1-4 24,4-2-8,-2-1-16,2-3 0,0 2 24,1-6 8,-1 2-32,-2 2 0,-1 4 40,-1 1 8,0 0-48,-2 5 0,-2-3 64,0-2 0,-3 3-64,0 3 0,0 1 72,1 0 0,0 1-72,-1-3 0,-1 4 88,0 1 0,0 0-88,0 0 0,0 0 88,0 0 0,0 0-88,0 1 0,0 4 72,0 3 0,-1-1-72,-4 7 0,1 4 72,0 0 0,1 4-72,0-4 0,3 1 56,3-3 8,0 2-64,-1-3 0,2-2 32,-1-4 8,2-3-40,2 3 0,-4-6 32,2 1 8,2 0-40,-2-1 0,1-2 16,0 3 16,2-4-32,-1-4 0,1 1 8,-1 2 8,1-5-16,1-2 0,-1-1 16,3-3 0,-1-1-16,1-4 0,-1 0 24,0-3 0,1 0-24,-2 3 0,-3 0 32,2 4 8,-1-1-40,1-1 0,-1 0 32,-1-4 8,-1 7-40,-3 0 0,-1 4 24,1 2 16,-1 5-40,1-3 0,-1 1 32,1 3 8,-2-3-40,0 0 0,0 3 24,0 0 16,0 0-40,0 0 0,0 6 24,0-5 0,0 2-24,-2 2 0,-1 7 24,0 4-8,1 4-16,1-1 0,-2-1 8,0-2 0,1 1-8,2 0 0,3 1 0,2-3 8,-2 0-8,2-3 0,1-4 0,-3-4 8,1-1-8,1 2 0,-2-5 0,-1 3 0,-1-3 0,0 3 0,1-3 0,2 0 0,-2 0 0,2-3 0,4-3 0,0 0 0,1-3 0,4-3 0,4-5 0,2-1 0,-2 0 0,-1 2 0,-4 2 0,-1 4 8,-3 3-8,0-1 0,-3 3 16,0 1-8,0 3-8,-2-3 0,-3 4 8,0 0 8,0 0-16,1 0 0,-1 0 8,0 0 8,1 0-16,1 4 0,-1-1 16,1 4-8,0 1-8,1 2 0,0 2 0,3 5 8,0 1-8,1-4 0,-3 2 0,-1-3 0,2 2 0,5-5 0,0 1 0,3-2 0,-4 1 0,1-6 0,-1-2 0,-1-2 0,-1-2 0,2-1 0,0-1-16,-1-4 0,1-3 16,1-3 0,2-2-72,1-4 0,-4-1 72,-1 4 0,-8 17-11464</inkml:trace>
  <inkml:trace contextRef="#ctx0" brushRef="#br1" timeOffset="18890.18">21218 600 8744,'0'0'0,"-3"0"0,3 0 0,-2 0 8,2-2 8,0-1-16,0 3 0,0-3 24,0 1 8,-3 1-32,-2 1 0,5-3 416,-3 2 16,3 0-432,0-1 0,0 2 480,0-4 0,3 4-480,-3 4 0,3-1 464,0 1-8,1 2-456,3 2 0,-7-8-8672</inkml:trace>
  <inkml:trace contextRef="#ctx0" brushRef="#br1" timeOffset="22818.2">22794 967 6824,'0'0'0,"0"0"0,0 0 0,0 0 88,1 0 0,-1 0-88,0 0 0,0 0 376,0 0 0,0 0-376,-1 0 0,-5 0 416,-1 5-8,-1 6-408,3 1 0,4 7 280,2 4 8,1 2-288,1-5 0,0 0 296,0-1 0,-1-1-296,3 0 0,0-1 264,-1-1 0,-1-2-264,0-4 0,0-4 224,0-2 0,0-2-224,0-1 0,0 1 96,-1-2-8,1-2-88,1-1 0,-4 3-8176</inkml:trace>
  <inkml:trace contextRef="#ctx0" brushRef="#br1" timeOffset="23022.14">22796 644 8536,'0'0'0,"-1"-1"0,0-1 0,-1 1 8,1-2 8,-1 3-16,1-4 0,-1 3 0,2-1 0,0 1 0,0 1 0,0 1 128,2 1 8,-2-1-136,0 3 0,1-4 216,-1 3 8,2-2-224,2 6 0,4 5 264,2 7 8,2-1-272,0 0 0,-12-18-7352</inkml:trace>
  <inkml:trace contextRef="#ctx0" brushRef="#br1" timeOffset="27400.89">19049 694 7328,'0'0'0,"-2"-3"0,-1 3 0,3 0 72,-2-2 0,1 2-72,0 0 0,-1 0 216,1 0 0,-1 0-216,1-1 0,-1 1 456,2 0 16,0 0-472,0 0 0,0 0 512,0 0 8,2 0-520,-1 1 0,2 4 448,0 1 0,3 3-448,5 5 0,5 0 384,-1 6 16,3 0-400,4-3 0,-1-1 336,3-2 16,-1 4-352,0-6 0,1 1 496,-4 1-8,-1 1-488,-4 1 0,-3-3 536,-1 0 0,-6-1-536,-3 2 0,-5 1 456,-3 1 0,-3 1-456,0-3 0,-5 0 400,-1 4-8,-4 1-392,-1 3 0,-9 1 288,-1 3 7,1-1-295,5-2 0,6-2 232,1-3 8,2 2-240,2-2 0,4-1 104,1-3 0,2-2-104,3-2 0,3-1 64,2-3 0,1-3-64,0 0 0,1-1 48,7 0-8,-11-2-13151</inkml:trace>
  <inkml:trace contextRef="#ctx0" brushRef="#br0" timeOffset="9075.31">18914 907 6424,'0'0'0,"0"0"0,0 0 0,0 0 304,0 0 8,0 0-312,0 0 0,0 0 704,0 0 8,0 0-712,0 0 0,0 0 608,0 0 0,0 0-608,0 0 0,0 0 448,0 0 16,0 0-464,3 0 0,-3 0 256,7-3 8,-7 3-264,18-5 0,-3 2 184,3-1 16,-2-3-200,-2 2 0,-2 0 208,0 0 0,0 2-208,2-2 0,0 0 224,1 2 8,-2 1-232,1 0 0,0-1 224,1-2 0,-4 5-224,0-3 0,-2-2 224,-3 4 8,-3-1-232,2 2 0,1 0 112,-2 0-8,-1 2-104,-1-1 0,0 1 24,0 1 8,-1-3-32,-1 3 0,0-3-10152</inkml:trace>
  <inkml:trace contextRef="#ctx0" brushRef="#br0" timeOffset="169677.1">12792 857 7024,'0'0'0,"-2"0"0,2 0 0,-1 0 80,1 0 0,-2 0-80,1 0 0,0 0 280,1 0 8,0 0-288,0 0 0,0 0 352,0 0 8,0 0-360,0 0 0,0 0 264,0 0 8,1 0-272,0 0 0,1 0 272,1 0-8,4 0-264,1 0 0,3 0 248,1 2 0,1-1-248,-1 0 0,-1-1 280,1-1 8,-1 0-288,-2 1 0,-1-2 456,-1 2 0,1-3-456,-2 3 0,-3 3 464,2-3-8,-3 0-456,2 0 0,1-3 416,-1 2 16,-2-1-432,-1 2 0,3-2 320,2 2-8,-1-4-312,-3 4 0,1-2 224,0 2 8,1-3-232,-1 3 0,-1 0 64,-1 0 0,0 0-64,2 0 0,-3 0-10880</inkml:trace>
  <inkml:trace contextRef="#ctx0" brushRef="#br1" timeOffset="26601.08">18913 938 4720,'0'0'0,"0"0"0,-5 0 0,5 0 392,-4 0 16,4 0-408,-3 0 0,3 0 1032,-3 0 8,3 0-1040,-4 0 0,4 0 904,-2 0 8,2 0-912,0 0 0,0 0 648,-6 0 24,6 0-672,-3 0 0,3 0 440,0 0-8,0 0-432,0 0 0,0 0 320,0 0-8,0 0-312,0 0 0,0 0 264,0 0 0,0 0-264,3 0 0,-3 0 232,7 0 16,-7 0-248,20 0 0,-5 0 208,2 0-8,1-3-200,0 3 0,0-3 208,-2-2 0,3 3-208,-3-1 0,-2 0 208,-2 2 0,3-2-208,-2 0 0,-1 1 200,-1 1 8,-2-1-208,2-1 0,-2-1 208,-2 1 8,-1 2-216,-1 1 0,-2 0 168,-3 0 16,0 0-184,0 0 0,0 0 120,0 0 8,0 0-128,0 0 0,0 0 64,-3 3 8,-2 2-72,1 1 0,-1 2 0,1-1 8,-1 0-8,1 0 0,4-7-12048</inkml:trace>
  <inkml:trace contextRef="#ctx0" brushRef="#br1" timeOffset="23320.28">23070 1004 5920,'0'0'0,"0"0"0,0 1 0,0 1 16,0 0 16,0 1-32,0-3 0,0 2 40,-4 3 16,-1 3-56,2 2 0,-2 1 152,2 3 8,1 4-160,1-3 0,1 2 248,1 0-8,2-1-240,1-5 0,-1-3 320,-2-4 8,1-1-328,1 0 0,3-1 328,-3 1 8,1-3-336,3 0 0,0-3 336,2 1 16,0-5-352,-1-4 0,2-3 376,-1-4 16,2 0-392,-2 3 0,-3-2 424,-2 2 8,1 1-432,-2 3 0,-3 3 496,0-1 8,0 4-504,0-3 0,-2-2 504,-2 0 8,-2 1-512,1-2 0,1 1 512,-2 0 0,-2 4-512,3 0 0,1 6 464,-1 0 8,1 0-472,-2 0 0,-2 0 400,1 6-8,-2 3-392,-2 1 0,-2 5 272,-1 3 0,2 4-272,4-5 0,3 5 176,2-4 0,3 4-176,1-4 0,3 0 72,2 0 16,1 1-88,0-4 0,2 3 24,-1-1 8,2-7-32,-2 1 0,1-4 24,0-2-8,-2-3-16,0-1 0,-5 2 0,1-3 8,2-3-8,1 0 0,-1-2 0,3-2 0,0-4 0,2-2 0,4-6 0,-1-2 0,-1 0 0,0 0 0,0 1-8,-1 2 8,1-4 0,1 4 0,-2 4-8,2-1 8,-4 5 0,2-3 0,-6 4 0,-1 2 0,1 1 0,0 1 0,-3 2 0,-2 1 0,1 2 0,-1-3 0,0 3 0,0 0 8,0 0-8,0 0 0,0 0 8,0 0-1,0 0-7,0 5 0,-1 3 16,-1 1 8,-2 3-24,3 3 0,-2 4 16,0 0 0,0-1-16,2 0 0,0-3 16,-1 4 8,2-3-24,3-2 0,-1-1 16,3-3 0,1 1-16,-1 0 0,2-3 8,-2-5 8,1 4-16,1-4 0,-1 0 16,3-2 0,-2-1-16,2-1 0,-1-2 8,1 0 8,2-5-16,0-2 0,-1-7 16,1 5 8,2-5-24,-3 0 0,1 1 16,-1-1 8,-1 4-24,-3 0 0,2 4 24,-1 2-8,1 0-16,-1-4 0,1 3 40,-2 3 8,2-3-48,0 1 0,1-4 64,1 0 0,-1 4-64,-3 1 0,-3 4 80,0-1 8,0 1-88,-1 1 0,0 1 96,-2 0 8,0 0-104,1 1 0,1 4 96,-1-1 0,1 1-96,-1 5 0,1 1 96,0 6 0,-2 1-96,3 1 0,1 2 88,0 1 0,3 0-88,4-4 0,0-4 80,3-3 16,1-2-96,4 0 0,4-4 104,4-3 16,-2-3-120,0-3 0,-1-4 56,-3-4-8,-2-2-48,3-2 0,-4-4 32,1-3 0,-2-2-32,-4 1 0,-13 24-13871</inkml:trace>
  <inkml:trace contextRef="#ctx0" brushRef="#br0" timeOffset="9499.21">18938 1001 4912,'0'0'0,"0"0"0,-1 0 0,0 0 24,1 0-8,-5 0-16,5 0 0,-3 0 8,3 0 8,-3 0-16,2 0 0,1 0 272,0 0 8,1 0-280,-1 0 0,0 0 488,3 0 16,-3 0-504,3 0 0,2 0 504,-3-2 8,5 1-512,3 0 0,7-2 464,2-2 16,1 0-480,-6 1 0,2 1 424,1 1-8,-1-4-416,-5 1 0,0 2 384,-3 2 0,-1-1-384,3 1 0,-2 1 312,-2 0 0,2 0-312,-3-2 0,-2 2 208,-1 0 0,1 0-208,1 0 0,1 0 104,-1 0 16,-1 0-120,-1 0 0,-2 0-8520</inkml:trace>
  <inkml:trace contextRef="#ctx0" brushRef="#br1" timeOffset="21590.92">22310 975 4912,'0'0'0,"0"2"0,0 0 0,0-1-16,0 2 0,0-3 16,0 1 0,0 2-384,0 4-8,0-2 392,0 5 0,0 0 0,2 0 16,-1 1-16,1-3 0,0 1 96,-1-3 8,1 0-104,0-1 0,1 1 280,0-4 8,0 1-288,1-1 0,-3 2 368,-1-1 0,3 2-368,0-5 0,0 1 376,2-1 0,-3 0-376,1 0 0,-2 0 400,1 0-8,1-1-392,0 1 0,-1-4 408,1 3 0,0-1-408,0 1 0,1 1 392,-2-4 0,3 0-392,1 1 0,-1-3 344,1 1 0,0-2-344,1 2 0,2-1 328,-5 1 0,1 2-328,0-3 0,-1 3 304,-1 1 8,-1 2-312,-1-4 0,2 2 264,1-2 8,1 4-272,-2-3 0,-1 1 248,-1-1 8,1 2-256,1 1 0,-1 0 216,-1-1 0,1 1-216,-1-3 0,1 3 160,-1 0 8,1 0-168,0 0 0,-2 3 152,2-1 8,-1 6-160,1-4 0,1-1 128,0 2 8,0 1-136,0 2 0,0 2 112,0-2 8,2 0-120,-2 5 0,3-1 72,0-1 8,-2-2-80,3 1 0,0-2 56,1 0 8,0-2-64,2 0 0,3-2 48,-2 2 8,1-3-56,-3-2 0,0 1 48,-1-1-8,2-2-40,0-2 0,1 0 32,1-7 0,-1 1-32,-1-8 0,-10 17-10400</inkml:trace>
  <inkml:trace contextRef="#ctx0" brushRef="#br0" timeOffset="170210.81">12799 1018 4816,'0'0'0,"0"0"0,0 0 0,0 0-3616</inkml:trace>
  <inkml:trace contextRef="#ctx0" brushRef="#br0" timeOffset="170226.47">12794 1012 4120,'0'0'0,"0"0"0,0 0 0,0 0 128,0 0 8,0 0-136,0 0 0,0 0 416,0 0-8,0 0-408,2-1 0,0 1 552,1-3-8,1 1-544,2-1 0,0 2 456,1-2 0,1 1-456,-1 1 0,0-1 536,-2 2 0,1 0-536,0 0 0,-2-2 584,-1 2 8,0 0-592,0 0 0,-1 0 552,3 0-8,-1 2-544,1 0 0,-3 0 496,2-1 8,0-1-504,-2 3 0,-2 0 432,0 0 8,1 0-440,0-1 0,-1 3 336,-1 1 8,-2-1-344,1 1 0,-2 2 264,0-2 0,-5 1-264,2 2 0,-5-2 216,3 3 0,-1-2-216,0-1 0,0-1 192,2 2-8,-2-2-184,3-4 0,0 3 152,1 1 0,0-4-152,0 0 0,2 2 128,1-4 0,-1 2-128,2-2 0,0 0 104,1 0 16,0 0-120,0 0 0,0 0 112,1 0 8,0 0-120,0 0 0,0 0 96,0 0 16,0-2-112,0 2 0,0-3 96,0 2 8,1 0-104,0 0 0,0-1 88,1-1 0,0 0-88,0 1 0,1 1 80,0 1 8,1 0-88,-2 0 0,2 1 64,0 2 8,1 4-72,1-1 0,2-1 56,3 1-1,-4 2-55,3 3 0,-4-3 32,1-1 8,1 1-40,0-2 0,-2 0 24,0-1 0,-1-2-24,3 0 0,0 2 24,0-3 0,-1 1-24,3-3 0,1 2 24,0-2 8,0-2-32,0-2 0,-4-3 64,3-1-8,-3-2-56,1 2 0,-5 2 80,2-1 16,-1-5-96,-1 1 0,1-2 88,0-3 0,0 2-88,0 3 0,-3 1 88,0 0 8,0 3-96,1 0 0,-2 7-13007</inkml:trace>
  <inkml:trace contextRef="#ctx0" brushRef="#br1" timeOffset="27040.38">18958 1052 8136,'0'0'0,"-1"0"0,-1 0 0,-2 0 24,3 0-8,-1 0-16,1 0 0,-1 0 16,2 0 0,2 0-16,-2 0 0,0 0 344,1 0 0,-1 0-344,0 0 0,2 0 416,-1 0 16,0-1-432,2 1 0,2-3 400,2 1-8,4 1-392,2-1 0,1-1 400,3 0 16,-2-2-416,-3 1 0,-5 2 320,1-2 16,-1 1-336,0 0 0,1 1 160,2 1 16,-3 0-176,-2 1 0,1-3 56,-2 1 8,2 0-64,-1 1 0,-5 1-9352</inkml:trace>
  <inkml:trace contextRef="#ctx0" brushRef="#br0" timeOffset="173594.7">13309 1380 6824,'0'0'0,"0"0"0,0 0 0,0 0-5120</inkml:trace>
  <inkml:trace contextRef="#ctx0" brushRef="#br0" timeOffset="173704.47">13341 1368 5320,'0'0'0,"0"0"0,8-6 0,-8 6 0,13-13 0,-13 13 0,20-15 0,-10 9 376,2 0 8,-1-3-384,0 2 0,2-4 816,-5 1 8,2 1-824,1-3 0,-2 2 568,0-4 8,2 2-576,-1 1 0,-2-3 728,2 2 0,-3 0-728,0 1 0,-2-2 744,0 2 8,-2-1-752,0 2 0,1 1 576,-3 0 0,-1 2-576,0 0 0,0 4 448,0-2 0,0 1-448,-2 1 0,-1-2 320,1 2 0,0 1-320,0-2 0,0 2 224,-1 1 0,-2-2-224,2 2 0,0-2 192,1 3-8,0-2-184,1 1 0,-2-1 144,0 1 8,1 1-152,-4 0 0,1 0 128,-2 1 0,0 4-128,-2 2 0,0 0 88,2 0 8,-1 2-96,0 0 0,1 0 72,2 3 0,2 1-72,-1 3 0,0 1 48,3 2-8,-1 0-40,1-1 0,0-1 48,1-3 0,1 2-48,0-2 0,1-1 39,-2 1 9,1-2-48,1-1 0,-4-1 40,1-2 16,1-1-56,1-2 0,-1 1 56,0-4 0,0 2-56,0 0 0,0-2 48,0 2 16,0 0-64,0-2 0,0 0 64,0-2 0,0 1-64,0 0 0,0 0 64,0 2 0,0-3-64,0 0 0,0 0 80,0 0 0,0 0-80,0-3 0,0 2 80,0 0 0,0 0-80,0 1 0,0-2 80,0 2 0,0-4-80,0 2 0,0 0 64,0-1 0,0 2-64,2-3 0,-1 0 64,0-3 0,0 2-64,2-1 0,-2 0 48,0 1 8,2-1-56,-1 1 0,3 0 56,-1-1 0,0 1-56,2-3 0,2 2 56,0-1 16,0 1-72,0 3 0,-1-2 88,2 1 0,-2 1-88,1-1 0,0-2 80,0 2 8,0 0-88,-1 2 0,-2 1 80,1-1 8,0 1-88,-3-1 0,1 2 88,0-3-8,-2 3-80,2-1 0,-1 0 56,0 1 16,-3 0-72,1 0 0,1 0 72,-2 0 16,1 0-88,0 2 0,0 1 56,0-3 16,0 2-72,-1 2 0,0 1 64,0 0 0,-1-1-64,-2 2 0,-4 0 56,0 1 0,1 0-56,-1-1 0,1-1 48,-1 1 8,1-1-56,-2-2 0,-1 0 56,0 2 8,1-3-64,0 2 0,1 0 48,0-2 16,2 2-64,-1-4 0,2 1 64,2 0 0,-1 0-64,3 1 0,-2-2 40,2 0 8,-2 0-48,0 0 0,2 0 40,-2 0-8,2 0-32,-2 0 0,2-2 24,0 1 8,0 0-32,2 0 0,-2 1 16,2-3 8,0 2-24,2 1 0,1 0 32,1 0-8,1 0-24,-1 0 0,2 1 16,-1 3 8,1 0-24,-2 0 0,0 0 8,-1-1 0,1 2-8,1-1 0,-1 0 8,1 2 0,-1-3-8,1 2 0,1 1 8,0-3 0,-1 2-8,0-2 0,-2 1 0,1-3 16,-2 1-16,1-1 0,0-1 0,1-1 8,-1-1-8,-4 1 0,1 1 8,-2-1 8,3 0-16,-1-2 0,2 1 24,0-2 16,-1 0-40,-1-1 0,0 0 24,-1 1 16,-1-2-40,0-1 0,0 3 32,0 2 8,0-3-40,0 3 0,0 0 8,0 2 8,0 0-16,0 0 0,0 0-15455</inkml:trace>
  <inkml:trace contextRef="#ctx0" brushRef="#br0" timeOffset="3126.15">2490 1051 9848,'0'0'0,"0"0"0,-4 0 0,4 0 256,0-3 16,0 3-272,-3 0 0,3 0 392,-5 0 16,5 0-408,0 0 0,0 0-8,5-2-8,-5 2 16,3 0 0,-3 0-8376</inkml:trace>
  <inkml:trace contextRef="#ctx0" brushRef="#br0" timeOffset="3267.64">2533 1261 10152,'0'0'0,"0"0"0,-3 0 0,3 0 136,-3 0-8,3 0-128,-5 0 0,5 0 840,-2 0 0,2 0-840,0 0 0,0 0 512,0 0 0,0 0-512,2 0 0,-2 0 224,5 0 8,-5 0-232,12 0 0,-12 0-10184</inkml:trace>
  <inkml:trace contextRef="#ctx0" brushRef="#br0" timeOffset="203729.37">14179 2630 7328,'0'0'0,"0"0"0,1-1 0,-1 1 392,2-5 0,-2 5-392,2-1 0,-2 1 816,1-2 8,-1 2-824,0-3 0,0 3 656,0-1 8,0 1-664,0 2 0,0-2 408,0 2-8,0-2-400,-5 8 0,5-8 280,-9 22 8,3-7-288,3-2 0,-1-4 320,1 2 8,0-1-328,1-3 0,2 1 304,-1-5 0,0 1-304,0-2 0,1 0 256,0 0-8,1-2-248,0 2 0,0-1 168,-1 0 16,2 0-184,0-1 0,0 0 64,0 0 8,3-2-72,1-3 0,4-1 0,3-1 0,-2-4 0,-1 2 0,-10 9-11032</inkml:trace>
  <inkml:trace contextRef="#ctx0" brushRef="#br0" timeOffset="203948.94">14261 2615 7936,'0'0'0,"-1"-2"0,0 2 0,1 0-16,0 0 16,0 0 0,0 0 0,0 2-104,0 0-8,0-1 112,0 2 0,-3 0 32,1 5-8,1 0-24,0 5 0,-4 1 232,0 2 16,1-1-248,2-2 0,0 0 448,0-4 0,-1 3-448,2-1 0,1 0 480,1 0 16,0 0-496,1 1 0,-2-12-7592</inkml:trace>
  <inkml:trace contextRef="#ctx0" brushRef="#br0" timeOffset="204688.04">16835 2696 6728,'0'0'0,"0"0"0,4-4 0,-4 4 96,7-6 8,-7 6-104,11-14 0,-11 14 112,12-14 16,-12 14-128,7-11 0,-7 11 704,2-4-8,-2 4-696,3 0 0,-3 0 800,1 0 0,-1 0-800,-1 0 0,1 0 648,-5 4 8,5-4-656,-11 17 0,-1 0 560,-2-2 16,0 2-576,3-1 0,2 0 456,1-4 16,2 0-472,0-1 0,2 0 320,1-1 16,1-3-336,2 1 0,0-5 200,0-1 8,3 1-208,-1-2 0,1 1 96,2-2-8,2 0-88,5 0 0,-12 0-11096</inkml:trace>
  <inkml:trace contextRef="#ctx0" brushRef="#br0" timeOffset="204954.46">17009 2647 9648,'-1'0'0,"0"4"216,0-2 0,-11 17-216,0 3 0,2 0 80,-1-3 0,0 0-80,-1-2 0,0-2 64,-1 0 0,5 0-64,2 1 0,5 3 56,4 0 16,1 0-72,2-5 0,-6-14-7880</inkml:trace>
  <inkml:trace contextRef="#ctx0" brushRef="#br0" timeOffset="200398.71">14720 3329 5224,'0'0'0,"1"0"0,-1 0 0,0 0-400,1 0 8,0 0 392,2-2 0,-3 2-3328</inkml:trace>
  <inkml:trace contextRef="#ctx0" brushRef="#br0" timeOffset="200524.09">14803 3276 4720,'0'0'0,"4"-3"0,2-2 0,3-1 104,1-5 8,2 1-112,-1-3 0,1-1 320,0-2 16,-1 2-336,2-2 0,1 3 824,-2-4 8,-2 4-832,0-1 0,0-2 744,1 3 8,-4-4-752,2 0 0,-3 2 592,-1-2 0,1 2-592,-2-3 0,-1-1 480,-1-2 16,2 2-496,-2 0 0,-1 4 424,0 1 8,0 0-432,0 3 0,-1 1 328,0 1 8,-1 4-336,0 2 0,0 3 272,0 0 16,-1 0-288,0 1 0,0 1 208,0-2 0,-3 5-208,-4 5 0,-4 5 160,-3 5 0,2 3-160,3 1 0,-2 2 128,2 2 8,0 2-136,0-4 0,0-1 96,1 1 8,0 2-104,2 0 0,1 3 72,1 2 8,0-3-80,1-5 0,1-3 48,2-3 16,2-2-64,2-5 0,2-1 48,3-3-8,1 0-40,0-4 0,-2-2 40,0-2-8,0-2-32,1 1 0,2-2 32,2 1 0,-3-2-32,3-1 0,1-5 48,0 1 0,-1-2-48,0-1 0,-1 0 40,-1-2 16,-1 2-56,2 1 0,-2-3 56,0 1-8,0 0-48,-2 3 0,-1 1 56,-1 0 8,0 3-64,-1 1 0,-1 0 48,-2 2 0,0 3-48,2-2 0,-2 0 56,0 0 0,0 2-56,0 0 0,0 0 48,0 0 8,0 0-56,0 6 0,-2-1 56,1 4 8,-3 3-64,2 3 0,-1 4 32,0-2 16,1 1-48,2-1 0,0-4 24,0 0 16,2-5-40,-2-2 0,2-1 24,-2-3 0,0 0-24,1-2 0,0 2 24,1 0 0,2 0-24,1-2 0,3 0 8,1-2 8,1 0-16,1-2 0,0-2 16,-1 0 0,1-1-16,-1-2 0,-1-1 8,1 1 8,-3 0-16,1-3 0,0 1 16,-2 2 8,-1 0-24,-1 2 0,0 3 24,-2 1 0,-1 3-24,0-1 0,0 0 24,-1-2-8,0 3-16,0 0 0,0 0 16,0 3 0,0-1-16,0 4 0,0 2 8,-2 3 8,0 3-16,2-2 0,1 2 8,0-1 8,1 0-16,2-1 0,1-4 8,0 0 0,0-2-8,-1-1 0,1-2 0,-2-1 8,1 0-8,3 0 0,-1 0 0,3-2 8,-3 0-8,0 0 0,-2-2 0,-3-1 16,2 1-16,0-1 0,3-2 8,-3 1 0,1-1-8,-1 1 0,1-5 8,-2 1 8,-2-3-16,0-1 0,-1 0 8,-3-3 16,0 1-24,-1 1 0,1-2 16,-2 2 0,0 2-16,-1 0 0,1 3 16,-1 2 16,0-3-32,2 5 0,2 2 24,0 2 16,1 2-40,-1 0 0,2 0 16,-1 0 8,1 0-24,-1 3 0,1 0 16,0 1 8,0 2-24,1 2 0,1 4 8,1 0 8,1-1-16,0 1 0,1-4 0,2 1 7,-1-3-7,1 0 0,0-2 0,-1-3 0,1 0 0,-1-1 0,1-2 0,2 1 0,0-1 0,1-1 0,5-4 0,-4-1 0,2-1 0,-1-4 0,-1-1 0,-1-2 0,2-2 0,3 0 0,3-3 0,0 0 0,2 0 0,0-2 0,-2 0 0,4 1 0,-3-3 0,-3-1 0,-2-2 8,-2 2 0,-1-4-8,1 2 0,-2-1 8,1 1 8,-2 4-16,-3 3 0,-1 6 16,-1 5 8,-1 4-24,-1-2 0,-1 6 32,0 0 0,-1 3-32,-2 2 0,-3 4 40,0 3 0,-1 3-40,1 6 0,-3 1 48,1 4 8,-1 2-56,3-1 0,0-3 88,2 1 0,-1-7-88,1 5 0,0-2 104,-2 2 8,2 3-112,2-1 0,2-1 104,1 0 8,1-1-112,1-3 0,-1-1 80,1-2 8,-2-9-88,1-1 0,0-1 64,1-1 8,-2-2-72,0 0 0,0 0 8,1-1 8,-2-1-16,0 1 0,0-1-16,0 0 0,1-1 16,0 0 0,-1 0-13255</inkml:trace>
  <inkml:trace contextRef="#ctx0" brushRef="#br0" timeOffset="201608.41">15475 3082 8336,'0'0'0,"-1"0"0,-1 0 0,-1 0 24,2 0 8,0 0-32,0 0 0,0 0 24,1 0 16,-1 0-40,1-2 0,1 2 152,2 0 0,6 0-152,4 0 0,6 0 160,4 2 8,-2-1-168,-2-1 0,-2 0 184,-3 0 0,2-1-184,-1 1 0,0 1 160,5 1 16,-2-2-176,1 0 0,-19 0-7352</inkml:trace>
  <inkml:trace contextRef="#ctx0" brushRef="#br0" timeOffset="198845.04">14465 3111 5824,'0'0'0,"0"0"0,0 0 0,0 0 376,0-2 8,0 2-384,0 0 0,0 0 1016,0-3 8,0 3-1024,0 0 0,0 0 816,0-3 8,0 3-824,0-3 0,0 3 584,0 0 8,0 0-592,0 0 0,0 0 376,0 0 16,0 0-392,0 0 0,0 0 272,0 0 8,0 0-280,-3 11 0,1 1 216,0 6 8,-2 3-224,0 1 0,0-1 232,-1 2 8,2 0-240,-3 0 0,2 1 296,-2-3 0,1 1-296,1-2 0,0-3 248,1 1 8,-1 0-256,3-3 0,0 0 232,1-1 8,0-1-240,1-3 0,-1-1 208,1-2 8,-1-2-216,0-3 0,0-1 160,0 1 8,0 0-168,0-2 0,0 0 120,0 0 8,0 0-128,0 0 0,0-2 56,0 0 8,1-1-64,2-4 0,-1-5 0,2-4 8,0 0-8,-1 2 0,-3 14-12280</inkml:trace>
  <inkml:trace contextRef="#ctx0" brushRef="#br0" timeOffset="199598.47">14446 3315 6224,'0'0'0,"2"-1"0,-2 1 0,0 0 8,0-2 16,2-2-24,0 0 0,2-2 48,0-3 16,1-3-64,1 1 0,2 0 288,-3-3 0,3 2-288,2-1 0,1 4 360,1 0 0,0-3-360,0 3 0,-2 0 296,-2-1 8,3 2-304,-2-1 0,1 0 384,1 2 16,-2 1-400,1 1 0,0 4 376,-1 1 0,-2 0-376,1-2 0,-1 2 392,-2 0 8,1 0-400,-1 3 0,1-2 360,0 3-8,-4-2-352,2 3 0,-1 1 272,1 0 8,-2 2-280,1 2 0,-3 2 248,0 2 8,0 0-256,0-2 0,0-1 208,-3 0 8,0 0-216,-2-1 0,0 1 184,-1-2 8,-1-2-192,0 2 0,-3-3 168,-1 0 0,2 1-168,0-3 0,1 1 160,1-2 8,2-2-168,-1-1 0,1 1 152,-3-1 0,2-1-152,1 1 0,1-1 128,0-1 0,1 0-128,1 0 0,2-1 64,-2 2 0,2 0-64,2-2 0,-2-2 0,2 0 8,0 0-8,3-3 0,-5 8-10896</inkml:trace>
  <inkml:trace contextRef="#ctx0" brushRef="#br0" timeOffset="202079.47">15775 3179 5016,'0'0'0,"-1"2"0,-2 1 0,3-2-144,-3 0 0,0 3 144,-2-2 0,5-2-3552</inkml:trace>
  <inkml:trace contextRef="#ctx0" brushRef="#br0" timeOffset="202110.71">15696 3271 4616,'0'0'0,"0"3"0,0 1 0,0 4 336,0-1 8,1 3-344,2-3 0,-1 1 664,3-2 8,2-1-672,2-1 0,2-2 576,4-1 8,-1 1-584,1-1 0,-1-1 520,-1-1 8,-1-2-528,-3 1 0,0-1 432,-1 0 0,-1-4-432,3 1 0,-3-2 368,1-4 0,-1 2-368,1-1 0,-5 0 448,1-1 0,-1 1-448,1 0 0,-3-1 440,-1 3 0,-1-2-440,-1 0 0,-2 2 376,-1-3 0,0 4-376,-1 1 0,-1 4 344,1 0 0,1 1-344,1 2 0,-3 0 320,3 0-8,0 0-312,-2 5 0,-1 0 224,0 2 8,1 3-232,-1-1 0,0 4 160,1 0 8,0 3-168,3-2 0,0 1 120,2-1 8,1 1-128,2 0 0,0-4 88,1-2 16,1-2-104,2 1 0,1-5 72,0 2 0,-1-2-72,2 0 0,1-2 40,0 2 8,2-2-48,-2-1 0,2-1 32,2-3 8,-2-1-40,0 0 0,0-2 40,-1-1 8,-1 0-48,2-1 0,3-1 48,1 1 0,1 0-48,-3-3 0,-1 1 56,-2 2 0,0 0-56,0-1 0,-1 1 56,0 1 0,-3 3-56,-1-1 0,-1 4 64,-2-3 0,0 2-64,-1 0 0,-1 3 56,0 0-1,0 0-55,0 0 0,0 0 40,0 0 8,0 2-48,0 1 0,-1 3 32,-1 2 8,-4-1-40,1 7 0,-3 0 32,0 3 16,1-1-48,3-1 0,2-3 32,1 1 8,0-4-40,-1 0 0,1-2 16,0 0 8,1-3-24,1 1 0,0-2 24,2 0-8,0 1-16,0 0 0,0-1 8,2 0 0,0 1-8,-2-2 0,2-1 8,0 1 16,-2-1-24,3-1 0,-2-1 16,1-1 0,2 0-16,1-2 0,0-1 16,0-5 16,0 2-32,-1-2 0,-1 2 32,1 0 16,2-2-48,-2 0 0,2 0 40,-2-1 16,-1 4-56,-2-2 0,-1 4 56,-1-1 0,-1 3-56,1 0 0,-1 2 48,0 0 16,0 1-64,0-2 0,-1 2 48,0 0 8,0 0-56,0 0 0,0 0 40,0 0 8,-1 3-48,-2 3 0,-2 2 32,1 0 8,1 0-40,0 2 0,2-2 16,0 1 8,0-2-24,1 0 0,0-3 24,0 0-8,0 0-16,0-2 0,0 2 8,0-2 0,0 2-8,0-1 0,0 1 8,0-1 0,1 0-8,0 2 0,0-2 0,2 0 8,0 0-8,1-1 0,-2 1 16,2-3 0,-1 1-16,1 0 0,-1 0 16,0-1 8,2-2-24,0 1 0,3-5 48,1 1 8,4-4-56,-1 0 0,5 0 96,0 0 0,0-1-96,-2-1 0,-1-3 136,-1 1 0,-1-1-136,-2 3 0,-2 1 128,2-3 8,-2 0-136,1-1 0,-1 0 128,-1 0 16,-1 3-144,2 4 0,-1-2 120,-1 4 8,-3 0-128,1 1 0,2 4 152,-2 0 8,-1 0-160,0-2 0,1 1 152,-1 0 8,0 1-160,0 1 0,2 2 152,0-1 16,-2 2-168,5 1 0,-3 4 168,4 3 8,-2 0-176,0-3 0,-2 2 168,-1-2 0,0 0-168,1 0 0,-2 1 176,0 1 8,1 2-184,-2 1 0,1-3 168,-2 2 0,-1 1-168,-1-3 0,-3-1 184,0-1 0,0-1-184,0-2 0,0 0 192,1-2 8,-1-2-200,-2 1 0,-1 0 176,3-2 8,-4 0-184,1 0 0,-3-1 168,2 0 0,-1-2-168,0-2 0,1-1 80,-3-1 0,9 4-80,-2-1 0,0 0 24,-2 0-8,-3-7-16,0 1 0,9 9-17383</inkml:trace>
  <inkml:trace contextRef="#ctx0" brushRef="#br0">227 1441 3793,'-35'20'1976,"33"-19"-703,2 0-241,1 2 0,-1-3-72,0 0 64,0-1 73,5-2 39,7 1-112,23-34-40,-16 12-264,2 1-15,0-6-89,-3 1-56,3-3-80,-5 5-104,0 4-80,-6 1-24,-2 5-48,-6-6-56,-4 4-32,-4 1-64,-3 5-56,-1 7-32,-3 6-64,2 8 56,-2 11-40,-2 2 72,1 14-32,-2 1 24,2-2 8,6 5-72,3-4 64,4 0-32,7-2 16,1-3 32,3-8-32,3-5 16,-1-9-8,1-3 0,1-8 8,2-3 32,2-9 16,1-2 8,3-9 0,-3-3-24,1-1 0,-3 4 0,-2 0 0,-2 6 0,-7-1-40,1 0 0,-3 6 8,-3 4 8,0 5 16,-1 3-40,-1 7-32,1 4-32,-4 7 16,2 3 40,0 5 0,-3 2 24,7 7 0,-4 0 0,1-1-8,2 0 8,2-10 0,3-4-16,-1-8 0,2-5-24,-1-5 64,1-5-16,-1-8 24,1-3 32,4-9-80,2-2 48,1-1-8,-2 1-24,-1 0-16,-1 6 8,1 2 0,-1 5 16,-3 7 32,3-2-72,-7 9-40,1 1-64,-1 5 0,-6 5 40,6 3 32,-4 5 32,-2 0-8,4 1 0,-1 1 16,6-1 16,2-3 8,0-3 0,5-3 0,-3-4 0,7-2 0,-3-5 16,0-2 0,1-4 0,-2-5 48,2-1-32,0-4 8,-2-4-8,-1 0 8,-5-1 24,-1 2-16,2 1 16,-4 3-64,3 1 8,-8 0-32,-7 1-24,4 6 32,-6 2-72,1 7-8,5 8 0,-5 3-64,2 4 16,2 7 32,1-1 56,4 5-16,0 0 72,6-1-8,0 1-24,2-7 32,2-2-48,2-6 40,-1-4-8,7-5 40,-3-2 24,0-6 56,3-2 24,-3-12 16,-2 0-24,1-4-24,-4-6-48,-2 3-32,0-2 40,-4 11-56,-3 9 0,0-1 32,7-18-24,-3 6-8,0 5 8,-4 15-80,-1 5 0,-3 4 16,2 4-48,-4 3 80,2 2-16,5 6 16,-1-3 24,5 3-40,1-3 16,1-4-24,3 0 40,3-4 0,2-2 0,1-4 24,4 0-8,-6-7 24,-3-5 32,1-4-24,-4-7 8,1-1 24,-1-2-40,5-5 32,-4 1 0,2-2-64,1 4 32,-2 3-8,0 1 8,-4 8 24,-1 5-56,-4 1-24,-1 4-56,-2 5 24,-1 3-8,-4 6 32,5 7 32,2 2-48,2 3 40,3-1-16,-1-4 0,5-3 8,1-2-24,2-7 32,0-3 0,2-7 48,1-5 64,3-7-8,2-6 32,-3-5-16,-1-1-24,-6 2-24,1-2-24,-6 1-40,-4 0 0,-7-4-8,-3 4-56,-7 2 8,-1 3-16,3 14-80,-3 4-72,-3 11-48,3 7-24,0 11 48,4-1 72,6 8 40,-2 3 40,7 6 24,1 2 16,0-1 32,6-4-8,-1 0 16,0-3 40,1-3-16,-6 0-24,2-3 56,-2-3-16,0-3 40,0-2 80,-1-8 24,1 1 16,-5-8 48,0-5-40,-4 0 32,-2-5-8,-3-2-56,0-5-48,-1-3-88,-4-2-24,-1-4-8,6-1 0,-1-2-56,6 2 16,2-3-8,-1 1 8,8 5-8,1-2 8,5 1-16,5 0 0,3-1 32,1-1 24,6-2 16,5 2-8,6-2-8,2-3-8,7-3 32,-2-2 16,2-4 32,-8-1 40,-4-2 16,-8 0 8,-4 4-8,0 3-24,-7 7-48,-1 6-16,-7 2 16,-2 4-88,-6 2 16,0 4 24,-3 10-48,-1 6 8,0 6-16,4 4-48,3 8 8,2-1 8,5 1 24,5 1-8,-2-9 32,5-5 16,3-10-16,1-3 48,5-9 24,0-3 16,-6-8 72,4-3-48,-2-9 56,1-2-48,2-2-80,-7-1 40,-1 3-40,-2 1 24,-5 8 8,1 4-40,-8 7-16,1 5-24,-7 10-16,4 5-8,-3 12-24,-2 5 56,6 8 0,-5 3 40,6 5 0,2 1 8,1 0-16,4-2-32,1-5-8,2 1 32,1-8 16,0 0 24,-1-3 72,-2-1-48,1-2 48,-6-4 24,-1-6 248,0-4 128,-9-4 225,-1-7 55,-7-1-120,-6-3-104,-3-4-192,1 0-32,-3-5-24,0-2 40,1-3-80,3 2-8,8-1-152,7 2-56,8-1-120,3 1-104,14-5-288,7 0-576,10-1-952,6 0-745,3 2 1569</inkml:trace>
  <inkml:trace contextRef="#ctx0" brushRef="#br0">7925 939 4593,'-37'-19'2296,"35"17"-879,0-2-121,2 2-400,1 0-144,4 2-95,-5 0-1,3 0-104,10 2-40,22 0-72,-20-4-88,4 7-176,-3-3-48,-4 1-104,0 0 0,-3-4-32,-1 2-96,-2-2-520,-4 1-720,-3 0 856</inkml:trace>
  <inkml:trace contextRef="#ctx0" brushRef="#br0">7952 875 3873,'25'-20'1800,"-26"19"-824,0 1-71,0 2-313,0-2-200,1 0-248,0 0-48,-1 3-64,0 7-16,-3 21 0,4-17-16,-4-2-16,3 1-8,0-2-48,-1-4 0,3 3-160,-1-6-304,0-2-1569,2 4 1433</inkml:trace>
  <inkml:trace contextRef="#ctx0" brushRef="#br0">8340 889 3401,'18'-3'1976,"-14"-3"-247,-4-3-41,2 3-232,-2 1-264,-1-3-335,1 2-113,-5 1-176,2-1-64,-4 6-184,-2 0-24,-3 4-136,-2 4-48,-1 1-32,-2 5-8,2 1-8,-1-1 16,5 7 24,0-2 8,7 0 0,4 1-56,0-5-24,3-2-16,9-4-16,6-3 16,2-5-16,8-1 8,-6-3-152,1 2-344,-2-5-1280,-4 0-1809,-2-1 2241</inkml:trace>
  <inkml:trace contextRef="#ctx0" brushRef="#br0">8444 793 2745,'23'-54'1640,"-20"49"192,-2 1-287,0 2-153,1-2-152,-1 0-480,4 2-103,-2 1-153,-1-2-72,3 5-64,-1 0-16,4 0 0,-1 4-56,-6-4 0,5 2-40,-2-2-40,-4 5-16,4-1-88,-5 2-24,-2 1-40,-1 3 8,-3-3-8,-4 4-40,-1-1 24,0 0-32,1 2 8,7-3 32,3-4 56,1 0 32,2-3 16,2-2 24,7-4-88,-3-2-16,7-2-48,2-1-32,-4-1-80,6 4-216,-2-1-1712,-3-2 1440</inkml:trace>
  <inkml:trace contextRef="#ctx0" brushRef="#br0">8686 816 3305,'0'-11'1688,"3"-2"-496,3 2 129,4 3-113,2-2-216,0 3-304,3 1-88,1 1-104,0 0-111,1 2-65,-2 3-64,-5 2-96,-1 2-32,-9 2-64,-7 2-56,-3 4 0,-2 1 8,-9 5-56,5-2 8,0 1-16,0-2-24,10-2 16,0-3-8,7-1 8,3-1-8,6 2 64,4 1-24,2-1 24,4-4 40,0 2-40,-1-1 24,1 3 8,-7-1-32,-5-1 80,2 2 24,-8-3-16,1 0 136,-1 4 80,-6-3 8,-3-2 16,-4 3-80,-7-3-152,-1 1-48,-9-2-32,-4-5-8,3-1 8,1-5-8,4-3-16,3 0-24,7-4-272,2-6-392,7-7-2113,3 1 1881</inkml:trace>
  <inkml:trace contextRef="#ctx0" brushRef="#br0">8689 631 3001,'5'-4'1472,"3"2"-408,3 2 0,6 5 9,5 1-89,1-4-160,0 0 0,0-3-72,-6-5 9,-2 2-1,0-7-16,-9 0-32,2-1-24,-8-1-80,-4-3-56,-2 1-56,-2-2-127,-3 0-113,1 4-72,-3 0-128,1 5 16,1 6-64,8 4 0,3 6-56,1 3-72,10 5-552,2 5-577,0 1 785</inkml:trace>
  <inkml:trace contextRef="#ctx0" brushRef="#br0">8697 807 4889,'17'-55'2409,"-18"53"-913,1 1-168,1 4-496,-1-3-200,0 0-271,4 17-57,2 21-176,-6-16-56,-2 5-56,-2-3-8,-2 3 24,-1-3-32,-1-5-48,3 0-80,1-4-977,3-2-1031,0-6 1336</inkml:trace>
  <inkml:trace contextRef="#ctx0" brushRef="#br0">9002 781 6849,'50'0'3241,"-55"0"-1504,-4 6-585,0 4-200,-4 9-368,1 6-120,-1 8-232,0 2-40,5-2-176,5-2-32,8-7-120,3-5-336,3-6-1328,0-2-1457,2-10 1985</inkml:trace>
  <inkml:trace contextRef="#ctx0" brushRef="#br0">9287 854 6193,'-4'0'3249,"-6"4"-768,-3 5-1385,-1 4-248,-6 7-424,4 4-168,-2 1-184,1 1-16,2-3-72,-1-2-40,8-3-440,-2-6-528,2-6-2233,0-2 2097</inkml:trace>
  <inkml:trace contextRef="#ctx0" brushRef="#br0">9118 897 6729,'5'7'3321,"-1"1"-1264,2 6-953,3 3-216,1-3-528,1-1-152,1-1-168,-2-5-40,4-4-208,1 3-328,-5-6-1841,0-2 1609</inkml:trace>
  <inkml:trace contextRef="#ctx0" brushRef="#br0">9127 750 6393,'-4'-3'2881,"9"3"-1385,3 2-239,4 4-433,2 0-112,1-3-128,4 1-48,-2-3-16,-1-4 8,-3-1 64,-2-1-7,-4-3-81,-4-2-104,-6-3-200,0 1-56,-4 3-80,-2 1-16,4 8-64,-2 2-64,4 4-680,6 7-601,-1 4 833</inkml:trace>
  <inkml:trace contextRef="#ctx0" brushRef="#br0">9159 444 5969,'-8'-36'3001,"19"29"-1145,2 0-487,1 2-177,3-1-288,0 3-96,-1 7-232,-1 2-64,-12 5-151,-2 0-41,-11 3 0,-4 4-24,-2 3-80,-2 0-40,4-1-40,4-2 8,2-5 40,-3 1 0,9-6-32,2 0-32,6-3-40,4-1-16,8-4-48,6 0-8,9 1-216,1 0-560,4-1-2953,0-3 2569</inkml:trace>
  <inkml:trace contextRef="#ctx0" brushRef="#br0">9353 1045 9546,'2'5'4169,"-9"-1"-2217,-1 2-455,-3 0-577,2 2-456,3 4-536,0-4-352,4 3-1321,-1-3-1831,5-5 2215</inkml:trace>
  <inkml:trace contextRef="#ctx0" brushRef="#br0">9508 870 6793,'4'-15'3601,"-2"5"-272,2 4-1841,-4 10-528,-7 4-247,7 12-425,-9 4-168,-1 7-72,1 1-40,0 2-112,-1-3-200,4-8-833,2-3-543,3-9 984</inkml:trace>
  <inkml:trace contextRef="#ctx0" brushRef="#br0">9460 909 6905,'2'3'3001,"0"4"-1625,4 2-495,4 7-497,0-3-200,4 0-200,0-3-136,-1-8-905,2-2-1063,-3-9 1320</inkml:trace>
  <inkml:trace contextRef="#ctx0" brushRef="#br0">9651 757 7954,'1'14'3408,"1"8"-1719,1 9-201,-1 6 104,1 2 17,1 7-97,-4-4-88,0 3-623,-3-5-225,-3-5-352,-2-3-232,-1-9-272,-3-1-528,2-12-1393,-1-7-1520,0-8 2241</inkml:trace>
  <inkml:trace contextRef="#ctx0" brushRef="#br0">9837 396 3777,'-1'-6'2248,"1"5"-47,5 4-833,5 14-272,3 8-55,5 17 31,3 8-32,0 10-144,-3 4-64,-4 6-264,-6 6-135,-11 1-233,-1 3-48,-8-11-112,-4-2-48,-10-8-72,-3 0-216,-6-6-969,-2-5-1431,-3-5 1695</inkml:trace>
  <inkml:trace contextRef="#ctx0" brushRef="#br0">3996 765 5449,'-1'-1'3305,"-1"0"-256,1 1-1289,1-1-112,-1 0-496,0 1-215,1-1-217,-1 0-72,1 0-160,0 1 32,7-2-200,9 1-88,17 1-56,-17-3-96,4 1-48,-5-2 0,-2 2-16,0-2-16,-3-1 32,2 3-40,-6 1-136,-1 1-112,-2 0-760,-1 0-352,-6 0-961,3 0-1536,0 0 2617</inkml:trace>
  <inkml:trace contextRef="#ctx0" brushRef="#br0">4040 798 7530,'-44'29'3064,"44"-28"-1775,2 2-81,1-2-80,2 0-88,5 1-208,3-1-79,5-1-33,0 0-96,-1-3-112,0-3-56,-3 0-152,1 1-80,-2 1-112,-2-1-16,-2 3-56,-3 1 8,-3 0-72,-1 2-96,-4 0-328,1-1-448,0 0-1305,0 0-1951,0 0 2623</inkml:trace>
  <inkml:trace contextRef="#ctx0" brushRef="#br0">4511 713 4353,'-16'6'2769,"21"-7"-321,2-2-912,2-4-135,5-3-545,-1-2-128,3-3-240,2 0-72,5-1-152,-2-2-32,-1-3-136,-4 0-16,-9-5-8,1 3-72,-2 3 104,-1 0 112,-2 8 64,-3-1 33,0 6 47,-6 2-96,4 4-8,-1 1-16,1 4-96,1-4-24,1 0-32,-2 15 32,-1 24 40,0-16 0,6 1-48,-1 2-24,-1-1-40,1-2-8,-5-2-32,3-1-8,-3-6-56,7 2-96,-4-7-248,0 0-464,-1-1-1265,-5-1-1776,1-1 2441</inkml:trace>
  <inkml:trace contextRef="#ctx0" brushRef="#br0">4512 819 4961,'-1'2'2801,"4"1"-161,7 0-1472,3-2-31,8-1-281,1-2-144,7-3-360,-3-2-120,-2 0-192,-3 1-96,-3 2-72,1-1-104,-1 5-800,-4 0-1369,-8 0 1569</inkml:trace>
  <inkml:trace contextRef="#ctx0" brushRef="#br0">4569 965 5209,'5'18'2785,"14"-25"-633,2 1-551,0 2-465,-5-1-264,-5 2-328,-5 2-120,-7 1-160,1 4-104,1 4-48,-2 1-8,1 5-16,-5-3-48,-3 0-40,-5 1-16,-3-3-16,7 1 8,-2-2 16,5-1-24,4-2 32,-2-3 0,3-1-16,1-3 8,0-3-16,3 2-8,1-4 8,1 2 16,2 3-8,-3 1 48,0 2 0,0-1 0,1 5 32,2 4-48,-1-4 8,4 4 56,-3-3 216,1-1 24,3-4-7,1-1-73,3-6-320,1 0-128,0-6-1057,-3-1-2055,4 9 2199</inkml:trace>
  <inkml:trace contextRef="#ctx0" brushRef="#br0">5205 385 5689,'7'-10'2985,"1"-3"-953,-3-1-351,-3-1-233,-2 4-304,-2 1-208,-6 2-327,0 2-121,-7 1-184,0 3-56,1 3-104,0 3-56,-4 7-48,3 1 16,-4 6 144,3 2 48,6 6 104,2 3 40,2 9-56,-1 3 24,5 8-72,3 4-56,9-4-104,1 3-32,0-5-48,1 3-16,0 5 32,0-2-24,-5-3 232,-2-4 49,-4-12 95,-2 0 112,-3-1-88,-5-4 8,-4 2-16,-1 1-104,-5-3-56,1-3-64,-1-6-112,-1-7 16,-3-5-112,-4-4 32,-1-8 8,0-1-40,6-9-40,7 0-40,8-2-312,3 1-600,8 2-1393,2-2-1271,5 2 2151</inkml:trace>
  <inkml:trace contextRef="#ctx0" brushRef="#br0">5230 903 2593,'35'24'984,"-37"-13"-688,3 0-96,0-2-16,4 0 88,0-5 96,4-2 424,-2-3 232,1-1 297,1-2 7,0-5-128,2-1-192,2-5-95,-2-2-121,-5-5-80,2-1-72,-8 2-160,0 2-48,-6 4-168,0 2-96,1 4-80,-5 5-88,-1 4-48,0 6-32,-4 5-112,1 5-24,1 7-504,2-2-472,7 0 736</inkml:trace>
  <inkml:trace contextRef="#ctx0" brushRef="#br0">5476 555 5257,'-2'-21'2905,"2"11"-657,-3 2-119,0 6-953,1 5-304,-1 11-472,1 5-128,1 11-104,-4 3 16,2 4-16,-2 2-48,0 2-64,1 4-48,-1-4 0,3-2 0,3-3-56,3-6-32,10-8-168,-4-7-104,1-9-824,2-3-896,-7-12 1303</inkml:trace>
  <inkml:trace contextRef="#ctx0" brushRef="#br0">5609 672 7026,'-1'-5'3288,"2"5"-1535,-1 5-601,-6 5-608,3 9-224,1 6-104,-2 4-16,0 6-144,2-1-24,1 5-32,4-3-8,2-9 24,2-3-24,1-10-8,-3-9 48,3-4-16,-1-2 80,-1-11 408,2-6 8,1-13 193,-2-9 23,2-7-296,-3 0-72,3 2-168,0 5-40,-6 10-144,1 4 0,-5 8 16,-1 8-56,0 9-120,1 7-112,0 10-728,1 0-553,3 7 953</inkml:trace>
  <inkml:trace contextRef="#ctx0" brushRef="#br0">6021 806 3153,'0'0'1576,"0"0"-232,0 0 1,0 0-9,0 0-120,0 0-328,0 0-80,0 0-127,0 0-105,0-1-112,0 1-24,0-1-88,0-1-24,0-4-64,0 2-8,-1 0-40,-1-1-48,1 4-40,-3-2-32,-7-2-24,-12-7 24,15 13-56,-1 2-16,5 3-16,-5-1-16,4 2 8,3 1 0,2 4 8,0-2-8,5 2 0,-3 1-8,9-1-8,-4-1 16,2-4-16,8 0 8,-10-3 16,6-4-8,-4 0 0,1 0 8,-5 0-16,-5 0 16,0-3 8,0-1-16,-5 2 8,-6 0 8,-2 2-16,-2 3 8,-2 0 0,4 2-16,-1 3 0,7 2 8,-1 2 8,-3-2 0,7 2 16,0 0 8,4-4-16,8 6 8,0-7 24,3 2 64,1-1-32,-1-2 16,6-4-80,-3-2-32,2-3-40,-2-3-64,2 0-616,0 2-808,-6-5 968</inkml:trace>
  <inkml:trace contextRef="#ctx0" brushRef="#br0">6101 987 3209,'25'66'1512,"-15"-59"-416,3-2 80,-1-2 9,-1-5-33,2-1-176,1-2-32,1-2-39,-1-1-1,-10-1 64,0-4 16,-5 3 32,-5 1-87,4 3-185,-6-1-144,-5-2-280,2 2-120,-3 5-144,1 6-16,0 4-104,0-3-56,4 5-568,1-3-392,5 0-2385,2 0 2257</inkml:trace>
  <inkml:trace contextRef="#ctx0" brushRef="#br0">6436 776 2345,'27'-34'1560,"-24"29"-240,-2-2 224,1 2-31,2 0-145,-1 3-216,-3 4-344,0 3-143,0 4-185,-3 1-24,1 7-136,-1 3-64,-2 3-128,-1 5-80,1 3-32,-1 1 16,1-3-48,2-5 16,2-6 0,1-2-64,0-8-24,1-1-104,-1-7-1136,1 0-1457,1-10 1761</inkml:trace>
  <inkml:trace contextRef="#ctx0" brushRef="#br0">6452 732 4657,'-2'-5'2425,"4"4"-697,0-2-168,4 4-488,0-2-271,3 1-241,-1-3-32,6 2-104,4 0-8,6 2-136,-2 2-80,-1-1-104,-2 0-80,-6-3 8,1-2-24,-2 3-24,-1-3 16,-2 2-48,-3 1-40,-3 0-280,-1 2-448,-7 0-2009,0 2 1913</inkml:trace>
  <inkml:trace contextRef="#ctx0" brushRef="#br0">6502 798 4337,'-10'28'2312,"29"-31"-623,7 1-17,-5-5-536,3 1-295,-3 2-369,-3-1-136,1 1-208,-6 1-32,-3 3-112,-2-1-32,-3 2-144,-5 4-272,-4 1-1945,-5-1 1713</inkml:trace>
  <inkml:trace contextRef="#ctx0" brushRef="#br0">6432 1003 4465,'11'0'2673,"0"-1"-857,10-3-240,-3 2-311,-7 0-641,-2 1-168,27-10-264,2 4-80,0-1-112,-23 0-8,2 7-256,-5-3-776,-11 0 711</inkml:trace>
  <inkml:trace contextRef="#ctx0" brushRef="#br0">6463 593 4273,'-8'-5'2192,"5"1"-607,-2 1-17,2 2-392,2 1-263,1 1-425,0-1-112,0 0-232,4 0-48,12 5-8,16 6-64,-11-4 64,-2-4 32,1 0 144,4 2 104,-5-5 112,-5 0 72,-4-2 72,-3-5 16,0 0 169,-3-3-1,-5-3-56,-6 0-40,-7-4-192,2 2-64,1-3-152,-3 1-72,-1 1-112,4 1-64,0 5-64,7 2-40,5 7-168,1-2-272,11 4-1040,8 2-873,4-2 1409</inkml:trace>
  <inkml:trace contextRef="#ctx0" brushRef="#br0">6887 767 3873,'50'-21'2336,"-52"19"-703,-2 2-73,1 4-88,-7 3-511,4 5-185,-3 8-184,-6 3-88,2 10-136,-4-1-40,7 2-120,1-4-64,8-5-56,4-4-32,9-4-56,0-2 0,3-4-104,1-2-24,0-3-800,3-1-1113,-2-9 1313</inkml:trace>
  <inkml:trace contextRef="#ctx0" brushRef="#br0">7131 848 5937,'-2'0'2673,"-3"6"-1201,-2 3-320,-1 2-391,-4 1-193,1 2-328,-2 4-72,3-1-160,1 2-32,-1-3-56,2-2-80,0-2-512,3-6-977,-1-3 1065</inkml:trace>
  <inkml:trace contextRef="#ctx0" brushRef="#br0">7018 915 6545,'-3'-43'2953,"5"48"-1385,4 4-431,0 0-481,4 6-264,0-1-280,2-3-56,0-1-56,1-1-72,-1-4-376,1 0-736,-4-5 767</inkml:trace>
  <inkml:trace contextRef="#ctx0" brushRef="#br0">7044 710 3497,'-5'-3'1680,"7"4"-584,4 2 33,4 1-49,1 0-136,7-2-88,1-1-40,5 0 1,0-4-1,-2-2 0,-1-1 8,-3-2-32,-6-2 8,-5 0-47,-5 0-65,-3 0-216,-5 2-64,-1 5-240,-1 0-40,-2 1-64,-3 4-136,5 6-144,-2 2-304,5 11-904,3-2-921,0 8 1417</inkml:trace>
  <inkml:trace contextRef="#ctx0" brushRef="#br0">7282 949 9186,'41'-20'3705,"-47"23"-2489,-3 4-256,-2 6-520,0 2-216,6 5-216,-3 2-40,4-3-144,2-2-240,2-3-1248,5-4-1697,2-4 2089</inkml:trace>
  <inkml:trace contextRef="#ctx0" brushRef="#br0">7459 801 6433,'10'-9'3281,"-5"1"-1136,-3 7-857,-1 3-304,-6 5-496,1 7-168,-6 4-224,1 2-80,-1 4-16,1 1-72,2-3-80,1 1-64,0-7-584,2 0-464,3-4-2265,-1-4 2265</inkml:trace>
  <inkml:trace contextRef="#ctx0" brushRef="#br0">7388 849 7810,'0'0'3312,"2"3"-1831,3 3-337,2 1-496,3-1-192,8 1-240,1-3-96,1-2-120,-1-2-112,0-4-768,-2-2-848,1-5 1064</inkml:trace>
  <inkml:trace contextRef="#ctx0" brushRef="#br0">7591 749 5249,'2'11'3249,"1"4"-81,1 9-1535,1 1-65,-2 9-64,4 0-55,-5-1-257,2-2-240,-7-7-560,0-2-208,-5-5-320,-2 2-328,-1-4-1208,-1-5-1193,-13-6 1697</inkml:trace>
  <inkml:trace contextRef="#ctx0" brushRef="#br0">7017 414 3369,'-37'-57'1984,"37"53"-55,1-3-81,1 0-168,4-1-255,4-1-425,2 4-88,2 2-96,0 4-72,-1 1-47,0 0-65,-5 4-152,-5 0-104,-6 1-160,-4 6-80,-7 3-96,-2 3 24,-2 2-88,-1-1 32,1-3 24,2 1-40,6-5 48,4-2 8,11-2 0,7-1 80,8-7 8,7-1-48,2-6-32,5-1-120,6-2-800,2-2-993</inkml:trace>
  <inkml:trace contextRef="#ctx0" brushRef="#br0">6362 485 2280,'30'-70'1321,"-29"63"-281,3 2 144,-2 1 73,0 2-25,-4 2-24,1 0-312,0 0-152,-4 13-264,-14 29-135,8-8-97,-3 4-16,-3 15 0,4 4-32,-4 7-88,4 4-48,2 2-48,1-5 8,8 0-16,2-8 24,7-8-64,5-3-16,2-10 48,3-2 0,-1-11 16,1-2 40,-1-3-56,-2-7 48,-1 1 112,-3-5 120,-4-7 304,-1-5 40,-2-1 48,-3-2-128,0 2-224,-1-2-103,-5-3-137,3 4 8,-2 0-104,0 2-16,2-1-72,2 3-297,-1-2-2375,2 0 1976</inkml:trace>
  <inkml:trace contextRef="#ctx0" brushRef="#br0">3501 555 3097,'2'-9'2064,"0"0"-368,2 1 129,-2-1-145,0 0-440,2 1-199,-3 1-185,2 5-56,-2 0-256,2 2-120,-3 0-216,0 0-112,0 15-16,-1 24-24,-5-4-24,-2 2 16,-4-1-40,1 2 24,1-4-16,-1-1-8,4 0 8,1-1-16,1-1-32,-1-6-64,4-3-168,0-3-520,0-9-2289,2-5 2097</inkml:trace>
  <inkml:trace contextRef="#ctx0" brushRef="#br0">3427 970 2633,'-5'20'1320,"3"-15"-144,-2-3 168,4 2-7,-5-3-57,-1-4-400,5 5-152,-3-1-272,4 2-32,0-3-167,0 0-9,0 0 168,0 0 0,10 5 112,0-4 32,26 5-128,-18-8 0,6 0-16,4-1-40,2-2-88,1 2-48,-1-2-112,-5 1-31,-5 0-89,-4 2 0,-6-1-145,3 3-135,-10 0-1200,-2-2-2177,-3 3 2417</inkml:trace>
  <inkml:trace contextRef="#ctx0" brushRef="#br0">3482 796 5001,'-2'1'2665,"2"-1"-681,1 1-688,-1-1-407,4 0-113,15 0-8,19-2-248,-13-2-344,1 2-72,2 0-112,-4-3-48,1 4-248,-7 0-728,-7-5 696</inkml:trace>
  <inkml:trace contextRef="#ctx0" brushRef="#br0">3527 527 4193,'-10'0'2176,"4"-1"-695,4 1 31,0 0-408,0 1-312,2-1-279,0 0-81,0 0 32,4 2 152,14 1 152,35 3-16,-15-12-128,2 0-112,5-3-248,0 0-39,-1-2-129,-4 2-48,-8 2-24,-7 2-88,-11 2-609,-5 1-1975,-12 6 1784</inkml:trace>
  <inkml:trace contextRef="#ctx0" brushRef="#br0">10670 854 5009,'-58'2'2937,"52"1"-761,8-2-575,0-1-289,11 1-488,8-1-88,12 1-88,7-2-64,4 0-144,2-1-71,-6 0-169,-1 2-88,-4-1-64,-5 4-48,-9 0-152,-3-1-296,-7 0-1153,-6 1-1592,-1-3 1993</inkml:trace>
  <inkml:trace contextRef="#ctx0" brushRef="#br0">10609 966 3545,'0'-2'2304,"1"-1"185,5 1-721,3-1-496,7 1-183,4 1-337,2-1-104,5 2-248,1-1-136,3 0-160,0-1-72,-3-2-24,2 2-8,-5-4-56,0-1-48,-3 1-560,0-2-784,-5-5 936</inkml:trace>
  <inkml:trace contextRef="#ctx0" brushRef="#br0">10914 728 6073,'-4'-8'2897,"8"5"-1225,0-3-463,11 6-441,4 0-120,8 6 96,6 1-8,-3 4-8,-1 5 0,0 5-39,-3-1 15,-3 9-104,-7 3-80,-14 1-176,-2 1-128,-18-4-112,-9 1-24,-4-1-64,-4 0-24,-5-4-208,-1-3-336,6-4-896,4-3-1017,18-4 1505</inkml:trace>
  <inkml:trace contextRef="#ctx0" brushRef="#br0">13904 868 3361,'39'27'1672,"-25"-36"-384,-1-1 41,3-8 63,2-1-144,6-3-304,2-3-103,-2 2-209,3 1-64,-7 1-112,0-1-48,-4 4-160,-8-6-64,-3 1-104,-2 2-40,-5 2-8,-1 2-16,-3 3-16,1 2 16,-4 7 0,3 2-8,-4 7-8,1 7 0,0 10 0,-4-1-8,5 11 8,-4 0 8,2 2-8,0 3 16,3 0-8,-2-1-16,2-5 8,4-1 8,3-9 0,2-1 16,3-13-56,-2-1 32,3-10-16,1-2 0,4-7 24,-1-3-40,-1-2-40,1-1-24,0 3 16,-5 3 0,-2 5 32,-3 6 32,0 3-8,-3 4 24,1 8 8,0 3 8,2 3 8,3 1-40,4 2 16,4-3 24,0-3-24,4 1 40,-1-8-40,2-1-8,-3-3-16,2-1-40,-6-3-616,2-5-664,-11-5 848</inkml:trace>
  <inkml:trace contextRef="#ctx0" brushRef="#br0">13972 749 6009,'-4'-1'3265,"3"0"-1017,1-2-711,0 2-313,0 1-512,13-2-192,35-2-176,-16 4-96,2 0-168,1 2-64,-1 2-320,-4-2-744,-3 1 704</inkml:trace>
  <inkml:trace contextRef="#ctx0" brushRef="#br0">14422 771 5305,'44'-27'2833,"-38"19"-945,-1 1-392,1 3-255,-4 0-449,-2 3-184,-2 7-264,-4 0-80,-2 7-136,-3 3-24,-1 3-80,-1 3 0,5 4-8,0 1-16,8-1 0,0-3 0,6-6 0,3-5 0,5-4 8,1-4-24,0-4 24,2-6-8,1-7 0,-1-1 24,1-3-16,-7 3-8,-5 4 0,0 3 0,-6 7-24,0 1 16,1 11 0,-1-1-24,0 5 16,0 1-16,4-3 0,-2-2 8,3-5 24,4-1 0,-2-7-16,7-1 8,1-7 8,-1-7 16,2-6 64,-3 0 0,-3-8 0,-4-3 64,-6-1-24,-3-3 32,-6 6-56,-1 2-64,-1 12-8,-2 5-24,0 10-8,4 4-24,-2 9-144,4 6-288,7 3-3385,9 5 2753</inkml:trace>
  <inkml:trace contextRef="#ctx0" brushRef="#br0">14755 1013 6337,'57'45'3145,"-48"-52"-1049,1 1-423,2-1-529,-7-7-224,4-2-280,-6-1-103,4-6-217,-1 2-96,-6-7-160,0 1-24,-2 5-24,-1 5-8,0 9-24,2 4 0,-6 9 8,3 3 8,-5 10 40,-1 3-24,1 7-48,1 4 16,-1-4 16,1-1-16,4-1 24,1-2 24,3-4-32,2 1-16,3-9 32,3 1-16,0-10 16,4 0-8,0-6-8,-3-4 16,6-2 168,-1 0 120,-1-1 168,5 2 40,-10-4 8,-1 4-40,-4 2-128,-2 1-40,1 5-184,-2 0-40,-1 0-64,0 0-48,-3 3 16,-8 3-8,-18 16 8,19-15 32,4 1-24,1-4 0,4 3 0,2 0 0,3-1 0,4-2 0,0 0-8,0-1 16,4-2-8,-4-1 24,4 0-8,5 0-32,0-1-240,5-1-584,0 0-1384,-5-4-2201,-1 1 2768</inkml:trace>
  <inkml:trace contextRef="#ctx0" brushRef="#br0">15327 587 7098,'-2'-10'3384,"-4"3"-1479,-6 8-649,-3 6-136,-6 9-248,2 8-47,-2 14-57,4 0-24,3 12-128,1-2-104,6 5-160,2-2-72,2-6-120,0-7-56,4-12-32,3-3-48,-1-3-96,3-2-344,-1-3-1776,0-5 1528</inkml:trace>
  <inkml:trace contextRef="#ctx0" brushRef="#br0">15398 825 3721,'30'-20'2144,"-36"20"-159,-2 2-857,-5 8-496,1 4-104,-1 3-112,3 2-64,5 0-80,2-2 8,6-3-7,4-3 23,7-6 144,4-3 80,4-4 120,0-6 24,0-8-56,-1-1-8,-1-6-80,-4 0-31,-7-2-137,-2 3-112,-7 1-112,0 4-80,-6 2-24,-2 4-8,-7 5-56,2 3-16,-6 9-80,-2 3 8,4 10-80,-3-1-32,5 7-217,2-3-111,10 1-64,5-3 0,5-6 248,6-1 128,1-5 184,3 1 56,3-1 24,-3-7 16,-1-1 32,-1 0-24,-3 0 0,-6 3 0,-1 2-16,2 3 32,-3-3-56,5 3 16,3-3 8,-4 0-16,5-1 8,1-1-192,-5-3-2393,-1-4 1881</inkml:trace>
  <inkml:trace contextRef="#ctx0" brushRef="#br0">15633 1047 7898,'32'34'3560,"-16"-48"-1695,2-2-273,-3-4-448,1 1-215,-4-4-273,-4 1-144,-2 2-256,-4 0-64,-4 5-144,-2 6-32,-1 6 8,-3 0 0,0 10-16,-3 2 24,-1 11-24,1 1-8,0 4 0,0 0-16,1-1-16,2 2 8,2-5 8,2 0 8,4-8 16,1 1 0,5-5 8,-1-4-24,5-5 0,-1-5 8,4-6 32,3-1-8,-3 1 16,-1 0-16,-4 3-24,-3 3 16,-5 3-8,0 2 8,-4 3-16,3-3 0,0 0-8,-2 6 0,-2 5-8,-8 18 16,15-20-40,4 0 24,4-2-48,1-3 48,1-1-16,1-3-80,-1-3-696,-1 0-569,-2-6 833</inkml:trace>
  <inkml:trace contextRef="#ctx0" brushRef="#br0">15787 612 6393,'1'-10'3289,"4"4"-960,1 1-401,5 0-496,10 5-159,-2 0-313,8 4-152,7-4-432,-3 0-192,7 0-568,-6 0-768,-7 2 752</inkml:trace>
  <inkml:trace contextRef="#ctx0" brushRef="#br0">15890 385 9026,'0'-15'3921,"0"10"-2041,-3 6-255,-1 10-593,1 6-256,-6 12-456,2 6-128,-1 8-152,1 4-32,0-1 8,7 0-16,-6-11-8,4-4-16,2-8-64,-2-8-40,2-4-520,0-5-264,0-6-745,-6-4-759,1-9 1600</inkml:trace>
  <inkml:trace contextRef="#ctx0" brushRef="#br0">15946 841 7266,'21'-7'2976,"-26"7"-1752,-2 2-247,-2 8-313,1 1-120,5 6-248,2-1-72,4 2-144,4-1-56,5-8 0,1 1 0,1-5 208,-1-6 152,3-5 168,1-4 80,3-9 49,-3 1-57,-3-7-56,-2 2-72,-5-3-224,-2-1-56,-2 4-136,-3 1-24,-5 7-16,-1 4-24,-7 8-24,-1 3 0,-4 9-40,2 3 16,3 6 0,1 1-8,5 4 0,1 0-8,5 4 24,1 0 16,7-4 24,-3-3-24,2-3 32,2-3-32,1-6 8,2 3 64,3-6-32,-1-2 32,-1-3-32,-4-6-8,0 2 0,-4 0-24,0 3 16,-4-1-32,0 2-88,0 0-32,0 0-592,0 5-360,-1 10-1009,-3 18-1544,2-16 2417</inkml:trace>
  <inkml:trace contextRef="#ctx0" brushRef="#br0">16120 1063 7986,'63'-1'3632,"-49"-22"-1671,1 0-305,7-2-528,0 3-239,-4-4-369,-3-4-176,-12 5-200,0 2-80,-6 12-56,-5 7 40,-7 11-24,-4 4 8,0 13-24,1 2-8,2 5 8,-3 1-8,6 0-8,0 1-8,5-3 0,5-3-24,0-3 40,1-7-8,2-4 8,5-2 40,2-8-8,2-3-8,4-9 32,2-3-8,7-4 120,1 0 120,1 4 200,-1 1 64,-8 3-104,-4 1-104,-9 1-256,0 1-32,-4 4-48,-6 1-8,-1 6 8,-10 1-24,-2 5 8,-1 0 16,3 0-8,9 3 40,7-1-24,5-1 73,6-1 231,2-4 48,7-2 112,4-1-64,1-4-200,1 1-88,-4-2-200,0-2-312,-2-1-1433,-2-3-1167</inkml:trace>
  <inkml:trace contextRef="#ctx0" brushRef="#br0">15375 487 3745,'15'39'2312,"-6"-45"-15,5-3-961,-1-3-512,0 0-144,0-3-103,2 2-49,3 1-80,-8 1-56,0 3-56,-6 1 0,-4 1 24,0 3 24,1 0-16,0 3-88,-1 0-64,-1 0-48,0 0-104,-1 13 16,-5 22-64,9-19-56,1-1-184,6-1-640,11-4 576</inkml:trace>
  <inkml:trace contextRef="#ctx0" brushRef="#br0">16097 523 2841,'6'42'1632,"-9"-41"56,0-1-71,2-1-57,1-1-208,0 2-424,0-1-135,2-6-137,3-6-56,12-18-88,-9 17 16,0 2-24,-1-2 24,-1 2 80,2 0 25,-4 3 31,3 5-24,-5 3-64,-2 2-88,0 5-200,-2 0-40,-1 5-176,3 4-72,-3 0-16,5 2-216,-1-4-1536,1-3 1280</inkml:trace>
  <inkml:trace contextRef="#ctx0" brushRef="#br0">13595 527 4273,'2'-4'2424,"-2"1"-751,-3 2-137,2-1-152,1 2-479,-1 0-153,0 0-208,-2 0-96,-12 5-128,-19 13-120,9-3-88,-4 2-72,-7 3 0,-1 1-24,6-1-24,-1-3 8,10-3-24,6-3 8,7-3 0,2-3-24,8-2-24,8 0 8,1-9 8,6 6 24,5-1 0,5 1 24,4 0 0,1-1 8,-1 1 16,0-4-8,-5 0 24,-3 3-8,-9-2 48,1 3-24,-9 4 16,-2-1 0,-4 2-8,-3-3 56,-1 5-24,-10-3-8,-1 3-48,-6 2-32,-7 3-8,-1 3-64,1 1 16,-2-4-8,3 2-24,0-2 56,10 2 0,1 1-32,2 1 56,0 0-16,5-5 24,2 1 24,9 0-16,2-3-8,5-1 0,0-4 8,7 1 64,5-2-16,8 1-8,7-4 40,7 0 280,3-3 144,-4-6 193,-3 5 63,-4-2-232,-7 3-56,-2 2-200,-2-1-72,-10 2-112,-1 0-56,-9 0-48,-7 3-48,-6 0-80,-2-1-128,-3 1-576,4 0-328,0 2-1521,2-3 1641</inkml:trace>
  <inkml:trace contextRef="#ctx0" brushRef="#br0">11759 607 4105,'-2'-4'2320,"1"0"-415,3 3-81,0 3-648,0 3-367,-2 10-177,0 4-80,1 9 16,-2 7-24,-5 4-328,-1 4-72,-5 9-72,1 4-16,1-5-16,2-6-16,4-12-24,1-7 0,4-8-32,3-3 8,-1-8-48,-1-4-24,-1-4-144,2-2-280,4-8-1288,-6 1-1121,4-5 1737</inkml:trace>
  <inkml:trace contextRef="#ctx0" brushRef="#br0">11735 883 3409,'33'-9'1904,"-27"11"-344,1-1 185,1-4-73,2-2-424,6-2-415,-1-4-177,-1-1-152,2-1-80,-2 0-144,-1 2-64,-3 2-152,-2 0-16,-2 6-56,0-2-40,-3 2-104,0-2-136,-2 2-872,0 1-1313,-4 0 1585</inkml:trace>
  <inkml:trace contextRef="#ctx0" brushRef="#br0">12018 575 6761,'2'-7'3233,"-2"1"-1184,0 5-393,2 9-624,-2 1-128,2 12-216,-3 2-55,0 10-57,1 2-144,-4 8-224,-4 5-48,2 1-104,-4 1-16,3-5-24,1-3 8,1-14-16,0-4 0,1-7-24,0-3-80,4-6-120,0-8-104,0 0-592,0 0-265,0-1-903,0-13-1233,3-31 2209</inkml:trace>
  <inkml:trace contextRef="#ctx0" brushRef="#br0">11780 383 5401,'-6'1'2649,"6"1"-905,0-2-248,5 0-295,-5 0-161,0-1-176,14-4-96,23-11-224,-13 6-104,-2-5-151,3-2-25,-3 0-48,-1 0-16,-4 1 0,-4-3 32,2 7 8,-4-3 8,-4 5 128,-3 3 0,-2 6-24,-1 2-24,2 7-120,0 7 72,2 4 16,0 3 48,0 2-64,3-2-87,-1-1-81,1 1-16,3-4-72,1 1-32,-6-3-441,4-3-671,3-3-2409,2 3 2289</inkml:trace>
  <inkml:trace contextRef="#ctx0" brushRef="#br0">12331 840 7514,'-1'-1'3184,"0"1"-1751,1-1-297,0 0-160,0 0-104,4 1-64,16 3 9,34 3-289,-14-2-168,-4-2-232,0-2-120,-11 3-88,-3-3-96,-5 3-464,-3 0-401,-8-3-1799,-1 1 1840</inkml:trace>
  <inkml:trace contextRef="#ctx0" brushRef="#br0">12311 947 7178,'1'2'3064,"4"-1"-1095,1 3-977,7-3-248,8 3 0,17 1-400,5-2-160,8 2-216,-4-2-144,-14 0-1040,-2-3-1585,-7 2 1825</inkml:trace>
  <inkml:trace contextRef="#ctx0" brushRef="#br0">17056 809 5241,'-10'12'2657,"0"3"-1089,3 1-592,3 3-320,9-1-400,2-2-96,9 0 73,0-9 87,0-7 168,1-2 96,-3-12 32,-2 2-80,2-4-136,-2-5-80,0-1-80,-5-3-80,-3 1-56,-9-1-56,-3 9-8,1 6-8,-7 4-8,5 6 40,-4 6-32,1 0 24,0 8 32,4 3 24,0 6-40,2 0-8,4 1-16,2 1-32,5-1-16,-1 3 16,4-4-56,-1-4-48,1-2-664,4-3-848,2-5 1016</inkml:trace>
  <inkml:trace contextRef="#ctx0" brushRef="#br0">17227 1043 8226,'62'26'3505,"-47"-35"-1905,1 1-256,-1-4-520,2 0-200,-6-5-303,-1 3-81,-6-4-152,-2-1 8,-2 2-64,-6 1-16,-1 8 32,-2 7-32,-4 7-8,0 5-8,-3 7-8,2-2 0,-1 8 0,2-4 8,1 8 16,3 0-8,4-1 0,1-2-8,8-7 16,1-4-8,3-6 104,3-2 144,1-12 112,4-2 24,3-8-88,1 1-112,-2 1-136,-3 1-16,-7 2-8,-3 3-32,-1 4 24,-4 1-40,0 6 48,-4-3 24,4 0 192,-1 0 104,0 2-32,1 9 8,0 21-200,1-22-48,2 4-16,1-2-80,3-3-296,-1 0-600,2-6-1528,-1-5 1543</inkml:trace>
  <inkml:trace contextRef="#ctx0" brushRef="#br0">17622 851 13131,'-2'9'32,"-3"2"0,-2 10 8,6 3-24,1-6 0,6-2-16,1-2 24,1-9 136,2 5 176,5-10 352,-2-5 160,5-6 152,-4-4-87,-1-8-73,-2-5-80,-3 2-208,-3-4-88,-5-1-240,-1 5-64,-3 4-72,0 8-32,-2 11 88,-4 3 32,-4 10 56,1 3-15,-1 11-81,3 5-56,0 2-72,2 4 8,8-6-40,2-3-16,9-5-64,0-2-137,0-3-903,3-2-704,-3-5 1104</inkml:trace>
  <inkml:trace contextRef="#ctx0" brushRef="#br0">17750 1101 4793,'1'2'2617,"0"0"-913,-1-2-80,0 0-135,2 1-361,7 0-112,25-9-208,-16-6-56,3-2-159,1-2-33,-2 3-56,-2 0-72,-7 1-72,-3 0-72,-7-2-152,-2 3-64,-5 4-40,-1 3-16,-5 7-24,-5 2 16,-8 4 0,1 6-8,4 12-8,1 4 0,6 3-40,0 2 16,3-4 32,7-4-24,2-3 48,4-2-56,5-9 32,-2 0 24,13-9-24,-1-3 72,12-11-48,3-1 16,1-5 40,-2 2 24,-12 6 16,0 0 40,-10 6-40,-2 0-32,-5 2-16,-2 2-48,-1 5-24,0 1 8,2 5-8,0 1-16,5-1 56,0 2-32,4-4-16,0-3-24,0 0-80,4-1-240,-7-7-976,3 0-625,-9-10 1105</inkml:trace>
  <inkml:trace contextRef="#ctx0" brushRef="#br0">17129 625 5353,'-47'34'2609,"52"-40"-929,1 0-224,-1-8-375,3-2-97,6 2-120,2-4-64,5-2-144,2-3 0,0-3-95,-1 1-1,-3 4 32,-3 3-16,-8 8 0,-4 4-72,-4 5-144,-4 2-80,-1 12-152,-1 4-32,-1 8-48,3 3-80,5 0-56,4-5-136,6 1-936,2-4-520,3-7 976</inkml:trace>
  <inkml:trace contextRef="#ctx0" brushRef="#br0">17476 566 8050,'8'-14'3520,"7"-7"-1607,6 1-505,3-6-232,0-2-103,-2 2-177,-5 3-16,-2 6-72,-1 4-48,-5 6-143,-1 4-73,-5 6-128,-3 3-40,-4 9-96,-5 2-88,3 9-88,0 1-88,5 3-104,4-1-336,2-1-1449,3-2-1167</inkml:trace>
  <inkml:trace contextRef="#ctx0" brushRef="#br0">17997 746 6457,'-18'-62'3265,"23"57"-1032,2 5-601,5 3-776,2 2-304,3 1-360,1 1-136,1-4-32,5 3-104,6-3-1720,1-1 1336</inkml:trace>
  <inkml:trace contextRef="#ctx0" brushRef="#br0">18053 576 6025,'2'-18'2913,"0"2"-969,2 5-215,-4 6-353,0 2-32,0 8-199,-3 5-89,-1 5-344,1 8-184,-1 8-280,-3-4-112,2 7-88,-2-5-16,3-3-24,1-2-48,3-5-16,-1-2-88,-1-8-536,1-2-320,0-7-889,0-4-1095,-4-7 1967</inkml:trace>
  <inkml:trace contextRef="#ctx0" brushRef="#br0">18393 411 9194,'0'-4'3593,"1"12"-2209,-2 9 120,1 17 81,1 11 151,5 13-112,-1 8-287,0 10-265,-5 1-248,-3 2-272,-2-1-80,-4-6-232,-3-1-120,-11 1-128,-9 2-16,-16-6-416,-15-3-592,2-14-2681</inkml:trace>
  <inkml:trace contextRef="#ctx0" brushRef="#br0">16703 834 5881,'9'-12'2881,"-3"1"-1001,1 2-215,-1 3-417,-3 2-176,-1 4-320,-4 3-176,2-3-320,-1 3-79,-2 15-129,-5 24-16,1-20 8,1 3-40,2-4-8,-1-3-16,2-4-40,0-3 7,0-7-311,-2 2-400,1-6-1816,-2 0 1680</inkml:trace>
  <inkml:trace contextRef="#ctx0" brushRef="#br0">16661 935 6257,'1'-50'2881,"13"48"-1297,4 1-1048,5 2-216,0 1-408,-2 1-568,1 2 464</inkml:trace>
  <inkml:trace contextRef="#ctx0" brushRef="#br0">4904 1483 6057,'0'0'2625,"0"0"-1249,0 0-672,4 15-168,2 24-152,-6-15-191,4 5-49,-4-4-16,3-1-56,-2-4 0,4-3-64,-3-1 0,3-6 40,3 0 0,-5-5 328,2-5 80,2-2 240,-2-8 56,6-5-176,1-4-72,-4-11-248,4-2-16,2-2-120,-1 1-39,1 6-49,-3 2-80,-1 10-193,-4 1-135,-2 9-1136,1 0-1593,-1 5 2001</inkml:trace>
  <inkml:trace contextRef="#ctx0" brushRef="#br2">3527 3437 5705,'-39'21'2665,"39"-19"-1089,0-1-320,3 1-359,-3-2-97,0 0-16,0-1-8,2 0 24,8-2-64,21-5-103,-19 2-65,-1-3-56,2-2-72,-1-3-168,3 1-8,2-4-88,-2-2-56,1-1 120,-2-3-48,-2 2 8,0 0 16,-6 3-144,0-1 56,-3 5 32,-3 0-8,-2 3-16,-1 3-32,-1 3-96,-1 3 24,-3 4-16,2 3-16,-6 2-32,2 3 0,-1 8 32,-3 0 0,3 8-8,-2-3-8,2 1 16,3 0-8,-1-3 16,5 2 0,0-8-32,4 4 8,2-6-48,0-1 64,7-1-24,1-4 0,6-3 24,3-3 8,6-3 296,0-4 24,6-7 89,0 2-57,2-4-288,3 3 16,-4 1-88,-5-3 40,-8 0 8,-2-3-48,-9 4 48,-1 3-48,-4 0-24,-1 7 24,3 2-272,-5-2-368,0 5-1097,-1-2-679,0 0 1399</inkml:trace>
  <inkml:trace contextRef="#ctx0" brushRef="#br2">3834 3299 5273,'-30'-16'2833,"25"9"-649,1 3-231,3 2-737,-1-1-192,1 6-424,1-3-168,-1 0-248,-2 11-96,-10 26-64,10-20-8,2 7 16,1-5 32,4 1 40,3-1 120,4-4 57,1 2-1,5-5-64,-2-3-112,5-1-40,1-3 312,-3-5 120,2-2 0,-3-11-8,5-1-360,1-3-72,3-3-40,-1 3-16,-2-1 32,-4 0-56,-1 4 32,0 2 8,-7 3-24,0 1 56,-1 3-48,-2 1 40,-3 1 0,2 3-72,-4-3 16,-2 3 0,1-1-24,-3 1 72,0-1-8,1 1 16,-1 0 0,1 0-24,-1 0 0,-3 2-24,-6 4 16,-20 16 8,19-13 8,-2 2-40,3 1 24,1 2 40,0 0-16,7-1-8,-2 4-40,4-2-24,4 0-32,2 2 72,6-1-24,1-2 32,3-1 8,4-4-56,-3-3 32,3-5 0,0-6 32,-1-3 24,-2-6 344,-2-5-40,4 1 48,1-3 16,1 1-359,-3 0-25,-2 5-48,-5-2 16,-3 2-32,-3 6 40,0 3 8,-4 7-8,1 5 16,-4 3-32,0 4-24,-2 5-17,2-1-15,5 8 56,4-3-16,1 0-32,6-3 0,1-5-152,3-3 24,0-7-192,1-2-344,0-8-784,-1-4-553,-4-7 1177</inkml:trace>
  <inkml:trace contextRef="#ctx0" brushRef="#br2">4488 3110 9794,'-15'-10'4785,"5"2"-2168,1 2-977,3 2-496,4 7-936,0 2-224,5 10-1432,-3 0-1665</inkml:trace>
  <inkml:trace contextRef="#ctx0" brushRef="#br2">4633 3115 7442,'-6'-1'3648,"1"-2"-1231,5 1-609,9 2-615,2-3-241,16 2-392,3-1-96,14-4-232,5 3-96,2 3-264,3-1-216,-1 1-2497,-2 4 1985</inkml:trace>
  <inkml:trace contextRef="#ctx0" brushRef="#br2">4742 2991 6097,'-3'-14'3225,"2"3"-1025,-3 3-663,-1 5-369,1 12-552,1 7-200,2 14-96,-3 3 32,0 9 48,-2 12-7,2 11-185,-2 5-72,2-3-88,1-12 0,2-14-48,3-6 40,0-10-16,1-2 8,2-12-8,-4-3-32,1-10 0,1-7-80,-1-9-16,1-3 0,2-3-16,-5-1 40,0 7 24,-2 2 32,-1 2 80,8 2 56,-4 3 48,0 1-16,2 5-48,-3 3-8,9 3-88,4 1 24,4 1-32,1 0 8,2-1 16,-1 1-8,1-1 32,-2-3-24,-2 0 64,-1-2-48,-3-2 8,-8-2 0,0 1-80,-3 1 48,-1 2 0,4 5-16,-8 1 24,1 2-8,-4 2-8,4 1 8,6 4-8,-1 0 0,11 0-56,-5-4 16,8-6 64,6 0 16,0-7 640,3-1 80,-4-8 128,-2-2 88,-7-6-447,-4 2-1,-5-1-72,-6 2-96,-9 3-160,-2-1-64,-9 6-120,-1 3-40,0 9-56,1 5-48,6 5-136,4 6-128,6 1-576,0 2-425,12 2-1191,2-3-1577,11-1 2712</inkml:trace>
  <inkml:trace contextRef="#ctx0" brushRef="#br2">5117 3420 4633,'-29'-18'2320,"22"26"-503,3 2-817,1 0-336,3 3-136,3 0-224,5 0-48,6-1 145,1-1 87,7-2 168,-2-1 80,2-7-48,3-4-8,-5-12 144,5-4-31,5-6-81,2-2 8,0-8-232,-2-3-16,-2-12-32,-5-4-72,0-5-32,-6 4-64,-8 7-120,-2 10-24,-6 16 97,-3 1 31,-4 14 64,-4 5-32,-4 11-232,0 12-40,-3 14-88,0 7 8,4 17 56,2 7 56,7-4-48,0-1-16,7-20-40,-1-9-48,3-7 0,0-7-8,-4-7-56,2-4-88,1-7 55,2-6-71,2-6 0,0-3 48,-1-2-16,-1 0 128,-1-1 80,4 4-8,1 2 32,0-5 0,5 10 56,-3-5 32,1 1 24,3 6-40,-6-1-24,2 6 40,3 11-64,-4-1 72,2 12-32,-5-4-56,-2 1 32,-2 4-48,-1-4-16,5 1 32,-3-5 8,1-2-8,2-3-72,1-5-56,3-1-920,1-3-640,-4-8 1032</inkml:trace>
  <inkml:trace contextRef="#ctx0" brushRef="#br2">5695 3126 11771,'-5'-13'4905,"0"5"-3089,3 0-384,0 7-1048,-1 2-224,3 7-648,0 7-752,2 3 816</inkml:trace>
  <inkml:trace contextRef="#ctx0" brushRef="#br2">5795 3394 6305,'9'-45'3089,"-9"43"-1145,-3 3-447,-2 1-793,-1 9-296,-2 4-320,-3-5-72,5 9 104,0-2 88,6 1-48,5 5 8,9-5-80,4-1-24,4-5 328,1-4 112,-2-6 241,-3-4 71,0-9-56,-5-4 0,2-4-40,1 0-64,-6-2-88,-4 0-87,-7-1-193,-6-2-64,-1 5-136,-4-1-80,2 8-16,-3 4-16,0 7 8,8 8-16,-3 9-32,2 2 24,7 7-48,-2-3 48,8 4 56,1-6-48,3-2 24,7 1 56,4-7-88,2-3 56,2-4-16,-6-4-32,5-7 72,-1-4-16,0-6 16,5-5 16,-8-1-8,-2 0-24,-5 2 40,-4 0-48,-2 4 0,-6 2 16,2 3-32,-4 8 40,0 3-40,0 8 0,-6 5-32,2 4-40,2 6 24,-1-1 48,-1 3 0,4 0 24,3-1-24,1-3-56,2-4 24,-3-4 40,5-4 24,-3-5-32,6-5 48,3-6-32,1-9 16,4-3 16,4-4-48,-3-2 8,2 1-8,-4 1 8,-1 5 16,-2 4 288,-7 8 144,1 6 104,-5 5-8,-1 4-272,-3 5-112,1 2-64,1 4 0,1 0-48,4 0-16,4-1-48,10-4-232,3-6-600,5-6-1520,0-7-1305</inkml:trace>
  <inkml:trace contextRef="#ctx0" brushRef="#br2">6935 3318 5337,'2'-3'2617,"12"-19"-1025,-13 21-176,-5 0-455,0 3-289,4-2-368,0 0-104,-7 10-160,-14 22-8,13-17-8,3 5 0,0 0-8,5-1-32,5-3 48,1 1 0,5-5 40,1-3-8,3-6 16,3 0 136,1-4 248,4-4 40,-1-5 160,-2-4-72,0-3-87,-3-2-9,-8-3-80,0 3-80,-4 1-88,-3-1-48,0-1-144,-4 4 8,-5 0-120,-1 4-16,-9 7-176,-2 0-288,-2 12-753,0 3-447,3 11-2409,1-1 2665</inkml:trace>
  <inkml:trace contextRef="#ctx0" brushRef="#br2">7195 3496 5897,'8'-7'3097,"3"-5"-489,2-2-831,3-6-321,3-1-176,-2-4-399,5 4-41,-3 1-224,0-1-152,-3 4-64,-5-4-64,-3 7-64,-6-6-40,-2 9-72,2 8-24,-6 1-136,2 12 0,-7 5-32,-2 4-56,0 14 56,2-7-32,4 2 16,1-3-24,4-7 8,2 0 64,5-3-16,1-3-8,4-6 0,1 0-32,0-8 56,-1-3 0,2-6 24,-1-1 24,2-3-56,-1-1 72,-4-4-40,0-1-8,-6-1 8,3 1-24,0 4 48,0 4-32,-5 3 0,0 6-40,-3 4 24,1 0 16,2 8-48,-3 0 24,0 5-40,-2 2-16,-2 2 48,3 0-24,3-3 8,2 1 16,2-4-24,1-1 48,0-2-48,4 1 0,-3-4 64,2-1-32,3-5 64,0-2-56,0-6-16,2-2 32,-1-5-8,0-3-24,1 1-16,0 2-40,-1 6-40,-3 1 32,-6 3-40,0 2-96,-4 6-240,-1 2 40,-3 10 16,1 2 56,0 3 296,3 1-8,7-3 0,1-3 40,3-5 40,3-2-16,-1-6 112,1-1 24,1-7 72,-4-5 88,2 0 8,-5-6 56,1 1 64,0-1 32,-2 1 72,-5 0-24,-9-3-159,3 3-105,-6 2-160,0 4-120,0 11-48,-8 5-48,-1 12-152,1 2-129,-1 3-983,3 1-680,6 3 1256</inkml:trace>
  <inkml:trace contextRef="#ctx0" brushRef="#br2">7780 3408 4601,'-7'-31'2392,"7"30"-895,0 3-529,0 1-112,0-3-248,-1 2-48,1 13 17,-1 22-105,-1-23-152,4 0-48,0-3-88,3-1-24,3-4 48,-4-1 136,3-5 248,5-3 88,-8-8 8,9 0-143,1-6-273,1-2-72,5 2-104,-4-4-72,3 5 40,-4-1 40,-5 2 128,-3 2 56,-3 3-8,0 4-80,-2 6-160,-1-1-32,-1 5-40,0-4 0,-1 0-8,-1 13 16,-2 23 16,2-20-40,3 0 56,3-2 8,2 3-8,2-4 24,2-4-32,-1-2-16,2-7-24,0 0 56,2-8 40,4-1 16,2-5 0,-2-3-96,-2 1 0,-3-1-24,-4 2-16,0 5-48,-4 4-72,0 4-104,-4 7-32,0 2 80,-4 7 32,2-1 128,3 6 88,4-4-16,-3-5 8,6 1-16,-1-7 0,-3-4 24,8-6 56,1-5 16,4-5-32,4-7-24,1-5 8,0-1-16,-4-8 24,-2-1 40,3-5-32,-2-3 48,-2-1-16,-4 1-72,-3 10 48,-5 5-48,-3 17 16,1 9 40,-7 9-64,0 12 56,-7 11-40,0 9 24,-6 13 0,7 8-32,6 2-8,-3 1-40,10-9 0,-1-9-56,0-9-16,3-9-56,0-11-232,-3-6-121,2-7-455,0-3-304,1-9-864,-1-3-633,-3-4-144,0-2 249,-3 0 1103,2 3 889,1 0 944,-1 2 280,4 6 825,-1-1 407,2 10 193,0-3-9,5 4-568,3 0-344,2 1-183,0-1 23,3-1-16,6 2 0,-4-2 56,5 3-23,-6-1 39,-2 2-40,-3-3-168,-4 3-128,-4-5-152,1 2-104,-3 2-167,1-2-57,2 5-112,0 0-32,-6-1 0,2 4 32,3 4-8,-2-4 24,3 5-24,-1-1-8,-3-6 0,7 4 0,-1-5 0,2 0 0,-1-2 8,-1-5-24,2 0 16,1-1 56,-1-3-8,0 0 72,0 0 296,-2-3 16,-3-3 72,0 2-8,-2 1-176,-3-1-40,1 6 56,0 1-32,-2-5-88,4 8-32,-2 0-120,0-3 24,0 3-40,0 0-32,-1 0-16,1 0 24,0 0-24,-1 0 8,1 0 24,0 0-40,-1 0 16,0 0-8,1 0 32,-1 0 32,1 0 64,0 0 16,0 0 17,0 0-41,0 0-32,0 0 0,0 0 48,0 0 64,0 0 16,0 0 16,0 0 32,0 0-48,0-1 16,0 0-32,0 0-24,2-6-16,-1-3-16,4-17 32,-7 18-80,4-3-24,-7 4-24,-3-2-40,-4 6-8,-2 1 0,0 6-64,1 4 8,0 1-72,0 4-48,3 0-176,3 3-256,2 3-664,2-2-385,7 4-735,1-8-241,5-2-111,1-2-105,3-4-1128,0 2 2545</inkml:trace>
  <inkml:trace contextRef="#ctx0" brushRef="#br2">8570 3368 3913,'32'3'2976,"-30"-1"-223,2 1-272,0 2-401,7 2-448,-1 1-191,3-1-489,1-3-216,5-2-464,2-1-136,0-1-312,0 0-664,-4-5 552</inkml:trace>
  <inkml:trace contextRef="#ctx0" brushRef="#br2">9026 3289 5281,'28'-9'2681,"-28"7"-1041,3 6-616,-3-4-176,-1 0-479,1 0-145,-2 0-80,2 0-8,-1 0-56,0 2 24,0 8-16,-6 21 16,3-21-32,2-1-16,3 1-24,-1-2-40,4-3 8,0 3 24,3-2 104,1 3 160,2-2 80,-3 0-24,2-3 32,-1 0-88,-3 0 24,2-1 40,-4-3 128,4-2 56,-2-4 41,6 0 47,-1-3-184,-1-1-80,2-3-112,-3-1-72,1 1 0,-1-3-8,-1 4-32,-4-5-24,-4-1-64,-1 0-32,-9-2-32,-1 3-32,-2 1-56,-4 4-72,2 5 16,1 3-24,4 6 48,4 4 16,-2 2 8,4 2 24,2 3 16,3 0 24,6 3 40,4 1-16,-1 1 16,0-1-8,5-6-32,-2-3 56,11-1-16,2-7 40,2-2 32,-1-5 0,1-12 72,2 2-16,3-11 16,0-3-40,-3-4 0,-4-2-40,-9 5-24,-6-1 32,-7 6-40,-2 0-16,-4 0 0,3 7-32,-8 1-40,0 7 16,-2 8-8,-6 5 8,5 15-8,-2 3 8,5 17 24,0 5 16,0 20 8,4 11 32,-1 5-32,2 5 8,5-6-8,1-2 8,4-15 16,1-8-24,0-19-8,-5-12 8,6-4 0,-6-9 0,-1-3 88,1-4 16,-7-6 40,-2-5 0,-5-12-88,0-2-40,3-9-16,3 1-24,1-1 32,3 0-40,1 9 0,4 2 64,0 7-32,2 5 72,3 1-24,0 2-40,6 5-24,0-4-8,1 3-104,2-1-40,-1-2-728,3 0-808,5 2 1087</inkml:trace>
  <inkml:trace contextRef="#ctx0" brushRef="#br2">11230 3417 4145,'0'0'2592,"-1"0"241,0 0-1241,1 0-663,0 0-105,0-1-200,2-7-8,4-8 32,26-22 8,-19 17-120,3 1-63,0-4-105,2 3-24,-1 3-64,-3 0-112,-3 5-32,-3 4-80,-2 3-40,1 3 40,-6 4-120,4 4 32,-5 4 0,2 3-16,6 10 56,-5 0-16,-2 0 8,0 2-8,0-5 16,-3-2-8,4-4 0,3-1 8,-3-3-32,2-5 40,3 2 8,-2-5-24,-2-3 88,0-3-8,-1-3 104,4-3 104,1-5-32,3-3 0,-2-4-112,1-3-56,4-2-48,-4 0-24,0 2 0,0 3-16,-2 9 0,-3 3-40,-2 8 8,-1 7-16,-1 3 8,0 5 32,1 8-32,-1 0 48,0 5-16,1-1 8,2-1 0,0 0 0,3-4 0,2 0 0,0-7-8,0-3 16,0-4 0,-2-5-8,4 0 40,-4-2-16,3-4 56,0-3 8,1-8 32,1 3 0,1-7-32,3 3-32,-1-2-40,0-4-8,0 2 0,-8-4 24,-1 5-16,-1 6 0,-4 5-24,5 5-24,-1 10-48,-4 3-8,-3 6 32,2 6 8,-4 7 48,3 1-16,2 0 8,0 0 0,0-4 8,7-2 0,-2-3-8,4-3 0,0-7 24,0-2 0,0-7 0,1 0 8,2-4 8,3-3 40,-2-6 24,1-2-8,-1-2-16,0-2-40,0 0-16,-1-3 0,-1 0-32,-2 0 16,0 2 32,-1 2-48,-5 9 8,1 1-24,-4 5-72,0 5 40,-1 7 0,-2 5-8,3 5 56,-2 2 16,0 2 0,-1-2 8,6 2-8,-2-5-8,5 1-16,3-5 8,0-2 16,2 0 0,2-5 8,1 0 16,0-6-24,-5-1 16,-4 0 32,0 0 8,11-8 64,1 1-32,-4-7-16,-8 1-8,0 2 96,2-2 80,-4-3-8,2 1 0,-4-4-144,-2-4-80,-2 3-8,-5-3 0,3 2-32,-3 3-8,-6 6-16,5 2-32,-3 8 16,0 1-8,6 7 8,-5-1 16,3 9 8,2 1 0,4 3 32,3 6 0,1-2-16,3-2 16,5-1-8,0-5-8,5-1 32,-2-3 8,1-2 0,0-4 0,-1-1 24,1-7-32,3 0 40,3-2 24,-4-6 32,6-2 16,-3-5-24,-2-2 8,-3 2-64,-1 0 16,-4 8-32,-2 3 8,-3 7-24,-3 2-8,-5 4-40,1 3 8,-3 5 8,0 6-8,5 6 32,1-1-16,2 2-16,6-7 0,2-5 0,1 0-8,3-8 32,0 1 8,0-5 32,2-4 24,3-8 56,0-3 16,-1-4 8,-4-1 257,-5-3 111,-4-1 8,-3-3 8,1-3-264,-6-1-160,-2-2-16,-2 5-56,-4 3-8,-1 10-72,-6 8-104,-2 14-144,-6 8-88,1 9-456,5 3-409,4-1-679,3-1-617,8-1 1625</inkml:trace>
  <inkml:trace contextRef="#ctx0" brushRef="#br2">12552 2966 5985,'3'-23'3161,"-4"7"-320,-2 7-1225,-6 12-568,-3 8-280,-3 11-600,-3 5-120,4 9-48,4 2-40,2 10 16,3 4 40,3-2-8,2-1 24,8-11 0,4-7-32,2-6 120,0-7 208,0-7 361,0-2 263,-1-5 144,1-7 16,6-9-128,-3 0-191,1-8-97,3 3-136,-9-4-240,-2-3-24,-3-5-176,-2-2-56,-4 5-56,1 1-32,1 11 8,-3 7-64,-7 9-40,-2 7-64,-9 12-32,4 5 0,1 6 32,0 1 48,3-1-40,1 1-24,1-4 72,6-2 16,4-5 104,5-2 32,2-9-40,0-5-24,6-7 40,1-5 72,1-8 40,6-6 56,-5-2-80,4-4-88,-2 1 8,2 3-24,0 4 48,3 6 72,-1 6 8,-2 1 48,-4 1 8,-1 6-8,2 1 80,-3 5 96,-2 9-24,-1-3 72,-8 3-48,-3 1-152,-8-4-8,-1 1-56,-9-2-72,1 2 64,-1-1-40,1-3-56,3-1-16,-3-6-72,4-4-256,0 0-392,1-9-1144,3 2-865,6-4 1641</inkml:trace>
  <inkml:trace contextRef="#ctx0" brushRef="#br2">9704 3403 7370,'36'19'3360,"-15"-42"-1575,5-3-361,0-10-344,5-4-144,-1-4-167,-3-1-81,-4 1-184,-7 3-144,-7 3-176,-4 5-40,-9 4-104,-3 0-24,-6 9 8,-3 0-32,3 10 8,-2 9-16,1 7-64,1 5-24,-1 12 24,2 3-16,0 15 56,2 7 8,4 18 8,2 3 32,4 2 8,-1-2-8,4-12-8,-1-4 16,-1-11 8,5-5 8,-5-11-32,6-5-16,-5-13-32,-1-6-32,-1-1-144,1 1-216,-1-3-1089,-1 0-1167,-2-20 1680</inkml:trace>
  <inkml:trace contextRef="#ctx0" brushRef="#br2">9846 3510 5617,'37'-44'3025,"-27"41"-1177,3-5-255,1-1 47,4-1-544,-1-6-128,1-3-207,3 1-81,-3-2-280,1 3-24,-2 4-40,-6-2-32,-7 1 0,0 1-16,-2 6-136,1 6-40,2 1-72,-6 0-16,-1 3-48,-1 0 0,1 5-24,0 5-24,-1 3 56,3 2 0,-3 1-8,5-4 48,6 1-48,-5-4 16,3-2-8,5 1-8,-6-4 24,5 1-32,5-5 56,-6-3-24,7-3 0,-1-2 8,2-3 8,-1 1 24,0-4 48,1 4 56,-3-6 32,0 1 32,2-1 56,-3-5-16,1 9-56,-1-3-8,-3 1 57,0 6-17,-4-6 64,-1 2 24,-1 1-72,-2-5 32,0 2-64,-2-4-56,-1 1-80,0 0-56,0-1 24,0 5-24,-1 3 16,-2-1 0,1 4-48,-3 2 8,4 1-8,-4 2-72,1 3 32,-2 1-8,1 1-8,0 3 72,1-2-8,2 1-16,1 2-16,-1-1 32,0 6-8,0-1 8,-1 2-16,2 1 8,-1-2-8,0 3-8,3-1 32,-1 4 8,1-4-8,0-3 0,5 3 8,-3-5-8,3 1 0,2 0 16,-1-4-16,1-1 0,2-1 8,-1-2-8,4-4-32,-2-1 32,4-2 8,1-4 8,2 0 24,-4-5-8,1 0-16,-1-2-8,-8-7-8,10 3-24,-1-4 48,7 0-16,3-2 72,-1-3-64,2-6 32,-6-3 16,-4-2-56,-1 2 88,-7 4-80,3 2-8,-4 5 16,-3-1 0,-1 4 0,-2 0 8,-2 3-56,-2 2 16,-2 0-16,-1 5-8,1 5 8,1 1-32,1 8-40,-2 4 8,-3 7-24,-2 0 16,-4 8 72,1 3-16,1 5 40,2 5-32,0 10-24,2 1 40,2 3 8,4-2-40,1-13 64,4-1 0,4-11-16,2-1 56,6-3-64,-4-6-16,3-3 40,1-2-16,0-7 8,0-3 48,-3-9-8,4-4 8,3 0 0,0-4-16,5 5-32,-8-4-8,0 2 24,-4 3-24,-5 4 8,-1 6-8,-2 5-56,-2 5 0,-4 6-16,2 2 24,-1 3 16,2 2 8,9 0 16,-5-3 0,6-3 24,4-1 16,-7-9-24,12 0 24,-1-9 0,-4-3 40,4-5 48,-2-4 8,1-5 296,1 6 56,-7-3 56,0-2-24,-7-4-312,-3-6-96,-6-1-64,-1 3-32,-3 7-8,-2 10-24,-5 15-128,0 8-48,-1 13-176,0 3-208,2 4-472,5 2-304,1 2-633,2-1-383,7 0 1559</inkml:trace>
  <inkml:trace contextRef="#ctx0" brushRef="#br2">10921 2898 6417,'-3'1'3753,"-3"10"-120,-1 13-2217,-3 5-79,0 6-329,3 5-80,0 7-344,5 7-208,1 1-208,2-4-88,3-9-64,2-9 24,3-11-48,1 0 8,-3-10-32,2 3-56,-6-9-432,-2-5-512,-1 1-1921,0-4 1857</inkml:trace>
  <inkml:trace contextRef="#ctx0" brushRef="#br2">10133 2823 10194,'-16'-14'4465,"4"7"-2360,8-1-361,-1 2-664,0 3-400,7 1-504,-2 2-176,6 5-528,1 3-688,4 1-3401,12 2 3089</inkml:trace>
  <inkml:trace contextRef="#ctx0" brushRef="#br2">13436 3259 7170,'-57'2'3288,"54"2"-1439,-1-2-329,4 2-592,-5-4-272,10 3-360,4 1-64,1 1 184,6-1 33,9 1-25,1-8-32,8 1-160,5 1-32,-4-7-16,0 5-48,-8-3-112,-2-1-24,-10-1-40,-1-1-40,-5 4-40,-6 1-64,1 4-288,-6-1-352,-4 2-1049,-4 1-1103,-8 1 1855</inkml:trace>
  <inkml:trace contextRef="#ctx0" brushRef="#br2">13375 3343 7674,'-7'5'3032,"11"0"-1967,2 1-241,0-2-80,9 0 88,6-1 32,7-2-160,11-1-296,1-1-143,-1-6-185,-2 1-80,-6 1-64,-7 0-113,-6 1-735,1-1-984,-4-3 1216</inkml:trace>
  <inkml:trace contextRef="#ctx0" brushRef="#br2">13671 3091 8170,'3'-4'3088,"4"3"-2151,4 0-193,3 3-96,4 1 56,10 4-56,5 5 64,4 2 233,0 3 23,-4 4 48,-2 5-8,-8 1-144,-3-1-143,-11 0-233,-3 0-104,-7 0-152,-5-4-40,-7 2-56,-5 0-16,-3-2-88,-3 4 8,4-6-232,0-1-392,3-2-1289,1-4-1159,10-3 1839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2-15T08:07:29.467"/>
    </inkml:context>
    <inkml:brush xml:id="br0">
      <inkml:brushProperty name="width" value="0.05" units="cm"/>
      <inkml:brushProperty name="height" value="0.05" units="cm"/>
      <inkml:brushProperty name="color" value="#177D36"/>
      <inkml:brushProperty name="ignorePressure" value="1"/>
    </inkml:brush>
    <inkml:context xml:id="ctx1">
      <inkml:inkSource xml:id="inkSrc1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1" timeString="2024-12-10T12:27:29.732"/>
    </inkml:context>
    <inkml:brush xml:id="br1">
      <inkml:brushProperty name="width" value="0.05" units="cm"/>
      <inkml:brushProperty name="height" value="0.05" units="cm"/>
      <inkml:brushProperty name="color" value="#808080"/>
      <inkml:brushProperty name="ignorePressure" value="1"/>
    </inkml:brush>
    <inkml:brush xml:id="br2">
      <inkml:brushProperty name="width" value="0.05" units="cm"/>
      <inkml:brushProperty name="height" value="0.05" units="cm"/>
      <inkml:brushProperty name="color" value="#3165BB"/>
      <inkml:brushProperty name="ignorePressure" value="1"/>
    </inkml:brush>
    <inkml:brush xml:id="br3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17012 1163,'7426'0,"-7426"2608,-7426-2608,7426-2608</inkml:trace>
  <inkml:trace contextRef="#ctx1" brushRef="#br1">19235 5710 6424,'0'0'0,"0"0"0,0 0 0,0 0 280,0 0 8,0 0-288,0-2 0,0 2 752,0-3 0,0 3-752,0-4 0,0 4 712,0-3 0,0 3-712,0-2 0,0 2 424,-1 0 8,1 0-432,-5 0 0,5 0 304,-7 0 8,7 0-312,-15 21 0,3-2 232,1 5 8,-2-3-240,1 0 0,4-1 176,1-3 8,-1-1-184,4 3 0,4-7 128,0 3-8,0-3-120,0-5 0,0-1 112,0 0-8,0 0-104,1 1 0,2-1 80,0 1 0,2-1-80,-4-3 0,3 2 64,1-2 0,0 0-64,0-2 0,2 1 56,-3-2 8,5-2-64,-5 1 0,4-2 40,3-2 16,-2 2-56,2-5 0,0 0 48,-2 2 0,3-7-48,1-1 0,-2 1 56,4-7 0,-7 2-56,0 1 0,-1-2 56,5 3 8,-6 2-64,-1 1 0,-5-6 48,0 6 16,-3-2-64,-1 4 0,0 1 64,-2 4 0,0-3-64,0-3 0,0 4 64,-5-3 0,3 4-64,0 5 0,-2-1 48,-1 3 8,3 3-56,2-1 0,-6 2 64,4 1 8,0 4-72,-1-1 0,1 0 32,1 5 16,-1-2-48,5 0 0,3 4 16,-4 2 0,2-6-16,2 1 0,2-2 16,2-1-8,-4 3-8,3-3 0,2 2 0,2-3 0,1 0 0,-2-1 0,5 2 0,-1-6 0,3 2 0,-2-2 0,1-3 0,0 1 0,-2-1 0,7-1 0,-2-2 0,5-2 0,-4-2 0,1 1 0,1-3 0,-1-2 0,-1 1 0,-1-2 0,0 0 0,-2-2 0,-1 2 0,0 0 0,-1 1 0,-5 1 0,0 3 0,-3 2 0,-2 2 0,2-3 0,-2 1 0,1 2 0,-2 1 0,0 2 0,1-2 0,-1 1 0,0 1 0,0 0 0,0 0 0,-1 1 0,-2 6 0,-1 1 0,-1 7 0,-2 0 0,-2 6 0,-1 5 0,3 3 0,-5-3 0,4 2 0,0-5 0,-1 3 0,-2-1 0,2-1 0,3-2 0,-5 3 0,5-1 0,0 3 0,1-2 0,0-1 0,2-5 0,-1 0 0,2-5 0,1-2 0,-1-2 0,-1-3 0,3-4 0,0 2 0,-4-4 0,2 3 0,2-1 0,0 0 0,0-3 0,0 2 0,0-1 0,0-1 0,0 0 0,0 0 0,0 0 0,0-1 0,2-1 0,2-3 0,-4-1 0,3-5 0,2-10 0,3-4 8,2-1 0,1-5-8,0 2 0,-2 7 24,1-5 16,2 2-40,2 3 0,4-5 40,-4 4 8,3 1-48,3 2 0,-6 1 56,3 0-8,-2 3-48,1 2 0,-4-4 88,0 4 0,2 2-88,2 4 0,-1 0 80,2 3 8,-3 2-88,3 3 0,-2 0 96,2 0 8,-1 0-104,-1 0 0,-2 3 144,0 2 8,1-2-152,-2 5 0,-2 4 168,-1-4 0,-4 3-168,-1-2 0,-4 3 144,0-1 8,-3 2-152,-3 2 0,-6 0 144,-4 1 16,2-1-160,-2-5 0,0 2 119,-3-2 17,0-2-136,6 0 0,-2-5 112,5 0 0,4-1-112,0 1 0,3-3 96,0 0 8,-1 0-104,3 0 0,-2 0 8,3 0 0,0 0-8,0-3 0,0 3-12767</inkml:trace>
  <inkml:trace contextRef="#ctx1" brushRef="#br1" timeOffset="1491.08">19978 5916 4008,'0'0'0,"0"0"0,0 0 0,0 0 736,0 0 0,3 0-736,-3 0 0,3 0 776,3 0 0,4-3-776,4 0 0,4-2 632,2-5 8,-1 1-640,-4 1 0,-1 4 416,1-5 8,1 2-424,-1-4 0,-1 0 264,4-3-8,-2-1-256,-3-1 0,-3 1 256,-1 0 0,-1 2-256,3-2 0,-7 7 232,3 0 16,-5-4-248,-1 0 0,1 1 264,-1 3 16,-1-1-280,0-1 0,0 5 280,-1-1 8,-4 1-288,-2 0 0,3-2 232,-5 4 8,0 1-240,-1-1 0,-2-2 208,1 3 0,-5 2-208,7 2 0,-3 3 160,2-2 8,3 2-168,-2 7 0,0 4 120,2 5-8,3-1-112,-1 2 0,1-1 96,2 3-8,0 1-88,2-3 0,2-1 64,1-2 8,0-2-72,2 1 0,-1-7 40,1 1 16,3-2-56,-1-2 0,5 2 48,0-4 0,2-3-48,-1 2 0,3-4 40,2 1-8,-4-2-32,0 0 0,-3 0 32,1-2-8,2 1-24,0-4 0,0-4 16,1-3 16,-1 1-32,2-4 0,-1 2 24,0-2 8,-1 0-32,-2 2 0,-2-1 32,-1-2 16,-1 0-48,3-1 0,-3-1 32,1 1 16,-6 1-48,3-2 0,-3 4 40,-2-3 8,-1 3-48,2 4 0,-2 5 48,0 1 0,1 0-48,-1 4 0,0-3 56,0 1 0,0 2-56,0 0 0,0 0 40,0 0 8,0 0-48,0 0 0,0 2 32,0 3 16,-1 5-48,-2 3 0,0 5 16,0 5 8,1 0-24,1-3 0,-1-2 8,1 1 0,1-6-8,1 1 0,1 2 0,1-5 8,3-3-8,-5 0 0,2 1 0,1-2 0,-1 1 0,2-5 0,-1 2 0,2 0 0,1 1 0,0-2 0,-1-2 0,2-1 0,0 1 0,2-2 0,2-2 0,1 1 0,0-5 0,2 0 0,-3-3 0,2 0 0,2-3 0,-1 0 0,-1 1 0,-3-3 8,-5 1-8,1 0 0,-2 4 0,-2 4 8,-3-2-8,0 2 0,0 0 8,0 2 0,0-2-8,0 3 0,0 1 16,0 1-8,0-4-8,0 4 0,0 0 8,0 0 0,0 4-8,0-1 0,-1-2 0,-2 3 8,-1-1-8,2 7 0,2 5 0,0 4 0,2 5 0,2-10 0,0 3 0,4-2 0,0-2 0,1-3 0,2-2 0,-1 0 0,0 0 0,-1-4 0,-1-1 0,4 3 0,-3-6 0,2 0 0,5 0-8,-4-6 8,3 3 0,2-7 0,2 0 0,-2-5 0,0 0 0,0 3 0,-5-7 0,-4 3 0,-2-4 0,0 0 0,-3 0 0,-1 1 8,-4-3-8,-1 2 0,-3 0 8,-2 1 8,-4 2-16,-1 1 0,-2 4 32,-2 0 0,-2 4-32,1 5 0,-2 4 64,2 3 0,-6 2-64,3 6 0,-2 0 80,1 4 8,5 4-88,3-1 0,6 2 72,1 1 8,5-2-80,4 4 0,5 0 32,3 3 0,2-8-32,-1-2 0,-11-17-11496</inkml:trace>
  <inkml:trace contextRef="#ctx1" brushRef="#br1" timeOffset="2650.19">20950 5893 3208,'0'0'0,"0"0"0,0 3 0,0 2 664,0-5 0,3 4-664,0-1 0,-2 2 568,3-2 8,-1-1-576,3 1 0,0 0 376,0 1 0,3-3-376,4-1 0,4-1 328,1-3 0,1 0-328,-2-3 0,1-5 192,1-4 0,1 1-192,0-5 0,1 1 144,1-5 0,-2-4-144,0 0 0,2-3 232,-3-4 16,2 4-248,-1-1 0,-3 3 288,-2 4-8,-1-3-280,0 2 0,-3-2 328,0-1-8,-3 3-320,-1 1 0,-2 2 376,-5 0 8,0 3-384,0 6 0,0 5 368,-3 2 0,3 7-368,0 0 0,0 0 312,0 3 0,-2 1-312,-3 8 0,-4 1 328,0 5 0,0 5-328,1 0 0,-1 7 264,2 1-8,0 0-256,1 1 0,-2 0 216,2 2 8,-1 1-224,0 1 0,2 2 192,0 1 0,3-2-192,-1-3 0,3-7 152,3-5 8,-3-1-160,2-1 0,2-4 120,-1-1 16,0-6-136,0-4 0,0-2 88,-2-3 16,2-2-104,1 1 0,-1-1 80,2-1 8,4-4-88,1-3 0,3-2 56,3-8 8,-3 1-64,-1-3 0,-2 3 40,-1-2 8,-1-1-48,4 0 0,2 1 24,1 1 8,-2 4-32,-4-2 0,-2 1 8,-2 0 8,0 5-16,-2 4 0,-1 5 8,-2 3 8,0 0-16,0 0 0,0 3 0,0-3 8,0 5-8,-2 3 0,-1 8 0,-2 1 8,0 5-8,1-1 0,4 1 0,0 1 0,3 0 0,0-3 0,4-3 0,-1-6 0,3 0 0,-1 1 0,-2-4-8,-2-1 8,1-6 0,3 3 0,-2-1 0,0-3 0,2 2 0,0-1 0,2-1-8,1-1 8,-1-1 0,0-6 0,2-2-8,1-1 8,-1-3 0,-4-2 0,-2 1 0,-1-5 0,-1 2 0,-3-2 0,-1 0 0,0 1 0,-1-2 0,-6 2 0,-4-1 0,3-3 8,-4 6-8,2 1 0,-2 4 8,0 2 0,2 5-8,6-1 0,-1 4 24,4 2-8,-1 2-16,1-1 0,-2 1 24,2 1 8,-4 2-32,-2 11 0,-2 3 24,1 8 0,2 1-24,0-1 0,1-3 24,1-1 0,4-2-24,3 1 0,1-1 16,4-2 16,-2 0-32,2-4 0,3 2 8,0-6 8,1-3-16,-1 1 0,-3-3 8,2-4 0,2-2-8,2-2 0,-1 2 0,1-3 8,3-2-8,-3 2 0,1-7 0,0 0 16,-1-1-16,-1-5 0,2 0 0,-3-4 8,2-3-8,-2 3 0,-2-3 0,-1 0 8,-1 4-8,3-5 0,-3 2 8,-2 1 0,0 5-8,-2 1 0,1 7 16,-5 3 0,0 5-16,0-3 0,0 3 16,0 0 0,0 0-16,0 0 0,0 0 8,0 0 0,0 3-8,-3 5 0,-2 6 8,-2 7 0,4 1-8,-2 3 0,2-1 8,0 3 8,3-3-16,-5-1 0,5-2 8,5-2 0,-4 0-8,2 1 0,1-5 0,1-4 8,0 1-8,-2-4 0,-1-3 0,-1-2 8,1-1-8,2-2 0,-1 0 8,1-2 0,5-2-8,3-3 0,7-5 8,1-4 8,3 1-16,1-5 0,0 4 8,3-3 8,-2-2-16,1-1 0,-1 0 16,-2 0 16,-4-1-32,-2 3 0,-2 3 16,1 3 8,-4-1-24,-2 7 0,-5 8 32,-2 3-8,-3 2-24,0 0 0,0 1 24,0-1 16,0 8-40,0 4 0,-1 6 32,-5 5 16,2-1-48,0 1 0,4-4 40,2 0 8,-2-16-48,0 3 0,0 1 48,0 3 0,0 1-48,2-1 0,-1 1 64,1 2 8,-1-9-72,-1 1 0,0 0 72,0-1 0,0-5-72,0 3 0,0-4 72,0 2 0,0-5-72,0 1 0,0 1 40,-1 0 0,-6 1-40,-1 1 0,-4-8 8,-5 1 8,-14-7-16,1 0 0,30 10-12296</inkml:trace>
  <inkml:trace contextRef="#ctx1" brushRef="#br1" timeOffset="3907.89">21147 5454 9144,'0'0'0,"-1"0"0,-1 0 0,-4 0 80,-2-3 8,4 3-88,0-2 0,2 2 248,2-1 0,2 1-248,-1 0 0,2 0 512,-2 0 8,13 0-520,13-2 0,11 2 480,10-3 0,0 0-480,-2-1 0,-6-1 400,-2 1 0,1-5-400,1 5 0,2 1 304,3 3 8,-2-5-312,3-1 0,-46 6-9920</inkml:trace>
  <inkml:trace contextRef="#ctx1" brushRef="#br1" timeOffset="5618.25">23007 6002 7328,'0'0'0,"0"0"0,0 0 0,0 0-24,0 0 8,0 0 16,0 0 0,0 0-208,0 0 8,0 0 200,0 0 0,0 0 136,1-2 8,1 1-144,2 1 0,0-3 560,5-5-8,1 2-552,-1-1 0,3-1 696,-2 0-8,0 2-688,0 1 0,0 2 672,1-4 8,-3 5-680,0 2 0,-1 0 504,-3 3 8,-3 3-512,3-6 0,0 6 400,-1 1 0,-2-1-400,-1 0 0,-1 2 288,-2 2 8,-1-2-296,0 3 0,1-5 248,-2 3 16,-2-1-264,0 0 0,2-4 216,1 0 0,-2 0-216,0-2 0,2-1 184,0-1 8,1 0-192,-2 0 0,-4-1 192,-1-1 0,0-2-192,0 0 0,-2-4 176,-1-2 0,2-1-176,-1 2 0,7 1 192,0 0-8,4 8-184,-3-6 0,3 3 152,1 2 8,1 1-160,3 0 0,-3-3 144,2 3 7,4-5-151,9 2 0,-16 3-12343</inkml:trace>
  <inkml:trace contextRef="#ctx1" brushRef="#br1" timeOffset="4771.37">23081 5348 8336,'0'0'0,"0"0"0,-3-3 0,3 3 424,-4-5 0,4 5-424,0-5 0,0 5 888,0-3 8,0 3-896,3-3 0,-3 3 688,0-3 8,0 3-696,0 3 0,0-3 376,0 5 8,0-5-384,0 17 0,0 0 240,-3 6 16,-2 2-256,2 2 0,-4-5 216,2 3 8,-3-1-224,5-2 0,-1-1 168,2-2 0,0 5-168,1-5 0,-1 4 152,2-3 16,2 0-168,1-1 0,3-2 128,0-2 8,-1 0-136,-1-7 0,-3-3 128,1-3 8,3-2-136,-3 0 0,-1-2 112,1 1 8,4-3-120,0-1 0,2-2 112,3-1-8,0-8-104,5-3 0,-4 0 88,4-8 16,-4 3-104,2 1 0,-2 2 88,-2 5 0,-3-4-88,0 1 0,-2-2 80,-1 0 8,1 1-88,-4-4 0,1 0 64,-1-1 8,-1 3-72,-1 0 0,-2 4 64,-2 3 7,1 0-71,-3 7 0,2 2 56,1 4-8,-1 2-48,-6 2 0,-1-1 48,-3 4 0,-2 2-48,0 6 0,-1 5 32,-1 3 8,3 3-40,4-7 0,0 4 16,4-2 8,1 1-24,3 0 0,3 0 16,1-3 8,1-1-24,3 2 0,0-1 8,-1-1 0,5-1-8,-4-3 0,0-8 8,2 0 0,-2-1-8,2-3 0,-1 0 8,0 0 0,1 0-8,-2-3 0,4-1 0,-1 0 16,3-4-16,1-1 0,-3-6 0,1 1 8,1-3-8,-2 2 0,0-1 0,3-1 0,-4-1 0,-2-1 0,-2 2 0,2 1 0,-2-3 0,2 2 0,-5 1 0,1 1 0,1 3 0,-2 4 0,-2 2 0,1 4 0,-3-1 0,4 3 0,0 0 0,0 0 0,-1 3 0,-5 2 0,-3 6 0,-2 6 0,-3 2 0,0 5 0,2 2 0,-2 0 0,0 0 0,3-2 0,-1-2 0,1 0 0,0-2 0,5 0 0,-2-3 0,4-3 0,1-2 0,3-2 0,3-3 0,-3-6 0,1 1 0,2-1 0,-2 3 0,1-4 0,3 0 0,-3 0 0,2-5 0,4 2 0,2-4 0,2-4 0,1-6 0,1-2 0,-1 0 0,2 3 0,-3 1 0,1 1 8,-3 3-8,-3-3 0,-3 3 8,1 0 0,-5 1-8,3 4 0,-2 0 0,3 4 8,-4-3-8,0 4 0,0-1 0,0 2 0,0 2 0,0 1 0,0 2-16,0 1 0,-8 7 16,3 3 0,-3 4-160,1 2-8,2 2 168,-1-5 0,6-19-12439</inkml:trace>
  <inkml:trace contextRef="#ctx1" brushRef="#br2" timeOffset="-100600.05">10870 1619 7328,'0'0'0,"0"0"0,0-1 0,0 1 280,2 0 8,-2 0-288,0-4 0,0 4 712,0-3-8,0 3-704,0-5 0,0 5 696,0-3-8,0 3-688,0 0 0,0 0 416,0 0 8,0 0-424,0 0 0,0 0 264,0 0 16,0 0-280,0 0 0,0 0 168,-5 0 16,5 0-184,-11 0 0,11 0 152,-9 11 0,9-11-152,-12 14 0,12-14 128,-19 17-8,19-17-120,-15 23 0,15-23 112,-19 20 0,19-20-112,-14 23 0,14-23 104,-14 25-8,14-25-96,-20 23 0,8-6 112,-1 1-8,0-7-104,2 6 0,1-5 80,2-1 8,-3 3-88,1 0 0,0 2 80,2 3 8,-4-6-88,4 2 0,-3-3 56,6-4 8,-4 3-64,3 1 0,-1 0 72,-1-1 8,-1 0-80,1-2 0,0-1 96,3-1-8,2 2-88,-4-9 0,3 4 88,-5-4 0,6 3-88,-6-3 0,2 2 104,-2-1-8,-1 2-96,2-3 0,0 0 80,-4-3 8,0 2-88,1-1 0,3 2 72,0-3 8,1-1-80,2 4 0,-3-5 88,4 2 8,-4 0-96,0 1 0,3-1 96,2-2 0,-4 2-96,4 0 0,1 0 112,2 0 0,-3 0-112,3-1 0,3 0 112,-3-3-8,3 3-104,2-5 0,1-3 104,4-2-8,-2 0-96,3 4 0,0-6 80,3 2 0,1 1-80,-3 2 0,0 6 64,-3-3 0,1 5-64,-2-3 0,0 0 47,1 3 1,2 1-48,-3 2 0,-1-3 40,1-2 0,0 5-40,-4-3 0,0 3 32,-3 0 0,1 0-32,3 0 0,-5 0 32,4 0-8,-4 3-24,5 2 0,2 0 16,-4 4 16,5 4-32,-3-1 0,5 6 8,-1 2 8,-2 0-16,2-3 0,-1-3 8,-5 3 0,-1-2-8,5-4 0,1 1 0,3-2 8,-3 1-8,0-4 0,-1 2 0,2-3 8,-3-1-8,3 0 0,-1 1 16,0-1-8,3-1-8,-6-4 0,2 0 8,-4 0 0,6-4-8,-4 1 0,3-2 8,3 0 0,-3-3-8,-1 2 0,-2-1 16,2-2 8,-2 0-24,1-1 0,-4 2 8,-1-4 0,5 4-8,-3-4 0,1 4 0,1-4 8,-1 4-8,0-3 0,-4 11-12711</inkml:trace>
  <inkml:trace contextRef="#ctx1" brushRef="#br2" timeOffset="-99547.85">10942 2222 5624,'0'0'0,"0"0"0,0 0 0,0 0 56,0 0 0,0 0-56,3 0 0,-3 0 160,1 0 8,2 0-168,1-3 0,1-1 712,3-1 8,-2-4-720,5-2 0,0-3 648,4-2 16,-3 3-664,2-4 0,0 3 568,1-1 8,1-2-576,-4 1 0,-4 1 584,0-3 0,2 2-584,-1-1 0,-1 2 504,0-2 8,-5 3-512,-2-3 0,-1 2 432,-1-1 8,-2 1-440,3 0 0,0 6 336,0-1 8,-4 1-344,4 4 0,-4-1 256,3 4 16,-2-1-272,3 3 0,0-3 232,-4 3 16,4 0-248,-5 0 0,1 0 192,1 0 16,-3 3-208,0 5 0,-5 6 176,-1 7 16,-1 1-192,7 3 0,0 2 120,3 1-8,0-1-112,-1 0 0,3-4 80,1 2 16,-3-1-96,3-5 0,0 1 56,0-1 8,3 0-64,-3-3 0,1-1 48,1-1 8,0-3-56,1-5 0,-3 3 32,0-1 16,0-4-48,0 0 0,0 0 24,0-3 16,0 2-40,0-3 0,0 4 24,0-4 0,0 3-24,0-3 0,0 3 24,0 0 0,3-3-24,-3-3 0,2 0 16,-1 0 0,5-4-16,-1-2 0,6-12 32,4 0-1,-4 1-31,1 4 0,1 2 40,-5 1 0,4 2-40,-6 3 0,0 3 56,0-2 8,-3 2-64,6 0 0,-4 2 64,3 0 0,0-2-64,4 2 0,-3-1 48,5 4 8,-2 0-56,-2 0 0,-1 0 48,0 0 0,-6 4-48,2-1 0,1-2 40,-4 3 8,-1-1-48,2-2 0,-1 3 24,-1-1 8,2 0-32,-3 0 0,4 3 32,-4-3-8,0-1-24,0 1 0,0 2 16,0 1 16,-8 2-32,0-4 0,-3 2 8,-1 0 8,0-3-16,1 2 0,2-2 16,-1-3 8,1 5-24,0-2 0,3-3 8,1 3 8,2-3-16,-5 2 0,3 1 16,2-3 0,3 4-16,-3-4 0,0 0 24,2 0-8,-1 0-16,2 0 0,-3 0 16,3 0 0,-3 0-16,3 0 0,0 0 24,3 3-8,-3 3-16,3-3 0,-3 2 8,3 1 0,3 7-8,2 6 0,3 0 8,0 4 0,3-1-8,0-4 0,-2-7 16,-1 1-8,0 1-8,-1-5 0,-2-1 8,1 2 8,1-6-16,-1-3 0,-3 2 24,3-2 16,-1-2-40,4-1 0,-5 0 40,2-1 16,-1-1-56,-1 0 0,-2-2 80,-2-1 0,0 3-80,0 2 0,0-4 104,-3 5 0,0 2-104,0 0 0,0-3 120,0 3-8,0-3-112,-3 3 0,0 0 112,-5 0 0,2 3-112,-3-3 0,-1 3 88,1-3 0,2 2-88,2 2 0,2-4 24,1 3 8,0-3-32,1 0 0,1 0-14063</inkml:trace>
  <inkml:trace contextRef="#ctx1" brushRef="#br0">11835 1984 7058,'5'-20'3096,"-6"20"-1664,1-1-439,4-1-553,-4 1-168,0 0-136,12-2 96,33-2 32,-18 10-16,-2-5-72,3 2-56,-2-2-96,0-1-16,3 1-24,-2 1-88,0 0-104,-7-5-120,-2-3-1376,-3 1-1185,-6-4 1793</inkml:trace>
  <inkml:trace contextRef="#ctx1" brushRef="#br0">12156 1799 3577,'0'-1'1424,"3"3"-304,5 2 89,7 1 135,4 2 136,10 2-424,3 1-95,2 1-161,-3 2 8,-8 0-88,-5 1-24,-4 0-144,-2 1-112,0 1-207,-7-1-65,-8-3-96,-3 1-24,-6 1-16,0 0 8,-4 3-16,-5-4-16,0-1 8,-1-1-48,0-1-88,4 1-80,7-3-417,1-1-575,10-6 784</inkml:trace>
  <inkml:trace contextRef="#ctx1" brushRef="#br0">13126 1986 6401,'-24'-64'2953,"20"63"-1321,3 3-535,-6 5-409,-4 4-120,1 4-80,-2 0-64,4 4-112,7 0-48,4-2-112,5 0 56,4-7 160,3 0 80,5-9 233,4-1 87,1-11-40,3 1 24,-2-7-64,1-2 0,-1-3 8,-7-7-39,-8 2-81,-1-5-56,-13 1-224,-5 4-64,-10 0-128,-4 7-48,-4 9-64,-2 10-8,-3 11-40,6 6-40,3 13-80,5-2-96,7 7-576,-3 2-473,9-2-919,5 1-625,6-9 1825</inkml:trace>
  <inkml:trace contextRef="#ctx1" brushRef="#br0">13334 1905 6145,'3'-23'3737,"2"3"-432,-5 7-937,0 3-303,-5 14-753,-2 7-336,-6 10-664,-5 5-112,2 8-96,2 0-72,8-1-16,9 2-24,8-8-24,5-1-72,9-6-32,1-4-88,0-6-424,-3-4-320,4-7-832,-4-4-1033,6-3 1825</inkml:trace>
  <inkml:trace contextRef="#ctx1" brushRef="#br0">13560 2206 6473,'46'37'3193,"-30"-47"-1072,3-3-249,1-1-424,-1-2-119,1-3-193,1 1-48,-3-5-168,-1 6-64,-6 0-223,-4-3-105,-6 3-224,-3-1-128,-6 1-88,-2 2-56,-3 5-32,-1 7 24,0 5-24,-1 6 8,-4 9 0,1 5-16,-4 6-8,0 5 0,0 10-40,3 1 40,-2-4-32,7 2 16,4-16 32,5-6-32,8-5 16,1-9 8,9 1-24,2-2 24,6-5 8,2-4 8,8 0 8,-3-5-8,2 2 16,2-2 48,-12-2 368,-4-3 80,-5 5 8,-8 1-64,-2 4-352,4 4-72,-9 4-8,0 2-8,-6 5-24,-5 2-24,-3-6 0,-2 4 24,3-1 0,2 1 16,8-2-24,-1-2 8,8-4 0,4 1 0,3-2 0,6-1 8,7 2 0,2-2 0,-1 1 8,1 4-48,-5-3-160,-1-3-288,-3 1-1144,0-1-785,-7 0 1449</inkml:trace>
  <inkml:trace contextRef="#ctx1" brushRef="#br2" timeOffset="-97743.19">10789 2684 6824,'0'0'0,"0"0"0,0 0 0,0 0 16,0 0 0,0 0-16,0-1 0,0 1 56,0 0-8,0 0-48,0 0 0,0 0 336,0 0 0,0 0-336,0 0 0,0 0 400,0 0-8,0 0-392,-16 14 0,1 10 376,-1 1 8,0 4-384,-1-1 0,2-2 384,0 4 0,-1 0-384,1-7 0,1 1 344,0-3-8,2-2-336,-1 1 0,0-2 264,1-1 8,-1-1-272,1-1 0,-4 2 240,1 0 8,-2-4-248,1 3 0,2-5 256,2 4-8,-4-5-248,4 0 0,0-8 232,1-2 16,4-2-248,2 2 0,0 0 200,2-4 16,-5-2-216,0 1 0,1-3 192,2 2-8,-2 0-184,2-2 0,2 0 176,-2-3-8,3 1-168,2-1 0,3 0 160,4-4 0,1 0-160,4-1 0,4-1 136,2-2 8,3-3-144,-5 1 0,4 5 120,-5 0 8,1 1-128,0 0 0,-4 2 88,0 1 0,-1 4-88,0 0 0,-2 5 64,-4-5 8,2 8-72,-3 0 0,0 0 56,-1 5-8,0-2-48,3 0 0,-3 2 48,0 6 0,-3 1-48,2 3 0,0 5 32,-2 1 0,0-2-32,1 0 0,3-2 24,-4-2 0,4-1-24,-4 0 0,0-3 16,4-4 8,0 3-24,-4-3 0,4 4 8,-1 0 8,2-3-16,1-2 0,3 0 16,3-2 0,-4 1-16,4-2 0,0-2 24,0 3 0,-1-4-24,1 0 0,2 0 16,0-5 16,-2 2-32,-1-1 0,-3 0 0,0 3 8,-1-2-8,-2-3 0,2 6 0,-4-3 0,2 3 0,-2-3 0,-3 3-11592</inkml:trace>
  <inkml:trace contextRef="#ctx1" brushRef="#br2" timeOffset="-97021.03">10961 3277 4416,'0'0'0,"0"0"0,0 0 0,0 0 0,0 0 8,0 0-8,0 0 0,0 0 0,0 0 0,0 0 0,1-4 0,3 4 360,-1-4 8,0-3-368,8-5 0,2-4 568,3-5 8,1 1-576,-5 0 0,-1 3 568,-2 0 8,6-1-576,-3 2 0,3 1 648,0 4-8,-2-2-640,-5 0 0,0 5 592,-1-3 16,-2-1-608,-1 1 0,-4-1 512,0 4 0,0 2-512,0 0 0,0-2 440,0 2 8,0 1-448,-3-3 0,0 4 400,0-1 8,0 5-408,3-4 0,-4 4 344,3-3 8,-2 3-352,3 0 0,-4 0 296,0 0 0,0 0-296,-3 7 0,-2 2 200,-3 7 0,-3-2-200,7 3 0,-3 1 128,6 2 8,-2 0-136,2 2 0,0-2 104,2 1-8,0-2-96,3 5 0,-4 1 72,2-3 0,2 2-72,0-5 0,0 1 56,2-5-8,-2 2-48,0-3 0,4 0 48,-4-2 0,0-1-48,0-3 0,0 1 32,0-2 8,0 0-40,3-3 0,-3-3 32,0 1 8,0-1-40,0-1 0,0 0 24,0 0 8,0 0-32,0 0 0,0 0 40,0 0-8,0 0-32,0 0 0,0 0 64,0 0 0,0-1-64,0-1 0,0 1 80,0-7 8,1 1-88,1-5 0,0-1 120,1-2 0,0-3-120,-3 5 0,3-2 120,3 2 16,-3 1-136,-1 3 0,1 0 120,5 1-1,-4 0-119,4-1 0,0 0 112,1 3-8,2 1-104,0-4 0,1-1 88,-4 3 0,1-2-88,2 3 0,-1 4 72,3-1 8,-5 0-80,4 1 0,-4 2 72,2 0 8,3 0-80,-5 5 0,-2-2 64,3-3 0,0 4-64,-6 0 0,-3 0 72,1-4 0,3 3-72,-1 2 0,-3-5 72,0 4 0,0-4-72,0 8 0,0 0 64,-5 3 24,-1 1-88,-3 1 0,-3 5 72,1-1 0,-5-2-72,4-3 0,-3-4 40,2-5 16,2-1-56,2 1 0,0 0 40,6 0 16,-3-1-56,2 1 0,0-3 48,4 3-8,-4-3-40,4 3 0,-4-3 40,3 0-8,-2 0-32,3 0 0,0 0 40,-4 0 8,4 0-48,0 0 0,0 0 24,0 0 8,0 0-32,0 0 0,0 0 32,0 0 0,0 0-32,0 0 0,4 1 32,0 4-8,4-1-24,6 1 0,0-2 16,4 0 16,1 2-32,-1-2 0,-4 2 24,2 1 0,-1 0-24,-1-3 0,-5-3 24,0 0 0,0 0-24,-1 0 0,0 0 24,-5 0 8,-2 0-32,1 0 0,0 0 32,1 0 8,-3 0-40,3 0 0,-3 0 24,2 0 8,-2 0-32,0 0 0,0 0 32,0 0-8,0 0-24,0 0 0,0 0 0,0 0 0,-2 0 0,-1 0 0,0 0-32,-1 3 0,3-2 32,-2-2 0,3 1-14103</inkml:trace>
  <inkml:trace contextRef="#ctx1" brushRef="#br2" timeOffset="-95436.25">11351 2779 7736,'0'0'0,"-3"-1"0,-1 1 0,-1 0 16,-2-2 8,3 1-24,-2 1 0,3 0 16,-4 0-8,3 0-8,3 0 0,-3 0 344,4 0 16,0 0-360,0 0 0,0 0 576,0 0 0,0 0-576,0 0 0,0 0 656,4 0 0,-1 0-656,9 0 0,8 0 584,8-4 0,-3 1-584,-3-2 0,2-3 440,-7-4 8,6 1-448,-3 0 0,1 1 368,3 2 0,-3 5-368,-4 0 0,-5 0 184,-2 3 8,-1 0-192,-3 0 0,-1 3 104,-2 0 16,0-3-120,3 0 0,-6 0-10776</inkml:trace>
  <inkml:trace contextRef="#ctx1" brushRef="#br2" timeOffset="-95938.38">11572 2572 8936,'0'0'0,"0"0"0,0 0 0,0 0 0,0 0 0,0 0 0,0 0 0,0 0 0,0 0 0,0 0 0,0 0 0,-2 3 224,-1 0 8,-4 7-232,-5 5 0,-6 5 384,-2 3 0,2 2-384,2-2 0,5 0 480,2 0 16,-3 0-496,-2 0 0,3-1 496,0 1 8,2 0-504,0-3 0,1-5 464,-3-2 0,7-3-464,-3-2 0,3-6 336,2-1-8,2 1-328,0 1 0,0-3 240,0 0-8,0 0-232,0 0 0,0 0 112,0 0 16,0-3-128,0 1 0,0 1 0,0-1 8,2-6-8,3-7 0,-5 15-10840</inkml:trace>
  <inkml:trace contextRef="#ctx1" brushRef="#br2" timeOffset="-95718.8">11382 2678 7632,'0'0'0,"0"-4"0,0 4 0,0 0 24,0-2 0,0 1-24,0-1 0,0-2 16,0 4 16,0-3-32,0 2 0,0 1 264,0-4 16,0 4-280,0 0 0,0 0 496,0 0 8,0 0-504,1 0 0,1 0 560,0 5 8,4 4-568,3 4 0,3 6 576,-1 7 0,0-10-576,-1 2 0,0-5 464,-4 3 16,0-5-480,2 0 0,-3 0 448,-2 2 0,-2-5-448,3 0 0,0-2 376,4 2 0,-3 1-376,2-1 0,-1-4 280,2 0 8,0 0-288,-4-1 0,-4-3 184,4 2 8,-4 1-192,1-3 0,1 4 96,0-4 8,-2 0-104,0 0 0,0 0 8,0 0 8,0-4-16,0 4 0,0 0-11488</inkml:trace>
  <inkml:trace contextRef="#ctx1" brushRef="#br0">13114 3040 5945,'20'-39'2857,"-20"39"-1041,-4-4-495,-2 6-577,-4 1-248,-5 5-304,2 8-64,-1 0-16,1 4 40,9-3-32,0 3 24,8-6-16,1-1-16,10-3 144,4-3 128,5-5 240,-6-9 112,-8 4 25,0 0-57,31-20-160,-2-4-80,0-9 32,-12 9 8,-6-5-32,-3-1-8,-9-6-216,-6 0-87,-6 2-113,-7 6-48,-6 10-8,-3 6-16,-8 15-81,-2 10-39,0 10-80,3 8-16,5 7-304,0 3-352,7 6-608,-3-5-425,14-9-1575,3-4 2279</inkml:trace>
  <inkml:trace contextRef="#ctx1" brushRef="#br0">13343 2996 5673,'-8'-2'2777,"-1"12"-705,0 5-1544,-1 0-48,5 8-279,-1-4-105,11 3-80,1-1-24,7-2 0,3-1 8,2-8-80,7-1-73,2-6-1055,0-5-1136,-4-3 1456</inkml:trace>
  <inkml:trace contextRef="#ctx1" brushRef="#br0">13578 3224 5497,'10'48'2977,"-1"-59"-153,1 0-1175,5-5-257,1-1-176,6-4-223,-2 1-33,-3-3-176,0 3-72,-4 0-208,-5 3-104,-1-1-96,-5 4-104,-2-2-104,-1-3-48,-4 9-48,-1-6 16,0 13-16,-2 3-48,-5 10-16,-1 3-24,-3 11 16,0 3 24,2 4 16,3 7 16,2 2 8,4 0-8,6-6 16,-5-6 0,5-8 0,1-2 0,-1-9-16,7-1 8,-2-5 16,5-5 40,5-6 0,7-4 0,5-5 0,-3 0-32,-1 0 16,-1 1-16,-1 5 8,-3 1-8,-4 2-24,-6 3 32,-4 3-40,0 2 16,-4 5-8,-4-1-24,0 5-24,-3 1 32,-2 4 16,5-1 0,-1-2 24,2 1-8,4-1-8,0-3-16,4 2 16,0-2-16,4-1-16,2-3 8,5-1-264,3 0-264,-3-6-1088,-1-4-937,-1-3 1561</inkml:trace>
  <inkml:trace contextRef="#ctx1" brushRef="#br0">13643 2755 6489,'-6'-2'3233,"-2"-3"-1088,4 2-137,1 2-560,-1-2-159,4 3-209,0 0-168,0 0-344,0 0-176,0 0-184,0 0 0,16 0 224,28 5 56,-17-5 33,5 0 15,5 0-120,-1-1-24,-1 1-80,-5 1-32,-2 1-80,-9 0-88,-10-2-32,-3-2-32,-7 2-40,1 0 8,3 1-264,-4-1-672,0 0-1657,0 0-2112</inkml:trace>
  <inkml:trace contextRef="#ctx1" brushRef="#br0">13793 2632 4609,'1'-8'2905,"3"3"351,-2 1-1127,-1 4-457,0-1-160,-1 1-359,0 0-105,0 0-360,0 0-200,0 0-272,0 0-64,0 0-56,1 7 16,1 13-16,-2 24-56,-4-18 8,-2 2 8,4-2-48,0 1 32,0-4-40,0 0-16,0-4 24,0 1-48,0-8-144,0-2-112,2-6-704,-2-2-272,-1-2-665,2-1-695,0 0 1760</inkml:trace>
  <inkml:trace contextRef="#ctx1" brushRef="#br0">11998 2965 5353,'-6'0'2897,"-1"2"-513,4-1-495,3-1-785,3 4-344,11 0-448,2-1 0,5 1 232,0-7 80,13 2 1,6-3-105,12-1-280,6-2-72,-7-1-88,-2 1-40,-8-6-24,-3 3-24,-10 0-224,-7-4-360,-3 4-1209,-3 0-1247,-9-8 1839</inkml:trace>
  <inkml:trace contextRef="#ctx1" brushRef="#br0">12452 2838 3881,'-42'-18'2024,"58"26"-783,5 2 223,1 0 56,8 5-136,-2-1-135,-1 1-241,3-1-96,-10 4-216,-8 2-152,-1-3-208,-4 1-87,-7-5-121,6 1 32,-27 2-32,-4 1 8,-10 5-48,-8-4-24,14 2-152,3-5-96,3-4-481,6 1-471,4-3-1976,0-3 2023</inkml:trace>
  <inkml:trace contextRef="#ctx1" brushRef="#br2">4082 4657 5481,'-27'24'2633,"26"-25"-1201,1 2-360,3-1-344,-3 0-111,5 0 15,15 0-24,35 2-280,-21-5-72,6 1-160,2-1-40,-7-1-56,-5-6 0,-5 3-48,-7 2-96,-4-1-240,-1 5-600,-13 1 656</inkml:trace>
  <inkml:trace contextRef="#ctx1" brushRef="#br2">4056 4762 5033,'10'-4'2121,"12"4"-1193,8 0-120,10-2-160,7-3-256,-6-2-360,4-3-104,-6-1-344,-6-1-416,1-4 544</inkml:trace>
  <inkml:trace contextRef="#ctx1" brushRef="#br2">4370 4522 4409,'4'-4'2456,"4"3"-415,9 2-681,4 4-128,7 2-151,5 5-81,3 0-96,1 2-64,-9 1-176,-4 0-79,-8 4-265,-12 2-56,-4 5-104,-5 1-80,-18 3-40,-4 0-72,-13-3-216,1 0-160,3-2-1249,8-2-1936,13-4 2353</inkml:trace>
  <inkml:trace contextRef="#ctx1" brushRef="#br2">5231 4875 4241,'23'-1'2256,"5"-5"-951,11-1-265,2-5-296,8 1-512,-4-3-144,-3 3-432,-8 1-560,-10-1 576</inkml:trace>
  <inkml:trace contextRef="#ctx1" brushRef="#br2">5238 4547 4129,'3'-7'2224,"3"1"-543,0-1-81,9 4-456,6-1-288,4 1-359,3 2-129,2-1-56,-5-2-32,5-1-96,0 0-32,-1-1-104,-1-1-32,-4 4-24,-6 0-24,-12 0-112,-3 2-72,-3 3-600,-7 3-921,-3 5 1145</inkml:trace>
  <inkml:trace contextRef="#ctx1" brushRef="#br2">5278 4583 5857,'20'-22'2721,"-20"23"-1353,0 2-368,-1 6-576,-1 5-136,-2 7-47,-1 6 7,-1 5 24,1 1-88,-2 0-80,-1-5-48,2-6-40,3-2-40,3-6-8,0-4-24,2 0-152,2-7-104,1-4-2057,-4-3 1657</inkml:trace>
  <inkml:trace contextRef="#ctx1" brushRef="#br2">5266 4408 2929,'0'-1'1416,"6"-2"-376,9 4-240,8-1 41,2 0 175,1-5 168,1 1 8,0-2-24,-3-4-79,5 1-17,-11-1-80,-6-2-80,-2 3-31,-10-4-185,-2 3-120,-6-2-240,0 3-104,-6-2-176,1 0-32,1 0-8,0 2-24,4 2-136,5 2-128,4 6-376,9 3-441,8 10-1687,-1 1 1816</inkml:trace>
  <inkml:trace contextRef="#ctx1" brushRef="#br2">5285 4660 4705,'3'0'1976,"9"-2"-783,2 0-97,6-7-40,7 2-152,5-2-488,3 0-112,0 1-135,-4 1-49,-11 4-120,-2 1-80,-7 4-185,-6 1-159,-6 4-1552,-6 3 1368</inkml:trace>
  <inkml:trace contextRef="#ctx1" brushRef="#br2">5936 4555 5233,'-5'-8'2585,"2"4"-913,-1-2-128,-1 6-647,-6 3-249,-1 12-384,-3 8-88,0 10-64,-1 3 24,7 5-16,1-1-48,3-6-8,6-1-64,8-7-56,3-6-80,14-4-416,-2-8-1361,4-6 1305</inkml:trace>
  <inkml:trace contextRef="#ctx1" brushRef="#br2" timeOffset="-76788.23">6022 4474 6328,'0'0'0,"0"0"0,-4 0 0,4 0 248,-5-4 16,5 4-264,-3 0 0,3 0 160,-4-1 0,4 1-160,0 0 0,0 0 248,0 0 8,0 0-256,4 0 0,-4 0 208,8 0-8,-8 0-200,19 1 0,1 3 216,4 0 0,-4 3-216,-1-5 0,-3-2 248,-2-2-8,-1 2-240,-1-3 0,-8 3 232,4 0 8,0 0-240,-2-4 0,3 1 192,-1 2 8,0-4-200,-4 2 0,4-6 184,-4 2 16,0 2-200,-1-3 0,-1 1 216,-1 0 0,1-2-216,2-3 0,-4 0 240,-4 2 0,1-2-240,1 4 0,-1 1 240,-1 1 0,0 2-240,4-3 0,-4 2 280,-4 2-8,4 3-272,0-3 0,4 3 240,-3-3 0,1 1-240,2 2 0,-3 0 184,3 0 8,0 0-192,0 5 0,0 1 120,3 3-8,-1 3-112,1 4 0,-3-16-9960</inkml:trace>
  <inkml:trace contextRef="#ctx1" brushRef="#br2">6028 4684 7122,'1'0'2976,"2"4"-1496,4 1-503,0 4-385,9 8-88,-1 1-312,1 1-64,5 3-168,-6-6-88,11 2-656,0-2-1545,-2-7 1561</inkml:trace>
  <inkml:trace contextRef="#ctx1" brushRef="#br2">6169 4709 5425,'-3'6'2161,"-11"3"-1337,5 3-424,-9 3-264,1-1-56,3 2-104,-5-1-136,9-1-536,-1-6-449,2-3 681</inkml:trace>
  <inkml:trace contextRef="#ctx1" brushRef="#br2">6426 4831 7298,'0'4'3480,"-7"4"-1231,-3 5-809,-7 3-752,-1 5-248,2 1-432,5-2-120,5-1-592,6-4-784,5-10 952</inkml:trace>
  <inkml:trace contextRef="#ctx1" brushRef="#br2">6568 4825 7498,'-19'-71'3552,"25"69"-1559,4 1-1041,5 1-248,3 3-472,-1-3-64,5 0-128,-2 0-88,1-3-184,-1-1-304,0-5-2289,-1-3 1993</inkml:trace>
  <inkml:trace contextRef="#ctx1" brushRef="#br2">6647 4654 7186,'4'-7'3304,"-4"7"-1615,0 5-401,-6 10-448,0 3-280,-5 7-224,2 5-40,2-5-240,0 0-24,2-4-56,3-2-64,2-4-112,0-4-208,3-2-1488,0-5-1585,-3-4 2161</inkml:trace>
  <inkml:trace contextRef="#ctx1" brushRef="#br2">6781 4553 5905,'8'10'3065,"2"10"-561,3 2-599,0 9-161,-2-2-87,-4 0-241,2 5-88,-9-4-528,0 1-208,-11 5-415,0 2-105,-7 1-257,-6 1-359,-3-5-1320,-1-1-1625,5-16 2161</inkml:trace>
  <inkml:trace contextRef="#ctx1" brushRef="#br2">7950 4762 6361,'-11'-4'3161,"6"2"-1313,10 2-839,2-1-385,15-1-456,10-2-48,15-7 56,6 1-24,17-4-56,0 3-64,-6 6-56,-3-1-72,-18 2-160,-4 4-272,-10 0-2737,-9-4 2289</inkml:trace>
  <inkml:trace contextRef="#ctx1" brushRef="#br2">8381 4537 2569,'18'-3'1472,"11"2"16,7 2 193,12 9-33,-2 0-136,1 7-344,-5-1-95,-4 5-193,-7 3-32,-9 2-240,-3-1-88,-16-4-248,-1 2-80,-9-3-88,-8 2-64,-5 0-64,-7-1-104,-7-3-240,2 0-368,5-4-3161,-1-4 2729</inkml:trace>
  <inkml:trace contextRef="#ctx1" brushRef="#br3">10734 4556 6825,'-1'-7'3161,"-6"4"-1416,-3 3-417,-9 11-624,-1 7-192,-4 18-208,1 4-40,1 6-72,4-5-56,7-3-64,1-3 0,9-5-72,2-4-24,11-4-144,7-3-80,12-9-1640,-5-6 1360</inkml:trace>
  <inkml:trace contextRef="#ctx1" brushRef="#br3">10781 4525 6337,'0'-7'2929,"3"2"-1345,7 2-607,1 1-153,11 4-200,-2 4-168,4-1-56,-2 2-104,-3-5 56,2-1 56,-4-1 104,1-5 48,-2-2 97,-3-4 39,-6-4 0,-7-2-8,-4 5-264,-4-2-72,-5-1-184,0 3-96,-3-1-32,9 3-32,3 7-64,1-1-64,6 9-176,-3 3-128,8 8-952,8 7-569,0 6 1169</inkml:trace>
  <inkml:trace contextRef="#ctx1" brushRef="#br3">10966 4662 5569,'-9'9'2889,"0"8"-377,-3 3-1343,-12 2-417,2 2-256,-6 0-384,1-2-176,9-3-264,-2-3-728,4-10 720</inkml:trace>
  <inkml:trace contextRef="#ctx1" brushRef="#br3">10793 4760 5161,'0'-1'2697,"-1"0"-1001,0 1-400,0 0-295,1-2-225,0 1-64,0 1-32,1 1-8,13 1-280,25 28-176,-21-20-144,3 3-72,-7-3-144,0-2-8,-1-1-776,-7-3-1529,3-3 1657</inkml:trace>
  <inkml:trace contextRef="#ctx1" brushRef="#br3">10800 4790 8930,'53'-42'3665,"-38"55"-2297,1-2-344,3 5-624,-2 0-136,2-5-448,-6 1-248,-3-6 288</inkml:trace>
  <inkml:trace contextRef="#ctx1" brushRef="#br3">11126 4815 9362,'60'63'4225,"-63"-52"-2409,-5 4-567,-5 2-353,-2 7-688,-1 0-136,2 0-344,1-2-208,9-6-1457,-1-2 1281</inkml:trace>
  <inkml:trace contextRef="#ctx1" brushRef="#br3">11295 4801 7898,'-15'-57'3408,"28"57"-1775,-3-2-585,14 2-560,1 0-208,4-6-344,5 6-128,-5-9-1664,1-1 1312</inkml:trace>
  <inkml:trace contextRef="#ctx1" brushRef="#br3">11437 4621 6985,'5'-14'3665,"-2"8"-160,-1 2-1865,-2 11-439,-2 6-273,-7 10-648,1 5-120,-5 5-144,-1-3-56,4-2-128,-6-1-64,7-8-352,-1-3-288,6-2-945,-3-8-1520,0-6 2169</inkml:trace>
  <inkml:trace contextRef="#ctx1" brushRef="#br3">11664 4466 9458,'2'24'4457,"5"8"-2081,-6 11-375,2 6-65,2 3-375,-1-1-185,-4 0-456,0-1-280,-9 0-416,-2 2-184,-3-6-360,-3-7-656,-3-5-1953,-5-7 1897</inkml:trace>
  <inkml:trace contextRef="#ctx1" brushRef="#br2">12233 4637 6353,'-36'21'2713,"44"-19"-1457,1-1-240,6-3-103,5 6-177,7-6-360,4-1-48,5 3-208,-5-2-96,-4 0-80,-7 0-80,-10 1-360,-4 1-1017,-7-2 1049</inkml:trace>
  <inkml:trace contextRef="#ctx1" brushRef="#br2">12154 4749 5601,'4'0'2657,"4"-3"-1073,12 1-560,-3-1 57,16-4-433,3 7-240,4-2-312,6 1-184,-11-1 32</inkml:trace>
  <inkml:trace contextRef="#ctx1" brushRef="#br2">13144 4286 5545,'56'-24'2913,"-57"23"-969,-10 1-728,6-1-247,-9 3-433,2 3-128,-2 8-208,-8-1-64,-4 5-120,-9 0-8,-1 1-8,1 7-8,5-4 8,3-4-8,15-5-40,4-4 56,14-2 0,6-3 0,15-3 0,4 1-24,6-4 8,-1 2-40,-2 0 24,-5-1 8,-4 3-16,-3 0 56,-5 0 0,-4 0 0,-13-1-16,0 1-8,-9 6 32,-3 4-16,-11 6 48,-8 0 0,-7 7-64,-7 1-16,-2 7-32,-1 1 24,1-2 16,5 1-8,11-8 0,3-4-24,10-7 40,4 0 40,9-6-24,2 1 24,7-4-32,3 1-24,2-2 24,2-2 16,11 2 16,4-3 56,14 0-16,6-3 56,4 2 176,3-1 72,-9-3 144,0 5 40,-4 1-39,-10-1 15,-1 1 48,-1 1-56,-13-2-64,1 0-96,-9 0-176,-5 0-88,-3 0-104,-2 3 0,3-3-32,-1 0 16,-11 2-144,-24 7-136,24-6-848,1-1-657,2-2 1121</inkml:trace>
  <inkml:trace contextRef="#ctx1" brushRef="#br2">12878 5118 3865,'-36'33'2512,"44"-38"-23,6 1-305,6-8-391,2-1-305,9-2-376,1-6-159,0-1-129,-1-5-160,-8-3-240,-5 3-56,-9 3-232,-4-1-72,-6 7 32,-6-1-96,-6 6 32,-2 5-24,-4 8-16,-1 5 0,0 11-32,1 4 40,3 13-40,3 0 40,3 3 0,2-2 16,6-7 16,3-1-40,3-9 24,3-3-40,5-3 40,-1-2 32,4-7 16,3 1 16,5-6 112,1-2 32,0 1-8,-1-3-8,-3 2-136,-5 1-48,-8 0-8,3 5 0,-9-1 0,0 0 16,-1 1-32,-1-1 40,0 0-80,-5 2 40,-11 0-32,-26 25 0,29-17 32,1-2 24,8 2-16,0-2 8,5 0 0,0-1-40,6-2 32,4 1-8,0-4 16,6 2 8,0-4-8,2 3-8,1-3-192,0 1-512,-3-2-3801,1 1 3145</inkml:trace>
  <inkml:trace contextRef="#ctx1" brushRef="#br2">13641 4792 6657,'-35'-21'3265,"38"21"-784,-1 0-1881,2 4-216,-1-2-360,8 0-168,-2 3-1769,1-4 1393</inkml:trace>
  <inkml:trace contextRef="#ctx1" brushRef="#br2">13983 4788 7082,'19'2'3280,"-17"-2"-1111,4 1-1889,5 3-304</inkml:trace>
  <inkml:trace contextRef="#ctx1" brushRef="#br2">12642 4630 6081,'2'-5'2849,"-1"2"-1065,-1 2-159,0 0-537,0 0-224,0 1-392,0 0-184,-5 21-144,-13 30-16,10-24-40,1 2-8,8-5-40,1-3-32,6-6-120,5-1-112,6-7-1184,-2-7 1008</inkml:trace>
  <inkml:trace contextRef="#ctx1" brushRef="#br2">12643 4361 10098,'-11'-25'4169,"7"11"-2657,2 2-295,1 4-665,4 8-336,5 4-712,2 4-985</inkml:trace>
  <inkml:trace contextRef="#ctx1" brushRef="#br2">15317 4751 5353,'-38'-54'2641,"35"55"-921,2-2-184,7 1-479,-6 0-129,8 1-120,14 2-32,32 6-232,-23-8-152,3 0-288,-3-1-128,-3-2-432,-2 0-736,-7-2 776</inkml:trace>
  <inkml:trace contextRef="#ctx1" brushRef="#br2">15403 4591 4865,'-7'-48'2497,"10"40"-729,2 3-120,-6 1-351,1 2-265,2 1-400,-3 2-208,1-1-208,0 1-128,-1 20 16,-1 30-56,-3-17-40,-2 3 24,1-4-32,-1-2 16,7-9-40,-3-1-8,3-6-40,1-2-24,-2-4-40,4-1-32,1-4-248,-5-4-392,0-4-1769,-1 3 1713</inkml:trace>
  <inkml:trace contextRef="#ctx1" brushRef="#br2">15670 4861 6985,'57'-18'2993,"-55"23"-1521,4 0-263,1-2-81,-4-3-16,5-4-64,0-5-39,4-7-233,12-2-120,3-8-200,0-2-120,1-3-128,-8-4-80,0-2-104,-4-4 0,-8-3 0,0 4-32,-6 7 8,-4 5 0,-3 13-16,1 7 56,-5 12-40,-1 7 0,-6 16-8,-2 14-32,-3 15 32,0 5 8,-1 3-24,6-5-8,6-6 24,6-3-32,10-9 24,4-8 0,4-14-16,0-5 40,4-12-24,5-5 32,-3-12-16,5-4-16,0-11 16,-2-2-8,2 0 8,-7 0 48,-4 7-16,-2 6 8,-8 6-24,3 10 24,-7 2-24,1 5-24,-3 5 72,-6 0-80,5 10 32,3 1-32,2 2-72,3-1-40,3 0-232,3-5-368,-2-4-1080,4-3-1209,-4-9 1849</inkml:trace>
  <inkml:trace contextRef="#ctx1" brushRef="#br2">16217 4887 9986,'49'-14'4561,"-48"11"-2112,-1 1-385,0 0-760,0 1-479,0 1-561,0-1-232,0 1-256,0 0-337,0 0-1271,0 0-1185,0 0 1833</inkml:trace>
  <inkml:trace contextRef="#ctx1" brushRef="#br2">16502 4759 9370,'-2'-13'4065,"0"9"-1985,-3-3-247,-7 3-457,-2 2-280,0 2-528,-1 5-128,2 5-143,-2 4-49,2 3-96,1 3-48,9 0-88,3 1-48,7-1-8,4-1-72,5-5-481,2-3-815,2-5-3145,3-3 2969</inkml:trace>
  <inkml:trace contextRef="#ctx1" brushRef="#br2">16681 4875 10770,'1'-1'5457,"1"-3"-1392,3-1-1456,1 2-1337,1-3-496,1 5-1168,2-4-944,-2 5 888</inkml:trace>
  <inkml:trace contextRef="#ctx1" brushRef="#br3">14488 4571 4577,'-17'-19'2473,"1"31"-297,4 3-752,1 3-424,2 2-95,4-1-369,4-1-136,5-7-200,3-2-80,7 0 192,3-7 72,3-3 96,0-1 0,3-9-96,-3-6-32,-2 1-95,1-1 87,-8-7-96,-4 4-40,-6-2-40,-2 1-80,-10 3 8,3 4-32,-8 6-48,1 4 24,-2 8-80,-2 3-32,3 6-40,1 2-48,6 1-32,6 1 32,6-1 40,3 0-8,6-2 32,-1-1 8,2-2 32,0 1 24,-3-2 0,1 0 16,-4 0 16,0 2-8,-3-4 64,0 5-8,-3-5-8,1 1 0,2-3-8,1 1-24,4 0-96,-2 0-217,3-2-2671,3-1 2112</inkml:trace>
  <inkml:trace contextRef="#ctx1" brushRef="#br3">14676 4918 6177,'21'55'3201,"-3"-61"-672,-1-3-465,1-7-216,2-3-215,-1 1-409,-2-4-152,-4 3-408,-1-2-112,-2 3-247,1-2-105,-8 1-112,-2 2-48,-3 3-16,-5 4-16,-1 9-8,-3 1-8,-2 8-16,-1 3 0,-2 6 8,0 4-8,-3 3 24,1 1 16,5 3-32,1 0 32,4-3-48,8 0-8,3-8 40,4 0-24,3-5 64,2-6-32,6-5-8,1-1 32,1-7-56,2 4 56,-1-7-16,1-3-16,-3 4 16,-5 1-16,-8 2 16,0 5 8,-8 2 0,-2 1-16,-3 5-8,-2 1-16,-2 1 8,2 2 8,-1-2 16,5 1-8,5 1-8,5-2 0,6-3-24,2-2 24,3-3-64,1 3-120,-1-4-1257,0-2-1423</inkml:trace>
  <inkml:trace contextRef="#ctx1" brushRef="#br3">14499 4398 6017,'-40'-21'3001,"44"20"-1097,6-2-607,3-2-161,4-10-200,4 1-96,5-2-176,-1-7 17,-2 1-161,3 3 40,-10-7-64,2 3 24,0 4 24,-8-4 8,0 9-8,-6-1-56,-4 8 25,-1 4-161,-3 5-96,0 4-40,3 11-160,5 4 8,-3 3 56,7 2-56,3 0 8,0-1 32,5-5-80,-2 0 8,0-6-480,-2-1-913,0 2 897</inkml:trace>
  <inkml:trace contextRef="#ctx1" brushRef="#br3">17809 4516 3057,'-11'-66'1456,"16"62"-376,-2-1 48,0 4-191,1 1-201,-4 0-464,0 0-72,0 0 184,4 10 48,4 12 64,3 28 0,-13-8-152,-5 7-24,-1 10-96,2 7-63,-3-5-65,0-3-48,6-6 0,-1-9-16,4-9-24,2-1 40,-1-11-16,6-3-32,3-5 64,6-5-56,2-7 48,-4-4 24,2-9-56,0-1 0,-6-1-32,1 3 0,-5 7-72,-2 2 0,-4 7-48,0 5 8,-2 11 80,0 12 0,0 12 40,-1 7 0,3 5-40,1 0-17,3 1 17,-1 0 0,3-1 16,-1 1 0,2-7-24,-1-8 0,-4-12 8,-1-7 8,-4-7 8,-2-3 0,-4-3 32,-2-5 48,-5-2 72,1-3 41,-6-2-1,5 0-8,-1-2-72,3-2-64,5 0-152,-1-3-385,8 2 369</inkml:trace>
  <inkml:trace contextRef="#ctx1" brushRef="#br1" timeOffset="-24457.21">18763 4458 9848,'0'0'0,"0"0"0,0 0 0,0 0 312,0 0 0,0 0-312,0 0 0,0 0 440,0 0 0,0 0-440,0 0 0,3-1 432,-2-1 8,4-3-440,5-8 0,2-4 248,4-4 16,0 2-264,-5 3 0,-3 5 152,-1 2 8,2 1-160,2 0 0,1-4 144,0 5 0,1-5-144,1 4 0,0-2 120,0 1 0,-2 5-120,-1-5 0,0 6 112,-7-2-8,2 2-104,-2-1 0,3-2 104,-2 0-8,-2 2-96,5 1 0,-7-3 104,1 5 8,0 1-112,-1 0 0,1-2 72,2 2 0,-4 0-72,2 0 0,-1 0 64,-1 0 8,0 2-72,2 5 0,-1 0 48,5 2 8,-5 3-56,5 3 0,0-2 48,5 1-8,-7-1-40,1 1 0,1-3 48,-6 2 0,5 3-48,2-3 0,-4 4 32,5 4 16,-3-6-48,2 1 0,0-4 32,-2 0 8,2-1-40,2 0 0,-9-11-11208</inkml:trace>
  <inkml:trace contextRef="#ctx1" brushRef="#br1" timeOffset="-25272.99">18755 4952 10544,'0'0'0,"4"0"0,-4 0 0,0 0 160,0 0 16,1 0-176,1 0 0,-1 0 376,3 0 0,-1 0-376,2 0 0,-5 0 256,3 0 16,6-3-272,10 0 0,9 1 208,5-4 0,0 0-208,-5 3 0,-2 6 168,-3-3 0,-2 3-168,-1-3 0,-1-3 144,-3 3 0,-3 0-144,0 3 0,1-3 136,1 3 8,-6-3-144,-2-3 0,-7 3-10120</inkml:trace>
  <inkml:trace contextRef="#ctx1" brushRef="#br1" timeOffset="-26199.02">18818 4580 9536,'0'0'0,"0"0"0,-4 0 0,4 0 256,-3 0-8,3 0-248,-1 0 0,1 0 600,3 4 16,-3-4-616,0 12 0,0-12 512,4 11 8,-4-11-520,0 23 0,1-2 264,-1 3 16,-1-1-280,-3-2 0,-3 0 152,-1-2 0,1 0-152,3 2 0,3-5 120,-1 2 0,0 0-120,2 1 0,-4 0 96,1-2 0,-2-1-96,5-3 0,-3 4 64,2-6 0,1 1-64,0-7 0,0-1 48,1-1 0,2-3-48,-3 1 0,0-1-10352</inkml:trace>
  <inkml:trace contextRef="#ctx1" brushRef="#br1" timeOffset="-25869.36">18794 4567 10448,'0'0'0,"0"0"0,0 0 0,0 0 264,1 0 16,-1 0-280,0 0 0,0 4 488,3 0-8,-1-4-480,-1 5 0,1-5 320,1 3 0,2 1-320,5 0 0,-1-4 192,1 1 0,4 1-192,1-2 0,4-3 152,1-1 0,-5 4-152,2-3 0,2 2 128,-2 1 0,2 0-128,-3-3 0,7-2 112,-4 1 8,-1 0-120,-4-2 0,-2 1 96,-1-1 8,-6 3-104,2 0 0,-3 3 64,1 0 8,-2 0-72,-3 0 0,0 0 32,1 0 16,2 0-48,-3 0 0,0 0-10648</inkml:trace>
  <inkml:trace contextRef="#ctx1" brushRef="#br1" timeOffset="-25571.08">18800 4748 10544,'0'0'0,"1"-4"0,-1 4 0,0 0 128,3 0 8,-1-3-136,-2 2 0,0 1 408,4 0 8,-1-2-416,5-1 0,1 0 424,6 0 0,2 2-424,5-1 0,3 0 232,5 2 0,-3 0-232,-4-6 0,-6 1 168,-1-4 0,-4 6-168,0-1 0,-1 4 136,2 1 0,-7 2-136,3 0 0,-9-3 104,3 0 16,0 0-120,-1 0 0,2 0 72,-4 0 0,1 0-72,1 0 0,-1 0 48,1 2-8,0 2-40,1-1 0,-3-3-10512</inkml:trace>
  <inkml:trace contextRef="#ctx1" brushRef="#br1" timeOffset="-23955.11">19546 4917 10448,'0'0'0,"-1"8"0,1-1 0,-5 7 248,2 3 8,0-1-256,-3-3 0,-1-2 480,-2 1 16,3 1-496,2 2 0,1 2 400,1 0 16,-1 0-416,-2 3 0,-1 2 168,-3-1 16,0-3-184,2-2 0,-3-4 88,1 0 8,2-7-96,4 1 0,3-6-9960</inkml:trace>
  <inkml:trace contextRef="#ctx1" brushRef="#br1" timeOffset="-23436.97">19703 4604 10752,'0'0'0,"3"-3"0,-3 1 0,0-5 200,4-1-8,0-1-192,4-2 0,-2 3 328,2-4 0,3 5-328,-1 4 0,3-2 456,-1 4 8,2 1-464,-1-3 0,2-2 232,-1 1 8,1 4-240,2 0 0,-1 0 192,-1 0 0,2 0-192,0 0 0,-2 0 192,1 0 8,-1 0-200,-2 4 0,-4 1 152,-3-2 8,-3-2-160,0 4 0,-1-2 112,-2 0 8,-2 1-120,-1 5 0,0 2 88,0 5 8,-3-5-96,-1-1 0,-2 3 72,-1 0 8,2-2-80,1-4 0,3 2 72,-1-8 0,2 5-72,2 0 0,-6 0 72,1-1 0,-3 2-72,5 2 0,-1-2 56,0 0 8,2 1-64,-3-5 0,4 4 64,2-1 0,2 2-64,0 0 0,2 3 48,0 2 0,5 2-48,1-3 0,2 3 32,4 1 0,-5-1-32,1-2 0,-2-1 32,-1-4-8,0 0-24,2 4 0,1 2 16,0 2 8,-1-3-24,0-2 0,-3-4 24,3-1-8,-4 1-16,-4-4 0,-2 2 16,-1 2 0,-1-4-16,-2 4 0,-1 2 16,1 0 0,1-1-16,-4-1 0,2-2 16,-3-1 0,-2 0-16,-1 2 0,-3 3 24,-1 2-8,-6-6-16,1-2 0,-4-3 16,-5-3 0,5 0-16,-1 1 0,0-4 8,0 1 16,0-4-24,0 3 0,-1-2 8,-4-1 0,2-2-8,5-1 0,5-4 0,3 1 8,1-5-8,-1 3 0,2-2 0,-3 4 0,1-4 0,4-1 0,10 20-11928</inkml:trace>
  <inkml:trace contextRef="#ctx1" brushRef="#br1" timeOffset="-22808.38">19694 4368 10344,'0'0'0,"3"0"0,1 0 0,2-4 248,3 1-8,3 2-240,2-3 0,1 0 544,1-1 16,-4-2-560,2-2 0,-2 0 432,1-3 8,-2 2-440,-2 3 0,0-1 248,2-1 16,0 2-264,-3 1 0,-5 0 200,3 0-8,-2-3-192,1 0 0,1 2 176,-3-2 0,-2 3-176,1 3 0,-2 1 160,0 0 0,0 1-160,0 1 0,0-4 152,2 4 8,-2 0-160,0 0 0,3 0 112,-3 0 8,2 0-120,-1 0 0,1 0 96,2 5 16,-1 2-112,2-1 0,2 3 88,1 3 8,3 1-96,-1 2 0,2-5 80,2 4 8,-1 5-88,-1-6 0,-2 1 64,-4-3 8,1 2-72,0-2 0,1-2 56,-2-2 8,1 2-64,0 1 0,1 4 32,0-4 8,-1-3-40,-2 1 0,-5-8-11872</inkml:trace>
  <inkml:trace contextRef="#ctx1" brushRef="#br1" timeOffset="-23683.68">19790 4614 9344,'0'0'0,"0"1"0,0 2 0,0-3 168,0 3 8,0 0-176,0 3 0,3 7 616,0 5-8,-3 6-608,0-1 0,0 1 552,-3 0 0,-1-2-552,0-1 0,1-2 344,2-4 8,-2 6-352,-1-1 0,0 7 232,4-3 8,-6-2-240,6-1 0,1-5 168,4-8 16,-5-1-184,0-3 0,0-1 88,0 0 8,0-3-96,0 3 0,0-3-10296</inkml:trace>
  <inkml:trace contextRef="#ctx1" brushRef="#br1" timeOffset="-22307.45">20418 4830 11048,'0'0'0,"1"0"0,-1 0 0,0 0 168,2 0 8,-1-3-176,4 3 0,-2-3 384,3 0 8,4 2-392,6-1 0,4 2 440,5-3 8,-5 2-448,2-2 0,-4 0 224,-2-6 16,1 5-240,4-1 0,-1 4 184,2-1 8,-3-4-192,1-3 0,-20 9-10424</inkml:trace>
  <inkml:trace contextRef="#ctx1" brushRef="#br1" timeOffset="-21633.03">20995 5028 9944,'0'0'0,"0"-2"0,1 2 0,2 0 104,2 0 16,3-6-120,7-5 0,5-1 248,4-1 16,1-6-264,2 1 0,1-1 344,1 0-8,-3-4-336,0-1 0,2-8 368,0 1 0,1 0-368,-7-2 0,-2 6 336,1 0-8,-5 3-328,-2 1 0,-2 3 272,-1 5 0,-5-4-272,0-5 0,-6 5 224,0-5 8,-3 1-232,3 7 0,-3-3 168,2 3 16,-4 0-184,-2 4 0,0 3 128,-5 0 16,4 3-144,0 2 0,4 4 104,-1-3 0,0 3-104,-1 3 0,3-2 88,-2 2 8,-2 9-96,-3 4 0,-4 14 72,-1 7 0,-4-1-72,4 5 0,1-1 48,2-1 8,-1 4-56,0 2 0,0 4 40,-2 0-8,4 0-32,-1 0 0,3-3 40,6 1-8,-7-7-32,-1-4 0,-1-7 24,-3-5 16,5-2-40,1 0 0,4 5 32,4-5 8,-1 0-40,-4-4 0,0-6 24,1-1 16,0-6-40,3 0 0,-1-2 24,0 1 0,1-4-24,0 3 0,1-3 24,-1 2-8,1-2-16,1-2 0,1-1 8,2-1 0,1-4-8,2-6 0,-6 14-11608</inkml:trace>
  <inkml:trace contextRef="#ctx1" brushRef="#br1" timeOffset="-21209.4">21454 4952 10344,'0'0'0,"6"-5"0,2-1 0,6-3 200,3-6 8,2 4-208,-6-3 0,-1 0 376,1 1 0,-1-1-376,1 1 0,-2 2 488,-1-5 0,-1 5-488,-2 3 0,-2 3 336,-4 5 0,1 0-336,-1-3 0,4 0 224,-5 3 8,0 0-232,0 0 0,0 0 168,0 0 16,0 0-184,0 0 0,0 0 136,0 0 8,0 0-144,0 0 0,-5 0 104,1 6 0,-4 2-104,-5 8 0,-2 0 64,-2 6 0,3-1-64,5-2 0,3 1 56,1 3 8,2-6-64,3-1 0,1-2 32,3-3 16,1-1-48,0-1 0,3-3 24,4 1 8,1-3-32,0 1 0,0 3 24,1-8 0,0 3-24,-1-2 0,1 2 16,2-3 16,-1 0-32,-1 0 0,0-4 24,-2 1 0,0-1-24,1-5 0,1-2 24,1-1 0,-1-3-24,-3 2 0,0-5 24,-3 2 8,4 0-32,0 0 0,1-1 24,0 3 8,-2-2-32,0 0 0,-3 0 16,1-3 8,-3 7-24,0-3 0,-3 6 16,-1 2 16,0 4-32,1-5 0,-3 3 16,0 1 8,0 0-24,0 4 0,0-3 32,0 2 0,-7-1-32,2-1 0,-3 3 32,4-3-8,-6 3-24,-1 6 0,-7 4 32,-1 1 8,2 5-40,2 1 0,2 2 24,2 5 16,-1-1-40,4-3 0,1-3 16,4 0 0,-1 3-16,1-5 0,2 1 24,1 0-8,3-3-16,0 1 0,2-2 8,4-2 0,0 1-8,0-8 0,-2 1 0,2-4 8,-1 3-8,2-3 0,3-3 8,-1 3 0,7-4-8,2 1 0,6-8 8,4 1 16,1-2-24,-3-6 0,-3-2 8,2-4 8,0-4-16,1 1 0,-1 0 8,-1-5 8,-2 4-16,-2 1 0,0 1 16,-1 1 0,0-5-16,-2 3 0,0-2 8,0-2 0,-5-1-8,-3 1 0,-4 3 0,-2-1 8,-3 8-8,-3 0 0,-3 3 0,-3 6 8,3 4-8,0 3 0,1 5 0,-2 4 8,-2 4-8,-2 4 0,-6 4 0,-1 3 0,-1 5 0,4 1 0,-4 2 0,-2 3 0,5-1 0,0-4 0,4-1 0,1 1 0,-1-1 0,-3 1 0,0 5 0,-1 2 16,0-2-16,3 2 0,2 3 8,3-4 0,-1 4-8,6-7 0,0-5 8,0-3 0,4 0-8,1-3 0,4 0 8,1 0 0,0-5-8,0-9 0,1-6 0,-1-6 8,0 2-8,-1 7 0,-3 0 0,-1 4 16,2-4-16,5-4 0,0-7 0,0 0 0,2-3 0,-1-2 0,0 1 0,2 0 0,1 2 0,-1-5 0,1 1 0,-1-3 0,-1 2 0,-3 5 0,0 1 0,-3 5 0,-1-2 0,-2 6 0,-4-1 0,-1 4 0,2 0 0,-2 0 0,0 0 0,0 0 0,0 0 0,0 4 0,-2-1 0,-3 6 0,-3-2 0,0 8 0,-3 3 0,1 4 0,3-1 0,2-2 0,4-6 0,1-1 0,1-1 0,-1-3 0,2-1 0,1-3 0,3-1 0,0 1 0,2-1 0,4 0 8,0-3-8,5 3 0,5 0 0,-2-3 8,3 0-8,-3-6 0,-1-3 0,-2-3 0,0-1 0,0-5 0,0-3 0,-2-3 8,-3-2-8,0 1 0,-2-1 0,-1-1 8,-1 3-8,-3 0 0,1 2 0,-3 6 8,-3-1-8,0 1 0,-3 8 8,-4 0 16,0 5-24,2 3 0,1-3 16,-4 1 8,-3 2-24,-7 5 0,-4 6 16,-5 0 16,11-2-32,-3-1 0,3 8 8,-5-3 8,1 6-16,2 2 0,4 4 8,2 2 0,5-11-8,1-1 0,6-15-12064</inkml:trace>
  <inkml:trace contextRef="#ctx1" brushRef="#br1" timeOffset="-19546.3">21855 4289 11256,'0'0'0,"0"-4"0,-4-1 0,0 1 256,3-5 16,-2 5-272,3-2 0,-3 6 504,1 0 0,1-3-504,-1 3 0,2-3 408,0 3 16,0 3-424,0 0 0,0 0 192,0 0 0,0 3-192,-1 5 0,1-11-10512</inkml:trace>
  <inkml:trace contextRef="#ctx1" brushRef="#br1" timeOffset="-20017.1">22845 4402 11656,'0'0'0,"-1"0"0,-1 4 0,-5 1 88,0-5 8,1 9-96,-1 1 0,-1 14 392,-3 0 16,2 5-408,1 4 0,-2 2 400,2 1 8,-1-4-408,-1 0 0,-2-3 248,0-4 16,2 5-264,1 1 0,2 6 224,3-2 8,1-2-232,3-6 0,3-8 144,1-5 0,1 3-144,-1-2 0,-1 1 88,-3 1 0,0-2-88,6-4 0,0-8 64,1 0 0,1-6-64,5-3 0,2-2 56,1-5 0,4 0-56,0-1 0,7-2 56,0 0 8,2-3-64,1 0 0,-2 3 48,2 2 0,-5-3-48,-1 1 0,-1 0 64,-3 5 0,-4 3-64,-4 2 0,-6 9 72,-3 3 8,-1-3-80,0 2 0,1-2 80,0-1 0,1 4-80,-4 7 0,-4 3 80,1 1 8,0 2-88,-1 2 0,-1-4 56,-3 0 16,-4 1-72,-4-5 0,-3-1 64,-1-2 8,-1-2-72,-2 1 0,4-2 56,-4-4 0,2 0-56,-1 0 0,2-3 40,0-3 8,1 0-48,2 0 0,0-1 23,2 1 9,-4-1-32,-4-8 0,23 12-12359</inkml:trace>
  <inkml:trace contextRef="#ctx1" brushRef="#br1" timeOffset="-18337.59">23692 4781 10040,'0'0'0,"0"0"0,0 0 0,0 0 256,0-3-8,0 3-248,0 0 0,0 0 552,-4 0 0,4 0-552,-4 0 0,4 0 432,-4 0 8,4 0-440,-5 3 0,5-3 232,-15 19 0,15-19-232,-20 33 0,12-12 144,-1-1 0,6 1-144,3-7 0,4 2 120,5-6-8,-1 1-112,-1-2 0,-6-4 120,2 0 0,2-1-120,3-1 0,2-3 96,3 0 8,2 0-104,-5-4 0,2-1 104,0-3-8,2-3-96,1-5 0,-2-3 120,4-4 0,-2 0-120,-1 1 0,-2-1 128,-4 5 0,0 2-128,1 0 0,-2-1 96,-2 1 16,-2 0-112,-3 3 0,-3 1 88,-2 3 8,-2-6-96,1 2 0,-3-1 80,-1 1 8,-2 4-88,-2 0 0,-1 4 88,-1 2-8,3 3-80,1 3 0,0 2 64,0 4 8,0 4-72,2 4 0,0-1 40,2 3 8,0 3-48,0-2 0,8-20-11696</inkml:trace>
  <inkml:trace contextRef="#ctx1" brushRef="#br1" timeOffset="-17976.14">23837 4975 11048,'0'0'0,"3"0"0,1 0 0,1 0 232,2-3 0,2 3-232,2-4 0,4-1 464,2-3 0,0-1-464,0-2 0,-1-2 480,0-5 16,0 0-496,-3-2 0,0-1 272,3-3 0,-2 3-272,-1 2 0,3 3 184,-2-1 8,1-2-192,-4 3 0,1 1 152,-5 2 0,-1 1-152,0-3 0,-3 2 112,0 0 16,-3 2-128,3 2 0,-3 4 128,-3 2 0,0 1-128,1 1 0,1-1 104,-1 2 16,1 0-120,-3 0 0,1 0 80,-1 0 8,1 2-88,-2 4 0,-4 1 64,-2 3 8,0 1-72,3 5 0,1-3 40,4 4 8,0-4-48,-2 3 0,1-2 24,-2 2 8,5 0-32,1-1 0,1 3 16,3 1 0,-1 0-16,-1-3 0,-2 3 16,-2 1 16,4-7-32,5 1 0,3-7 16,2 2 0,-2-6-16,-3 1 0,-4 2 8,-3 0 16,0-3-24,2 2 0,-1-2 0,2 1 8,3-3-8,3-2 0,4-3 0,4-2 8,0-2-8,3-8 0,-3 0 0,2-4 8,0-3-8,1 2 0,1 3 0,-1-1 8,-2-2-8,-7 9 0,-3 2 8,-2 1 8,-5 2-16,-1 2 0,-1-4 16,-1 6 0,2-1-16,0 2 0,0 0 16,0-1 0,0 1-16,2 2 0,-1 0 24,1 0 0,-2 0-24,-2 2 0,-1 5 16,-1 0 16,1 7-32,-1 5 0,1 0 32,-2 5 8,1-3-40,1 1 0,6-3 32,1 0 8,3-2-40,1-1 0,6-3 24,1-2 8,2 0-32,-3-2 0,0-6 32,-5-3-9,2 0-23,-2-3 0,3 2 16,-1-2 8,-3 1-24,-1-2 0,-7 4-12359</inkml:trace>
  <inkml:trace contextRef="#ctx1" brushRef="#br1" timeOffset="-16549.23">24388 4846 9944,'0'0'0,"0"0"0,-5 0 0,5 0 272,-3 0-8,3 0-264,-4 0 0,4 0 568,-1 0 8,1 0-576,4 0 0,-4 0 576,9 0-8,-9 0-568,14-3 0,-14 3 344,17-5 0,-17 5-344,17-11 0,-17 11 224,26-24 8,-26 24-232,22-25 0,-22 25 184,12-22 16,-12 22-200,3-16 0,-3 16 136,-2-11 8,2 11-144,-9-10 0,9 10 104,-17-9 16,17 9-120,-15-9 0,15 9 80,-13-13 8,13 13-88,-19-3 0,19 3 64,-32 0 8,32 0-72,-29 9 0,29-9 64,-23 7 0,23-7-64,-24 27 0,11-7 32,3 3 16,3 1-48,4-1 0,3-23-11488</inkml:trace>
  <inkml:trace contextRef="#ctx1" brushRef="#br2">5816 5508 5529,'1'-6'3345,"0"4"24,-2-1-1369,-8 6-656,-3 6-415,1 10-433,-5 3-168,4 7-160,0 0-24,5 4-144,2-2-8,5-2-128,1-2-104,7-6-681,5-3-639,1-11 976</inkml:trace>
  <inkml:trace contextRef="#ctx1" brushRef="#br2">6078 5579 8018,'4'-5'3640,"2"5"-1615,-6 4-481,-9 4-608,-1 3-255,-10 6-289,3 0-208,-3 4-136,-1 1 16,-2-6-208,7 0-72,5-11-432,2-2-401,7-6-2015,-3-6 2015</inkml:trace>
  <inkml:trace contextRef="#ctx1" brushRef="#br2">5932 5587 7530,'7'7'3616,"4"5"-1295,-1 2-657,6 5-776,-2-1-255,0 1-409,0-3-112,5-3-192,1-4-120,0-3-665,-2-2-599,-12-10 920</inkml:trace>
  <inkml:trace contextRef="#ctx1" brushRef="#br2">5278 5479 4249,'4'-9'2312,"3"-2"-583,1 0-113,3 7-544,1-2-311,1 9-441,-3-3-112,-4 6-144,6 6-48,-6-1-40,0 5 8,-3-4 16,-5 1-16,3 2 16,0 0-8,1-1 8,0-4-16,-4 1 24,2-4 0,2-1 0,4 3-16,8-1-24,0 1 48,0 2-8,1 0 16,-2 1 48,-2 1-56,-5-1 232,-3 2 336,-11 0 176,-3 0 72,-4 4-104,-10-5-304,-4 1-168,-5-3-87,-3-2-81,2-1-40,2-3 8,0-8-32,5-2-24,4-8-24,10 1-152,6-3-153,8 0-903,4 0-1248,6-1 1567</inkml:trace>
  <inkml:trace contextRef="#ctx1" brushRef="#br2">5238 5340 6241,'-7'0'2993,"2"-1"-1041,4 1-495,3 1-745,-2-1-232,7 1-176,14 5 64,32 3 64,-26-12 24,4-4-80,-5-4 16,-7-3 137,1 3 79,-9-6 32,0 4-8,-11-4-80,-3 4-96,-6 2-136,-7-2-120,1 2-128,-3-1-24,0 3-16,8 4 0,7 6-184,-1 2-136,9 8-672,5 4-536,4 0-2569,12 5 2625</inkml:trace>
  <inkml:trace contextRef="#ctx1" brushRef="#br2">5290 5544 3545,'14'-61'2488,"-14"61"-175,-2 3-833,2 1-232,-1-4-503,0 0-145,-1 10-168,-8 29-88,4-14-176,0-4-56,0 1-72,1 0 24,3-6-104,1-4-24,1-4-88,0-1-176,2-7-1185,3-5-1567,-3-6 1928</inkml:trace>
  <inkml:trace contextRef="#ctx1" brushRef="#br2" timeOffset="-75987.22">5959 5340 5824,'0'0'0,"-4"-4"0,4 4 0,-4 0 264,4-2 16,0 2-280,0 0 0,0 0 504,0 0 8,0 0-512,0 0 0,0 0 416,0 0-8,0 0-408,0 0 0,0 0 280,4 0 8,0 2-288,1 2 0,8 0 192,8 2 0,-1 3-192,0-5 0,-1 0 176,-3 1-8,0-2-168,-1 2 0,-4-2 152,-2-3 8,-1 0-160,-1 0 0,-3 0 192,0 0-8,1 0-184,2 0 0,-3 0 200,0 0 8,0-3-208,-4 3 0,0-6 176,4 3 16,-4-5-192,0 0 0,3-3 256,-2 1 8,-1 1-264,-1 0 0,-2-3 296,3 4 8,-4-3-304,4 2 0,-4-1 280,0 1 0,-4-1-280,3 5 0,2 2 256,3 0 8,0 3-264,0 0 0,3 0 192,-3 0 16,2 0-208,1 0 0,-3 0-10176</inkml:trace>
  <inkml:trace contextRef="#ctx1" brushRef="#br2">6260 5661 4873,'-29'-1'2593,"31"2"-681,-2 0-56,-2 10-343,-2 3-225,-4 8-344,-1 6-168,-4 1-344,2 4-159,4-6-249,5-2 16,7-3-176,-2-7-177,7-12-1175,-1-5-2137,6-12 2385</inkml:trace>
  <inkml:trace contextRef="#ctx1" brushRef="#br2">6474 5622 6665,'8'-1'3305,"-6"1"-904,4 0-1473,6 4-328,1 0-248,6-3-104,8-1-216,2-2-80,-3-5-360,1-6-936,-10-1 904</inkml:trace>
  <inkml:trace contextRef="#ctx1" brushRef="#br2">6541 5518 9194,'2'3'4001,"-7"3"-2401,0 12-648,-1 5-239,-2 3-497,1 5-64,-2 0-112,6 1 0,0-3-128,2-4-96,2-12-265,-3-7-375,2-7-1496,0-7-1689,0-3 2481</inkml:trace>
  <inkml:trace contextRef="#ctx1" brushRef="#br2">6733 5417 7866,'10'10'4361,"2"9"-825,6 3-1271,-2 5-265,-1 5-407,-5 0-233,-4 4-520,-6 4-216,-6 5-392,-3 3-216,-12-1-352,-4-5-600,-7-11-1633,2-4-1960</inkml:trace>
  <inkml:trace contextRef="#ctx1" brushRef="#br2">8269 5708 4857,'-12'0'3017,"4"-2"207,6 2-1167,2-1-753,2 0-312,-2 0-576,14-1-192,38 0-120,-14 0-40,4-4-64,3-1 0,0-2-136,-2-1-32,-5-3-432,-3 3-736,-10-2 912</inkml:trace>
  <inkml:trace contextRef="#ctx1" brushRef="#br2">8598 5590 5449,'-20'-40'2705,"30"40"-609,9 0-343,9 6-377,5 8 56,-1 2-56,-2 2-111,-7 0-209,-6 2-136,-8 2-464,-4 5-144,-14 4-232,-4-1-80,-11 1-40,-7-3-112,-7-1-336,-1-8-520,7-3-1929,5-4 1913</inkml:trace>
  <inkml:trace contextRef="#ctx1" brushRef="#br3">9896 5718 6945,'13'-16'3233,"13"1"-1416,2-1-305,0 2-560,5 2-248,-1 4-384,-2 3-48,-4 5-176,-8 1-16,-8 3-48,-6 4-48,-8 3-8,-7 0-40,-9 4-80,-1 0 8,-3-1-104,1 3 24,2-3 88,6 2-16,2-6 104,4-2 16,7 2 0,3-1 24,8 3 8,0-1-16,10-2 80,1-1-32,4 1 32,2 4 24,-6-1-16,-1 2 32,-3-1 16,-9-1 16,-5-2 0,-2-1 40,-9 1-24,-5-1 8,-10 0-64,-6 0-16,-7-2-39,0-3-33,-1-4-57,2-2-31,1-6-176,6-2-128,8-6-1352,-1-5 1160</inkml:trace>
  <inkml:trace contextRef="#ctx1" brushRef="#br3">9868 5565 4273,'8'0'2744,"8"1"33,5 0-1433,9 5-71,9 0-393,-1-2-32,6 0-136,0-1-112,-4-3 0,-8-3 1,-9-4 39,-11 0 8,-4-2 40,-6-5-24,-4 2-120,3 0-8,-6-6-304,-3 2-64,-9-7-136,-2-1-40,3 5 40,-2 0-120,13 8-192,-1 2-280,4 7-1240,5 5-593,-2 2 1401</inkml:trace>
  <inkml:trace contextRef="#ctx1" brushRef="#br3">9916 5761 5625,'15'-43'2825,"-12"42"-1081,-2 10-744,-1 6-39,-3 5-385,0 9 16,-6-1-232,-2 1-56,3-1-152,2-3-112,6-2-40,0-3-96,3-7-200,-3-4-400,2-9 456</inkml:trace>
  <inkml:trace contextRef="#ctx1" brushRef="#br3">10024 5374 6457,'-75'22'2993,"73"-24"-1297,1-3-295,6-3-361,3-1-192,6-4-272,1-3-48,5-4-128,1 1-40,2 0-7,1 0-25,-7 7 0,-2-2 16,-5 8 72,-3 0-56,-3 4 16,-1 2-152,0 7-64,-1 3 104,5 9-64,-1 1 104,-4 1-128,5 3-112,6-2-40,-2 1-40,8 0-512,2-2-864</inkml:trace>
  <inkml:trace contextRef="#ctx1" brushRef="#br3">10538 5609 6281,'-4'-2'3105,"-4"8"-993,-8 4-687,-4 14-561,-1 9-128,-2 10-200,0 5-160,9-8-232,4-3-40,11-7-200,8-9-72,11 2-592,4-10-1392,5-6 1472</inkml:trace>
  <inkml:trace contextRef="#ctx1" brushRef="#br3">10689 5523 5409,'-73'4'2769,"75"3"-929,-8-7-23,-1 2-689,2-1-248,5 1-392,0 2-136,0-4-40,0 0-32,12 1 96,33 3-48,-17-5-32,0-1 1,1-1-17,-1-3 128,-4-2 0,-1 0 88,-8-2 128,-2 2-72,-4 0 128,-8-5 8,-8-7-207,-6 2 15,-9-3-224,2 0-48,1 4-112,2 2-16,4 2-40,4 5-48,8 7-88,1 0-136,6 4-584,5 3-641,11 3-2248,2 2 2321</inkml:trace>
  <inkml:trace contextRef="#ctx1" brushRef="#br3">10656 5781 5961,'10'-26'3505,"1"35"-40,6 5-2521,-4 2-224,2-1-488,4-3-80,2-2-128,1-2-136,0 0-376,0-4-952,-13-7 968</inkml:trace>
  <inkml:trace contextRef="#ctx1" brushRef="#br3">10856 5768 6217,'-2'3'3057,"-12"7"-769,-2-1-1039,-9 9-681,-3-1-144,0 2-424,2-2-24,4-5-128,5 3-264,5-10-2401,0-1 1969</inkml:trace>
  <inkml:trace contextRef="#ctx1" brushRef="#br3">10710 5540 9546,'-3'-13'4217,"2"-3"-2041,2 3-239,6-1-665,1 4-208,4 3-504,-2-2-87,-3 1-257,1-1-56,1 6-128,-3-3-32,1 5 32,-2 0-32,-1 3-16,-1 2-24,-1 0-8,0 6 8,0-7 8,-1 2-48,0 1-16,-1-4-72,3-1-121,-2-1-103,-1 0-408,0 0-240,0-1-488,0 0-513,0 0 1337</inkml:trace>
  <inkml:trace contextRef="#ctx1" brushRef="#br3">11107 5945 6593,'-1'0'3233,"0"-1"-1192,1 0-585,-1 0-648,-5 1-288,-4 4-336,-25 29-40,24-9-80,1 2-8,0-5-112,5 1-56,6-12-344,-1 0-720,9-16 824</inkml:trace>
  <inkml:trace contextRef="#ctx1" brushRef="#br3">11289 5800 6505,'1'-12'3353,"-4"-1"-832,3-1-673,5 7-776,1 0-352,16 5-512,2-1-120,8 0-184,5-2-40,0-4-304,2-2-656,-3-2 752</inkml:trace>
  <inkml:trace contextRef="#ctx1" brushRef="#br3">11348 5636 7890,'2'-3'3696,"-4"3"-1711,-4 14-1065,-1 5-320,-7 13-464,1 5-32,1 4-96,3-2 24,8-2-48,3-6-48,0-6-72,1-5-56,-1-9-424,1-5-760,0-7 944</inkml:trace>
  <inkml:trace contextRef="#ctx1" brushRef="#br3">11627 5500 6089,'4'5'3329,"4"6"-248,1 2-1113,6 12-288,0 2-71,-6 11-281,5 4-152,-10 5-343,3 3-161,-4-3-328,-6-2-96,-4-2-184,-12-1-40,-12 0-24,-3 3-88,-15-3-544,2-1-705,3-9-1799,-4-10 1903</inkml:trace>
  <inkml:trace contextRef="#ctx1" brushRef="#br2">12170 5846 6385,'-4'-1'2881,"7"1"-1353,2 0-223,8-1-225,5 2-144,6-1-208,3 0-208,5 2-256,2-4-72,-4-2-136,-2 4-16,-6-3-40,0 3-48,-11-3-184,-6-1-168,-6 5-1760,-12-4 1472</inkml:trace>
  <inkml:trace contextRef="#ctx1" brushRef="#br2">12259 5877 5385,'-38'21'2761,"54"-23"-1145,8 0-568,7 0-312,12 1-632,-4 0-304,5-1 144</inkml:trace>
  <inkml:trace contextRef="#ctx1" brushRef="#br2">13212 5611 4185,'12'-4'2696,"-8"1"41,-3 3-560,-1 1-617,-7 2-296,-11 3-512,-1 3-264,-10 5-248,-1 4-112,-6 3-56,-3 3-24,-4 2-40,-1-3 25,8-2-42,7-4-23,9-9 32,8 2-8,12-7-16,4 2 64,11-3-64,1-2 24,7-2 0,3 0-32,3-1 72,3 1-40,-2 3 65,-5-2-33,-7 1-72,-5 5-17,-12 0 1,-1 4 56,-13 5-16,-10-2 32,-12 5-96,-9 3-72,-4-1 40,-2-1 8,9-1 56,9-1 80,10-4 32,6-3 8,9-4 40,7-2-32,5-2 241,9-1 295,14 0 160,3-2 24,14 0-240,9-3-320,0 2-160,-2 1-72,-1 1-200,-8 0-280,-7 1-2000,-5 1 1703</inkml:trace>
  <inkml:trace contextRef="#ctx1" brushRef="#br2">12924 6199 5057,'5'1'2457,"8"1"-881,3-1 64,4-2-87,2-2-345,3-4-456,-2-3 0,-3 0-144,-1-5-104,-8 0-47,-1 4-105,-5 1-64,-7 1 24,-3 2-112,1 2-72,-8 1-56,4 5-72,-2 2 8,-1 4-8,3 8-32,-1-1 32,4 6 8,-2-4-16,6 1 24,0-4-48,2-3 32,3 1 256,2-1 120,3-3 88,2-3 176,0-2-144,2-5-168,-2 1 0,-5-3-224,5 3-56,-4 1-48,-1 1-16,8 1-8,-6 1 0,2 6-56,1-1-176,-3-2-1000,8 1-1024,5 1 1423</inkml:trace>
  <inkml:trace contextRef="#ctx1" brushRef="#br2">13441 5865 7738,'-25'18'3088,"29"-20"-2095,0-1-329,1 5-464,2-1-104,0 3-96,2 2-104,3-3-328,1 1-1457,-2-2 1289</inkml:trace>
  <inkml:trace contextRef="#ctx1" brushRef="#br2">13729 5917 2296,'9'-2'905,"-4"3"-569,-4 0-800,1-2 280</inkml:trace>
  <inkml:trace contextRef="#ctx1" brushRef="#br2">13779 5916 6481,'49'9'3249,"-46"-9"-1048,3 0-1321,0-1-304,2 0-648,-2-1-760,3 2 568</inkml:trace>
  <inkml:trace contextRef="#ctx1" brushRef="#br2">15502 5845 7098,'-4'-7'3320,"4"4"-1455,3-1-641,8 4-664,2-1-280,10 1-232,2 1-16,3 2-104,0 1-48,1-2-240,1 0-368,0 1-1817,1 0 1705</inkml:trace>
  <inkml:trace contextRef="#ctx1" brushRef="#br2">15596 5755 5977,'-53'-4'2609,"53"11"-1457,-2-1-248,0 11-424,-4 0-56,-2 8 25,0 1-161,0 0-192,1 1 0,3-4-176,1-3-8,3-3-112,3-4-96,1-8-561,3-1-1239,-3-10 1408</inkml:trace>
  <inkml:trace contextRef="#ctx1" brushRef="#br2">15925 5943 5281,'-42'27'2729,"50"-23"-617,4 1-463,4-5-361,4 0-120,3-5-96,1-7-16,3-5-111,3-3-113,-4-8-216,1 2-168,-8-7-176,-1-3-72,-4-3-120,-6-5-8,-3-1-32,0 2-16,-5 9 32,0 9-40,-6 12 24,1 9-8,-5 11-32,3 8 24,-11 16-48,1 10 8,-2 8 8,4 4-8,7-3 0,4-1 16,4-2 16,2-8 0,5-3 16,-2-8-40,5-8-8,-2-6 8,3-13 0,-1-5 40,0-11-40,2-6 48,3-4-8,-1-1-8,-4 1 32,0 6-56,-6 6 32,-2 1 0,-2 9 176,0 2 32,-4 5-24,2 2 1,-2 6-201,2 4-16,2 0-8,1 4-32,6 0 40,-2-3 0,6 1-33,1-1-7,0-5-192,-1-2-160,-1-5-920,0-1-504,-5-6-3097,3-1 3152</inkml:trace>
  <inkml:trace contextRef="#ctx1" brushRef="#br2">16446 6023 9962,'49'-4'4097,"-46"1"-2529,2 0-311,-8-2-497,3 5-312,-1 0-344,1 0-96,0 0-440,0 0-336,0 0-1961,0 0 1793</inkml:trace>
  <inkml:trace contextRef="#ctx1" brushRef="#br2">16843 5918 6617,'57'-55'3297,"-58"48"-896,-2 1-601,-2 3-432,-4-2-127,2 4-297,-1 0-88,-7 0-184,1 1-200,-5 9-144,1 2-144,1 7-112,-2 3 40,-3-1 16,2 3 24,6-2-16,0 2-80,10-5-96,5 1-24,12-3 64,5-3 24,8-8 16,5-1 0,7-7-232,1-5-80,7 0-1264,-3-2-840,-8 1 1463</inkml:trace>
  <inkml:trace contextRef="#ctx1" brushRef="#br2">17111 6062 10986,'3'-2'5193,"-1"-2"-2448,1 0-1017,0 3-471,-2-5-817,2 3-216,-3-2-736,-2-1-713,-2-1-3720,-2 3 3305</inkml:trace>
  <inkml:trace contextRef="#ctx1" brushRef="#br3">14542 5826 4089,'41'-13'1784,"-55"21"-792,3 9 153,-4 2 223,2 3-224,6 0-400,5-1-31,5-7-289,4-2 56,12-4 80,0-5 72,5-9 120,-4 0 16,3-7-16,-4-3-63,0-3-25,2-1-72,-6-6-96,-4 2-128,-1 0-216,-9-1-56,-3 3-104,-4-1 32,-9 9-72,1 4 0,0 13-64,-6 3-16,2 8 16,6 6-40,-2 0-64,11 2-56,3 0-120,4-5-232,6-2-393,-2 0-263,6-6-496,-5 1-609,4-1-375,4 3 159,-8-2 721,1-1 872,-7-1 1104,3-1 200,-6-3 192,4 1 48,-3-1 112,-1-2 152,8 4 136,-2-1 25,2 0-153,2 1-56,-1 1-224,1-2-64,-1-1-184,2-1-152,-3-1-496,1-3-800,-2 0 800</inkml:trace>
  <inkml:trace contextRef="#ctx1" brushRef="#br3">14865 6000 6993,'70'12'3681,"-63"-24"-928,6-3-1129,1 1-135,-2-5-473,-4 2-248,0 0-312,-5 0-144,-1 6-144,2 1-56,-8 4-56,-1 3 0,-7 6-48,-3 4 0,-3 10 0,-2 3-16,3 8-8,0 4-24,1 9 32,2 1 0,3-3 8,3-3 24,7-10-24,2-7-16,7-9-16,3-4 56,2-8 8,2-2 120,1-9 184,2-1-88,-2-1 32,-3-1-72,-3 4-168,-4 3 32,3 9-64,-4 0 0,2 4-56,-5 0 40,2 2 24,3 7-16,-2-3 0,4-2-8,-1 0-88,2-4-56,6 0-104,5 5-104,-2-9-568,1 0-360,-7 0-1241,-5-10-1992,-6 3 2993</inkml:trace>
  <inkml:trace contextRef="#ctx1" brushRef="#br3">14620 5641 3433,'-35'2'2008,"39"-3"-151,5-1 7,4-7 176,-6-1-479,13-5-513,-2 1-104,2-6-232,3-1-72,-3 0 9,-2 0-9,-4 2-56,1 6 16,-10-1-64,0 4-80,-1 9-72,-2-1-72,-1 8-144,2 5 48,2 4-40,-1 3-48,2 5-7,3-2-81,6 1-97,1 0-143,1-6-1616,-2 3 1280</inkml:trace>
  <inkml:trace contextRef="#ctx1" brushRef="#br2">14 469 5712,'0'0'0,"0"0"584,0 0 8,0 0-592,-7 2 0,7-2 512,-2 2 8,2-2-520,-2 0 0,2 0 360,-2 0 8,2 0-368,0 0 0,0 0 328,4 0-8,-4 0-320,5 2 0,-5-2 200,15 4 8,-3-2-208,3 1 0,3-2 192,2 2 8,0-2-200,1-1 0,-1-1 216,2 0 8,1-2-224,-3 0 0,2-3 200,1 2-8,-3-2-192,5 2 0,-3 4 200,3 0 8,-2-3-208,-2 0 0,-3 1 208,-1 1-8,0-2-200,-4 3 0,-1 0 144,-3-1 8,-3 1-152,-1 0 0,-3 0 88,0 0-8,0 0-80,-2 0 0,0 0 24,0 0 16,0 0-40,0 0 0,0 0-9216</inkml:trace>
  <inkml:trace contextRef="#ctx1" brushRef="#br2">82 617 4168,'0'0'0,"0"0"272,0 0 0,-7 2-272,2-1 0,2 0 392,2 1 16,1-2-408,0 0 0,0 0 368,0 0 0,0 0-368,1 0 0,2-2 328,2 1 8,4 0-336,4 0 0,4 0 392,6 1 8,-3-3-400,-1 2 0,-4-1 384,2-1 0,-5 2-384,2-1 0,-2 1 320,-3 0 8,6 1-328,-4 1 0,2 0 272,-1-1 16,-1 0-288,1 2 0,3 0 144,-4 0 8,0 0-152,0-1 0,-3 2 72,0-3 8,1 1-80,0 0 0,-9-1-7600</inkml:trace>
  <inkml:trace contextRef="#ctx1" brushRef="#br2">388 355 6520,'0'0'0,"-3"0"0,3 0 0,0 0 112,-3 0-8,3 0-104,-3 0 0,3 0 200,0 0 8,3 0-208,-3 0 0,3 0 176,-3 0 16,6 2-192,5 0 0,7 2 176,2 2 8,2 0-184,-5 0 0,2-3 192,0 0 16,-2 1-208,2 0 0,-2 1 192,-2 1-8,3 2-184,-4-5 0,1 2 288,1 1 8,-2-1-296,0 3 0,-2 0 376,0 4 0,1-4-376,-2 0 0,-2 0 416,0 0 0,-1 0-416,-4 2 0,-4 1 392,-3 1 16,-1 0-408,-2-2 0,-8 3 296,-2 3 8,0 0-304,1 0 0,-3-3 240,3 2 0,-4-2-240,4 1 0,-1 1 184,0-4 0,0 2-184,-2-2 0,1-1 72,-2-2 0,4 1-72,-2 0 0,2-1 24,0-2 0,4 3-24,-1 0 0,6 0 0,-1-2 0,7-2 0,-2-3 0,2-2-9944</inkml:trace>
  <inkml:trace contextRef="#ctx1" brushRef="#br2">1204 367 3712,'0'0'0,"0"0"0,0 0 0,0 0 72,0 0 8,0 0-80,0 0 0,0 0 32,0-4 0,0 4-32,0-3 0,0 3 240,0-3 16,0 3-256,3-2 0,-3 2 432,0-2-8,0 2-424,0-2 0,0 2 528,0 0 0,0 0-528,0-2 0,0 2 504,0 0 8,0 0-512,0-1 0,0 1 512,0 0 0,0 0-512,0 0 0,0 0 432,0 0 8,0 0-440,0 0 0,0 0 368,-5 0 16,5 0-384,-4 3 0,4-3 272,-14 10 16,14-10-288,-15 12 0,15-12 208,-16 18 0,16-18-208,-13 16 0,13-16 160,-16 15 0,16-15-160,-14 12 0,14-12 128,-15 13 8,15-13-136,-14 14 0,14-14 104,-13 17 16,13-17-120,-9 19 0,9-19 80,-7 14 8,7-14-88,-7 15 0,7-15 72,-4 20 8,4-20-80,-2 15 0,2-15 64,2 12 0,-2-12-64,4 10 0,-4-10 48,5 8 0,-5-8-48,9 10 0,-9-10 40,10 7 0,-10-7-40,15 6 0,-15-6 32,15 3-8,-15-3-24,13 1 0,-13-1 16,19-1 16,-19 1-32,17-8 0,-17 8 16,18-10 0,-18 10-16,18-14 0,-18 14 8,14-16 16,-14 16-24,13-17 0,-13 17 8,11-12 8,-11 12-16,12-15 0,-12 15 16,8-16 16,-8 16-32,7-10 0,-7 10 16,2-6 8,-2 6-24,3-4 0,-3 4 32,0-1 0,0 1-32,0 0 0,0 0 32,0 0-8,0 0-24,0 0 0,0 0 24,0 1 8,0-1-32,-5 10 0,5-10 8,-9 19 8,9-19-16,-6 20 0,6-20 0,-7 19 8,7-19-8,-2 18 0,2-18 0,2 13 0,-2-13 0,4 11 0,-4-11 0,5 10 0,-5-10 0,6 10 0,-6-10-8,12 10 0,-12-10 8,12 7 0,-12-7-16,17 4 0,-17-4 16,15 0 0,-15 0-16,12-6 8,-12 6 8,20-13 0,-20 13-16,25-20 8,-14 8 8,2 2 0,1 0-8,0-3 0,-2-1 8,0 0 0,-3-3-24,0 1 8,-3 2 16,1-2 0,-3 3 0,-1 2 0,0 1 0,-3 1 0,1 3 0,1 4 0,-2-2 0,-2 1 0,1 1 8,-2-1 0,0 1-8,-1 0 0,0-1 40,-5 0-8,-3 2-32,-3 1 0,0 1 72,-2 3 0,2 1-72,0 1 0,-2 1 104,4 3-8,0-1-96,1 0 0,-1 1 64,4-1 0,-2 1-64,2 3 0,3 2 0,-2 0 8,1 2-8,1-4 0,6-13-9992</inkml:trace>
  <inkml:trace contextRef="#ctx1" brushRef="#br2">1447 452 5120,'0'0'0,"0"0"0,0 0 0,0 0 72,0 0 8,0 0-80,0 0 0,0 0 264,0 0-8,0 0-256,0 0 0,0 0 352,0 0 8,0 1-360,-4 4 0,4 4 304,-3 3 16,-2 2-320,1 1 0,-2-1 264,3 2 16,-2-3-280,3-1 0,0 0 208,0-2 0,2 0-208,0-2 0,0-2 192,2-1 16,-2-1-208,2-1 0,-2 1 200,4-1 8,-1-1-208,0 0 0,-2 1 176,1 0 16,1-1-192,0 0 0,0 1 168,0 0 8,0-3-176,3 2 0,-2-2 144,1-2 0,1 0-144,2 0 0,1-2 120,0-2 8,-1 0-128,1-2 0,-2-1 104,-2-1 8,4 2-112,-3-3 0,3 0 96,0-3 0,0 1-96,0 0 0,0-2 104,-3 2 0,1 0-104,3 2 0,0 1 104,0 2 16,-1-1-120,-3 3 0,-4 1 136,2 4 8,-4 1-144,3 0 0,-3-2 160,3 1 0,-3 1-160,0 0 0,0 0 160,1-3 8,-1 3-168,0 0 0,0 0 144,0 0 0,0 3-144,0-2 0,0 3 128,0 1 16,-1 3-144,-2 4 0,0 5 120,3-1 8,-2 2-128,2-2 0,2-2 104,1 0 8,0-2-112,-2-1 0,1-1 80,-2-2 8,3-2-88,-3 2 0,3-5 64,-3 2 8,1-2-72,2 0 0,-1 1 48,1 1 8,-2-4-56,2 2 0,-3-2 40,2 0 0,-2 1-40,2-2 0,1 0 48,1 0 0,-2-2-48,1 0 0,4-2 40,1-1 8,1-4-48,0 0 0,2-5 32,1 0 16,-3 3-48,0-5 0,-1 1 40,2 0 8,-1 1-48,0 4 0,-1-3 40,1 2 0,0 0-40,-3 1 0,0 1 32,0 1 0,-1 0-32,-1 2 0,-2 2 24,-2 2 8,3 0-32,-2 0 0,2 2 16,-3-2 8,2 0-24,-2 1 0,0 1 24,0 0 0,0 0-24,0 0 0,0 0 16,0 0 0,0 1-16,0 3 0,-2 2 24,-2-1 0,1 5-24,1 2 0,-2 4 24,-1 1 8,1-1-32,2-2 0,2-4 24,0 2 8,0-1-32,0-1 0,0 0 16,2-2 8,-2-2-24,0 2 0,0 0 16,2-1 16,0 2-32,-2-5 0,3 1 24,-1-2 0,0-2-24,0 0 0,-2 0 24,2 1 0,1-1-24,1 0 0,-2-1 24,1-1 8,1-2-32,1 0 0,4-3 24,2-3 8,-1-2-32,2 1 0,2-2 16,-3-2 8,2 1-24,-1-1 0,-1-1 16,-2-1 16,-1 1-32,2 2 0,-1 1 8,0 1 8,-1 1-16,1 2 0,-3 0 8,-3 2 16,2 2-24,-5-1 0,0 2 8,0 3 8,1 0-16,2-3 0,-3 2 8,0 1 8,0 0-16,0 0 0,0 0 8,0 0 16,0 0-24,0 0 0,0 0 8,0 0 0,-3 4-8,0-1 0,-2 4 0,1 3 8,-1 3-8,1 1 0,1 2 0,-1 1 8,2-2-8,0-2 0,2-3 0,0 0 8,0-1-8,2 0 0,-2-2 0,2-1 8,0 0-8,0 0 0,1-2 0,-2 0 8,4 1-8,1 0 0,-3-1 0,3 0 16,2-1-16,-1 0 0,-3-2 0,0 0 8,3 0-8,-2 0 0,-1-1 0,-1-1 8,2 0-8,1-1 0,-2-1 0,3 0 8,-1-3-8,4 0 0,-4 0 0,2-2 8,-2 1-8,0-2 0,1 1 0,1-1 8,-5 1-8,2-2 0,-1 0 0,-1 0 8,-3 7-8,2 1 0,-2 1 0,2-3 8,-2 0-8,0 1 0,0-1 16,0 0-8,0-1-8,0 0 0,0 1 8,0-2 8,-2 0-16,0 0 0,2 1 16,-3-4 16,-1 3-32,2 0 0,-1-1 24,0 1 0,3 2-24,-6-2 0,2 3 32,2-2-8,-3 1-24,1 0 0,2 2 16,-4-1 8,5 2-24,-1 0 0,-4 0 8,3 1 8,0 0-16,-4 0 0,5 1 8,-2 0 8,-1 3-16,-1-2 0,1 2 8,1 0 16,-1 1-24,2-3 0,2 2 0,-2-1 8,3 1-8,-2 0 0,2 0 0,0 0 0,0-1 0,2 1 0,-2 0 0,3 1 0,-2-2 0,2 1 0,0 0 0,2 0 0,-1-1 0,0 2 0,3-3 0,-1 0 0,0 0 0,0 0 0,0-1 0,2-1 0,0 0 0,-1 0 0,1-1 0,-1-1 0,-1 2 0,2-2 0,-4 0 0,1 2 0,1-2 0,1-3 0,1 2 0,-2-1 0,-3 1 0,3 1 0,-2-1 0,1 2 0,-3 0 0,0 0 0,0 1 0,0-3 0,1 3 0,-3 0 0,3 0 0,-3 0 0,1 0 0,1 0 0,-2 0 0,3 0 0,-3 3 0,3-1 0,-3 2 0,1 1 0,2 7 0,-1-2 0,1 1 0,1 0 0,-2-1 0,0 1 0,0-2 0,0-2 0,1 1 0,-1 0 0,2-1 0,-2 1 0,-2-5 0,4 0 0,-4 1 0,0 0 0,2-2 0,-1 0 0,1 0 0,-2 2 0,3-4 0,-3 2 0,3-2 0,-3 2 8,4-1-8,1-1 0,-1-1 0,2-1 8,3 0-8,-1-6 0,3 4 0,-2-4 8,1-3-8,1 1 0,-2-1 0,3 1 8,-3-3-8,-1 3 0,1-4 24,-2 1-8,-2 7-16,2-2 0,-3 2 16,-1-1 0,-2 5-16,2-1 0,-3 1 32,2 1-8,-2-2-24,3 2 0,-3 0 16,1 0 16,-1 1-32,0 0 0,0 0 16,0 0 8,0 0-24,0 0 0,0 0 32,0 0-8,0 3-24,0 1 0,0 2 16,0 2 16,0 0-32,0 2 0,0 1 16,0 0 0,0-2-16,0-1 0,0 2 8,0-2 8,0 0-16,2-1 0,-2 0 16,4 1-8,-4-5-8,0 1 0,2 1 8,-2-2 0,0-1-8,1 0 0,1 0 8,-2 0 8,3 2-16,-3-2 0,3-2 8,-3 2 16,1-1-24,2 0 0,-1-1 16,1 0 0,3-2-16,0 0 0,2-2 16,1-2 16,0 0-32,0-1 0,-3-2 24,0 0 16,1 1-40,1 0 0,-2 1 32,-1-2 16,-1 5-48,1-2 0,-4 3 32,2-1 8,-1 3-40,-2 0 0,2-1 24,-2 1 16,2 0-40,0 1 0,-2-2 24,3 0 0,-3 2-24,3 0 0,-3 0 24,1 2-8,1 1-16,4 1 0,-4 1 8,2 1 0,1 1-8,1 2 0,-2-2 0,1 1 8,1 0-8,1-1 0,1 1 0,-2-2 0,-1 2 0,1-3 0,1 2 0,-1-3 0,2 1 0,1-1 0,0-1 0,-1 0 0,2 0 0,-1-3 0,-1 0 0,1-4 0,0 0 0,3-1 0,-12 5-12160</inkml:trace>
  <inkml:trace contextRef="#ctx1" brushRef="#br2">2823 170 11352,'0'0'0,"-3"0"0,2 0 0,1 0 48,-3 0-8,3 0-40,-2 0 0,2 0 96,-2 0 0,2 0-96,0 0 0,0 0 112,0 0 8,2 0-120,0 3 0,2 4 48,4 0-8,1-1-40,4-1 0,-13-5-8968</inkml:trace>
  <inkml:trace contextRef="#ctx1" brushRef="#br2">2973 440 3504,'0'0'0,"0"0"0,0 0 0,0 0 280,0 0 0,0 0-280,0 0 0,0 0 568,0 0 0,0 0-568,0 0 0,0 0 568,0 0 0,0 0-568,0-2 0,-3 1 456,2 1 0,-1 0-456,-1 0 0,0 1 344,-1-1 8,0 0-352,0 2 0,-3 1 312,2 2 0,-3 2-312,-1 1 0,-3 0 272,3 5 8,0-3-280,3 0 0,0-2 248,4 2 0,1-1-248,-2 0 0,3 2 256,-2 0 0,2-1-256,2-1 0,-2-2 248,3 2-8,-2-1-240,1 0 0,2-2 232,-1 0 0,2-1-232,0-1 0,2-2 184,-3 0 0,4 0-184,0 0 0,2 0 152,7-1 8,-5-1-160,0-3 0,0 1 120,2-7 8,-5 3-128,3-2 0,2-4 88,-2 2 16,1 0-104,-2-1 0,-2 0 80,-1 0 8,1 0-88,1 1 0,-5-3 88,-1 3 0,-2 2-88,-2 3 0,0 4 120,-2 1 8,2 0-128,0 0 0,0 0 104,0 0 16,0 0-120,0 0 0,0 0 112,0 0 16,0 0-128,0 1 0,0 3 104,0-2 16,-4 5-120,1-1 0,1 4 80,-1 2 8,2 3-88,-1 0 0,2-2 64,2-1 8,2-2-72,1 0 0,-1-2 56,-2-2 0,2 0-56,1-1 0,-1-1 40,0 0 8,3 0-48,-2-2 0,-2-1 24,1 0 8,1 1-32,1-2 0,0-2 16,3 1 8,3-2-24,-1-4 0,4-2 16,0 0 16,-3-3-32,2 2 0,-1-3 16,-1-1 8,-1 1-24,-2 2 0,-1 1 24,-2 1-8,0-4-16,-2 3 0,1-3 32,-1 2 16,-1-2-48,-3 3 0,-3-2 64,2 4 0,-2-1-64,1-1 0,-5 2 64,1 0 8,-3 2-72,1 0 0,-3-1 80,1 1 8,-1 2-88,1 2 0,1 0 80,0 2 8,2 2-88,0-2 0,1 2 72,1-2 0,1 4-72,2-1 0,-3 3 56,1-2 8,1 0-64,-1 3 0,4 2 24,-2-1 0,2 1-24,0 1 0,0 1 16,0 1-8,2 1-8,-1-1 0,5 0 0,-2 1 0,1-2 0,1-2 0,2-1-8,1-3 8,-1 0 0,3 0 0,-1 1-24,0 2 8,-1-1 16,3-2 0,1-3-32,-1 2-8,1 0 40,0 0 0,-2 0-56,0-1 16,1 0 40,-1-2 0,1-1-72,-3-3 8,-3 1 64,0 0 0,2 0-56,-2-2 16,3 0 40,-3-2 0,0 0-48,0-1 16,1-1 32,0 0 0,2-2-32,0 0 16,-3-1 16,1-2 0,-1 1-16,1 0-8,0-1 24,1 1 0,4 1-16,-3-3 0,0 0 16,0 1 0,-4-2-8,2 0 0,-1-3 8,-1 0 0,-1-3-8,2-3 8,2-1 0,-5 1 0,0 2 0,0 0 0,-2 3 0,-2 4 0,-2 5 0,-3 4 0,1 4 0,1-2 0,1 4 0,-3 1 0,-3 5 0,-2 6 0,-3 1 0,-2 7 0,1 2 0,3 2 0,4-1 0,0 3 0,2-1 0,2-1 0,2-4 0,-2 3 8,4-2-8,4-1 0,-2-2 16,2 0 8,1-4-24,1 2 0,3-3 48,0 1 0,3-4-48,-1 0 0,4-3 56,-1-1 8,1-1-64,1-3 0,-1 0 104,-1-1-8,-3 1-96,1 0 0,-3 0 96,0-1 16,-3 0-112,-1 2 0,-1-3 40,-4 1 16,2 1-56,-2-2 0,0 0-11496</inkml:trace>
  <inkml:trace contextRef="#ctx1" brushRef="#br2">4077 488 6128,'0'0'0,"0"-1"0,0-1 0,0 1 176,0-2 8,0 3-184,0-2 0,0 1 144,0 0 0,0-1-144,0 2 0,0-2 304,0 2 8,-2 2-312,0 0 0,-1 2 296,-3 2 0,1 2-296,1 5 0,-4 1 288,2 2 0,-3 0-288,5-3 0,-1 1 240,2-2 16,2 0-256,-1 1 0,2-3 216,2-2 0,-2 1-216,1-3 0,2-1 160,2-1 8,-1 0-168,3-3 0,0 1 152,-1-1 0,3-1-152,3-1 0,-1-2 120,4-5 0,-3 0-120,-1-2 0,-2-3 96,1-1 0,-2-2-96,2 3 0,0-2 104,1 0 0,-3 1-104,0-2 0,1-1 128,0 1 8,-3 2-136,0 3 0,-6 2 168,-3 2 8,-2 2-176,1 0 0,2 1 216,-3 2 0,1 0-216,-5 0 0,3-2 216,-4 2 8,1 2-224,-1 0 0,0 0 240,2 2 16,-2-2-256,-1 4 0,2 0 232,0 2 8,0 2-240,0-1 0,4 1 136,-1 2 0,3 3-136,3-2 0,0 2 88,3 1 16,-1-2-104,0-4 0,-2-8-10264</inkml:trace>
  <inkml:trace contextRef="#ctx1" brushRef="#br2">4169 589 5624,'0'0'0,"0"4"0,0 1 0,0 2 0,0 5 0,0-1 0,0 2 0,0 2 48,0 1-8,-2 1-40,-3 1 0,1 0 72,-2 0 8,3 1-80,-2 3 0,2 1 176,-3 1 0,2-1-176,-1-2 0,1-1 376,2-1 0,-3-4-376,4-1 0,-2-1 432,3-2 8,-2-2-440,2-3 0,-3-2 400,2-4-8,1 2-392,0-2 0,0 0 320,0 0 16,0 0-336,0 0 0,0 0 248,0 0 8,0 0-256,0-2 0,0 2 232,0-2 0,1-2-232,2 0 0,-1-5 184,1-3-8,-2-2-176,4 0 0,-3 1 160,2-5 16,1 4-176,1 0 0,-6 14-8216</inkml:trace>
  <inkml:trace contextRef="#ctx1" brushRef="#br2">4235 717 4816,'0'0'0,"0"2"0,0-2 0,0 2 16,0-1 16,0 0-32,0 1 0,0-2 112,0 2 16,0-2-128,0 0 0,0 0 168,1-2 16,1 2-184,-2-2 0,3 1 256,0-2 16,5-1-272,1 0 0,3-5 336,-2 0 0,2 1-336,-1-1 0,0 0 416,2 0-8,-1-1-408,-4-2 0,1 1 432,-1 0 8,1 0-440,0-1 0,1-1 432,1-4 8,-3 2-440,1 0 0,0-1 408,-3 1-8,-2 3-400,1 2 0,-1 3 328,1 0 0,-2 4-328,-3-1 0,0 2 280,1 1 8,2 0-288,-3 0 0,0 1 248,0-3 16,0 3-264,0 0 0,0 0 216,0 0 0,0 0-216,0 0 0,0 3 184,0-2 8,0 4-192,-4 6 0,-4 4 136,1 6-8,3-1-128,0-3 0,0-2 104,1-3-8,-2 0-96,2-2 0,2 0 72,1 0 8,0-2-80,0-2 0,0-1 64,0-1 8,1 2-72,1-1 0,-1 1 56,2-1-8,-1-1-48,1 0 0,-2-1 40,2 2-8,-1-3-32,0-1 0,2 0 32,-1 1-8,0-2-24,0-3 0,3 0 24,-2-1 16,2 0-40,1-6 0,2-3 16,3 0 0,-2-1-16,-1 1 0,0-3 24,1 3 0,0-3-24,-1 0 0,0 1 16,0 0 16,-2 2-32,0 0 0,-1 4 16,2-1 0,-4 3-16,-2 1 0,-2 2 16,0 3 8,0 0-24,0 1 0,0-3 16,0 2 0,0 0-16,0 1 0,-2 0 8,-2 0 16,2 1-24,-1 3 0,-1 3 8,-4 1 0,-1 6-8,1-1 0,1 4 8,1 3 0,1-1-8,2-2 0,2 0 8,1-4 0,1 0-8,2 0 0,-1-2 0,1 1 8,1-4-8,-2-1 0,2-4 0,1 0 16,1 0-16,-1-1 0,5 0 0,-4 2 0,3-2 0,0-1 0,-1-1 0,4-1 0,-3-1 0,-2 0 0,0-2 0,2-1 0,0-2 0,0-1 0,0-2 0,-1-1 8,4-3-8,-3 2 0,-3-2 0,3 2 8,0-1-8,-3-1 0,-1 0 0,5 0 8,-7 1-8,3 5 0,-4 1 0,-2 4 8,0 1-8,0 1 0,0 1 0,0-3 8,0 3-8,0 0 0,0 0 0,0 0 8,0 0-8,0 0 0,0 0 0,0 0 8,0 3-8,0 2 0,0 7 0,-5 5 0,1-1 0,2 1 0,2-2 0,0 0 0,2-3 0,-2 0 0,4 0 0,-1-3 0,-1 0 0,-1-3 0,2-1 0,2-3 0,-1 0 0,0-1 0,3 0 0,-2-1 0,2-1 0,-1-2 0,3-4 0,2 0 0,1-2 0,-1-5 0,2 0 0,-2-1 0,-1-3 0,1 1 0,-2-2-8,3 0 8,-4 1 0,-1 2 0,-4 2-8,3 2 8,-3 0 0,-2-1 0,-2 3-8,0 1 8,-4-1 0,1 2 0,-4 2-8,2 2 8,-1 2 0,-1 0 0,-4 4 0,-2 0 0,1 2 0,-2 5 0,1-1 0,-4 5 0,1 2 0,2 1 0,3 3 0,1-2 0,-1 2 0,3-1 0,9-18-10496</inkml:trace>
  <inkml:trace contextRef="#ctx1" brushRef="#br3" timeOffset="112849.8">4546 656 5320,'0'0'0,"0"0"0,0 3 0,0-3-3992</inkml:trace>
  <inkml:trace contextRef="#ctx1" brushRef="#br2">4890 561 2304,'0'0'0,"-1"1"0,-2 1 0,1 1 112,1-1 16,-1 2-128,1 2 0,1 2 248,-3 2-8,3 0-240,0-3 0,0 0 256,3 1 8,-2-1-264,2-1 0,-1 0 240,1 0 16,1-2-256,1-2 0,-3 2 320,2-4 16,1 1-336,-1-1 0,1-1 368,1 1 0,1-6-368,5 2 0,-1-4 424,2 0 16,1-4-440,-3 3 0,-2-7 472,3 2 0,0 0-472,0-2 0,-3 1 488,2 1 8,-2 0-496,0 1 0,-3 3 560,1 0 16,-2 4-576,-3 0 0,0 6 464,-2 0 16,0-2-480,0 0 0,0 2 392,0 0 8,0 0-400,0 0 0,0 0 288,0 0 8,0 4-296,-2 2 0,0 8 232,-3 5 0,1-1-232,1 2 0,3-4 176,-2 1 8,2-1-184,2 0 0,-2-2 144,3 1 0,-3-5-144,2 0 0,2-3 96,-1 0 16,1-3-112,0-2 0,-1 0 72,-2-1 8,2 1-80,-1-2 0,1 0 72,0-2 0,1 0-72,1-1 0,-1 0 48,0-4 16,5-1-64,1-4 0,-1 0 48,3-1 8,-1 1-56,-4 0 0,-3 4 32,0 2 16,-2-1-48,-1 3 0,-1 3 24,0 1 8,0 0-32,0 0 0,0 0 32,0 0-8,0 0-24,0 0 0,0 0 16,0 0 8,0 0-24,0 0 0,0 0 8,0 0 8,3 1-16,-3 3 0,2 3 0,2-1 8,3 1-8,0 0 0,5 1 0,-2-1 0,0-1 0,-2-1 0,-3-2-8,0-3 8,1 0 0,-3-2 0,0 1-32,-3 0 0,6-3 32,0-2 0,3-3-56,0-1 16,3-4 40,-4 1 0,4-1-72,-4-4 8,1 0 64,1-1 0,-4-1-80,3-1 8,-3 0 72,1 0 0,3-1-64,-4 1 0,-3-3 64,3-2 0,-2-3-40,3-6-8,0 1 48,-2 5 0,1-1-32,-1 3-8,2 3 40,-3 6 0,1 1-32,-4 5-8,0 4 40,1 0 0,0 4-8,-2 2 8,-2 2 0,0 0 0,1 0 0,0 0 8,1 2-8,-3 2 0,-3 2 24,-1 3 8,-1 4-32,5 4 0,-6 3 80,1 4 0,2 5-80,1 3 0,1 3 120,0 6 0,-1-2-120,-2-3 0,0 0 136,1 0 8,-1-3-144,2 0 0,2-2 144,-1-2 8,4-1-152,-2-6 0,2-4 128,0-2 8,2-2-136,-2-3 0,4-2 96,-1-2 0,2-2-96,-4-5 0,1 0 64,-1 0 0,2-4-64,-1 1 0,1-3 40,1-2 0,0-3-40,3-4 0,-4-4 0,0-1 8,3 2-8,-5-2 0,-1 1-24,-1-1 8,1 0 16,0 1 0,0 3-104,1 1 16,0 3 88,-1 2 0,-1 2-168,0 4-8,1 0 176,0 2 0,0 2-176,0 0 0,0 0 176,0 0 0,0 0-184,0 0 8,0 0 176,0 0 0,0 0-152,1 0 8,0 0 144,3 0 0,-2 3-112,5 2 8,-2-1 104,4 0 0,-3-1-72,0 1 8,4 0 64,1-2 0,-2 1-24,3-3-8,0 0 32,2 0 0,-3-4-8,1 2 8,-2-1 0,2 0 0,-1 0 0,1 0 0,-6-1 0,3-2 0,-3 2 16,-1 4 8,-1-4-24,1 0 0,-1 0 56,1 2 8,-1 0-64,-1 2 0,-3-2 112,0 2-8,0 0-104,0 0 0,0 0 128,0 0 8,-2 2-136,0 5 0,-6 2 144,1 3 0,3 2-144,0 0 0,0 3 120,1-1 8,1-2-128,2 1 0,2 0 88,2 0 16,1-1-104,-1-3 0,1 0 72,1-2 8,1-2-80,1-1 0,-2-2 48,-1-1 16,-1-3-64,1 2 0,2-2 40,-3-2-8,4-1-32,0-4 0,0-1 0,4 0 8,-2-4-8,-1 0 0,-9 12-10800</inkml:trace>
  <inkml:trace contextRef="#ctx1" brushRef="#br2">5756 171 9848,'0'0'0,"-2"-1"0,-1-2 0,2 0 56,-2-1 16,1 0-72,-1 0 0,2 2 208,-2 2 8,-1-1-216,2-1 0,0 1 576,2 0 8,-4-1-584,4 2 0,-2-2 512,1 2 0,1 2-512,0-2 0,1 2 408,1-1 16,-2 2-424,6 0 0,0 3 240,3 0 16,0 2-256,0 0 0,-9-8-10440</inkml:trace>
  <inkml:trace contextRef="#ctx1" brushRef="#br2">5756 628 2704,'0'0'0,"0"1"0,0 0 0,0-1-2032</inkml:trace>
  <inkml:trace contextRef="#ctx1" brushRef="#br2">5747 628 2400,'0'0'0,"0"0"0,0 0 0,0 0-1800</inkml:trace>
  <inkml:trace contextRef="#ctx1" brushRef="#br2">5774 620 3408,'0'0'0,"3"-1"0,-3 1 0,0 0 176,0-1 16,2-3-192,2-2 0,2-4 456,2-1 0,0-2-456,-1 1 0,5 0 568,-3-2 8,-1 0-576,1 1 0,-5 1 464,2 0 8,0 2-472,1 0 0,2 0 440,-3 2 8,1-1-448,-2 1 0,-2 0 432,3 3 8,-4 2-440,2-1 0,1-1 392,-3 1 8,0 1-400,1 1 0,-1 0 328,0-2 0,0 0-328,0 1 0,2-1 280,-4 2 8,0 2-288,2-2 0,-1 2 224,2-2 8,-1 0-232,1 2 0,1 0 200,-2 0 0,0 0-200,2 0 0,0 0 152,1 2 8,0 0-160,-1 0 0,-2 2 144,2-2 8,-4 0-152,2 3 0,2-1 128,-2 0-8,-2 4-120,0 3 0,0 4 128,-2 1 8,-4 1-136,0 2 0,0 1 128,-3 1 8,-2 0-136,2-3 0,-3 0 112,3-3 8,-2-1-120,1 1 0,2-1 104,-1-2 8,3 0-112,-1-2 0,2-3 104,0-1 16,4-5-120,1 2 0,-2-2 96,2 0 8,-4 1-104,4-2 0,0 0 104,0 0-8,0 0-96,0 0 0,0-2 88,0 1 8,0-2-96,4 1 0,-2-7 72,0-2 0,5-4-72,-1 1 0,-1-3 56,1 1 16,1 4-72,-1 2 0,2 2 56,-2 4 8,-3 2-64,-1 0 0,-2 1 48,2-1-8,-2 1-40,2 0 0,-2 1 32,0 0 0,0 0-32,0 0 0,3 0 16,-3 0 8,2 1-24,-2 5 0,4-1 8,-2 3 8,2-1-16,2 3 0,0 0 0,2 0 8,-2-1-8,0-2 0,-1 0 0,-1-1 0,2 0 0,-3-2 0,2-2 0,-1 2 0,1-4 0,-1 1 0,1 0 0,1-1 0,0-1 0,3 0 0,-3-3 0,3 0 0,0-4 0,-1 0 0,1-4 0,3-2 0,-3 1 0,-3-1 0,2 0 0,-1-1 0,1 3 0,-4-2 0,1 4 0,-2-2 0,-3 2 0,1 3 0,2 3 0,-3 3 0,2 0 0,-2-1 0,0 2 0,0 0 8,0 0-8,0 0 0,0 0 0,0 0 8,0 0-8,0 2 0,-2 1 0,-2 4 8,-1 1-8,1 3 0,1 4 0,-2 2 0,2-2 0,3-3 0,0-2 0,2 0 0,-1-1 0,2-2 0,-3 0 0,2-2 0,-1-2 0,5 1 0,-1-2-8,1 1 0,0 0 8,1-1 0,1-2-16,-2 1 0,-1-1 16,1-1 0,1-3-40,1 0 16,0-3 24,3-1 0,0-4-32,2 0 16,-2-2 16,-1 1 0,-1-1-16,-1 0 0,-3 2 16,-3 1 0,-2 0-8,0-2-8,0 3 16,-2 2 0,2 2 0,-3 0 0,-1 3 0,-1-2 0,-1-1 0,-3 0 0,-3 2 0,-1 0 0,0 3 0,-2 0 16,1 1-16,1 2 0,-2 5 0,2 1 0,3 5 0,-2-3 0,4 3-16,0 2 16,1-2 0,3 0 0,2 0-8,2-1 8,2-2 0,-2-1 0,0-9-10848</inkml:trace>
  <inkml:trace contextRef="#ctx1" brushRef="#br2">6248 611 2608,'0'0'0,"0"2"0,0 2 0,0-3 416,1 1-8,1 1-408,1-1 0,1 2 400,1 1-8,0 1-392,1-4 0,-2 2 280,1 0 8,1 0-288,0 0 0,-2-2 240,1 2 8,-4-3-248,0 0 0,1 0 240,0-1 0,1-1-240,1 0 0,0 0 272,-1-3-8,3-2-264,4-4 0,-2-3 360,4-1 8,-4-2-368,3 0 0,-1 0 368,0-1 8,-1-1-376,-2 0 0,3-3 320,-4 1-8,3 0-312,-4 6 0,1 1 384,-2 3 16,4-1-400,-1-1 0,-3-2 336,3 0 16,-1 0-352,-3-2 0,-1-1 296,2-5 8,-2 2-304,1-1 0,3-2 272,0-1-8,0 4-264,-4 0 0,2-1 272,-1 3 0,-2 3-272,2-1 0,-1 0 240,1 2 8,-2-2-248,2 1 0,-1 5 216,0 0 0,0 0-216,0 4 0,-2 4 208,0 2 8,0 2-216,0 0 0,0 0 192,0-2-8,-2 2-184,0 6 0,-2 6 152,0 4 0,-1 3-152,1-1 0,-1 6 128,-1-2 8,-1 6-136,4 0 0,-2 5 104,1 5 16,0-1-120,0-2 0,-3-4 96,2-3 8,0 2-104,2-1 0,-1 0 80,4-1 0,-3 1-80,3-7 0,-3 0 72,1-6 8,2-3-80,0-1 0,2-6 72,1-2 0,-3-3-72,1-1 0,-1 0 56,0-2 0,0 0-56,0 0 0,0-2 48,0 1 8,2-1-56,-2-4 0,4-4 24,-1-6 16,2-2-40,-2-1 0,-1 1 8,0-3 8,-2-1-16,0-2 0,0 1 0,0-1 0,-2 2 0,0 2 0,-1 3-16,-3 2 0,4 0 16,-4 0 0,5 7-56,-2-2 8,1 6 48,2 2 0,-3 0-120,2 2-8,-2 0 128,3 0 0,-2 0-152,2 0 8,-3 0 144,3 0 0,0 2-112,0-2 16,0 3 96,3 0 0,-3-1-72,2 2 8,2 2 64,4 2 0,1-1-40,2-1 0,2 0 40,1-1 0,-3-1-24,5-4 0,-6 0 24,1 0 0,1-3-16,-1 1 0,0 0 16,-4-1 0,-7 3-10384</inkml:trace>
  <inkml:trace contextRef="#ctx1" brushRef="#br3" timeOffset="115909.8">6575 615 6128,'0'0'0,"0"0"0,0 0 0,0 0-144,0 0 8,0 0 136,0 0 0,0 0-4392</inkml:trace>
  <inkml:trace contextRef="#ctx1" brushRef="#br2">6705 402 5624,'0'0'0,"0"0"0,0 0 0,0 0 456,0 0 8,0 0-464,0 0 0,0 0 352,0 0 8,0 0-360,0 0 0,0 0 360,0 0 0,0 3-360,-3 3 0,-1 5 272,2 4-8,2 1-264,-2 2 0,2 2 232,-4 3-8,4-3-224,-2-3 0,2-2 216,2-3 8,-2-5-224,4 1 0,-2-3 192,0-2 8,2-3-200,-1 2 0,-2-1 176,2 0 8,2-2-184,1-2 0,2-3 72,2-2 0,1-1-72,-2-2 0,-9 11-7728</inkml:trace>
  <inkml:trace contextRef="#ctx1" brushRef="#br2">6820 164 7528,'0'0'0,"0"-1"0,-3-4 0,-2 2 8,-2-5 8,2 2-16,4 1 0,-2 2 24,3 3 0,-2-2-24,1 0 0,0 0 312,-1 2 8,2 0-320,0 0 0,0 0 408,0 0 8,0 2-416,4 4 0,1 5 384,4 6 8,-3-2-392,0 0 0,-6-15-7376</inkml:trace>
  <inkml:trace contextRef="#ctx1" brushRef="#br2">6958 422 6632,'0'0'0,"0"0"0,0 0 0,0 0 32,0 0 8,0 0-40,0 0 0,-2 2 24,-2 2 16,-2 1-40,0 4 0,-5 4 176,0 3 8,-1 0-184,5 1 0,1 1 208,1 1 8,1-2-216,2 0 0,-1 1 208,1-3 0,0 0-208,2-3 0,4-3 160,-1-2 0,1-2-160,1-1 0,-1 0 120,-2-2 0,4-1-120,0 0 0,-1 1 80,3-2 8,-1-2-88,2 1 0,-3-1 64,2 1 0,-1-7-64,3 0 0,-1-5 104,3-1 16,-1 0-120,-3-2 0,0 0 192,-2 1 16,3-3-208,-3 1 0,0 0 272,0-1-8,-2 3-264,1 1 0,-3 2 264,1 3 8,-3-1-272,0-2 0,-1 1 304,-1 2 0,0 1-304,-1 2 0,1 1 296,0 1 8,0-1-304,-2 2 0,2 3 272,-1 0 0,0 0-272,-3 3 0,1 2 224,1 1 8,-2 3-232,1-1 0,0 4 216,-1 2 8,-1-1-224,3-1 0,2 2 152,2 1 0,0 1-152,0 0 0,0 0 96,2 2 8,2-1-104,-1-3 0,-1-2 72,2-1 0,0-1-72,1-1 0,-3-6 32,1 0 16,1-1-48,-2-2 0,0 0 16,2 0 8,2 0-24,0-4 0,3 1 8,-3-4 16,6-1-24,0-4 0,-1-1 8,4-5 8,-2 0-16,1 1 0,0 1 24,-3-2 8,2 2-32,0 2 0,-2 2 48,-2 1 8,0 3-56,-1 0 0,0 0 88,-1 2 8,-5 3-96,1 0 0,-3 2 120,0 1 8,1-1-128,-1-1 0,0 2 120,0 0 0,0 0-120,0 0 0,0 0 128,0 0 8,-1 2-136,-2 3 0,1 4 96,-5-1 16,1 3-112,1 3 0,-1 0 64,0 2 8,2-3-72,2 1 0,0 0 40,-1 2 16,3 0-56,3-3 0,-3-2 24,2 0 16,-2-1-40,2-4 0,-2 0 16,2-2 0,0-2-16,1-1 0,0 2 8,-2-3 16,1 0-24,1 0 0,0 0 8,3-4 0,3-1-8,2-4 0,1-3 0,3-2 8,3-2-8,-4-1 0,1-1 0,-4 1 8,1 1-8,-1 2 0,-4 3 8,-1 1 0,-1 3-8,-1 2 0,-2 3 0,-2 2 8,0-2-8,2 2 0,-2 0 16,0 0 0,0 2-16,-2 1 0,-2 3 8,-3 3 8,1 4-16,-1 1 0,3 4 8,-4 3 0,4-1-8,1-3 0,3-3 16,3-1-8,0-2-8,-1-1 0,2-2 8,1-2 0,4-3-8,0-1 0,3-2 16,3-3 0,5 1-16,-1-2 0,6-4 16,5 0-8,-1-2-8,-2-1 0,-4-2-8,1-4 8,-2-1 0,-5 2 0,-17 16-11904</inkml:trace>
  <inkml:trace contextRef="#ctx1" brushRef="#br2">7869 494 4816,'0'0'0,"0"0"0,-3 5 0,3-5 296,-3 4 0,3-4-296,-2 9 0,2-9 632,-4 16 0,4-16-632,-5 26 0,4-11 536,0 1 0,1 0-536,2-3 0,3-2 400,-1-4 8,1 1-408,-1-3 0,-1-2 288,-1-3 0,2 2-288,3-1 0,0-1 208,-2-1-8,3-1-200,0-2 0,0-4 184,3-2-8,1 1-176,-2-3 0,-2 0 200,0-2 8,-1-2-208,-1 0 0,-3 1 264,1 1 16,-2-1-280,-2 1 0,-1 4 288,-2 2 8,1-2-296,2 1 0,-3 0 272,1 3 0,0-1-272,0 1 0,-3 4 224,-1-3 8,0 2-232,0 0 0,3 2 192,0 1 16,-4 0-208,2 0 0,1 1 136,2 2 8,-3 5-144,1-2 0,2 4 120,-1 1-8,3 1-112,3 2 0,-1-1 88,5 0 8,-1 0-96,3-2 0,0-2 40,1 1 8,-1-3-48,-1-2 0,1-3 24,1-2 8,-1-2-32,3-2 0,2-2 8,0-4 8,1-1-16,-2-2 0,2-2 8,2-3 0,1 0-8,-2-1 0,-1 1 8,4-1 16,-4-2-24,-4 1 0,1 1 16,-1 0 8,-2-3-24,-3 2 0,1-3 48,-5-1 8,-2 1-56,0 2 0,0-1 72,0 2-8,-2 4-64,-2 2 0,1 6 96,-1 0 0,0 4-96,1 2 0,3 3 112,-2 2 0,-2 1-112,-5 5 0,0 0 96,-5 6 16,1 6-112,1 5 0,3 5 80,1 6 8,1 0-88,0-1 0,-2-3 80,2 4 0,1 2-80,1 2 0,-4 3 64,1 1 0,2-1-64,2-3 0,-1-2 48,3-2 0,0-3-48,2 0 0,-2-5 40,2 1 8,0-3-48,0-1 0,0-7 32,0-3 8,0-3-40,-3-3 0,1-4 24,0-2 0,0-2-24,2-1 0,-2 0 24,0-1 0,1-1-24,1 0 0,0-1 16,0-1 16,0-3-32,0-6 0,-1-6 8,-2-5 8,1 1-16,0 0 0,2 0 0,0-1 0,2 4 0,0 1 0,1 2 0,-2 2 0,2 1 0,-1 5 0,0 3-8,0 2 0,-2 2 8,0 0 0,1-1-32,0 2 8,2 0 24,-3 0 0,2 0-48,-2 0 16,3-2 32,1 2 0,-2 0-72,4 0 0,4 0 72,1 0 0,4 0-144,2-1 8,-2-2 136,-1-1 0,-14 4-11224</inkml:trace>
  <inkml:trace contextRef="#ctx1" brushRef="#br2">7869 516 5320,'0'0'0,"0"0"0,0 0 0,0 0-40,0 0 16,0 0 24,0-2 0,0 2-3952</inkml:trace>
  <inkml:trace contextRef="#ctx1" brushRef="#br2">8523 471 4216,'0'0'0,"0"2"0,-3 0 0,0 1 240,1-2 8,0 4-248,-2 2 0,-2 6 544,-1 1 16,0 2-560,3-3 0,2 0 488,-1-1 8,0-1-496,2-1 0,1-5 360,0 1 0,0 1-360,1-1 0,1-3 256,2 2 16,-2-1-272,-1-1 0,2 1 192,2 0 0,-3-2-192,5 1 0,-3-2 176,1 1 0,1-2-176,3 0 0,3 0 168,-4-3 16,4-1-184,-3-1 0,-4-1 184,1 1 8,3-3-192,-3-4 0,3 2 200,3-3-8,-1 0-192,-2 0 0,-3 3 272,1-2 8,-1 0-280,2-1 0,1 1 256,-3-1 8,-1 4-264,-2 3 0,-2 1 248,-1 4 8,0-1-256,3 2 0,-3 0 216,0 0 0,0 0-216,0 0 0,0 0 184,0 0 16,0 0-200,0 0 0,0 0 152,0 4 0,0 4-152,-4 3 0,1 6 104,1 4 16,-1-2-120,2-2 0,0-2 104,-1-3 16,2 0-120,2-1 0,-1 0 88,0 0 0,2-1-88,-1-2 0,-2-4 88,2-1-8,0 0-80,1-1 0,-1 2 64,1-3-8,0 1-56,0-1 0,0 1 56,1 0 0,-2-2-56,5 2 0,-3-2 56,3-2-8,2-2-48,0 0 0,2-6 48,2-2 0,1 1-48,-2 0 0,0-1 40,-1-1 8,1 1-48,0 0 0,-2 1 32,0-1 16,-1 0-48,0 0 0,0 0 32,-1 3 8,-1 0-40,-2 2 0,-1 4 24,-4 0 16,3 3-40,-3 0 0,0 0 24,0 0 16,0 0-40,0 0 0,0 0 24,0 0 0,0 0-24,0 4 0,0 1 32,0 2-8,0 4-24,0-1 0,0 6 16,0 4 8,2-3-24,2-3 0,-1-2 8,-1-2 8,2 0-16,1-2 0,-1-1 0,0 1 8,-1-4-8,3 0 0,-3-2 0,1 0 0,1 0 0,2-2 0,-1-2-32,-1 0-8,1-2 40,0-2 0,-6 6-10720</inkml:trace>
  <inkml:trace contextRef="#ctx1" brushRef="#br2">8530 475 3712,'0'0'0,"0"0"0,0 0 0,0 0 0,0 0 0,0 0 0,0 0 0,0 0-2792</inkml:trace>
  <inkml:trace contextRef="#ctx1" brushRef="#br2">8925 260 8536,'0'0'0,"-3"-1"0,0-1 0,1 0-8,1-2-8,-2 2 16,-1-2 0,1 4-56,3 0 0,-2-2 56,2 2 0,-3 0 56,3 0-8,3 6-48,-3-2 0,2 3 184,1 3 0,1 2-184,2 2 0,3-4 296,1 1 16,0 0-312,-1 0 0,-9-11-7112</inkml:trace>
  <inkml:trace contextRef="#ctx1" brushRef="#br2">9067 567 896,'0'0'0,"0"2"0,0-2 0,0 2 32,0-1 8,0 0-40,0 0 0,0 0 72,0 2 8,0-3-80,0 0 0,0 0 80,0 0 0,-1 0-80,-2 0 0,1 0 296,-1 1 0,2 3-296,-2 1 0,-2 5 600,-1 1 0,1 0-600,3-1 0,2 0 584,0-4 0,2 0-584,-1 0 0,0 0 472,2-3 0,-1 2-472,2-2 0,1 2 424,0 0 0,2-2-424,1 1 0,3-1 224,2 1 8,-3-1-232,-1-2 0,-3 1 136,1-2 0,0-2-136,-1 1 0,-6 1-5080</inkml:trace>
  <inkml:trace contextRef="#ctx1" brushRef="#br2">9134 698 1400,'0'0'0,"3"-3"0,1 1 0,4-2 88,-2-2 8,1-1-96,1-2 0,0-2 184,1-1 0,-3-2-184,1 1 0,1-3 552,0 0 0,-2 2-552,-2-3 0,-4 1 1008,-1 0 0,-2 2-1008,1 0 0,1 1 960,-1 1 8,-2 0-968,-2 2 0,-4 3 704,0 1 16,-2 3-720,1 0 0,2-1 656,3 4 0,-3 2-656,1 0 0,-1 1 496,-1 0 8,1 5-504,-2 2 0,-1 1 256,-1 3 16,6-1-272,0 1 0,4 0 216,6-1 0,-3 2-216,3-4 0,-3-11-8784</inkml:trace>
  <inkml:trace contextRef="#ctx1" brushRef="#br2">9300 221 6928,'0'0'0,"1"-4"0,2-7 0,0-5 232,4-4 8,-2 0-240,-2 5 0,-2 3 224,-1 6 0,0 2-224,0 0 0,0 2 432,0 2 0,0 2-432,0-1 0,-1 0 384,-2 1 16,1 2-400,-1 5 0,-1 8 304,-2 6 8,0 1-312,-1 3 0,3 1 304,0 3 8,0-1-312,0-2 0,-1-2 248,-1 1 0,2 0-248,2 1 0,-1-1 208,1 1 8,0-3-216,2 0 0,2-3 160,0-4 16,3-1-176,-1-1 0,2-4 168,0-2 0,1-2-168,-3-3 0,-1-4 144,-3-1 0,1 0-144,0-1 0,3 0 128,-2-2 0,1-2-128,3-3 0,4-5 120,1-4 8,0 0-128,-1 0 0,-1 0 128,1 1-8,-1 1-120,2 0 0,-2 3 128,-1-2 8,0 4-136,-1 2 0,-5 2 136,0 2 8,0 1-144,0 2 0,-2 0 112,0 1 16,0 0-128,0 0 0,0 0 112,0 0 0,0 0-112,0 0 0,0 0 80,0 0 8,0 2-88,0 5 0,-2 5 64,-2 4 8,2 3-72,-2-3 0,4 0 56,1-2 0,2 1-56,-1-2 0,2-2 32,1 0 16,-2-1-48,0-3 0,1-2 32,-1-2 8,0-1-40,-1 1 0,1-2 24,1 0 8,0 1-32,3-2 0,1-2 16,1 0 8,1-2-24,1-1 0,-1-3 8,1 0 0,0 0-8,-3 2 0,-3 0 0,-3 2 0,0 4 0,0-3 0,-2 3-11288</inkml:trace>
  <inkml:trace contextRef="#ctx1" brushRef="#br2">9579 217 11656,'0'0'0,"0"-3"0,-4 3 0,2 0 0,0-2 0,1 0 0,1 2 0,-3-2 0,3 1 0,0 1 0,0 0 0,0 0 0,0 0 0,3 0 0,-3 0 0,1 1-8,2 3 8,2 1 0,-2 1 0,-3-6-8744</inkml:trace>
  <inkml:trace contextRef="#ctx1" brushRef="#br2">9594 569 3312,'0'0'0,"3"0"0,-3-2 0,2 1 104,0-2 8,2-2-112,2-1 0,3-4 80,1-1 0,0-2-80,0 3 0,1-3 168,-1 2 0,-1 2-168,-2 3 0,-1 1 424,1 2 8,-2 3-432,-1 0 0,-2 0 512,-2 0 0,0 0-512,0 0 0,0 3 440,0 0 0,0 1-440,0 6 0,-2 8 376,-4 3 8,3 0-384,0-1 0,2-2 288,0-2 0,1 0-288,0-1 0,0-1 208,1-3 0,0 2-208,2-5 0,0 0 160,0-1 0,2-3-160,2 0 0,0-1 144,1 1 8,-1-1-152,3 0 0,-4 0 144,-1-3 0,1-3-144,1 0 0,-5 1 120,0 1 0,2-6-120,-1 1 0,2-2 112,2-1 0,-1-3-112,-1-2 0,3-1 80,-1 1 16,-1-4-96,0 2 0,-3-1 80,0-1 0,-2 2-80,2 2 0,2-3 88,-1 1 0,1 2-88,-3 4 0,-2 1 80,0 3 16,0 2-96,0 2 0,0 0 80,2 1 8,-1 1-88,0-3 0,2 2 80,-3 0 0,2 0-80,1 0 0,1 1 64,-1 0 8,-3 0-72,3 0 0,2 1 64,-1 1 0,1 2-64,2 1 0,-1 0 64,1 0-8,-3 4-56,2-1 0,-5 2 56,1 1 0,1 0-56,0 2 0,-3-1 56,0 0 8,0 2-64,0 0 0,-3-2 48,-1 1 16,2-1-64,2-1 0,-3 0 56,-1-4 8,4 1-64,0-2 0,4 0 24,-1 0 16,-2 0-40,1-3 0,1 0 0,0-1 0,-1-2 0,-1 2 0,-1-2-8880</inkml:trace>
  <inkml:trace contextRef="#ctx1" brushRef="#br2">9971 310 8432,'0'0'0,"0"-2"0,0 0 0,0-2-16,0-1 0,0 0 16,0 0 0,0 2-88,0 0-8,0 3 96,0-3 0,0 1 24,0 0-8,0 0-16,3 2 0,-3 0 88,0 0 8,0 0-96,2 0 0,2 0 208,1 2 0,4 1-208,3 1 0,-12-4-6648</inkml:trace>
  <inkml:trace contextRef="#ctx1" brushRef="#br2">10088 491 4416,'0'0'0,"0"0"0,0 0 0,0 0-120,0 0 0,0 0 120,0 0 0,-1 2-144,-1 0 8,0 3 136,-2 3 0,2 2 0,-5 4 8,2 2-8,1 2 0,0 1 72,-2-3 0,2 2-72,2-1 0,1-1 192,1-1 8,3-1-200,0-3 0,4-1 248,1-1 8,4-5-256,-4 0 0,1-4 200,1 2 0,1-4-200,0 0 0,5-2 256,-3-2-8,0-2-248,-2-2 0,0-3 360,1-3 8,-3 0-368,2-2 0,1 0 520,-4-3 8,1 1-528,-2-1 0,0 0 800,-1 0 0,1 2-800,-2 3 0,-4 2 680,-2 5 8,-1-4-688,-1 2 0,-1 0 528,-1 0 8,0 1-536,-1 3 0,2 1 424,-4 4 0,0-2-424,1 3 0,0 2 296,-2 3 8,-3-2-304,0 5 0,0 1 184,-1 5 16,2-2-200,1 1 0,1 2 72,1 1 0,1 3-72,1-2 0,6-16-10232</inkml:trace>
  <inkml:trace contextRef="#ctx1" brushRef="#br2">10395 141 6928,'0'0'0,"0"0"0,0 0 0,0 0 8,0 0 8,0 0-16,0 0 0,0 0 200,0 0 8,0 0-208,0 2 0,-5 1 320,1 3 0,-3 8-320,0 3 0,1 7 248,-4 4-8,3 1-240,1-1 0,2 0 256,-2 1 0,1-3-256,-4 1 0,-1 1 240,2-3 8,1 1-248,3 1 0,1-1 224,2 0 8,-1-1-232,1-3 0,-1-3 176,2-1 16,-3-4-192,3 0 0,3-3 144,-1-1 8,-1-1-152,5-3 0,-3-2 104,2-1 8,0-3-112,1 2 0,-2 0 80,2-2 0,-1 0-80,1 0 0,-2-4 64,3 1 0,0-4-64,3-1 0,3-2 80,2-3 8,0 0-88,-3 0 0,-3-1 96,0 0 8,-1-1-104,-1 1 0,-1-2 104,2 1 16,1 1-120,-3-1 0,2 2 112,-1 3 16,-1-4-128,-3 4 0,0 1 112,0 3 0,-3 0-112,2 4 0,-2 2 104,0 0 0,0-3-104,0 2 0,0 1 80,0-2 0,0 2-80,0 0 0,0 0 64,0 0 0,0 2-64,0 2 0,-5 2 56,1 2-8,2 1-48,-1 4 0,0 2 48,-3 4 8,1-3-56,4 0 0,-3-1 32,3-5 8,-1 3-40,2-3 0,2 0 24,-1-1 0,0 1-24,2-4 0,-2 2 24,0-1-8,2-1-16,0 1 0,1-3 8,-2 0 8,2-1-16,-1-1 0,0-1 8,0 0 8,-3 1-16,4-2 0,1 0 0,-1-2 8,3 0-8,-1-2 0,2-1 0,1-5 0,1 0 0,-1 0 0,0 2 0,1-4 8,-1 1-8,0-2 0,-1 0 0,-1 0 8,-3-1-8,1 1 0,2 0 8,-1 1 8,1 1-16,-3 1 0,1 2 24,-2 0-8,0 3-16,-3-1 0,0 3 32,0-1 8,0 0-40,0 0 0,0 2 32,0 2 16,0 0-48,0-3 0,0 3 40,0 0 16,0 0-56,0 0 0,0 3 56,0-3 0,0 6-56,-4 2 0,-3 7 40,1 4 16,1-2-56,2-1 0,2-4 32,-3 0 16,2 0-48,0-5 0,2 3 40,3-4-8,-2 1-32,-1 2 0,2-3 24,0 0 8,-2 0-32,1-1 0,1-1 16,-1 0 8,2-2-24,-1 0 0,0 0 24,-2-1 0,3 0-24,1 1 0,-2-2 8,0-2 8,2 0-16,2-1 0,4-2 16,2-1 0,1-5-16,-1 0 0,1 0 16,0-1 0,-2-1-16,-2 0 0,-2 2 32,0 0-8,-1 2-24,1-1 0,1 0 48,0 1-8,-1 3-40,-2 2 0,-5 0 48,0 2 8,0-1-56,1 2 0,0 0 48,1 0 16,-2 1-64,0 0 0,0 0 64,0 0 0,0 0-64,0 0 0,0 0 56,0 1-8,-2 4-48,0 2 0,-7 5 48,0 4 0,1-2-48,4-2 0,4 0 32,0-3 8,0 1-40,0-2 0,-2-2 24,-1 2 8,1-1-32,2 0 0,1 1 24,0-2-8,0 0-16,3 1 0,-2-3 8,5 0 0,-3 0-8,1 0 0,0-4 0,2 1 8,-5 0-8,2-1 0,0-2 0,1-1 8,1-2-8,3-3 0,3 0 0,1-3 8,-1-1-8,-1-1 0,-2 0 0,0 0 0,1-2 0,-3 2 0,-2 1 0,-1 2 16,-1-3-16,-1 1 0,2-1 8,-1 0 0,1 0-8,-4 3 0,0 2 16,0-4 0,-4 4-16,2 0 0,-1 4 24,0 0 0,-2 0-24,1 0 0,1 2 8,1 0 8,-1 2-16,-2 0 0,-1 2 8,-3-1 8,-4 3-16,1 1 0,3 1 0,-2 2 0,3-1 0,1 0 0,-1 1-24,2-1 8,1 1 16,1 0 0,0-2-200,2 3 16,2 0 184,-3-1 0,3-8-10992</inkml:trace>
  <inkml:trace contextRef="#ctx1" brushRef="#br2">10876 611 6824,'0'0'0,"3"0"0,-3 3 0,2 0-8,2-2 0,2 1 8,-2 1 0,0-1-152,-1-2 0,-1 1 152,2 1 0,-1-1 0,-2 0 0,2 0 0,-1 0 0,2-1 80,1-1 8,1-1-88,2-2 0,1-2 224,1-2 8,-1-2-232,-1 2 0,1-2 392,0-1 0,-1-1-392,1-2 0,1 0 432,-2 0 8,1-1-440,2 0 0,0 2 376,1-1 0,4 2-376,-2-3 0,1 1 368,3-1 0,-4 0-368,0 0 0,-2-1 512,1 2 8,-3-2-520,-2-1 0,-1-1 544,-1-4 0,-1 3-544,0 0 0,-5 2 568,0-3 8,0 3-576,0 7 0,0 1 472,-3 4 8,1 4-480,0 1 0,-2 0 360,-1 2 8,-6 4-368,-3 5 0,-3 5 272,-5 4 8,1 4-280,2 2 0,3 2 224,2 4 0,-1-3-224,2-1 0,3 1 176,1-1-9,1 2-167,1 1 0,4 2 120,0 1 0,1-3-120,4-5 0,1-4 64,4-2 0,-1-5-64,5-4 0,4-3 24,4-4 8,5-1-32,1-3 0,4-5 0,4-1 8,2-3-8,-6-1 0,3-4 0,-2-3 0,0 1 0,0 0 0,-30 16-12751</inkml:trace>
  <inkml:trace contextRef="#ctx1" brushRef="#br2">11718 518 3912,'0'0'0,"0"0"0,-5 10 0,5-10 208,-13 20-8,8-7-200,3-1 0,0 0 496,1 0 8,1-1-504,1 0 0,1-2 528,0-2 16,-2-1-544,2-1 0,0-1 408,3 0 8,1-2-416,6 0 0,1-2 296,3-2 0,-2 0-296,1-2 0,1-2 248,-1-3 16,-1-1-264,-3 2 0,0-5 288,-3 2 0,3 1-288,-2-2 0,1-1 448,-1 1 8,-1-2-456,-4 2 0,-2 0 424,-2-3-8,0 3-416,2 2 0,-2 2 384,0 2-8,0 1-376,-2-1 0,0 3 312,-2 1 0,1-2-312,-2 0 0,-2 1 272,0-1 8,-1 2-280,2 0 0,-3 2 224,0 0 0,0 0-224,2 2 0,0 2 168,1-1 16,-2 3-184,1 0 0,1 3 144,0 2-8,-1 1-136,2 1 0,1-1 96,1 2-8,2 0-88,1-2 0,1 0 56,2 0-8,1-1-48,1-1 0,-1-2 32,0-4 0,1 0-32,1 2 0,0-2 8,3 2 16,-3-3-24,1 2 0,1-4 8,0 1 0,-1-1-8,1-1 0,1-3 0,-2 0 8,1-3-8,1-4 0,1-2 0,1 0 0,-2-2 0,-1-1 0,-1 1 0,1-2 0,0 1 0,-3 0 0,3 2 0,0 1 8,1-2-8,-3 2 0,2 1 0,0 3 8,-2 0-8,-1 0 0,0 1 8,-4 1 16,1 1-24,2 1 0,-2 2 16,0-1 0,2 1-16,-1 0 0,-3 2 24,0-2 8,0 2-32,0 0 0,0 0 32,0 0 8,0 0-40,0 0 0,0 0 32,0 0 16,0 0-48,0 0 0,0 0 32,0 0 8,0 0-40,0 0 0,0 0 40,0 0 8,0 0-48,0 0 0,0 0 40,0 0-8,0 0-32,0 0 0,0 0 24,0 0 16,0 0-40,0 0 0,0 0 24,0 0 8,0 0-32,0 0 0,0 0 16,0 0 8,0 0-24,0 0 0,0 0 8,0 0 16,0 0-24,0 0 0,0 0 8,0 0 8,0 2-16,0 0 0,0 2 8,0-1 0,0 1-8,1 0 0,0 0 8,2 0 0,1 1-8,-3 2 0,3-4 16,-1 2-8,3 1-8,-1 3 0,3 1 8,-4 0 0,3 0-8,-2 0 0,-1 2 8,0 3 0,0-1-8,2-4 0,-1 0 16,0-2 8,-1 0-24,0 0 0,-1 2 16,-3 0 8,3-3-24,-3 1 0,0-1 24,0 0 0,0 0-24,0 0 0,0-3 24,0-2 8,0 1-32,-3 1 0,-1 0 32,0 0 8,-3-2-40,5 1 0,-4 0 40,-1-1 16,-1 0-56,2-2 0,-3 0 64,1 0 8,1-2-72,-2 1 0,-1 0 72,-1-2 8,3 0-80,-1 1 0,-1 0 56,2-2-8,0 0-48,2 0 0,4 2 32,-2 1-8,2 0-24,2-2 0,0 1 8,0-1 8,2 0-16,2-10 0,-4 13-11792</inkml:trace>
  <inkml:trace contextRef="#ctx1" brushRef="#br2">11755 489 5320,'0'0'0,"0"0"0,-2-1 0,2 1-152,-2-1 0,2 1 152,0 0 0,0 0-3776</inkml:trace>
  <inkml:trace contextRef="#ctx1" brushRef="#br2">12241 471 5320,'0'0'0,"0"0"0,0 0 0,0 0 376,0 0 8,0 0-384,0 0 0,0 0 416,0 0 8,0 0-424,0-2 0,0 2 544,0-2 16,3-2-560,2-2 0,4-2 368,4 0 8,0-1-376,-1 1 0,1 0 272,1 2-8,-2 1-264,0 1 0,0 1 288,-1 0 8,-1 3-296,-1 0 0,-1 0 264,-2 0-8,-1 3-256,-5 0 0,0 3 296,-2 1 0,-5 1-296,0 4 0,-5 6 296,-1-1 0,0 3-296,0 0 0,-1-1 216,1 3 8,0-3-224,0-3 0,2 0 192,1 0 8,1-4-200,1 0 0,5-1 128,-3 1 16,2-6-144,4 0 0,0-2 120,0-2 0,0-1-120,0-1 0,0 0 80,0 0 8,0 0-88,0 0 0,0 0 64,0 0 8,0-1-72,4 0 0,-1-2 48,2-3 8,4-5-56,0-2 0,1-1 64,3-2 0,0 1-64,-1 1 0,-1 4 64,-2 0 0,-1-1-64,-1 5 0,-5 2 40,1 3 8,-3 1-48,1-1 0,-1 1 32,0 0 8,0 0-40,1 0 0,1 1 16,0 3 8,-2 2-24,0 3 0,0 3 24,2 1-8,-2 1-16,4-1 0,-1-1 8,-2-1 0,3-1-8,1-1 0,-1-2 0,0 0 8,0-1-8,1-1 0,-1-2 0,1 1 0,0-1 0,2-3 0,1 2 0,1-2 0,0-2 0,2-4 0,1 0 0,-1-2 0,2-3 0,-1-5 0,1-2 0,0-1 0,0 1 0,-2 0 0,-1 1 0,1 1 0,-3 2 0,-3-2 0,-3 3 0,0-2 8,-2 2-8,4 3 0,-4 6 16,0 1-8,0 3-8,-4 0 0,4 0 8,0 0 8,0 0-16,-2 1 0,0 5 16,-2-3 16,-1 8-32,1 2 0,0 7 8,-1 0 0,1 2-8,2-5 0,2-2 0,0-2 8,4-1-8,-2-1 0,0-3 0,1 0 0,1-2 0,2-5 0,-6-1-10504</inkml:trace>
  <inkml:trace contextRef="#ctx1" brushRef="#br2">12630 249 9944,'0'0'0,"-1"-2"0,-2 0 0,0 0 104,3 0 16,-4 1-120,2 1 0,1 0 248,-1 0 16,2 0-264,-2 0 0,2 0 24,-2 0 8,2 0-32,2 3 0,-2 3-24,2-2 16,2 0 8,3 3 0,-7-7-8032</inkml:trace>
  <inkml:trace contextRef="#ctx1" brushRef="#br2">12612 675 3208,'0'0'0,"2"0"0,-2 0 0,0 0 152,0 0 16,2-1-168,1-1 0,3 0 296,1-2 8,5-4-304,3-2 0,2-2 272,0-1 16,3-2-288,0 0 0,0-4 512,2-1 0,-2 0-512,0 1 0,-1-2 688,0-2-8,-2 4-680,0-2 0,0 1 568,-4-1-8,0 0-560,-1 0 0,-1-3 448,0 0 8,0-1-456,-1 0 0,1 0 344,-3 2 16,-1-1-360,-2 6 0,-1 4 288,0 3 0,-2 2-288,-2 2 0,-2 4 224,-1 1 8,0 2-232,1 0 0,-2 0 200,-1 2 8,-3 5-208,-2 6 0,-6 6 152,-1 4 8,0 3-160,2 4 0,0 1 128,0 2 8,2 3-136,-2-3 0,2-4 96,0 3 0,3-2-96,1 2 0,3 2 64,0-2 0,3-3-64,1-6 0,4-3 48,1-4 0,0-2-48,4-4 0,1 0 8,4-5 16,-4-1-24,2-3 0,-1-1 0,-3-1 8,1-4-8,4-1 0,3-3 0,-1-2 0,3-1 0,0-3 0,3-3 0,2 0 0,1-4 0,1-2 0,-1-3-8,3-2 8,-1 2 0,0 1 0,-1 2 0,0 2 0,-5 0 0,-2-1 0,-2-4 16,-1 3 8,-3-3-24,0 1 0,-1 0 64,-3 2 0,1 1-64,-3 2 0,1 3 88,-1 3 0,-2 2-88,-2 0 0,-1 3 96,-3 2 0,0 2-96,0 2 0,2 4 88,-3 2 16,-1 4-104,-3 3 0,-4 5 72,0-2 8,1 3-80,-1 5 0,-1 3 48,0 2 16,1 4-64,-3 1 0,3 1 40,-5 1-8,2 1-32,3-6 0,0 1 32,3 0 0,1-1-32,1 1 0,3-1 16,0-3 16,4 0-32,1-2 0,6-2 8,-2-1 8,3-2-16,2-1 0,1-2 8,-2-3 8,1-3-16,0-2 0,0-2 16,-4-2-8,2-2-8,0-3 0,1 2 0,-2-2 0,3-2 0,1-3 0,3-3 0,-2-3 0,2 0 0,1 1 0,-4-2 0,0 0 0,1 0 0,-3 1 0,0 2 0,-5 0 8,-1 0-8,0 0 0,0 5 0,0 2 8,-2 1-8,0 1 0,0 1 16,0 2 0,0 0-16,0 0 0,0 0 32,0 0 0,0 0-32,0 0 0,0 2 48,0 1-8,0 5-40,-4 2 0,0 3 32,1 3 0,-1-1-32,4-2 0,2-1 24,0-1 0,1-1-24,-1-1 0,0-6 0,0 2 8,0-2-8,2 0 0,1 1 0,2 1 0,-4-3 0,-1 1 0,-2-2 0,0 1 0,1-2 0,2 0 0,0 0 0,3-2 0,1 0 0,2-2 0,4-5 0,-1-1 0,-2 0 0,-1 0 0,-2-2 0,-1 2 8,-3 0-8,0 2 0,-3 1 8,-2 0 16,1-2-24,-2-1 0,-1-4 24,-1-1 8,-1 3-32,-1 2 0,1 4 40,-1 2 0,-1 2-40,2 1 0,2 0 48,-1 1 8,1 1-56,0 2 0,-1-1 56,1 0-8,0 2-48,1 2 0,3 3 40,-3 2 0,2 3-40,0-1 0,0 1 24,1 1 0,1 0-24,0-2 0,-1-3 8,0-1 0,4-2-8,-4-1 0,3-3 0,1 0 0,3-1 0,-1-1 0,0 1-16,2-1 8,2-1 8,4-3 0,1 0-56,2-3 0,1-3 56,0-2 0,2-3-88,1-2 8,0-3 80,-3-1 0,-1 0-112,0-3 0,2 1 112,-4 0 0,2 1-88,-4 1 0,1-1 88,-3-3 0,2 1-16,2-2 16,-9 8 0,3-3 0,-1-1 16,3-1 0,-5 5-16,1 0 0,-3 2 80,2 0 8,-5 12-88,0-1 0,0 0 144,1 1 8,-2 1-152,0 1 0,0 1 160,-2 0 16,-3 3-176,-3 4 0,-1 7 120,-3 0 8,-2 12-128,2-2 0,3 3 112,-3 2 0,3-2-112,0 0 0,1-1 104,1 0-8,-1 0-96,2 0 0,-1 1 88,3 1 0,0-3-88,4-2 0,0-2 56,0-2 8,0-9-64,2 2 0,0-2 32,0-1 8,0-3-40,-2-2 0,2 2 16,0-3 16,-1 0-32,1-1 0,0 0 8,0-2 0,5 2-8,-1-4 0,4-1 8,-1-4 0,7-3-8,0-3 0,-3-1 0,0 1 8,-1 0-8,-3-1 0,1-1 8,-1 0 0,-3 5-8,1-3 0,-1 3 8,0 1 8,-3 4-16,-1 1 0,0 1 8,2 0 8,-4 0-16,2 0 0,-1 2 8,0-1 8,-1 2-16,0 0 0,0 0 8,0 0 16,-1 2-24,-2 0 0,-1 3 8,0 1 0,-1 5-8,1 2 0,-2-1 0,4 0 8,1 0-8,-2-1 0,3 0 0,3 0 0,-3-6 0,1 2 0,1-3 0,-2 1 0,2 0 0,2-1 0,-3 0 0,2-1 0,-1 0 0,1-1 0,-1 1-8,0-2 8,2 0 0,0-1 0,1-1-8,-1 0 0,4-4 8,-1-1 0,-1-3-8,0-1-8,1-3 16,-3 1 0,1-1-16,-2-1 8,0 2 8,-2 0 0,2 0-8,-3 1 0,0 7 8,0 0 0,0 1-16,0-1-8,0 1 24,0 1 0,0 0-16,-3 0 0,3 2 16,-1 0 0,-1 0-24,1 0 0,-2 2 24,-2 2 0,1 2-24,2 1 0,-2 4 24,2 2 0,2 0-40,0-2 16,0 1 24,0 1 0,1-1-48,2-2 16,-1 0 32,2 0 0,1-1-40,0-1 8,-1-2 32,0 0 0,0-2-48,0 0 8,-2-2 40,0 0 0,2-1-24,0 0 0,4-1 24,0-1 0,-1-2-16,1 0-8,2-2 24,0-1 0,-1-2-8,0 1 8,1-1 0,0-2 0,-1 0 0,0 1 0,-2 2 0,-1 1 0,-1 0 0,0 0 8,-2 3-8,-3 1 0,2 0 8,0-1 8,-2 2-16,2 1 0,-1-2 16,0 0 0,-1 2-16,0 0 0,0 0 24,0 0 8,0 0-32,0 2 0,0 0 24,0-2 0,2 5-24,0 0 0,2 1 24,-3 1 0,3 2-24,1-2 0,3 1 24,-2 0 8,3 2-32,0-1 0,0 0 24,1-2 8,-1-1-32,0 0 0,-1 1 16,0-2 8,-4-1-24,1-1 0,1 0 16,-2-1 8,-1 0-24,1-1 0,-3 0 8,2 1 8,2-2-16,-2 0 0,0 0 0,0 0 0,0 0 0,-1 0 0,-2 0-11664</inkml:trace>
  <inkml:trace contextRef="#ctx1" brushRef="#br2">13555 182 8640,'0'0'0,"-2"1"0,0 0 0,0 2 0,-1-3 0,1 1 0,1-1 0,0 0-8,-1 0 0,2 0 8,2 0 0,-1 0 8,2 0 8,3 2-16,8 1 0,5-2 200,5 2 0,4 0-200,3-1 0,5-1 360,3 2 8,-3-2-368,0-1 0,-4-1 256,-2-1 16,0 1-272,-2 1 0,-28 0-7728</inkml:trace>
  <inkml:trace contextRef="#ctx1" brushRef="#br2">14163 654 4816,'0'0'0,"1"-2"0,-1 2 0,0 0 296,1-1 0,2 0-296,-2-1 0,2-1 496,0 0 0,-1 1-496,2 0 0,1-1 528,-1 0 8,-1 1-536,3 1 0,-1 0 368,0-1 0,1 2-368,-2 0 0,2 2 272,2 0 0,-2 2-272,1 2 0,1 2 208,-3-1 24,1-1-232,0 0 0,-1 1 232,-1-3 0,-2 0-232,1 1 0,1-3 240,-3 2 16,0-2-256,1 1 0,-2 1 232,0-3 8,0 1-240,-2 1 0,0 0 248,-3-1 16,1 2-264,2 1 0,-1 0 240,0-1 16,0-1-256,-3 1 0,-2-2 232,0 1 0,3-1-232,-2-1 0,5 2 296,-2-3 8,2 1-304,-1-1 0,1 0 208,0-1 0,1 1-208,0-4 0,1 2 144,1-1 8,2-3-152,2-3 0,-5 9-10056</inkml:trace>
  <inkml:trace contextRef="#ctx1" brushRef="#br2">14504 428 10656,'0'0'0,"0"0"0,0 0 0,0 0 0,0 0 0,0 0 0,0 0 0,0 0 0,0 0 0,0 0 0,0 0 0,0 0 184,0 0 16,0 0-200,0 0 0,0 4 304,2 1 0,0-4-304,2 2 0,1-1 344,0 2-8,0 2-336,2 2 0,-7-8-9256</inkml:trace>
  <inkml:trace contextRef="#ctx1" brushRef="#br2">14512 650 11152,'0'0'0,"1"0"0,-1 0 0,0 0 136,1-2 0,-1 2-136,0 0 0,2 0 272,-1-2-8,0 1-264,0 0 0,2-1 0,0 0 0,-1 0 0,1-1 0,-3 3-8976</inkml:trace>
  <inkml:trace contextRef="#ctx1" brushRef="#br3" timeOffset="143249.79">16317 549 6424,'0'0'0,"-2"2"0,-1-1 0,-1 1-96,4-1-8,-4 2 104,0-3 0,2 3-672,0-3 8,2 0 664,-4 0 0,4 0 160,-3 0 16,2 0-176,-1 0 0,0 0 688,2 0 16,0 0-704,0-3 0,0 3 912,0-4 16,0 1-928,0 0 0,0-6 952,2 1 8,-2 0-960,0 0 0,2 1 672,-2 3 0,0 4-672,1-1 0,2-1 504,-3 0 8,0 1-512,0-1 0,4 2 400,-4-3 16,0 1-416,2 1 0,-2 1 288,0-2 8,0 2-296,0 0 0,0 0 232,0 0 0,0 0-232,0 0 0,0 0 184,0 0-8,0 0-176,0 0 0,0 0 144,0 0 0,0 2-144,0 1 0,-2 0 96,-2-1 16,4-1-112,-3 1 0,2 0 72,-1-2 8,2 0-80,2 0 0,-1 0 24,2 0 16,1-2-40,1 0 0,-5 2-11752</inkml:trace>
  <inkml:trace contextRef="#ctx1" brushRef="#br2">1845 1504 8722,'-13'14'3489,"-7"5"-2185,-6 20-880,-4 5-104,-1 11-152,4 8-80,8 3-80,5 5-8,14-1 0,4-6 16,10-12-40,6-7-96,12-10-1344,2-12-1433,11-14 1785</inkml:trace>
  <inkml:trace contextRef="#ctx1" brushRef="#br2">1945 1617 7162,'-2'0'3448,"3"1"-1239,-3 3-1393,2-4-176,-1 0-392,-2 11-72,-12 30-32,6-20 0,-6 6-32,3-1-32,3 3-56,-3-3-32,6-1 8,-2-5 40,4-3 64,0-1 40,5-5 64,3-3-24,0-1-24,6-3-16,5-2-64,2-2 32,6-3-15,-3-4-25,0-4-64,2 3-88,-4-4-537,5-1-615,-8 1 784</inkml:trace>
  <inkml:trace contextRef="#ctx1" brushRef="#br2">2038 1720 9202,'-1'2'3785,"-3"2"-2241,0 7-400,-3 11-359,-2 5-121,6 13-200,-4 0-112,4 4-216,0-1-56,-4-6-88,3 0-32,4-8-368,-2-3-368,2-8-1369,-1-6-1624,1-5 2369</inkml:trace>
  <inkml:trace contextRef="#ctx1" brushRef="#br2">2283 1410 8114,'7'-3'3769,"-3"9"-1233,3 5-824,7 16-503,-3 9-1,1 10-152,1 6-224,-6 4-272,3 5-151,-5 12-217,-7 0-88,-7 3-48,-8-2 16,-6-10-40,-4-2 16,-3-10-304,1-3-489,0-11-1519,4-11-1769,2-14 2481</inkml:trace>
  <inkml:trace contextRef="#ctx1" brushRef="#br2">2811 2011 6632,'0'0'0,"0"0"0,0-2 0,0 2 368,0-1 8,0 1-376,0-2 0,0 2 816,0-3 8,0 3-824,0-1 0,0 1 728,0-3 8,0 3-736,0 0 0,0 0 432,0 0 8,0 0-440,-3 0 0,3 0 280,-8 4 8,8-4-288,-12 11 0,12-11 216,-18 19 8,18-19-224,-17 23 0,10-6 144,2-3 8,-2 2-152,5-3 0,2-1 112,-3-1 16,3 0-128,3-1 0,-3-1 88,2-2 8,-2-1-96,3 0 0,-2 1 56,2 1 16,2-2-72,-2-2 0,3 3 56,0-1 0,1-1-56,-3-1 0,0-2 40,1 0 8,2-1-48,-1 0 0,2 0 40,1-1-8,-3-1-32,3-1 0,0-2 16,0-2 16,0-2-32,-3 0 0,2 0 16,-2-3 0,0-1-16,2-2 0,1 0 16,0-1 16,-3-1-32,1 0 0,-4 0 40,-1 1 8,-1 2-48,1 0 0,-2 2 72,-2 1 8,-1 1-80,0 2 0,-4 1 96,-2 1 8,3-1-104,1 3 0,0 2 112,1 0 8,-2-1-120,-3 2 0,0 2 144,0 0 0,0 2-144,-1 2 0,1 3 160,-1 1 0,1 1-160,0 2 0,4 1 56,-2 2 8,5-1-64,2-1 0,0 0 8,4-1 8,1-2-16,-2-1 0,-3-10-11280</inkml:trace>
  <inkml:trace contextRef="#ctx1" brushRef="#br2">2930 2065 5624,'0'0'0,"0"0"0,-4 0 0,4 0 312,-2 0 8,1 0-320,1 0 0,-2 0 568,2-1 8,0 1-576,0 0 0,0 0 504,0 0 8,0 1-512,0 3 0,-3 1 352,-1 1 8,-1 3-360,1 1 0,-1 2 232,1 0 0,2-1-232,-1-1 0,-1-2 216,3-2 0,0 2-216,1 0 0,0 2 232,0 0 0,0-3-232,0 1 0,0-2 224,0 2 16,1-1-240,2 0 0,-1 1 224,3-1 0,-1-1-224,1-1 0,-1-1 240,1-1 8,-1 3-248,-1-5 0,-3 0 216,2 1 0,1-2-216,3 0 0,0 0 192,-2 0 8,3 0-200,0 0 0,-2-3 184,2 2 16,2-5-200,-3 2 0,1-1 216,3-3 8,-2 0-224,1 0 0,2-3 216,0 0 8,-3 1-224,1-4 0,-3 2 240,-2-1 8,1 1-248,1 1 0,-1 1 240,-1 0 0,-2 0-240,2 0 0,-1 0 224,-1 1 8,1 0-232,-2 2 0,1 2 200,2 1 8,-2 1-208,-2-1 0,2 1 160,-2 3 8,0-3-168,0 3 0,0 0 152,0 0-1,0 0-151,0 0 0,0 0 128,0 0 8,0 0-136,0 0 0,0 0 112,0 0 8,0 0-120,0 0 0,0 0 80,2 0 8,-2 0-88,0 4 0,2 2 64,-2 2 8,0 2-72,0 2 0,0 1 56,3 4 0,-3-2-56,0-2 0,0-1 48,0 1 8,0 0-56,0-2 0,-3-1 48,3-2-8,0 0-40,0-1 0,0 0 40,0-1-8,0 0-32,3 1 0,-1-3 32,0 1 0,0-2-32,0 1 0,1-2 40,1 0-8,-4-1-32,2-1 0,-2 0 32,3 0 0,-3 0-32,1-1 0,2-1 24,-3 2 8,3-3-32,0-1 0,5-2 16,-2-4 8,3 0-24,-3-4 0,-1 4 24,2-3-8,-1-1-16,2 1 0,-4 0 16,-2-1 8,1 0-24,3 1 0,0-1 32,0-1 0,0 2-32,-1 4 0,-3 1 40,0 2-8,1 1-32,-1 2 0,-2 3 48,0 0 0,0 0-48,0-2 0,0 2 48,0 0 16,0 0-64,0 0 0,0 0 72,0 0 8,0 0-80,0 0 0,0 0 80,0 0 0,0 2-80,0 1 0,0 4 88,0 1-8,0 3-80,0 3 0,0 2 80,-2 1 0,2-1-80,-3-2 0,3-2 64,3 0 0,-3-2-64,2 0 0,-2-1 48,2-1 8,2-1-56,-4-1 0,3-1 48,1-1-8,1 1-40,-2 0 0,0-2 48,0 1-8,0 0-40,-3-2 0,0 1 40,4-2-8,-4 0-32,2 0 0,0-1 32,2 0-8,-1-1-24,-1 0 0,2 0 16,1-3 8,-1-1-24,4-1 0,1-3 16,-1-2 0,1 0-16,1 1 0,-5-4 8,5 2 0,-1-1-8,-1 0 0,1-1 8,0 1 16,-3 0-24,0-1 0,0 0 8,1 2 0,0-1-8,-3 3 0,1 3 0,-2 0 8,0 3-8,0 1 0,-3 2 0,0 1 8,0-1-8,0 1 0,0 0 0,0 0 0,0 0 0,0 0 0,0 0 0,0 0 0,0 1 0,0 4 0,-3 4 0,0 3 0,0 3 0,3 2 0,-3 2 0,3 1 0,0-1 0,0 0 0,0 0 0,3-2 0,0-3 0,0 2 0,0-6 0,4-1 0,-5 0 0,2-2 0,1-3 0,-3-2 0,2 0 0,1-1 0,-2 2 0,0-3 0,3 0 0,-2 0 0,2-4 0,3 2 0,-2-1 0,3-2 0,2-1-8,2-2 0,4-3 8,0-3 0,-5 2-80,0-3 8,-4 3 72,1-2 0,-10 14-14623</inkml:trace>
  <inkml:trace contextRef="#ctx1" brushRef="#br2">3702 2066 4120,'0'0'0,"-1"0"0,1 0 0,-3 0 0,3-1 0,-2 1 0,2 0 0,-3 0-56,3 0 0,0 0 56,0 0 0,0 0 304,0 0 0,0 0-304,0 0 0,0 1 640,0 3 0,0 3-640,3 6 0,-3 4 656,2 4 8,-2 1-664,3-3 0,-2 0 632,2-2 16,-1 1-648,-2 1 0,3 2 488,-2 2 8,-1 0-496,-1 1 0,-2 3 416,1 0 8,2-1-424,-3-1 0,2-3 336,1 0-8,-3 0-328,3-4 0,3-3 280,-3-3 8,1-2-288,-1-1 0,0-2 248,0-1 8,0-3-256,0 0 0,0-2 216,0 0-8,0-1-208,0 0 0,0 0 192,0 0 0,0 0-192,0 0 0,0 0 184,0-1 16,0 0-200,3-3 0,-3-1 216,2-2 0,-2-5-216,3-3 0,-3-2 192,1-3 16,1 0-208,1 0 0,0-3 224,1-2 0,-2 0-224,2 2 0,1 3 248,-3 0 0,2-1-248,1 1 0,2-3 264,-2-1-8,-1 2-256,-1 1 0,3-1 224,-1 0 8,-1 2-232,2 1 0,2 3 184,1 0-8,0 1-176,-3 3 0,3 3 159,-3-2 17,2 3-176,1 4 0,2 1 136,-1 3 8,2 0-144,-1-1 0,1-1 128,-6 2 8,3 2-136,0 2 0,-1-3 136,0 2 0,1 3-136,1-2 0,-5 2 112,2 0 16,-2 2-128,-4 1 0,2-1 136,-3 2 8,-3 2-144,0 0 0,-4 2 144,-1-1 0,0-1-144,-3 1 0,1-2 128,1-1-8,-1-1-120,1-1 0,-2 1 128,2-2 8,0 2-136,0-2 0,0-3 96,4-2 8,3-1-104,0 0 0,0 0 56,-1 0 16,3 1-72,-3-1 0,2 0 16,0 0-8,0 1-8,1 0 0,-3-2-8,3 0-8,0-2 16,3-1 0,-3 3-14375</inkml:trace>
  <inkml:trace contextRef="#ctx1" brushRef="#br2">4082 2197 7328,'0'0'0,"0"-1"0,2 0 0,2-3 0,-2 1 8,7-5-8,1-3 0,1-5 0,0-3 0,-1 1 0,2-1 0,0 2 296,-1 1 16,1-2-312,-1 1 0,2 1 696,-2 2 16,-2-2-712,2 3 0,-2-2 736,-2 0 0,1 1-736,-1 2 0,1 0 584,-4-1 8,-2 1-592,1 0 0,-3-1 512,-3 1 0,3 2-512,-2 2 0,-2 1 432,1 2 0,0 3-432,1-1 0,1 2 328,-2-1 16,-2 2-344,-1 2 0,-1 2 256,-2 2 8,1 4-264,-1 3 0,-3 5 184,1 2 16,2 3-200,-1-2 0,4 0 152,1 0 0,1-1-152,2 2 0,0 3 112,2 0 0,-3-1-112,3 0 0,3 0 80,-3-1 0,2-2-80,0 0 0,2-5 72,1-2 16,1-1-88,4-1 0,1-4 48,-2 0 15,3-6-63,-3 1 0,-3-3 48,3-2 0,-3 1-48,1-1 0,3-2 40,-4-1 8,3-2-48,0-1 0,0-4 32,2 0 16,1-1-48,-6-1 0,3 0 40,-3-2 8,1 0-48,1 3 0,-5 1 32,3 0 16,0 2-48,-1-2 0,-4 4 48,2-2-8,-3 3-40,2 1 0,-2 5 40,0-2-8,0 3-32,0-2 0,0 2 32,0 0 0,0 0-32,0 0 0,0 0 24,0 0 8,0 2-32,0 5 0,0 4 16,0 2 8,0 3-24,2 0 0,0 1 24,0 0 0,4-4-24,-3 1 0,0-1 16,1-2 0,1 0-16,-3-3 0,2-5 0,1 1 16,-1-1-16,1-1 0,1 2 0,0-4 0,0 0 0,1-3 0,2 0-56,2-4 8,-3 0 48,4-2 0,-12 9-12879</inkml:trace>
  <inkml:trace contextRef="#ctx1" brushRef="#br2">4485 1900 10344,'0'0'0,"0"-1"0,-2 0 0,-2-2-16,1 1 8,3-3 8,-2 2 0,2 0-168,-2 2-8,0-1 176,2 2 0,0-2 32,0 0 0,0 2-32,0 0 0,0 0 152,2 0 0,0 2-152,2 0 0,3 4 296,5-3 16,1 2-312,0-3 0,-13-2-8216</inkml:trace>
  <inkml:trace contextRef="#ctx1" brushRef="#br2">4506 2231 4008,'0'0'0,"0"0"0,0 2 0,0-2 192,0 4-8,0-4-184,0 2 0,0-2 360,0 0 8,0 0-368,0 0 0,0 0 416,0 0-8,0 0-408,0 0 0,0 0 432,0 0 8,0 0-440,0 0 0,0 0 336,0-2 0,0 2-336,4-7 0,-4 7 368,13-19 16,-2 7-384,-1-1 0,-1 1 328,0 0 16,-3 0-344,-2 2 0,-2 3 256,1 2 16,-3 2-272,2 0 0,-2 2 128,0 1-8,0 0-120,2 0 0,-2 0-7272</inkml:trace>
  <inkml:trace contextRef="#ctx1" brushRef="#br2">4562 1822 5824,'0'0'0,"-3"2"0,1-1 0,-1 0 96,2 1 0,-2-2-96,1 0 0,-2 0 496,4 0 0,-2 0-496,2 0 0,-3 0 512,3 0 0,3 0-512,-1 0 0,2-2 424,5 0-8,4-4-416,6 2 0,5-6 512,3-1 8,-1 0-520,0 0 0,-6-1 544,-2 1-8,-1 2-536,-1 1 0,-2 3 432,-4 0 0,-1 4-432,1-2 0,-3 6 336,-1-2 16,-3 1-352,-3 0 0,0-2-9408</inkml:trace>
  <inkml:trace contextRef="#ctx1" brushRef="#br2">4676 1688 7736,'0'0'0,"-1"0"0,0 0 0,-2 0 0,0 0 0,3 0 0,-2 0 0,1 6-8,-4 0 0,1 5 8,1 6 0,1 4 232,-2 7 0,2 0-232,-1 1 0,1 2 416,0 1-8,1 0-408,0-2 0,-2-3 424,0 0 0,3 0-424,3-1 0,0 1 440,-2-1 0,2-2-440,2-4 0,-3-3 304,2-2 8,-2-1-312,1-4 0,1 0 216,1-2 8,-4 0-224,-1-3 0,-1-3 120,-2 0-8,3 1-112,0-2 0,0 2 32,0-1-8,0-1-24,0 1 0,0-2-9064</inkml:trace>
  <inkml:trace contextRef="#ctx1" brushRef="#br2">4653 2179 2704,'0'0'0,"0"0"0,0 0 0,0 0 0,3 0 16,-3 0-16,4-1 0,-4 1-2048</inkml:trace>
  <inkml:trace contextRef="#ctx1" brushRef="#br2">4675 2176 4816,'0'0'0,"0"0"0,0 0 0,0 0 96,0 0 8,0 0-104,0 0 0,0 0 216,0 0 0,0 0-216,0 0 0,0 0 408,0 0 16,0 0-424,0 0 0,0 0 440,0 0 0,0 0-440,0 0 0,0 0 376,0 0 8,0 0-384,0 0 0,0 0 408,0 0-8,1 0-400,0 0 0,2 0 392,0 0-8,1 0-384,1 0 0,1-2 312,3 0 0,-4-2-312,2-1 0,1-2 280,-4-1 0,4-1-280,-2 1 0,0 0 248,-1 2 8,2-2-256,-1-2 0,2 0 216,-2-3 0,-2 2-216,1 2 0,-1 2 208,1 1 0,0-1-208,-1 1 0,-1 2 208,1 0 0,-2 1-208,1 1 0,-3-1 208,2 1 8,-2-1-216,2 1 0,-2 1 208,0 1 8,2-1-216,-2-1 0,0 1 216,2 1-8,-2 0-208,0-3 0,0 3 216,0 0 0,0 0-216,0 0 0,0 0 192,0 0 8,0 0-200,0 0 0,0 0 192,0 0 8,0 3-200,0 0 0,0 3 160,-2 2 0,-2 3-160,4 3 0,-2 2 136,2 1 8,-3-1-144,3-2 0,-2-2 120,2 1-8,2-2-112,-2 0 0,3 1 104,-3-2 0,2-1-104,0 0 0,0-2 80,0 1 0,1-4-80,1 3 0,0-2 64,3-1 0,-3-2-64,1 0 0,0 2 40,-1-2 0,-1-1-40,1 0 0,0 0 32,-1-1 0,1-1-32,1 0 0,-2 0 15,1-1 17,-1-2-32,2 1 0,2-2 16,0-1 8,3 0-24,-5-2 0,2 0 32,-1 1-8,2 0-24,-2 0 0,-1 0 16,-1 1 16,-2-1-32,5-2 0,-1-1 16,2 0 8,-1 0-24,-3-1 0,0 1 16,-1-2 8,1 2-24,0 2 0,0 2 16,-1 2 8,-3 0-24,3 1 0,-3-2 24,0 3 0,0 0-24,0 1 0,0 0 16,0-1 0,0 2-16,0-2 0,0 1 24,0 0-8,0 1-16,0 0 0,0 0 8,0 0 8,0 0-16,0 0 0,0 0 16,0 0 8,0 0-24,0 1 0,-6 2 16,2 3 0,2 2-16,-3 5 0,1 3 16,0 2 8,2 0-24,2-2 0,0-3 16,0-1 0,2-2-16,-2 2 0,2 0 8,0-2 16,1 0-24,0-3 0,0 1 8,-1-2 0,2 0-8,-1-1 0,2 0 0,-1 0 8,1-3-8,-2 2 0,3 0 0,-4 0 8,2-2-8,-1 0 0,0-2 0,3 0 0,-3 0 0,1-2 0,0 0 0,3-1 0,-3 1 0,1-2 0,0-1 0,1-2 0,0 1 0,0-2 0,-2 0 0,1-2 8,1 2-8,0-3 0,-1 0 0,-1 0 8,2-1-8,-4 2 0,2 3 0,-2 1 8,-2 0-8,1 0 0,1 0 0,-1 3 0,2 0 0,-3-1 0,2 1 0,-2 2 16,0-1-16,0 2 0,0-2 0,0 0 8,0 2-8,0 0 0,0 0 0,0 0 8,0 0-8,0 0 0,0 0 0,0 0 8,0 2-8,0 2 0,0 0 0,0 2 8,0 1-8,0 4 0,-2 4 0,-1 1 8,0-1-8,3-1 0,2-2 0,2-1 8,-2 2-8,0-5 0,0 0 0,1-1 0,-1-2 0,2 0 0,1-1 0,1 0 0,0-1 0,0 1 0,-1-1 0,1 1 0,1-4 0,-1 0 0,2 0 0,-2-2 0,1-2 0,1-2 0,4-3 0,2-1 0,-4-1 0,0 0 0,-1-1 0,-1-1 0,-6 7 0,4-1 0,-4-2 0,4-1 0,1-6 0,-2 1 0,-1-3 32,-2 0-8,0 7-24,-2-2 0,0 0 56,0 1 8,-2 4-64,2 1 0,-2 0 88,-1 0 0,2 4-88,-2-3 0,-2 3 104,1 0 16,-4 0-120,1 0 0,-2 2 136,-1 1 8,0 1-144,-2 2 0,1 0 104,2 2 16,-2 3-120,-1 1 0,5 1 32,-1 2 16,1 0-48,2 2 0,1-1 0,-1 3 0,2-7 0,3 1 0,0-2-56,0 2 8,0-4 48,2 0 0,-2-6-13679</inkml:trace>
  <inkml:trace contextRef="#ctx1" brushRef="#br2">5429 1749 7432,'0'0'0,"0"-1"0,0 1 0,0-3-56,0 1 0,0 0 56,0 0 0,2 2-528,-2 0 0,0-1 528,0 0 0,0 1 320,0 0 8,0 2-328,0 4 0,0 4 736,-4 7 0,0 1-736,1 2 0,0 2 920,1 2 8,1-1-928,-2-2 0,0 1 728,-1-2 8,2 1-736,0-1 0,-1 2 480,2-1 16,-2 2-496,1 1 0,-1-1 360,2 0 0,1-3-360,1 1 0,2-5 256,-3 1 16,2-3-272,1-1 0,1-3 200,2-1-8,2-2-192,-5-1 0,0-5 176,0 0 0,-1 1-176,2-1 0,0 0 136,1-1 8,-3-1-144,5-2 0,1 1 120,1-5 0,3-1-120,-1-3 0,2 0 104,1-1 0,-1-1-104,-2-1 0,-3 4 88,1 0 16,-3-2-104,-1 1 0,3-1 88,-1 0 0,-3-1-88,2 0 0,-4 0 96,2 1 8,-1 0-104,-1 0 0,-2 4 104,0-1 8,-2 1-112,-1 4 0,0 1 112,2 0 16,0 1-128,0 0 0,-2-1 127,0 2-7,3 1-120,-4 0 0,2-2 120,0 2 0,-2 3-120,-3 1 0,0 3 88,-5 2 0,3 5-88,-1-1 0,0 4 72,0 4 0,2 1-72,2 0 0,1-3 56,3 1-8,0 0-48,2-1 0,-2-2 48,0 0 0,2 0-48,2-3 0,0-1 32,0-3 8,1-1-40,1-2 0,1-2 16,-2-4 8,1 1-24,-1 0 0,2-1 24,-2 0 0,1 1-24,1-2 0,-3-2 24,4 0 16,1-3-40,5-3 0,-1-2 24,4 0 0,-3-3-24,1 0 0,0 1 24,-2 0 0,2-2-24,2 1 0,-4-5 24,-1-1 16,2 0-40,2-1 0,-2-1 64,3-1 0,-7 3-64,1 4 0,-2 4 96,1 2 8,-2 5-104,-3-3 0,0 4 120,0-1 8,-1 1-128,-2 2 0,2 1 112,-1 0 8,0 0-120,1 0 0,-2 0 120,3 0 0,-3 1-120,1 3 0,0 1 128,3 0 0,-1 2-128,0 6 0,0 3 120,1 2 16,1 1-136,0-2 0,-1 2 136,1-1 8,2-2-144,-3 0 0,0-2 136,-1 0 8,-3-3-144,1 1 0,1-2 136,-1-1 8,-1 0-144,-1-3 0,-2 0 120,0-1 8,3-1-128,-4 0 0,2-2 104,-3 0 16,1 1-120,-1 0 0,-1 0 80,0-3 8,-3 1-88,-1 1 0,3-2 96,1-2 0,-1 1-96,-1-1 0,-4-2 96,3-1 16,-2 1-112,1-2 0,1 1 48,1 0 16,0 1-64,2 2 0,0 1 0,0-3 8,5 1-8,-2 2 0,3 0-16,-2 1 0,2-2 16,0 0 0,0 1-152,2 0 8,1-2 144,0-1 0,-3 4-15783</inkml:trace>
  <inkml:trace contextRef="#ctx1" brushRef="#br2">6254 2148 7632,'0'0'0,"0"0"0,0 0 0,0 0 40,0 0-8,3 0-32,-3 0 0,1 0 0,0 0 16,5-1-16,3-2 0,6 2 280,4-3 8,-2 1-288,0-2 0,-2 0 456,0 0-8,0 0-448,0 0 0,-2 0 448,3 2 0,-5-1-448,1 2 0,0 1 536,0-2 16,0 3-552,-4-3 0,1 0 184,-3 0 16,0-1-200,0 1 0,-1 2 72,-1 0 0,-1 0-72,3 0 0,-6 1-8784</inkml:trace>
  <inkml:trace contextRef="#ctx1" brushRef="#br2">6296 2034 7632,'0'0'0,"-1"0"0,1 0 0,-2 0-24,2 0 0,-4 0 24,4 0 0,-2 0-256,2 0 16,0 0 240,0 0 0,0 0 240,0 0 16,0 0-256,0 0 0,0 0 504,2 0-8,-2 0-496,4 0 0,-2 0 656,2 0 8,1 0-664,4 0 0,3 0 656,3 0 0,0-1-656,-2 0 0,-2-2 456,1 0 8,-1-1-464,-5 0 0,1 2 400,-3 0 8,2 1-408,-3 0 0,3 0 320,0-1 0,-4 1-320,1 0 0,-3 1 208,0 0 0,1 0-208,2 0 0,-3 0 80,0 0 0,0 0-80,0 0 0,0 0-10624</inkml:trace>
  <inkml:trace contextRef="#ctx1" brushRef="#br2">6340 2044 5224,'0'0'0,"0"0"0,0 0 0,0 0 176,0 0 8,0 0-184,0 0 0,0 0 248,0 0 8,-4 0-256,2 0 0,0 0 512,0 0 16,2 0-528,-2 0 0,2 0 520,-3 0 0,2 0-520,0 0 0,-1 0 504,2 0 8,-2 0-512,2-1 0,-2 1 544,0-1 16,1-1-560,0 1 0,1 0 520,1-1 8,0 2-528,1 0 0,0 0 544,0-2 16,0 1-560,0 0 0,3 1 456,-1 0 8,2-2-464,0 1 0,3 1 392,-3 0-8,1 0-384,-3-1 0,2 1 288,-4 0 0,5 0-288,-5 0 0,2 0 208,1 0 8,-1 0-216,-2 0 0,2 0 56,1 0 16,-3 0-72,0 0 0,-2 0-11456</inkml:trace>
  <inkml:trace contextRef="#ctx1" brushRef="#br2">6505 1926 6128,'0'0'0,"-3"0"0,1 0 0,0 0 56,0 0-8,2 0-48,-2 0 0,0 0 400,1 0 0,0 0-400,1 0 0,-3 0 600,3 0 8,-2 0-608,0 0 0,1 0 672,0 0 0,1 0-672,-3 0 0,3 0 632,-2 0 0,0 0-632,1 0 0,0 0 640,1 0 8,0 0-648,0 0 0,0 0 576,0 0-8,0 0-568,0 0 0,0 0 472,1 0-8,2 0-464,2 2 0,-1 2 384,2-4 16,5 4-400,6 2 0,-2-2 392,6 1 16,-1 0-408,-3-1 0,2-1 376,-4 1-1,2 0-375,2-2 0,-2 1 392,1 0 16,1-1-408,-3 3 0,-3 0 320,0 0 16,2 1-336,-4-2 0,1 2 256,1 1 8,-2 1-264,-3-3 0,-5-1 232,1 0 8,-4 2-240,0 0 0,0 1 184,0 0 0,-5 2-184,-1 2 0,-7 2 144,-2 1 8,1-2-152,1-1 0,2-3 120,2 1 8,-2 0-128,1-2 0,2 0 104,2-3 0,-1 0-104,2-2 0,3 0 56,-1 0 8,2-2-64,-1 0 0,-4 0 8,2 0 0,-1 0-8,4 0 0,-2 0-8,0 0 8,0 0 0,3-2 0,-2 0-112,2 1-8,-3 1 120,3-1 0,0 1-15015</inkml:trace>
  <inkml:trace contextRef="#ctx1" brushRef="#br2">7209 2002 7832,'0'0'0,"0"0"0,-3 0 0,3 0 256,-2 0 0,2 0-256,-2 0 0,2 0 560,-2 0-8,2 0-552,-6 0 0,6 0 512,-12 0 8,12 0-520,-8 4 0,8-4 304,-12 14 16,12-14-320,-18 24 0,9-10 184,1 1 16,-2-3-200,4 2 0,3-2 128,1 0 8,-2 1-136,3-2 0,-1 0 104,2-1 8,0-2-112,0 0 0,0-2 80,2-3 0,-1 0-80,0 1 0,2-1 72,-1-1 0,1 0-72,1 1 0,1 0 96,2 1 0,1 0-96,4-2 0,-4 0 112,3-2 0,-3-2-112,2 0 0,0-2 112,-2 0-8,2-2-104,-1-1 0,-3-2 128,0 1 8,1-2-136,0 0 0,3-1 168,-6-2 16,3 2-184,-1 2 0,-4-1 256,2 0 8,1 0-264,-2 0 0,1-1 328,-2-1 8,0 2-336,0 2 0,-2 3 320,0 1 16,2 1-336,-2-3 0,0 3 312,0 0 8,0 1-320,0-1 0,-2 1 256,0 0-1,-2-1-255,0 0 0,1-1 216,-2 0 0,1 0-216,-4 2 0,-1 0 160,-3 1 16,1 0-176,2 1 0,3 1 152,0 2 8,3-1-160,-3 0 0,0 1 128,1 0 8,1 1-136,-2 2 0,1 1 96,-4 0 0,3 1-96,0-2 0,2 1 72,2 2 8,-2-4-80,2 0 0,2 0 56,0-1 8,0 1-64,0-1 0,1 0 48,1 0-8,1 0-40,-1 0 0,1-1 24,1 0 8,-1 1-32,0-2 0,3 0 16,0 0 0,-2 2-16,3-4 0,0 3 8,-3 0 8,6-3-16,-4 2 0,-1 0 8,3 1 0,-1-2-8,0 0 0,-1 0 8,2 1 0,-4-1-8,2 0 0,-1 0 0,-1 1 8,1-2-8,-1-2 0,3 1 0,-1-1 8,1-1-8,1 0 0,-2-3 0,0-2 8,2 0-8,1 1 0,0-3 0,0 0 16,-3 2-16,-1 0 0,-1 2 0,-2 1 8,2-2-8,-1 1 0,1 0 0,1 4 0,-2 0 0,1-2 0,-2-1 0,0 0 8,1 1-8,-2 2 0,0-1 8,1 2 0,0-2-8,-2 0 0,0 2 16,0-1 16,3 1-32,-3 0 0,0-1 32,0 2 16,0 0-48,0 0 0,0 0 64,0 0-8,0 0-56,0 0 0,0 0 64,0 0 8,0 6-72,0 2 0,0 6 80,-5 3 16,1 2-96,1 1 0,1-3 80,0 2 8,-2 0-88,4 3 0,-3 1 72,0 0 0,2-3-72,1 1 0,1-2 64,2-2 8,-3 0-72,-3-2 0,2 3 48,0-4 16,1 0-64,0 1 0,1 0 48,0 0 0,-1-1-48,0-4 0,0-1 32,0-3 16,0-1-48,0-4 0,0 1 24,0-1 8,0 0-32,0-1 0,0 0 40,0 0-8,0 0-32,0 0 0,0 0 32,0 0 0,0 0-32,0-1 0,0 0 32,0-1-8,0 1-24,0-4 0,0 0 16,0-2 16,0-2-32,0-2 0,0-2 24,0 0 0,0 1-24,3 1 0,-3 0 32,3 3 0,-1 0-32,0-2 0,-2 1 24,2-2 0,-2 0-24,2-3 0,1-1 24,1-2 8,1 0-32,1-1 0,-2 1 16,4-1 8,-2 0-24,3-1 0,2 1 32,1-1-8,-3 3-24,1 2 0,2 4 24,-1 0 8,1 0-32,-1 0 0,0 1 16,2 1 8,-4 4-24,2 1 0,-2-2 24,3 1 0,-3 2-24,0 2 0,-3 1 16,0 2 0,-5-3-16,1 0 0,0 0 32,-2 0 0,4 1-32,1 0 0,-1 1 32,2 1-8,0 0-24,1 0 0,0 1 48,-2 1-8,1 0-40,-2 0 0,1 1 40,-1 0 0,1 4-40,-3-3 0,0 2 40,0 1-8,-2 0-32,0 1 0,0-2 32,-4 1 0,2-2-32,0 0 0,-1-1 40,-1 1-8,2-2-32,-2 0 0,1-1 40,-2 0 0,1 0-40,2-2 0,-5 1 48,2 0-8,0 0-40,2-1 0,-4 0 40,2-1 8,1 1-48,-3-1 0,2 2 8,1-3 8,2 0-16,0 1 0,-1-1 0,1 0 0,0 1 0,1-2 0,0 0-40,1 2 8,-2-2 32,2 0 0,0 0-16063</inkml:trace>
  <inkml:trace contextRef="#ctx1" brushRef="#br2">7716 2213 2304,'0'0'0,"0"0"0,0 0 0,0 0 288,1 0 0,0 0-288,1 0 0,0 0 760,3 0 0,-1 0-760,4 0 0,1 0 720,1-2 0,4-2-720,-2 0 0,3-3 536,-3 1 16,2-4-552,0 2 0,-5-1 328,0 0 16,0-1-344,0 0 0,0 1 472,2-1 8,-2 0-480,1-2 0,-4 2 656,0-3 8,-1 2-664,0 2 0,1 2 656,-3 0 0,1 3-656,-4 0 0,3 2 520,-3-5 8,1 2-528,0 0 0,-1 1 480,0-2 0,0 2-480,-1-2 0,-3 2 392,-1 0 8,1-1-400,-1 1 0,1 2 344,2 1-8,-4 1-336,3 0 0,-3 0 264,-2 0 0,1 1-264,1 2 0,-1 3 216,0 1 8,1 2-224,-4 2 0,4 1 176,-3 2-8,2 0-168,1 0 0,-1 3 136,1 2 8,0-2-144,4-2 0,0 1 96,1 0 15,1 0-111,3-2 0,2-3 72,-1-1 8,1-2-80,0 2 0,1-4 48,3 0 16,-2 0-64,-2-1 0,1-4 48,3 0 8,-2 1-56,0-1 0,1 0 40,-1 2 16,3-3-56,-2-3 0,1 2 32,2-2 16,0-1-48,1-1 0,-1 0 48,-3-2-8,1 0-40,-1 0 0,-1-1 40,-1 0-8,3-2-32,-3 0 0,1-1 40,-3-1 0,2-1-40,0 0 0,-2 2 40,1 1-8,-3 0-32,2 0 0,-1 1 40,-1-1 0,-2 1-40,3 0 0,-2 2 56,-1 1 0,3-1-56,-3-1 0,2 0 64,-2 0 0,2 1-64,-1 1 0,-1 0 56,0 2 8,0 2-64,0 1 0,0 0 56,1-1 0,-1 1-56,0 0 0,0 1 56,0 0 0,0 0-56,0 0 0,0 0 56,0 0 8,0 0-64,0 0 0,2 0 64,-2 0 0,4 0-64,-4 0 0,0 0 48,2 4 8,-1 0-56,0 2 0,1-2 48,0 3-8,-2 4-40,0 2 0,-2 3 32,-1 3-8,0-1-24,3-2 0,-4-2 24,2-1 16,0 0-40,0 1 0,0 1 24,-1 1 8,1-1-32,0-3 0,2-2 16,2 0 8,-1-2-24,-1-4 0,0 0 24,1-1-8,2-1-16,1 2 0,0 1 8,3-2 0,1 0-8,-2 0 0,0-3 0,1 2 0,1-2 0,1 0 0,-3-2 0,1 2 0,-1-3 0,1-1 0,2-1 0,-3 0 0,2-2 0,1-2 0,1-2-8,1-2 8,-3 3 0,1-2 0,-1 3-8,-3-1 0,-1 1 8,0 0 0,-1 2-8,0 0-8,-3 1 16,0-1 0,0-1-8,0 2 8,0-1 0,0 2 0,0 3-8,0 0 8,0 1 0,0 1 0,0-3-8,0 3 8,0 3 0,-3-2 0,0 1-8,0 0 8,0 2 0,1 2 0,-1 4-8,1 2 8,0 2 0,2-1 0,0 0-8,0-1 8,0-1 0,3-1 0,1-3-8,1-1-8,-1 0 16,1-1 0,-2-2-8,3 1 8,0-2 0,1 0 0,0-1-8,1 0 8,2 1 0,-1-2 0,1-2-8,0 0 8,-1-2 0,3-3 0,0-3-8,0 0 8,0-4 0,0 0 0,-1-2 0,2-2 0,2 1 0,-4 1 0,-5 0 0,2 0 8,-2 1-8,1 1 0,-5 3 24,-2 1 16,0 0-40,0 1 0,-5 2 56,1 2-8,-4-1-48,0 1 0,-1 0 96,-4 0 0,1 3-96,-1 2 0,2 2 96,0 2 8,-1 3-104,1 3 0,-1 0 104,1 4 16,7-10-120,-2 4 0,1 3 16,1-1 0,-3 7-16,3 0 0,-2 1 0,5 0 0,1-11 0,0 0 0,0-7-14535</inkml:trace>
  <inkml:trace contextRef="#ctx1" brushRef="#br2">8458 2146 3000,'0'0'0,"0"0"0,0 0 0,0 0 88,0 0 0,0 0-88,0 0 0,0 0 248,0 0 8,0 0-256,0 0 0,0 0 344,0 0 16,-1 1-360,0 2 0,-2 3 416,1 0 8,0 2-424,2 2 0,2 3 392,0 1 0,1-1-392,-1-2 0,0-2 352,-2-3 8,4 0-360,-1-4 0,-2 1 320,2 1 16,-1-3-336,2 0 0,2 2 304,-1-1 0,1 0-304,0-2 0,1 0 296,0-2 0,2 0-296,1-3 0,2-3 288,2 0 8,-4-4-296,0 2 0,1 0 320,-2-3 0,2-2-320,-1-1 0,0-1 424,1-2-8,1 1-416,0-1 0,-1-2 400,2 0 0,-2 1-400,2 2 0,2-1 360,2 1 0,-4-5-360,0-1 0,2 0 480,-2-3 0,-2-1-480,0 1 0,-2 0 456,3 0 8,-4 3-464,-1 2 0,-1 2 416,0 2 8,2 0-424,-4 3 0,-3 1 360,-1 2 8,0 4-368,2 0 0,-2 6 304,-2-1 0,1 3-304,0 0 0,-1 0 247,2 0-7,0 3-240,-1 0 0,-2 6 208,-3 3 0,0 4-208,-2 3 0,2 3 176,-3 6 0,0-3-176,0 5 0,2 1 168,3 4 0,-3-1-168,-1 0 0,2-3 144,3 0 0,-4-3-144,2 1 0,0-1 96,1 0 16,2-3-112,-2 0 0,4-3 80,1 0 0,2-5-80,-3-2 0,2-4 64,0-1 0,0-2-64,0-2 0,-2-3 40,0-1 16,0-2-56,3 0 0,-3 0 32,1 0 16,0-2-48,2 0 0,1-2 16,-1-1 0,3-2-16,3-3 0,2-3 16,2-1-8,-1-3-8,-3 3 0,-1 0 0,4 2 8,-4-2-8,4 1 0,-3 0 0,2-2 0,-1 3 0,-1 1 0,1 2 0,-1 0 8,-2 2-8,-2 2 0,-1 3 0,-4 2 8,3-3-8,-3 2 0,0 1 0,0 0 8,0 0-8,0 1 0,0 3 0,-3 1 8,-2 2-8,-2 4 0,1 7 0,-3 3 8,4-1-8,2-1 0,0-1 0,3-1 0,0-1 0,0-2 0,3-2 0,-3-2 0,3 0 0,0-2 0,-1 0 0,2-2 0,1-1 0,-3-1 0,2-2-8,1 1 8,-2-2 0,1 0 0,0 0-8,1 1 8,0-2 0,1-2 0,-2 1-8,1-1 8,1-3 0,3-4 0,3-3-8,-1-2 8,-2 2 0,0-3 0,0 0-8,-4-1 8,3 0 0,-1 0 0,0 0 0,-3 0 0,1 0 0,-2 1 0,-1 1 0,-2 3 0,-1 0 0,0-2 0,-6 0 8,2 0 0,-4 3-8,3 3 0,-3 0 16,2 0 8,2 4-24,-1 0 0,3 2 24,1 1 0,-2 0-24,1 0 0,1 0 40,0 0-8,-1 1-32,2 3 0,-4 2 40,1 1 0,-3 1-40,5 3 0,-1 3 48,0 0 8,1 2-56,0 1 0,0-2 24,2 1 16,0-1-40,2 1 0,0-3 24,0-1 0,1 1-24,1 0 0,1-3 24,0 0 0,2-1-24,-3 1 0,0-5 8,-2-2 8,0-1-16,3-1 0,-1 0 8,1-1 16,1-1-24,2-2 0,0 1 8,2-4 0,0-3-8,1 1 0,-1-2 8,1-2 0,0 2-8,-1-2 0,-1 1 0,2-1 8,-3 0-8,2-1 0,-7 1 0,3 1 8,0-2-8,-1 2 0,1 0 24,3 0-8,-5 1-16,-1 4 0,-3 3 16,0 3 16,2-1-32,-2 0 0,0 1 16,0-1 8,0 1-24,0 0 0,0 0 16,0 0 16,0 0-32,0 0 0,0 0 24,0 0 0,0 0-24,0 0 0,0 0 32,-2 1-8,-2 5-24,-3 2 0,2 4 16,-3 2 16,0 0-32,0 1 0,3-1 24,-2 0 8,1-1-32,4 0 0,-1 1 16,-1-1 8,4-3-24,-2-2 0,2 0 16,0 0 8,0-2-24,2 1 0,-2-1 8,2-2 8,0 3-16,1-1 0,1 1 8,0-1 0,0-2-8,3 1 0,1-1 8,-2-2 0,1 1-8,2-2 0,1 2 16,-2-6-8,3 1-8,0-2 0,-2-1 8,3 0 8,1-4-16,0-1 0,-2 0 8,-1-2 8,1-1-16,0-1 0,-1 0 32,1 1 0,2-3-32,-2 0 0,-1-2 96,3 0-8,0 2-88,-2-1 0,1 3 120,3-1 16,-6 5-136,-1 0 0,1 2 168,-2 0 0,-2 6-168,-2-4 0,1 3 184,-2-1 8,-2 1-192,2 1 0,-2 0 176,2-1 8,-2 2-184,0 1 0,0-3 168,0 2 8,0 0-176,0 0 0,0 0 136,0-1 8,0 2-144,0 0 0,0 0 136,0 0 8,-2 0-144,2 0 0,-2 2 112,0-1-8,-1 1-104,0 2 0,2-3 80,-1 3 0,-2-1-80,1 1 0,0 0 64,1 1 0,-2 1-64,1 1 0,-1 1 48,2 1 0,1 1-48,1 1 0,0 0 40,1 0 0,1 0-40,0 2 0,0-3 32,2 0 0,1 0-32,-1 0 0,2-1 32,-1 0-8,1-1-24,-2 0 0,2-1 16,1 1 16,-3-4-32,-1 2 0,2-2 16,-2 2 0,-2-4-16,2 0 0,-3 2 16,2-4 16,-2 1-32,2 1 0,-2-1 16,0 0 8,0 0-24,0 0 0,-2 1 32,0-1-8,-5 4-24,-1-4 0,1 2 24,-1-2 8,2 0-32,0 1 0,1-2 16,-1 0 8,2 0-24,1 0 0,0 0 24,0 0 0,-1 0-24,2 0 0,0 0 8,-1 0 8,1-2-16,0 1 0,0 0 0,0-1 0,-1 2 0,2 0 0,-1 0-16,1 0 0,1 0 16,0 0 0,0 0-144,0 0 8,0 0 136,0 0 0,0 0-17559</inkml:trace>
  <inkml:trace contextRef="#ctx1" brushRef="#br2">8645 1812 8536,'0'0'0,"-1"2"0,-2-2 0,-1 1 0,0-1 0,0 0 0,1 0 0,3 0-24,-2 0 8,2 0 16,0 0 0,0 0 848,2 0 0,5-1-848,7-1 0,8-4 1000,4-1 8,2-4-1008,5 0 0,6-1 704,3-1 16,-2-1-720,-1 2 0,-8 1 592,0 1 8,-6 3-600,-1 0 0,-1 4 368,-3-1 0,-3 1-368,0 3 0,-17 0-11672</inkml:trace>
  <inkml:trace contextRef="#ctx1" brushRef="#br3">10037 4839 6017,'13'0'2937,"18"-1"-1129,2-2-255,9-1-497,-1-2-384,4-1-320,1 0-152,-3 0-272,-2 3-80,-8-4-728,-5 4-1521,-10 2 1601</inkml:trace>
  <inkml:trace contextRef="#ctx1" brushRef="#br3">10132 4476 7666,'-3'-6'3552,"3"5"-1791,5 2-689,-5 3-272,0-4-256,0 10-128,0 10-96,-9 43 9,0-23-273,-2 2-16,-1-5 0,-2-2-40,0-6-72,3-6-8,3-2-217,2-6-87,4-6-1104,-1-6-1569,2-3 1977</inkml:trace>
  <inkml:trace contextRef="#ctx1" brushRef="#br3">10104 4629 4513,'13'2'2224,"9"-3"-919,2-4-73,7-1-136,4-2-480,3 1-384,5-1-48,-12 1-192,-5 2-64,-9 2-176,-4 3-200,-6 2-1328,-11 3 1216</inkml:trace>
  <inkml:trace contextRef="#ctx1" brushRef="#br3">10020 4520 5601,'9'-4'2721,"9"-1"-1025,6 1-208,12 0-487,4 1-273,-1-1-320,6-2-120,-6-2-120,4 1-88,-8 3-40,-7 1-64,-4 2-56,-8-2-64,-5 3-288,-5 1-640,-14 1 704</inkml:trace>
  <inkml:trace contextRef="#ctx1" brushRef="#br3">10010 4320 4929,'0'-5'2497,"0"4"-977,2 0-96,-2 1-440,21 3-159,41 7-9,-17-5-120,-2-3-152,6 1-24,-5-6-16,0-2 16,-1-1 0,-10-6-7,-8-2 23,-7-1 16,-10-3 64,-8 4-24,-19-5-176,1 3-88,-12-3-208,-2 2-48,-2-1-72,4 4 8,6 5-24,10 4-80,6 6-144,9 3-152,8 4-696,-3 3-496,4 2-2369,-1 1 2520</inkml:trace>
  <inkml:trace contextRef="#ctx1" brushRef="#br3">10067 4027 4529,'2'-1'2344,"6"-4"-543,1-1-217,8-2-144,2 1-319,1-5-361,3 1-120,-5-5-64,-5-4-48,6 1-72,-5-1 32,-4-1-15,4 2-65,-10-1 72,0 1-32,-3 7-16,-1 2 48,0 4-80,0 5-80,0 8-120,4 2-96,3 9-136,-1 1 64,7 4-8,0 0 0,1 2 40,2-1-72,-2 3-296,1-1-680,-7-2 632</inkml:trace>
  <inkml:trace contextRef="#ctx1" brushRef="#br2">10103 1572 6424,'0'0'0,"0"0"0,-4-2 0,4 2 232,-6-2 0,6 2-232,-4 2 0,4-2 512,-4 4 8,4-4-520,-7 6 0,7-6 488,-5 4 8,5-4-496,-8 10 0,8-10 336,-13 19 8,13-19-344,-6 22 0,6-22 224,-2 23 8,2-12-232,0 1 0,-1 3 176,-2-3 0,1 5-176,-1 3 0,1 4 192,-1 3 0,2 2-192,-2 1 0,-1 0 264,2 1 0,0-1-264,-5-1 0,2-2 280,0 0 8,-1 4-288,2 5 0,-1 2 288,-2 6 8,1-3-296,-3-3 0,-3-2 328,1-2-8,-2-1-320,-1 1 0,-1 2 280,0 1 8,0-4-288,0-2 0,2-4 232,0-4 0,0 1-232,3-7 0,1-1 176,3-1 8,0-4-184,3-3 0,1-5 144,2-3 8,0 0-152,2 0 0,-1 0 104,1-2 8,2 0-112,4-2 0,7-2 88,3-3 8,0 1-96,-2 0 0,0 2 48,-3 0 8,0 0-56,-4 0 0,-3 5 8,0 1 0,-6 1-8,0 2 0,0 0 0,0 3 0,-6 7 0,-4 4 0,-4 7-8,-6 5 8,2 2 0,1 3 0,-2 2-16,2-2 0,2 3 16,2-4 0,0-1-40,1-1 0,3 1 40,3 4 0,4 0-48,4 1-8,-2-4 56,0 0 0,0-5-48,-2-4 16,2-1 32,2 0 0,-2-2-40,2-2 8,0-2 32,0-1 0,1 0-32,1-2 8,1-2 24,0-3 0,1-2-16,-2-4 8,1-1 8,2-1 0,-1 0-24,2 1 8,2-4 16,4 0 0,0-3-24,4-2 8,-3-4 16,-2-1 0,-13 12-11088</inkml:trace>
  <inkml:trace contextRef="#ctx1" brushRef="#br0">21211 3078 6105,'6'-9'2905,"-7"8"-1217,-2 2-383,-6 6-625,-4 3-240,-6 1-264,-2 0-64,5 7-80,-3-2-16,2 4-64,1 2-8,4 0-32,5-2 8,7-3-16,5 2 64,10-5 16,2 1-16,8-8 104,3-3-8,0-9 48,3-6 16,-7-5 16,1-4 128,-4-4 176,-11-7 8,-3 0 136,-3-2 0,-12-2 33,-4-2 63,-7-6 32,-3-4-80,-4-3-80,-1 2-64,-3 3-136,2 4-8,11 9-72,11 7-48,23 7-72,8-1-47,19 4-121,3 0-65,5 8-183,1 4-248,-6 13-1144,0 4-809,-12 17 1457</inkml:trace>
  <inkml:trace contextRef="#ctx1" brushRef="#br0">21594 3283 8426,'17'-13'3913,"0"-4"-1449,-1-3-463,2-1-609,-2-2-288,-5-6-544,-7 0-136,-2 0-208,-2 1-32,-4 6-104,-4 7-48,-2 11-32,-1 5-24,-5 13-24,-1 7 32,0 8-16,2 3-8,0 9 40,3 3-16,2 1 0,6 1-32,4-9 24,0-2-40,8-12 64,-2-4 0,1-8-8,-1-3 8,-2-9 8,3-4 56,4-5-40,1-7 16,6 1-24,1-1 0,1 4-16,3-3 0,-2 1-8,2 0-8,-2 5 40,-5 2 8,-2 4-16,-5 3 0,-6 3-8,-4 2 8,-8 5 24,-5 2-24,-4 2-24,-3 2 8,-2 2-32,-1-7 24,3-1 0,3-1 8,5-4 8,3 1 0,10 1 32,-4-6-24,10 1 24,1 0 120,3-1 105,9 1-17,2 0 24,9-1-208,-3 1-376,0-3-433,-3 1-1415,-1-1-1793,-5-4 2449</inkml:trace>
  <inkml:trace contextRef="#ctx1" brushRef="#br0">22032 3336 7426,'15'-16'3640,"8"-8"-887,1 0-745,-4-2-319,-1-4-233,-6-2-520,-4-3-224,-2-3-344,-2 3-143,-7 5-161,-2 2-16,-5 13-16,-2 8-16,-7 15 0,-2 11 8,-2 11-32,-1 4-24,4 8 40,0 2-88,9 3-8,4 1 40,2-6 16,2-3 24,4-11 24,2-1-16,4-11-32,3-6 40,6-7-8,-2-3 0,5-7 64,-2-1-48,-1-4 32,0-3 8,0 4 24,-6-1 160,-1 5 88,-2 1 64,-6 4 8,0 0-104,-4 4-96,0-2-104,2 0-64,-1 0-24,-8 2-56,0 2 104,-20 14-72,22-13 0,3 1 40,0-2-48,6 2 32,1-4 56,6 3-64,0-3 32,5 1-32,3 8 0,0-8 8,3 3-104,2 2-184,-6-11-400,0 4-1089,-1-3-647,-5-9 1416</inkml:trace>
  <inkml:trace contextRef="#ctx1" brushRef="#br0">22500 2895 11074,'-1'-5'4793,"-1"7"-2584,0 8-281,-3 15-679,-2 9-385,-1 6-440,-2 5-288,3-4-480,2 0-912,5 4 823</inkml:trace>
  <inkml:trace contextRef="#ctx1" brushRef="#br0">18939 2830 6025,'0'0'2553,"0"0"-1185,0 0-320,0-1-79,1 0-49,12 0-128,20-13-24,-21 7-48,-3-7-24,2 1-119,1-2-41,0 2-80,4 1-8,-5-2-64,3 7 8,-4-2 0,-5 4-88,-2 4 16,-3 5-32,0 6-24,-1 5-8,-3 4-40,3 1-48,1 2-136,-1-2 32,5 2-48,1-5-48,-3-5-144,3 1-232,2-8-1336,-3-5-1569,6-3 2073</inkml:trace>
  <inkml:trace contextRef="#ctx1" brushRef="#br0">19391 2672 9010,'59'-38'3809,"-58"38"-1969,-1 4-264,-4-1-255,-1 5-209,-4 2-296,0 4-96,2 3-280,2 7-88,0-2-207,3 2-121,-3-2-32,2-3 32,1-3-64,-3 2 8,6-5-89,0 1-167,-1-9-576,4-1-432,-4-4-1041,0-4-1479,3-2 2495</inkml:trace>
  <inkml:trace contextRef="#ctx1" brushRef="#br0">19380 2791 6497,'-21'-58'3281,"16"56"-1176,4 0-569,1 0-208,0 2-224,0 0-95,0 0-153,0 0-64,0-1-120,0 0 8,0 1-104,0 0-40,1 0-47,14 3-97,23 4-80,-20-8-64,8-1-152,-1-1 32,-4 3-120,0-2 0,-3 0 24,-6-4-152,-3 2-336,-2-1-472,-7 3-1401,0 2-2000,-5 3 2761</inkml:trace>
  <inkml:trace contextRef="#ctx1" brushRef="#br0">19756 2806 5625,'-32'27'2777,"46"-23"-889,6-1-135,3-3-337,5-2-104,5-3-160,1-3-39,4 2-265,-4-1-160,-7-1-360,-5 1-136,-7 3-152,-6-2-32,-8 7-8,-1 4-16,-8 7 0,0 7-8,-4 9 24,-2 2 8,3 10-16,3 4-16,5 1-40,3 3 32,4-4 0,3-1 24,2-1-24,-2 0-64,2-4-32,-6-1-40,0-3 64,-5-3 40,-4-7 40,-6-2-8,-8-6 32,-2-6-8,-7-5 24,-2-8 48,2-2-8,1-4 16,4-4-24,5 1-48,6-3-48,8 5-80,-2-7-720,7 4-609,2-3 881</inkml:trace>
  <inkml:trace contextRef="#ctx1" brushRef="#br0">20381 3026 7009,'-5'-2'3281,"4"1"-1248,-2 0-417,3 1-360,-1 0-80,1 0-191,16 0-25,35-3-272,-23 0-208,0-1-216,4 1-112,2-2-120,1 1-32,-4 0-128,-9 0-72,-8 1-384,-5 3-440,-9-1-777,0 1-815,-11 2 1584</inkml:trace>
  <inkml:trace contextRef="#ctx1" brushRef="#br0">20423 3054 6065,'-43'45'2985,"57"-45"-945,7-1-167,4 1-481,2-2-264,7 0-464,-2-5-167,7 0-321,0 1-128,-3 1-352,-5 5-529,-14-1 521</inkml:trace>
  <inkml:trace contextRef="#ctx1" brushRef="#br0">20360 1828 5121,'-9'23'2785,"6"-23"-769,3 0-632,0 0-215,0-2-401,0 2-96,5-1-80,18 2-24,21 2-40,-14-2-80,1 1-200,-4-5-47,6 2-121,-6-3-104,-3-3-136,-1 5-145,-11 0-791,-4 1-752,-6 1 1160</inkml:trace>
  <inkml:trace contextRef="#ctx1" brushRef="#br0">20391 1898 2897,'-27'52'2168,"42"-50"489,4 0-761,8 1-232,-2-4-447,4-3-537,5 2-176,2-2-256,5 4-120,-6-2-368,-7 1-472,-12-3 456</inkml:trace>
  <inkml:trace contextRef="#ctx1" brushRef="#br0">20911 1745 4689,'8'0'2288,"-22"29"-959,-1 5-225,7 3-728,3-2-152,5-7-176,8-4-24,6-8 24,2-6 8,7-7 368,1-5 232,7-9 345,2-5 143,0-9-24,0-5-64,-6-8-71,-3-1-1,-13-3-176,-2 1-120,-18 4-200,-4 3-128,-9 9-184,-9 4-24,-8 15-128,0 8-16,-3 12-72,4 4-128,6 9-360,4 1-648,6 2-2793,-1 5 2665</inkml:trace>
  <inkml:trace contextRef="#ctx1" brushRef="#br0">21353 1886 6353,'1'4'2673,"8"1"-1265,2-2-376,3-3-279,3-4-185,6 0-552,-1 2-256,3-3 136</inkml:trace>
  <inkml:trace contextRef="#ctx1" brushRef="#br0">21365 1818 6369,'0'0'3105,"0"0"-1009,2 0-831,5-1-449,-2 0-256,8-2-288,24 0-64,-20 2-144,1 0-8,-1 1-56,-2 0-48,-3 0-152,0 0-136,-5-2-824,0 4-1025,-5-2 1377</inkml:trace>
  <inkml:trace contextRef="#ctx1" brushRef="#br0">21819 1591 8650,'6'-1'3737,"-3"1"-1953,0 6-304,-2 4-463,-5 9-217,-5 2-368,-5 7-160,-1 6-144,-3 1-48,-3 12-40,1 2-16,-4 0-24,4-1-8,1-7-16,5-3 8,10-14-8,-4-4 8,12-10 0,0-3 48,6-4 0,5-1 0,5-2 40,3-2-48,0 0-16,-2 1-48,-1 1-184,2 0-168,-3 0-904,-1 0-809,-4-2 1289</inkml:trace>
  <inkml:trace contextRef="#ctx1" brushRef="#br0">21855 1551 2721,'-4'-5'2024,"3"4"-272,-2-3 233,3 4-177,0 0-424,0 0-143,0-2-145,0 1 48,8-1 0,13-3-31,26-2-113,-21 6-88,6-2-232,5 0-80,0-3-248,3-1-127,-7 1-145,-5 0-64,-7 4-40,-8-2-24,-7 4-265,-6 4-319,-11 3-928,-3 0-608,-5 3 1295</inkml:trace>
  <inkml:trace contextRef="#ctx1" brushRef="#br0">22038 1839 4481,'50'-23'2240,"-50"25"-743,-4 8-793,0 2-216,-1 7-216,1-1-64,4-6-88,4-1-8,8-4 240,3-5 192,3-3 289,4-8 95,5-6-112,-1-4-136,1-6-224,-3 0-64,-7 0-144,-2 0-32,-13 2-120,-2-1-16,-10 7-48,-3 3-32,-3 8 24,-5 6-24,-2 10 0,-2 4 8,1 3-40,4 3 0,12 3 16,3-2-32,8 2 24,5-3 0,3-5 0,3 0 16,3-4 32,0 0-24,-3-3 24,-1-2-8,-4 3-24,-2-5 8,1 5-16,-3-3 8,0-2-16,1 3 0,0-8-56,1 2-56,4-2-200,-1 0-496,-5-5 568</inkml:trace>
  <inkml:trace contextRef="#ctx1" brushRef="#br0">22263 2060 7786,'98'5'3752,"-75"-24"-1447,2-5-833,-1 2-199,-3 1-385,-2 3-120,-8-3-320,-1 4-160,-6-4-152,-4 3-88,-2 13-64,-3-2 0,-3 12 8,0 1-16,-9 6-16,0 5-32,-3 1 16,-4 2 0,7 3-16,1 2-16,9-1-16,7 1 0,-3-6 56,5-5 24,2-6 8,-2-1 8,14-6-24,-2-1 56,7-7 24,4 0 0,-1-2 48,1 0-8,0 1 8,-5 2 8,-5 2-32,-6 0-32,-9 5 0,-2 2-32,-12 3-8,1 2-32,-9 3 0,3 1 32,1 2-48,3-2 72,9-2-16,-2-2-32,10 0 24,2-5-32,5 1 16,5-3 16,3-4-48,6 2-48,3-2-336,-3-3-456,-1 1-1721,-6-2 1697</inkml:trace>
  <inkml:trace contextRef="#ctx1" brushRef="#br0">22316 1464 3409,'12'-19'2096,"-2"2"-495,-2 1-33,2 3-120,0 5-456,-6 4-255,-5 3-281,0 2-72,-1 9-104,2 5-24,1 4-80,1 3-56,-1-1-56,2-2-72,1-4-152,4-3-208,5-6 200</inkml:trace>
  <inkml:trace contextRef="#ctx1" brushRef="#br0">22549 1564 6361,'-2'-8'3945,"7"3"88,10 4-2177,8 2-343,11-1-585,6 0-368,12 2-448,0-1-72,2 7-496,-4 5-648,-16 7 712</inkml:trace>
  <inkml:trace contextRef="#ctx1" brushRef="#br0">22720 1322 8138,'-2'0'3536,"0"9"-1951,-6 13-761,-4 6-272,4 13-360,-6 2-64,0 3-128,-1 2-64,4-6-136,0-2-160,5-6-1632,3-8 1400</inkml:trace>
  <inkml:trace contextRef="#ctx1" brushRef="#br0">22829 2180 8546,'29'-47'4369,"-36"54"-1185,-3 9-1623,-5 4-233,-5 12-592,-3 0-232,1-3-328,5-2-112,3-7-208,5 0-208,2-4-992,0-6-776,2-4 1295</inkml:trace>
  <inkml:trace contextRef="#ctx1" brushRef="#br0">17442 1661 4769,'13'-16'2953,"-2"2"-241,-1 1-383,-6 7-705,-4-1-288,4 10-431,-2 3-137,-2 4-216,0 6-32,-6 5-40,-2 5-80,-7 11-216,-2 1-48,-3 14-72,0-1-32,2-1-16,0-6 24,5-10-32,2-1-8,6-10 0,2-2 0,5-8 16,2-6-8,6-4 48,4-3-48,6-4 48,3-2-48,9-1-8,-2 0 8,1 0-64,-5 1 24,-10 0-216,3 2-240,-6 0-1104,1-2-1177,1 5 1745</inkml:trace>
  <inkml:trace contextRef="#ctx1" brushRef="#br0">17469 1617 5121,'-4'-1'2817,"1"1"-649,2 0-127,1-1-593,0 0-168,0 1-240,8-3-127,9-1-57,26-5-104,-17 3-224,5-2-128,9-1-208,1 1-96,1-1-48,-5 4-40,-7 3-48,-7 1-128,-7 5-632,-5 3-528,-11 1-2065,-1 1 2121</inkml:trace>
  <inkml:trace contextRef="#ctx1" brushRef="#br0">17872 1791 5985,'1'-6'3273,"-1"3"-792,-1 2-521,-5 4-896,-2 3-352,-1 10-472,-4 4-104,-1 3-72,3 2-40,5 1 8,2-8 32,14-3-24,2-5 48,11-5 329,-3-4 103,3-8 176,-2-6 96,-4-9-248,4 1-48,-5-3-104,0-2-72,-9 0-136,-2 2-40,-14 3-96,0 0-48,-8 5-24,-1 9 0,-4 5-64,1 7 8,1 6 8,-2 3-32,5 6 32,0-2-24,10 4-24,3-3-16,8-2 48,6 3 24,5-2 72,1-3 16,0-4-24,-3-2 16,-3-2-40,-1 4 24,-3-4 32,0 5-32,-3-5 0,2 0 0,2-4-16,-1 2 8,3 0-40,2-3-88,-2-3-472,7 3-296,0-1-841,2-1-1167,-3 0 1944</inkml:trace>
  <inkml:trace contextRef="#ctx1" brushRef="#br0">18082 2016 4977,'47'32'3081,"-37"-35"95,4 2-943,6-8-633,2 0-95,1-5-425,-6-2-112,2 2-376,-3-5-120,-4 0-128,1 1-72,-9-3-72,2-1-40,-3 4-120,-5-1 24,-1 12-24,-5 0-40,-6 10 0,6 4-16,-1 6 16,-4 4 16,-1 3-8,-3 3-8,2 4-32,2 0 24,2 0 0,7-3 8,0-3 8,4-4 0,8-5-8,-2-1 0,6-4 0,-1-2 0,6-3 16,-3-6-24,0 1 16,-2-5 8,-7 3-8,2 3 40,-7-2-64,-2 5 16,0 3 0,1-4-16,0 0 24,-4 8-8,-1 4 8,-13 20 8,14-25-8,6 3-32,3 0 16,-2-6 8,7 1 0,1-2 0,5-3-72,4 0-112,0-4-952,3 2-792,-2 0 1192</inkml:trace>
  <inkml:trace contextRef="#ctx1" brushRef="#br0">17949 1580 3225,'-41'-30'1856,"44"27"80,3-3-535,7-1-129,1-1-104,6 0-376,1-6-143,1 1-233,-4 0-64,-2 0-64,-3-1 40,-2 4 80,-5 0 0,-2 2 72,-1 0 40,-3 5 88,0 0 25,0 2-73,0 1-88,0 0-240,0 0-96,0 4-112,7 9-32,13 26-16,-5-21-56,2 2-400,-1 2-745,1 3 825</inkml:trace>
  <inkml:trace contextRef="#ctx1" brushRef="#br0">18682 2130 8018,'-2'1'3689,"-6"5"-1241,-1 3-880,-1 10-463,-6 1-185,4 8-480,0 3-200,0 2-104,0-5-88,-1-2-176,-1-5-64,6-3-520,8-1-505,-3-10-2815,3-2 2639</inkml:trace>
  <inkml:trace contextRef="#ctx1" brushRef="#br0">18845 1905 5657,'63'-36'2769,"-63"30"-857,-1-1-183,-4 3-393,-1 7-256,-6 7-376,-1 5-192,-1 10-232,-2-1-32,9 6-152,0-4-48,13-1-31,2-5 23,10-6-24,3-5 56,5-9 224,2-4 168,5-9 184,-3-1 64,-6-12-128,0-1-104,-9 0-120,-2-7-96,-9 0-80,-4-1-88,-12 1-72,1 5-16,1 11-80,-3 6 0,0 12-248,-9 6-424,-3 9-1104,-2 6-897,3 4 1617</inkml:trace>
  <inkml:trace contextRef="#ctx1" brushRef="#br0">19038 1939 5777,'26'2'3033,"-36"0"-617,9 10-1223,-2 2-25,3-1-240,1-1-168,2-2-320,6-2-160,5 4-216,1-6-56,2 1-208,4-1-168,-3-4-2680,1 0 2167</inkml:trace>
  <inkml:trace contextRef="#ctx1" brushRef="#br0">19215 2075 5537,'39'30'2953,"-26"-32"-785,1-2-127,1-6-561,-1-3-168,0-3-175,0 0-121,0 0-200,-1 1-104,-7-2-136,-1-2-48,-6 4-192,-7-3 8,6 13-175,-3-2-25,-4 7-80,3 7-24,-6 4 0,-2 6-64,-3 7 24,2 1-24,-3 7-24,3 1 16,5 2-8,2-4-16,7-5 8,2-3 16,8-8 0,1-2 15,7-6-7,1-5 8,0-11 16,-1-4 16,7-4 8,-5 2-15,-4-1-1,6 3 40,-13 2-8,4 5 32,-8 2 0,-7 3-24,0 2-8,-10 2-8,0 4-32,-2 4-8,0 2 0,2 1-16,5 1 24,2-1-16,7-3-8,7-2 32,-3-1-32,7-2 8,3-3-56,2 2-80,6-3-225,4 1-471,-6-3-1136,-2 0-1289,-3 2 1969</inkml:trace>
  <inkml:trace contextRef="#ctx1" brushRef="#br0">18952 1677 4817,'-28'-52'2769,"26"50"-377,0 0-375,1 0-753,-1 1-328,2 0-536,0 0-144,7 1-160,17 5 40,24-1 88,-21-4 80,0-7 40,-4-3 16,5 0 105,-4-4-1,-5 1 128,-4 0 40,-10-2 8,-5 1-72,-7-2-152,-5 2-96,0 5-216,-4 1-32,1 7-48,3 2-24,-1 3-88,4 4-72,7 5-248,2 4-360,5 1-824,7 7-545,6 0 1249</inkml:trace>
  <inkml:trace contextRef="#ctx1" brushRef="#br0">19566 1835 7009,'41'38'3417,"-39"-39"-960,0 1-865,-2 10-368,-3-3-183,-4 9-409,-2 4-208,-3-4-304,-1 2-120,6-1-216,0-4-168,5-5-1281,2-1-1927,2-4 2335</inkml:trace>
  <inkml:trace contextRef="#ctx1" brushRef="#br0">19727 1584 6641,'9'-2'3089,"7"2"-1281,0-4-215,12 1-281,2-1-176,7-6-207,2 3-201,-8-1-344,-4-1-120,-9 2-216,-2 2-16,-8 3-32,-7 2-16,-6 2-48,-2 7-16,-8 4 56,-2 7-8,-1 3 72,0 2-8,5 7-32,0 4 0,8 8-56,2 8 32,6 1 24,1 1 40,7 1-24,1-4 8,4-6-48,0-5 0,1-7 24,-1-3 0,-3 0 0,-2-7 0,-9-5 0,-2-3 0,-8-8 8,-6-4 16,-8-6 64,-3 0-16,-5-2 16,-2 2-24,-2-3-56,2 0-8,9 2-24,0 1-32,15 3-160,1 0-168,5-1-1057,11 0-1751,9-2 2071</inkml:trace>
  <inkml:trace contextRef="#ctx1" brushRef="#br0">23285 1913 3449,'0'-3'1984,"1"-1"-119,-1 3-33,0-3-184,0 2-247,0 1-465,0 0-208,0 0-336,0 0-120,-1 1-120,-1 0-72,-11 14-32,-15 32 16,23-27-64,4-2 24,7-2 88,3-8 168,7-4 280,4-3 129,7-10 191,8-2-96,-3-10-104,-5-6-72,-3-2-224,-11-5-48,-8 0-176,3 3-32,-10 2-64,-4 5-48,-10 13-16,-6 8-80,-13 18-96,-3 5-88,-1 11-424,-1 4-384,11 3-833,5 2-879,11-7 1744</inkml:trace>
  <inkml:trace contextRef="#ctx1" brushRef="#br0">23460 1897 5065,'2'-18'2913,"-1"4"-785,-4 9-319,3 2-313,-4 9-480,-3 2-192,-2 12-360,-2 4-136,2 3-184,2 3-40,7-5-96,3-2-8,7-4-40,-2-5-40,14-5-16,-2-5-32,11-6-88,4 1-192,-11-6-1576,0-2 1400</inkml:trace>
  <inkml:trace contextRef="#ctx1" brushRef="#br0">23513 2226 3577,'-1'2'2032,"1"1"-255,0-2-25,2 0 72,2 2-319,4 1-281,3-4-120,24-8-248,-20-11-71,-1-1-217,4 1-40,-2-4-112,0 1-48,-2-1-64,0 2-24,-5 5-24,-1-4-56,-5 9-80,-1 1-56,0 4-24,-2 3-40,-4 3 8,1 3 16,-3 4-64,-4 3 24,-1 5 8,-1 6 8,-4 6 0,0 4 24,3 7-16,-1-1-16,2-3 8,0-1 0,7-11-8,-1-5 8,6-1 0,1-8 0,0-3 32,-1-1-24,4-2-8,-2-4 0,6-2-8,1-2 8,0-8 0,4 2 0,1-6 16,-1 0-8,4-4 32,1 5-16,1 1 16,-3 1-32,-1 0 64,-3 6 96,1 3 32,-1 3 16,0 4-64,1 0-8,-8 5 64,0-3 57,-2 4-25,-2-1-56,2 3-104,-3-1-16,-8 1-8,-5 2-24,-2-1-8,-2 0-40,-4 3 40,3-2-40,-3-3 0,0 0 56,6-2-40,4-4 16,4 1 0,6-4-24,0-2 8,1 0 48,0 2 160,1 1 80,18 4 24,25 6 8,-23-7-192,-4-2-80,0 2-40,1 1-24,-8 1-40,5 2-104,-7-3-728,-4-4-585,0 0-1263,-12-7-2361</inkml:trace>
  <inkml:trace contextRef="#ctx1" brushRef="#br0">23365 1644 3481,'-39'-40'1960,"35"39"-303,-2-3 71,5 4-160,1 0-199,5 0-281,-5-1-120,-1 1-168,13-6-80,27-17-144,-20 10-79,0-2-137,-3-4-56,1 0-32,-1 2 8,-5 1 8,1 0 24,-7 3 80,-3 2-48,-2 4 8,1 5-88,0 9-128,-1 5 128,2 9 16,-5 5 24,4 5-24,0-4-136,1-3-128,3-5 8,-3-6-56,6 0-16,-2-2-248,0-6-408,1 1-1344,-7-5-1953,4 6 2529</inkml:trace>
  <inkml:trace contextRef="#ctx1" brushRef="#br0">23964 2048 6529,'25'-88'3281,"-21"80"-1160,-2 4-481,1 4-184,-3-1-416,-1 1-263,-1 0-401,2 3-200,-4 19-96,-8 13-32,4-18-176,0 2-80,-1-6-817,3 5-951,-3-6 1280</inkml:trace>
  <inkml:trace contextRef="#ctx1" brushRef="#br0">24150 1648 4265,'-14'-20'2360,"29"20"-423,3-3-137,15-4-391,9 2-233,7-1-320,1 0-160,-9 1-224,-12-4-152,-10 2-200,-5 3-56,-10-1-40,-1 9-16,-4-3-8,-4 4 0,-5 6 0,-4 1 16,-1 11-16,-1 5 24,0 7-40,0 3 0,5 11-8,-1 1 24,5-2 0,5-1 0,3-9 0,2 1 16,6 0-16,-2-1 0,3 5 40,-3-6-56,-2-3 32,-3-5 0,-7-4 48,-2-1 472,-4-10 369,0 1 143,-7-5 16,-5-6-400,-3 4-200,-1-6-80,0-2-16,5-1-55,-1-3-137,9-1-104,5 4-72,0-1-80,7 2-304,-3-5-641,7 4-2960,1-2 2705</inkml:trace>
  <inkml:trace contextRef="#ctx1" brushRef="#br0">15002 2284 5633,'2'-10'2937,"3"5"-985,0 0-647,0 1-297,-2 0-552,0 2-176,-2 6-224,-1 7 0,0 12 16,-8 3-8,0 10-8,-4 1-32,7 5 0,-2-1-24,7-4 0,0-4 0,8-8-16,-3-6 16,8-6 32,-2-8-32,1-9 32,7-1 40,-4-15-24,2-6 96,0-5-64,-4-2-8,-1 0 8,2 4-40,-8 8 48,4 4-48,-8 10-16,-3 2 0,-1 8-56,1 3 24,0 12-32,-4 4 16,6 7 0,-7 0-8,8-4 0,7 0-16,-1-7 24,5 0-16,1-7 32,-2-3 32,-2-8 0,-3-3 40,1-7 24,1-3 8,1-7 248,1-4 112,-3-4 56,0-2-15,-4-2-169,3 5-120,-3 2-64,2 3-24,1 7-120,-2 1 24,1 8-48,0 1-32,-4 3 96,4 3-72,3 0 16,-1 4 32,1 5-64,1 2 8,-3 6 32,-2 2 0,-4 2-8,2 3 16,-4-1 8,2-1-56,1-5-64,1-2-64,5-8-257,-2-4-391,-1-11-2112,0-7 1983</inkml:trace>
  <inkml:trace contextRef="#ctx1" brushRef="#br0">15449 2073 9146,'-7'-14'4137,"0"4"-2049,3 2-271,2 6-849,-1-1-416,1 11-600,0 7-216,1 9-664,2 8-617,1 1 985</inkml:trace>
  <inkml:trace contextRef="#ctx1" brushRef="#br0">15484 1948 9098,'-7'-8'4065,"4"3"-2321,8-2-288,11-3-711,16-3-289,25 3-264,9 0-24,14-1-288,1 2-728</inkml:trace>
  <inkml:trace contextRef="#ctx1" brushRef="#br0">15669 1855 10082,'-1'-3'4113,"0"9"-2985,-3 6-240,-2 21-655,-4 10-161,-4 25 96,1 7 24,2 10-40,2 1-32,2-10-104,2-6-16,6-15-24,1-9 24,5-12 0,-1-11 8,3-10 8,1-9 24,6-10 72,4-7 96,4-12 128,5-7 16,4-12 16,-1-3-40,6-3-72,-3-1 8,-7-5-24,-9-8-24,-3-3-24,-3 1-56,-1 12-16,-3 9-64,-9 11-32,-3 8 16,-7 12-56,-1 6 24,-5 14-24,0 13-48,1 17 0,-3 16-16,-2 22 32,4 4 8,1 3 16,5-6 24,8-18-40,3-5 24,8-14 16,6-4 0,-2-16 32,2-9-16,1-9-16,-1-9 24,11-14 32,-1-7-24,-1-12 32,2-2-40,-8 3-24,1 4 24,-7 7-24,-4 10 0,-4 15 0,-2 2-72,-4 15 0,-2 2 0,-2 9-16,0 4 72,8 3 0,4 1 8,6-5-8,5-3 16,6-6-32,1-2-40,2-7-80,1-3-208,-2-8-600,-8-2-328,-10-8-1305,-2-1 1569</inkml:trace>
  <inkml:trace contextRef="#ctx1" brushRef="#br0">14437 1591 5041,'-1'-1'2593,"1"0"-561,-3-11-528,8-25-223,4 18-193,0-5-160,1-2 8,-4-1-8,1-3-47,-6-4-97,1 2-72,-4-1-216,-3 1-48,-3 6-192,-1 3-72,-2 8-96,2 5-48,-1 6-32,-2 6-56,-1 11-24,-1 5-72,1 7-256,1 2-416,4 6-1072,5 1-1313</inkml:trace>
  <inkml:trace contextRef="#ctx1" brushRef="#br0">14479 1514 3481,'5'-13'2440,"-2"0"401,-1-1-729,1 5-367,-2 3-289,-1 1-352,1 8-136,-1-2-399,0-1-145,-1 3-296,-1 19-64,-14 53 72,0-13 200,-9 24 192,2 16 48,-2 9-64,8 2-176,17-2-176,-5-16 8,11-13-48,0-10 0,0-17-64,9-2-8,3-17 16,4-6-48,4-16 32,0-6 8,-1-11 72,-1-4-24,-4-13-8,-5-4-64,-4 0-40,-5 4 16,-1 14-48,-2 9-72,0 21-8,-3 9 0,-4 19 32,-1 10 80,2 11 0,3 13-8,6 2-16,2-3-16,9-6-24,-1-12 16,-4-4 16,0-4 16,-6-14 24,-6-6 24,-8-9 80,-8-8 8,-17-6 120,-7 1-40,-11-15-40,3 4 1,6-8-161,6-5-89,16 0-855,5-6-800,15 4 1064</inkml:trace>
  <inkml:trace contextRef="#ctx1" brushRef="#br0">13133 1628 4137,'-67'-18'2648,"64"17"-167,2 0-857,2 4-199,-1-3-241,0 0 8,0-1-24,0 0 49,14-5-105,17-19-72,-9 6-176,-3-3-104,5-8-175,4 1-97,0 1-96,-1-5 16,-3 7-48,-1-1 16,-6 5-112,-1 4-32,-7 6-8,-2 3 0,-3 7 16,-2 2-56,3 10-88,-4 3-32,5 10 120,2 7 72,2 7 201,-1 1-33,4 2-56,0-5 16,-3-9-136,-1-3 32,-5-6-120,1-3-32,0-2-104,2-3-8,-6-1 16,-4-4-136,3 1-1096,-6-3-929,1 6 1273</inkml:trace>
  <inkml:trace contextRef="#ctx1" brushRef="#br0">17348 2979 5537,'38'-47'3137,"-34"40"-633,0 4-983,-2 0-305,-1 3-432,1 3-128,-2-3-232,0 4-40,0 19-135,-1 27-73,-7-20-88,-4 3-64,-4-2 16,0-1-32,3-2-16,-1-4 16,7-6-8,2-2-8,1-5-16,2-2 16,4-2 0,-1-3 32,2-1 72,1-3 64,0-1 208,3 1-40,0 0 24,4 1-72,3 0-144,2 1-24,7-2 0,2 0-40,6 0-48,0-3 8,-2 2-32,-4-1-64,-8-4-56,-1 5-160,-1 0-664,-4 0-537,-6 0 881</inkml:trace>
  <inkml:trace contextRef="#ctx1" brushRef="#br0">17414 2900 4665,'1'-19'2617,"-3"20"-465,2-1-368,4 0-567,-4 0-153,0-1-112,15 0-96,28 0-24,-21-3-63,4 1-113,-3-3-64,0-2-176,5 1-104,1-2-216,-1 2-16,-3 1-80,-3 2-40,-7-1-144,-5 0-256,-7 5-1168,-4 0-1105,-9 4 1641</inkml:trace>
  <inkml:trace contextRef="#ctx1" brushRef="#br0">17832 3033 4865,'-4'-1'2529,"0"5"-465,-5 1-888,0 1-640,-1 9-144,0 0-239,2 4-57,5-2 8,4-1-24,6-5-24,3-2 24,7-7 360,3-4 160,4-8 264,4-4 152,-2-6-72,-1-5 1,0-1-33,-5-3-80,-6 3-224,-10 3-144,-8 2-232,-6 5-72,-9 3-152,3 9-8,-6 11-64,4 6-16,-3 12-64,-1 3-64,-1-6-96,7-1-120,6-7-328,7-4-96,10 0 80,4-6 135,8-1 385,-6-3 184,3 0 64,1 1-16,-7-1 48,4 2-40,-7 1-8,-4-2 32,1 6 8,-4-4 16,1 4 64,4 4-24,2-3 24,-1 0 24,-2-5-32,4-3-24,2 0-40,3-1-8,1-4-120,0 1-64,-5-3-1712,-2 2 1360</inkml:trace>
  <inkml:trace contextRef="#ctx1" brushRef="#br0">17949 2782 4553,'-35'-27'2440,"33"27"-519,1 3-185,3-3-415,-2 0-105,0 0-176,0-1-88,12-4-136,23-14-127,-20 9-217,2-5-72,3 3-128,-1-3 16,-5 2-8,-1 1-24,-5 5 40,-4 4-16,0 3 56,-2 1-56,-2 5 8,0 2 8,-1 7-48,-1 3 40,0-2-192,-1 2-23,3 3-41,4-3-32,1-1-129,0 5-207,-3-6-1344,3 1-1425,-4 5 1929</inkml:trace>
  <inkml:trace contextRef="#ctx1" brushRef="#br0">18063 3266 5385,'53'27'3129,"-43"-34"-609,3-1-695,2-2-105,6-5-280,-3 2-151,1-4-281,1 1-232,-7 2-320,-3-1-72,-5 0-160,-3 0-24,-4-2-32,4 7-64,-2 3-56,-5 0-32,-5 10-40,-8-2 16,-1 11 0,-3 3 8,-2 10 8,4 4 16,-5 6-24,3 4-16,3 0-8,5 0-40,7-6 64,1-7 24,9-9-8,2-6-16,5-8-8,3-3 0,7-7 16,3 2 0,0-7-8,2-1 0,-2-4 0,4-2 8,-7 4 56,-1-1 24,-6 6 128,-7 2 41,-4 5-57,-2 1-48,-1 2-112,1 0-64,-1 0 24,-6 3 16,-8 14-16,-24 19 8,23-24-24,4 3-8,3-7-48,7 3 56,3-4 8,9-1 8,6 2 40,0-8-32,4 0-8,-1-2-24,-2-4 0,3 1-80,-4 0-377,0-1-599,-5-2-2016,-1 0 2015</inkml:trace>
  <inkml:trace contextRef="#ctx1" brushRef="#br0">18657 3278 8114,'5'2'3633,"-6"1"-1457,0 4-648,-1 6-359,-5 4-201,-3 6-416,1 4-152,-2 2-232,-2 1-120,-1-8-176,2-3-120,5-7-552,-1-7-465,7-5 769</inkml:trace>
  <inkml:trace contextRef="#ctx1" brushRef="#br0">18829 3081 4697,'74'-28'2849,"-74"27"215,-5 1-1719,1 8-737,-3 4-72,-1 5-128,0 3-96,3-3-40,2-5-64,7 0-72,2-3 32,6-2 192,-1-3 80,7-6 120,0-3 49,2-5-49,-1-1-56,0-5-48,-5-1-72,-5-5-176,1-3-56,-7-3-96,2-2-48,-6 1 16,-4 0-8,-2 8-48,2 8 24,-1 13-72,2 6 0,-8 11 24,-3 6-24,0 5 16,-3 2 16,2 0 8,3 1 24,4 0 40,1 0-24,7-4 16,2-3-16,9-6-24,0-1 40,8-6-8,-1 0-24,2-8 24,2-3-112,-2-5-424,-4-4-544,0-1 631</inkml:trace>
  <inkml:trace contextRef="#ctx1" brushRef="#br0">19073 3415 4961,'3'5'2825,"2"-5"-857,-5 0-192,2-5-87,6-3-457,1 0-152,4-2-272,-1-7-111,-2-3-217,0-2-88,1-5-152,1 4-96,0-3-40,-1 1-48,1 2-32,-4 0-8,0 6 8,-4 2-8,0 6-8,-4 3 16,0 0-32,0 6 16,-3 0-32,2 0 32,1 0 8,-1 0-16,-4 6 40,0 4-40,-23 24-8,23-20 0,-3 6 8,1 2 0,-1 5 24,3 2-16,-2 5 0,-1-3-8,3-7-16,0 3 16,4-8-8,1-2 32,1-2 8,-1-10 8,1-3-40,0-1 0,-1-1 16,0 0 56,0 0 168,0 0 56,0 0 0,0 0-40,0 0-168,0-1-48,0 0-24,0 0 0,0 1 16,1-5 0,1-1-48,0 0 16,-2 2 0,4-3 0,-1 1 40,30-19-48,-22 17 32,1 0-32,3 7 0,-1-7 64,3 7-48,-4-1 88,-1 2 72,-2-4 32,-5 8 0,1 1-48,-4 0-55,-3 4-33,-8-2 16,-1 2 8,-5-2-40,5 7-48,-4-8 8,1-4-16,2 1-8,2-3 40,6 2-8,0 0-8,3-1 32,0-2-40,0 1 16,0-1-16,14 1 8,22-4-16,-20 3-24,4 4 40,-1-5-40,-3 1 8,3-3-128,-2 0-73,-4-1-839,0-7-560,-4 4-2865,-3-5 2833</inkml:trace>
  <inkml:trace contextRef="#ctx1" brushRef="#br0">19522 3136 6465,'5'-8'3297,"-1"5"-752,-1 1-465,-2 6-328,-1-1-175,-7 7-353,0 0-208,-4 6-472,-1 8-176,-3 2-296,0 3-160,4-3-296,-6-5-448,13-4-1392,-7-8-2873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2-10T12:20:01.172"/>
    </inkml:context>
    <inkml:brush xml:id="br0">
      <inkml:brushProperty name="width" value="0.05" units="cm"/>
      <inkml:brushProperty name="height" value="0.05" units="cm"/>
      <inkml:brushProperty name="color" value="#3165BB"/>
      <inkml:brushProperty name="ignorePressure" value="1"/>
    </inkml:brush>
    <inkml:brush xml:id="br1">
      <inkml:brushProperty name="width" value="0.05" units="cm"/>
      <inkml:brushProperty name="height" value="0.05" units="cm"/>
      <inkml:brushProperty name="color" value="#177D36"/>
      <inkml:brushProperty name="ignorePressure" value="1"/>
    </inkml:brush>
    <inkml:brush xml:id="br2">
      <inkml:brushProperty name="width" value="0.035" units="cm"/>
      <inkml:brushProperty name="height" value="0.035" units="cm"/>
      <inkml:brushProperty name="color" value="#ED1C24"/>
      <inkml:brushProperty name="ignorePressure" value="1"/>
    </inkml:brush>
    <inkml:brush xml:id="br3">
      <inkml:brushProperty name="width" value="0.05" units="cm"/>
      <inkml:brushProperty name="height" value="0.05" units="cm"/>
      <inkml:brushProperty name="color" value="#ED1C24"/>
      <inkml:brushProperty name="ignorePressure" value="1"/>
    </inkml:brush>
    <inkml:brush xml:id="br4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916 972 4312,'0'0'0,"0"0"0,0 0 0,0 0 88,0 0 16,0 0-104,0 0 0,0 0 160,0-3 8,0 3-168,5-5 0,-5 5 56,16-15 8,-5 6-64,1 1 0,1 0 104,2 1 8,1 1-112,-2-3 0,0 0 160,0 1 0,-3 1-160,-1 1 0,0 0 184,-1 3-8,-1-3-176,-1 1 0,-3 2 192,0 3-8,-2 0-184,4 0 0,-1 0 200,-2 0 0,1 0-200,0 4 0,-1 0 160,-1 2 0,1-1-160,-1-1 0,0-2 136,0 1 0,2 0-136,2 2 0,4 2 112,0 1 8,2-2-120,-1-1 0,0-3 88,5 1 0,-3-1-88,0-1 0,2 1 96,1-2 0,0-3-96,-1 1 0,3-1 120,-2-1 0,0-2-120,0 1 0,-2-1 144,3-2 0,-2 1-144,2-1 0,-2 2 152,1-3 0,-1 3-152,3 1 0,-1-1 136,-4 1 0,2 0-136,-2 3 0,-1 0 120,-2-1 0,0 3-120,-2 0 0,-4 1 104,-1 1 0,0 0-104,1 0 0,-1 1 64,3-1 8,-1 3-72,1 1 0,-1-1 48,3 1-8,2-1-40,-2 0 0,0 0 16,0 0 16,2 1-32,0-2 0,4-1 24,-2-1 0,4 1-24,-2-2 0,1 0 24,3 2 0,0-3-24,1 0 0,-2-3 16,1 1 8,0-1-24,-1-1 0,1-1 32,-2-2 16,2 0-48,-2 4 0,0-1 72,-1 2 0,1-2-72,-1 0 0,1 2 88,0-2 8,-3 1-96,0 0 0,-5 3 112,-1 0 0,2 3-112,-6-3 0,1 3 120,-1-2 8,2 2-128,1 2 0,-1 2 96,2-2 0,1 0-96,3 3 0,-3-3 72,-1 2 8,1-3-80,-1 1 0,2 0 48,-1-2 8,0 0-56,1-1 0,1-2 32,2 2 8,-2-2-40,4-2 0,1 0 16,4-4 8,-1 1-24,0-1 0,0 0 16,3 0 16,0-1-32,-2 2 0,-1 0 24,2-4 16,-3 4-40,0 1 0,-6 2 32,2-1 8,-3 0-40,-3 3 0,1 3 24,-2-3 16,-2 4-40,0-1 0,-1-1 32,2 1 8,0 2-40,2 1 0,1 0 24,3-1 0,0 3-24,-2-3 0,3 1 8,1 1 16,-1-2-24,2-1 0,-1-2 8,3-2 8,-1 2-16,2-2 0,0-2 8,2 2 0,-2-5-8,4 2 0,-2-2 0,1-1 8,1-2-8,2 2 0,5 0 0,-1-2 8,3 3-8,-4-1 0,-3 2 0,0-1 16,1 1-16,-6 1 0,1 0 0,-1 1 8,1 0-8,0 0 0,-2 2 8,1 2 0,0-2-8,2 2 0,0-2 8,-2 2 0,0-1-8,0 1 0,-2 1 8,2 0 0,-1-3-8,-1 1 0,0-1 16,-2 1-8,4 1-8,0-1 0,-1 0 8,1-1 0,3 3-8,-2-3 0,4-3 0,0 3 8,-1-1-8,1-2 0,-1 2 0,3-3 8,-4 1-8,1 0 0,-1-1 8,3-1 0,-1 5-8,-1-2 0,-2 2 16,-3 2-8,0 0-8,0 1 0,-2 1 8,0 2 0,-3-1-8,0 2 0,-4-2 8,2-2 0,-3 1-8,1 1 0,0 3 8,1-3 0,1-2-8,-1 1 0,3 0 16,-2 1-8,2-1-8,0-3 0,1 2 0,4-3 8,-1 0-8,1 0 0,1-3 0,3 2 8,-2-1-8,1-1 0,0-1 0,2 3 8,-4-2-8,-1 0 0,-1 1 0,0-2 8,0 2-8,0 1 0,1 1 0,-1 1 8,-11-1-8,1 0 0,-1 2 0,0 0 0,0 0 0,1 0 0,0 1-8,1 0 8,2 3 0,1-1 0,1 1-16,0-2 0,3 2 16,-1-1 0,2 1-40,-2-1 16,1 0 24,2-1 0,-2 0-48,2-3 16,5-1 32,0-1 0,3-3-48,1 0 0,2-1 48,-3 1 0,5-2-40,1 2 0,0-1 40,-3 0 0,1-1-32,0 3-8,-3-1 40,4 0 0,-4 2-24,1 2 8,-4 0 16,0 0 0,-4 2-16,0 2-8,-9 0 24,4-3 0,-3 5-16,-2-4 0,2 3 16,-3 0 0,2-1-16,0 2 0,5 0 16,0 0 0,1-5-8,2 3 8,5-3 0,1 1 0,1-2 0,-1-2 0,1 1 0,0-4 0,1-1 0,0-1 0,3 0 0,0 0 0,0 0 0,4 0 0,0 2 0,-3-3 0,1 3 0,0-1 0,-2 1 0,-2 0 0,-1 0 8,-2-1 8,-5 3-16,-2 3 0,0 0 16,0 0 0,-2 3-16,2-3 0,-3 2 24,0 2 8,1-3-32,-1 3 0,0 0 24,-1 1 8,-1 0-32,3 0 0,0 0 16,-1-3 8,1 2-24,-1 0 0,-1-3 16,4 2 16,-1-3-32,5 0 0,-4 0 24,2-3 0,10 0-24,1 0 0,0-2 40,0 0 8,-2 2-48,1-3 0,-6 1 32,-1 0 8,-10 3-40,4 0 0,-1 1 40,-3-3 8,1 4-48,2-2 0,-2 4 40,1-2 16,-3 1-56,1 2 0,-2 0 48,-2 0 0,1 0-48,0-1 0,0 2 40,-1 2-8,2-1-32,1-1 0,-1 1 32,0 0 0,3 1-32,-1-2 0,1-1 24,-1 0 0,3 1-24,-1-3 0,3 0 16,-3-1 16,18-2-32,-3 0 0,4-3 16,-3 0 0,-1-1-16,-1-1 0,-1 1 16,0 0 16,-14 4-32,3-2 0,-4 1 24,1-1 0,0 4-24,-1-1 0,2 1 40,-2 0-8,2 1-32,-3 0 0,-1 2 32,1 0 0,-1 1-32,0-2 0,1 1 32,-3 0 0,4 2-32,-1 0 0,0-2 16,2 3 8,-1-3-24,1 1 0,1-1 8,1 0 0,-3-2-8,4 3 0,0-8 0,-1 3 8,16-2-8,-2-2 0,2 0 0,-5-3 0,3 3 0,1-1 0,-5 0-8,4 2 8,-14 0 0,-1 0 0,1 2-8,-1-1 0,-3 0 8,-2 3 0,0-2-32,-3 2 8,0 0 24,-3 0 0,-1 0-40,1 0 8,4 0 32,0 2 0,1-2-48,-1 2 16,-1-1 32,3 2 0,-3-2-56,-1 3 8,3-1 48,-1 1 0,3-3-40,-4 1-8,5 3 48,2-4 0,0 3-24,1-3 8,0-1 16,0 0 0,0 0-16,0 0 8,-1-1 8,3-3 0,-1 3-8,-1-5 8,7 2 0,-1-1 0,1 0-8,-4-1 8,-6 3 0,1-1 0,-1 2 0,-1-1 0,0 1 0,-2 2 0,2-3 0,-4 3 0,0-1 0,-3 0 0,0 1 0,1 0 0,0 0 0,-1 0 0,2 0 0,0 0 0,4 1 0,1 0 0,0 2 0,2-2 8,-3 0-8,1 2 0,2-1 8,1-1 0,-6 2-8,2-3 0,0 0 24,0 0-8,3 0-16,-1-3 0,-1 2 32,1-1 8,3-1-40,-1 2 0,3 0 32,-3-2 8,1 3-40,-3 0 0,0 0 32,1 0 16,-3 3-48,0-3 0,-2 2 32,0 1 8,1-1-40,-2-1 0,1 2 16,0-2 16,2 3-32,0 0 0,2-3 40,0 3 8,4-1-48,0 1 0,-1-3 56,3 0 0,11-2-56,0 0 0,-3-5 64,-1 1 8,1 1-72,0-1 0,0 0 80,2-1 16,-12 2-96,-1 2 0,3-1 96,-4-1 0,-1 4-96,-2-3 0,0 0 80,-2 3 16,-6 0-96,2 0 0,-1 0 80,0 0 0,-1 0-80,0 0 0,0 0 48,0 0 8,1 0-56,-2 0 0,1 0 32,1 0 0,-2 0-32,0 0 0,0 0 8,0 0 0,0 1-8,0 1 0,0-2-10400</inkml:trace>
  <inkml:trace contextRef="#ctx0" brushRef="#br1">16865 1885 6793,'57'-57'3089,"-64"55"-1385,7 1-303,-2 1-593,2 0-256,0 0-368,0 0-128,-1 8-40,-1 15 0,-3 33 8,-2-24 32,6 1-40,-2-2-8,-1-7-8,2-1-32,0-3 24,3-3 16,-1-4-16,1 0-32,-1-6-24,-8-4-64,7-2-88,-1 1-80,0-1-352,2-1-224,0 0-1265,0 0-423,0-1 1535</inkml:trace>
  <inkml:trace contextRef="#ctx0" brushRef="#br1">16826 2075 4929,'-54'-66'2649,"46"64"-729,7 1-56,1 2-767,-1-1-201,1 0-416,0 0-136,0 0-48,7 2 32,14 4 136,21 0 56,-21-8 16,0-2-7,0-2-105,4 3 32,-3 1-144,1 0-80,-3-3-56,-3 2-104,-5-1-16,0 1-32,-6 0-16,0 0 0,-4 3-128,2-1-72,-2 1-472,-2 0-592,0-1 807</inkml:trace>
  <inkml:trace contextRef="#ctx0" brushRef="#br1">17563 1873 6889,'0'-7'3337,"-1"4"-1040,0-1-609,-3 1-384,-2 0-215,-5-1-401,-3 3-120,-7 2-296,-3 3-88,-3 5-88,-1 3-80,-1 3 16,3 3-24,3 1-8,3-2 40,7 6 8,-2-3 16,13 3 0,2 3 8,1-7 0,9 1-24,-2-4-24,4-2-32,7-5-16,-3 0 0,6-11 0,7 0-48,3-3-816,0 1-809,-5 4 1041</inkml:trace>
  <inkml:trace contextRef="#ctx0" brushRef="#br1">17717 2098 11690,'0'-4'4770,"0"-1"-3234,0 0-456,2-2-736,-2 0-312,6 3-640,1 0-648,-2-2 776</inkml:trace>
  <inkml:trace contextRef="#ctx0" brushRef="#br1">18137 1892 8194,'7'-8'4289,"-9"-4"-1145,0 7-1375,2-1-193,-9 1-656,4 2-344,-11 2-328,-3 1-88,-5 9-120,-3 6-40,-4 6 16,-1 6-32,7 2 16,2-2 0,11 0-24,1-3 24,10-1-40,1-2 0,4-5 40,5-1 0,4-3-24,8 2-16,7-7-112,1-2-136,9-1-880,-2-5-544,-1 1-2561,-3-5 2632</inkml:trace>
  <inkml:trace contextRef="#ctx0" brushRef="#br1">18307 2091 10650,'4'2'4913,"-1"-5"-2192,-2 2-129,-1 0-695,0 0-505,0 0-720,0 0-288,0 1-456,0 0-432,0 0-2392,0 0 1999</inkml:trace>
  <inkml:trace contextRef="#ctx0" brushRef="#br1">19858 1897 8194,'0'6'3649,"0"5"-1729,2 2-112,-2 2-415,1-1-105,-1 4-296,-2-1-200,-3 5-296,-5 0-160,-2-4-232,-1 2-16,-7-7-88,-1 4-64,1 1-208,3-2-272,7-3-1240,3-8-1441,7-2 2025</inkml:trace>
  <inkml:trace contextRef="#ctx0" brushRef="#br1">19873 1785 9162,'70'-61'4257,"-70"58"-1689,-1 2-351,2 1-489,-2-1-335,1 1-617,0 0-232,0 0-264,0 0-136,0 0-144,0 0-32,0 0-264,0 0-456,0 0-1137,1 7-871,2-1 1623</inkml:trace>
  <inkml:trace contextRef="#ctx0" brushRef="#br1">21505 1743 5217,'32'-29'3281,"-33"27"224,-3 2-1673,-7 9-744,-2 4-184,-7 13-295,-2 4-169,-2 9-176,7 3-152,6-1-184,5-1-8,12-7-232,2-2-313,9-10-1487,3-2 1392</inkml:trace>
  <inkml:trace contextRef="#ctx0" brushRef="#br1">21651 1869 7130,'5'4'3472,"0"6"-1191,6 4-1185,1 7-136,4 0-464,2 2-184,5-3-264,-8-3-80,4-7-320,-3-1-480,-2-5-2865,4-1 2529</inkml:trace>
  <inkml:trace contextRef="#ctx0" brushRef="#br1">21857 1821 6625,'-6'-2'3017,"-5"2"-1601,-3 7-263,-3 5-713,-2 7-176,-1 4-136,-5 2-104,3 4-128,1-1-104,5-4-376,2-3-969,3-13 1065</inkml:trace>
  <inkml:trace contextRef="#ctx0" brushRef="#br1">21698 1682 6497,'0'-5'2785,"8"5"-1377,2 3-183,14 7-297,-4-3-48,3-4-256,4-2-32,1-7 64,4 1 48,-4-4 225,-5-1 15,-13-3-96,-4-2 16,-8 2-320,-4-3-56,-6 5-223,-4 3-129,1 0-64,0 4-112,6 7-216,4 6-201,3 9-959,4 7-528,0 3 1200</inkml:trace>
  <inkml:trace contextRef="#ctx0" brushRef="#br1">22088 2066 8514,'0'5'4249,"-2"6"-1329,-6 3-1831,-5 2-337,-2 2-688,-3 0-320,-1 0-761,5-4-903,6-1 1208</inkml:trace>
  <inkml:trace contextRef="#ctx0" brushRef="#br1">22265 1934 8250,'3'5'3769,"8"3"-1441,4-1-600,6 1-631,2-4-241,2 0-536,2-4-144,-1-4-80,-1 0-152,-2-8-248,0-4-352,-8-6-1313,-3-2-1807,-3-4 2359</inkml:trace>
  <inkml:trace contextRef="#ctx0" brushRef="#br1">22404 1806 9698,'5'-5'4225,"-7"5"-2337,-1 8-607,-5 11-697,-3 6-304,-2 11-224,0 0-56,1 3-144,0-8-104,5-4-632,3-2-585,0-17 921</inkml:trace>
  <inkml:trace contextRef="#ctx0" brushRef="#br1">22567 1678 7034,'5'20'4040,"-5"4"-303,9 7-1496,3 10-89,3 8-271,11 6-249,-2 1-696,-5-9-272,-21-10-536,-14-3-256,-13-2-936,-4 0-872,6-7-3890,-2-1 3722</inkml:trace>
  <inkml:trace contextRef="#ctx0" brushRef="#br1">20877 1733 7194,'0'-6'3512,"0"-1"-1151,4 4-777,-4 3-640,3 6-232,-2 5-367,-1 7-57,0 6-120,-2 0-64,-3 7-72,-4-1-24,2 0-72,-1 2-104,5-8-120,0-6-177,-2-7-743,3-2-816,-3-9 1264</inkml:trace>
  <inkml:trace contextRef="#ctx0" brushRef="#br1">20688 1673 4961,'-7'-3'2673,"1"1"-777,-2-4-80,6 6-455,0-2-233,2-5-312,2 2-128,8-5-208,4 1-96,9-1 17,5 2-9,10 1-136,5 3 32,-5-1-96,0 4-24,-12 2 80,0 1-48,-9 10-80,-10-2 24,-2 4-72,-10-2 0,1 5 24,-6-1-24,-7 1-72,-4 4 16,-5-6-32,10 4-8,-4-7 32,10 2-64,1-5 0,6-2-32,5 4-16,6-4 48,3 2 48,8 3-16,1-1 48,2 3-8,9 5-24,-9-1 48,8 3-8,-4 3 0,-7-6 32,-1 2-48,-15-5 8,-5 2 48,-11 2-16,-6-6 16,-11 0 24,3-1-88,-7-12 40,-5 2 8,-4-2-56,-12-3 32,-9-5-48,2-3 0,8-3 0,6-7-48,19 4-152,8-4-192,11-4-904,5 1-633,2-3 1185</inkml:trace>
  <inkml:trace contextRef="#ctx0" brushRef="#br1">20561 1466 5601,'8'-21'2897,"4"3"-1025,6 6-568,5 1-207,2 7-393,6 4-48,5 5-16,0 1-8,6 2 8,2 2-47,-8-1 15,-2-3 0,-9-6 0,-5-3 104,-5-5 40,1-4 32,-11-4-23,1-2-97,-13-4-200,0 0-88,-5-3-136,4 2-96,-1-2-112,-5-3-40,11 9-96,-1 2-48,10 15-304,10 7-608,7 11-1201,6 4-1112,4 13 2025</inkml:trace>
  <inkml:trace contextRef="#ctx0" brushRef="#br1">23172 1925 7266,'-8'-1'3080,"10"0"-1607,9-2-417,9 2-264,8 0-112,12 1-200,2-3-128,5 2-280,-1 1-56,-7 0-264,-2 6-432,-7 2 456</inkml:trace>
  <inkml:trace contextRef="#ctx0" brushRef="#br1">23196 1841 5065,'-2'2'2881,"-2"-2"-361,4 2-663,0-2-697,0 0-192,0 0-168,2 0-72,15 7-119,31 6-33,-16-15-184,5-2-104,1-1-128,-2-2-88,-8 3-72,-1 3 0,-10-8-136,3 9-80,-14-4-576,-1 3-481,-8 10-1975,-4-9 2071</inkml:trace>
  <inkml:trace contextRef="#ctx0" brushRef="#br1">24079 1782 2705,'31'-72'1464,"-30"65"144,4 1-23,-4 4 47,2-3-136,-2 4-608,-1 1-223,0 0-281,0 0-96,2 6-56,5 12-56,4 29-80,-14-15-32,-4 9-48,1 6 0,-7 5 8,2-2-24,-1-5-32,2-12 32,5-8-48,1-9 48,4-5 0,3-5-8,1-5 24,0-2-56,4-11 72,2 5-32,2-6-16,1 3 24,4-1 0,-3-4 8,3 1 40,2-4 8,1-3-32,1-3 80,4-5 232,-6-6 56,3-3 40,-1 5-32,-4 4-208,4 2-32,-1 4 24,-7 2 16,1 1-40,-1 4-40,-5 3-8,-2 2-7,-4 7 111,-2-1 32,-4 3-16,1 0-24,-13-1-120,1 3-48,-6 8-32,-3-5 8,2 3 0,-3-1 0,-5-3-8,-3 2-16,1-2 8,1 1 0,10-3 40,5 2-24,5-2-8,5 1-40,8 0-168,5 0-24,8 1-296,1-3-497,4-2-2439,-1-3 2327</inkml:trace>
  <inkml:trace contextRef="#ctx0" brushRef="#br1">24105 1445 4633,'-10'-5'2457,"4"0"-625,-1 0-72,4 1-519,-1 2-153,3-1-320,0 2-208,1 0-240,0 1-184,0-1-128,0 0 16,6 1-8,11 3 32,36 21 120,-22-11 0,6 2 96,3-1 24,2-9 0,-4-1-32,4-6 73,-3-5 63,-3-6 112,-2-1 96,-10-2 16,-4-2 8,-12 0-8,-6-2-72,-9 0-64,-7-4-63,-6 4-145,1-2-48,-2 4-80,1 2-72,4 2-56,2 9 16,8 2-64,5 3-80,8 6-200,4 1-216,9 4-1009,6 6-559,2-1 1240</inkml:trace>
  <inkml:trace contextRef="#ctx0" brushRef="#br1">24827 1850 5105,'58'-12'2881,"-59"12"-705,-2 0-768,1 3-367,1-3-505,0 0-216,-8 11-216,-38 29-16,22-16-80,-4 0-8,3 2-8,-2-1 0,-1-3-32,1 0 0,3-7-136,3 0-80,6-9-384,6-2-865,5-14 1001</inkml:trace>
  <inkml:trace contextRef="#ctx0" brushRef="#br1">24711 1791 7082,'1'-6'3168,"-3"6"-1415,6 6-313,0 3-328,7 5-56,3 4-71,-5 1-241,10 7-240,0 0-184,1-2-240,8 1-40,-6-6-144,-5-2-48,0-4-640,-5-1-601,-6-7 865</inkml:trace>
  <inkml:trace contextRef="#ctx0" brushRef="#br1">26625 1934 7770,'0'-6'3632,"2"4"-1455,5 3-713,0 1-672,6 4-328,5 1-287,2-3-129,0 2-136,-5-6-121,-5-10-583,3-2-368,-5-9-1833,2-4 1913</inkml:trace>
  <inkml:trace contextRef="#ctx0" brushRef="#br1">26720 1818 11642,'5'-10'4729,"-5"19"-3152,-1 2-345,-5 10-752,-1 9-248,-4 5-120,-2 4-144,1-2-136,0-7-48,5-2-624,3-7-312,2-6-721,-2-3-735,0-11 1696</inkml:trace>
  <inkml:trace contextRef="#ctx0" brushRef="#br1">26989 1634 6753,'-1'3'3529,"1"15"-792,-4 5-1017,6 18-456,-4 3-39,-2 16 183,-8 2-48,-10 2-111,-8-5-225,-3-4-576,-2-5-184,5-14-440,8-5-288,7-8-1281,4-11-799,4-10 1504</inkml:trace>
  <inkml:trace contextRef="#ctx0" brushRef="#br1">27269 1949 10514,'56'7'4065,"-29"-7"-2729,2-1-960,9 0-536,-12 0-288,-8-2-1480,-3 1 1328</inkml:trace>
  <inkml:trace contextRef="#ctx0" brushRef="#br1">27575 1914 9746,'75'12'3625,"-66"-13"-2897,12 2-584,5-5-3161,8-1 2201</inkml:trace>
  <inkml:trace contextRef="#ctx0" brushRef="#br1">25140 1990 6873,'-11'19'3409,"24"-39"-1304,11-6-561,-3-5-112,6-7-215,9 0-113,-1-4-264,10-4-56,0 5-192,-3-1-136,-3 0-152,-4 8-120,-11 1-96,-3 7-24,-12 13-16,-1 5 1,-9 10-25,-5 5-24,0 12 8,-5 5 8,3 9-24,-2 5 32,-4 9-40,-1 2 0,2 6 16,7 0-24,3-10-8,3 1-25,7-12-23,0-7-32,-1-9-72,-1-5-40,-1-8-432,-3-1-296,3-3-608,-1-3-425,-5 1-2256,1 0 2817</inkml:trace>
  <inkml:trace contextRef="#ctx0" brushRef="#br1">25283 1861 7970,'-7'-2'3488,"10"2"-1799,8 2-241,12 1-288,6-2-159,14 1-233,1-3-256,2 0-376,-1-1-104,-10-2-304,-8-2-184,2 0-1449,-13-7-1943,0 2 2471</inkml:trace>
  <inkml:trace contextRef="#ctx0" brushRef="#br1">25353 1355 4705,'-11'-3'2497,"0"-3"-697,2 3-144,5 2-607,4 2-369,9 2-384,2 2-72,13 1-120,4 0 0,13 7 24,3-3-48,4-5 120,0 0 120,-6-5 152,3-6 128,-9-1 208,-5-4 97,-10-3 143,-7-3 16,-10-5-8,-4 0-136,-10 1-175,-9-7-153,-7 4-264,1-4-88,1 1-168,5 7-8,1 5-80,15 9-40,5 8-192,4 6-128,13 11-865,1 3-503,0 4-2577,1 6 2721</inkml:trace>
  <inkml:trace contextRef="#ctx0" brushRef="#br1">25982 1763 9386,'4'-6'4065,"-6"-1"-2345,-2 5-512,4 5-239,-13 6-409,3 7-208,-7 7-248,-3 6-64,3 9-72,2 0-48,3 0-208,5-1-152,7-8-929,6-8-799,7-8 1344</inkml:trace>
  <inkml:trace contextRef="#ctx0" brushRef="#br1">26321 1810 9250,'0'-2'3785,"-10"4"-2497,-2 7-304,-7 10-576,-7 3-192,-4 7-104,-6 1-80,3 3-64,-2-6-72,9-3-288,0-4-472,11-11-2153,10-1 2041</inkml:trace>
  <inkml:trace contextRef="#ctx0" brushRef="#br1">25992 1856 7338,'0'3'3232,"10"9"-1511,-1 4-473,10 5-376,2-1-208,10 2-344,3-1-96,-1-6-224,-5-2-128,-7-4-224,-2-5-416,-3-3-1977,-3-1 1881</inkml:trace>
  <inkml:trace contextRef="#ctx0" brushRef="#br1">26093 1678 9170,'-4'-1'3649,"10"2"-2337,5 3-104,13 2-224,-1-1 25,8-8-41,3-1-56,-4-6-24,1-1-24,-13-9-71,-4-2-49,-7 1-144,-5-3-152,-4 3-168,-5-3-88,-2 3-152,1 3 8,-1 8-136,4 9-96,-1 11-392,1 8-560,5 18-1161,0 1-967,0 12 1935</inkml:trace>
  <inkml:trace contextRef="#ctx0" brushRef="#br1">26388 2067 12099,'-3'4'4889,"2"3"-3329,-4 6-888,0 2-344,-1 3-344,2 0-64,0-2-432,-5-3-552,8-4-2489,-1-4 2361</inkml:trace>
  <inkml:trace contextRef="#ctx0" brushRef="#br1">28094 1862 10282,'8'-1'3681,"16"-1"-3329,8-2-1248,2-4 520</inkml:trace>
  <inkml:trace contextRef="#ctx0" brushRef="#br1">28452 1808 11891,'19'-3'5529,"0"4"-2769,5-1-1407,0 0-537,0 0-1472,3-2-1177</inkml:trace>
  <inkml:trace contextRef="#ctx0" brushRef="#br0" timeOffset="-35441.99">94 417 6824,'0'0'0,"0"0"0,-4 0 0,4 0 280,-8-2 0,8 2-280,-7 0 0,7 0 728,-5 0 0,5 0-728,-2 0 0,2 0 616,-1 0 16,1 0-632,-3 0 0,3 0 392,0 0 8,0 0-400,0 0 0,0 0 256,3 0 8,-3 0-264,1 2 0,-1-2 184,4 3 8,-4-3-192,11 2 0,2 1 160,2-3 8,-1 1-168,1-1 0,-4-1 176,2-2-8,0 1-168,2-4 0,-4 2 160,3 0 16,-2 0-176,1 0 0,-4-1 160,1-2 0,-3 2-160,4 2 0,-4 1 152,3 1 0,-4 0-152,0 0 0,-1-2 120,-3 3-8,0-1-112,1-1 0,0 2 48,-1 0 8,1 0-56,-3 0 0,0 0 0,2 0 8,-2 2-8,3-1 0,-3-1-10320</inkml:trace>
  <inkml:trace contextRef="#ctx0" brushRef="#br0" timeOffset="-35076.39">97 501 6424,'0'0'0,"0"1"0,-4 1 0,2 0 0,-3-1 0,2 0 0,1 1 0,-1-2 0,3-2 0,-2 2 0,2 0 0,0 0 88,0 0 0,0 0-88,0 0 0,0 0 264,0 0 8,2 0-272,1 2 0,-1 0 336,3 1 16,6-1-352,0-1 0,4 1 384,0 1 16,2-3-400,-2 0 0,-3 0 440,-1-3 8,4 0-448,-2 3 0,-1-2 376,-2-1 0,0 1-376,2 2 0,1 0 288,-4-2 0,3 0-288,1 0 0,-2-1 136,3 0 0,-3-2-136,0 3 0,-11 2-8328</inkml:trace>
  <inkml:trace contextRef="#ctx0" brushRef="#br0" timeOffset="-34750.63">261 322 5624,'0'0'0,"-2"0"0,0 0 0,2 0-8,-2 0 8,2 0 0,-2 0 0,2 0-64,-2 0 8,1 0 56,1 0 0,-3 0 88,3 0 0,0 0-88,0 0 0,3 0 208,-3 0 0,1 0-208,1 0 0,2 0 288,2 0 8,2 0-296,5 0 0,4 4 392,0-2 0,3 1-392,-1-1 0,-3 0 320,2 1 8,-2 0-328,3 2 0,-1 2 328,-3 0 8,0-1-336,-1 2 0,-1 0 344,0 3-8,0 0-336,-3-3 0,-1 2 328,-2-1-8,2 0-320,-2 1 0,-2 1 304,3-1 8,-6 1-312,4-2 0,-6 0 272,0 0 8,0-1-280,-3 0 0,-2 1 224,0 2 8,-1 0-232,-2-3 0,-2 2 200,-2-2-8,1 3-192,-3-3 0,4 2 216,-3-2 8,2 0-224,-2 1 0,0 0 120,1-3 8,1 2-128,-2-3 0,3-1 72,2-1 8,0 0-80,5-1 0,0 0 40,1-2 8,2 0-48,2 0 0,1 0 0,-2 2 0,4 0 0,0-4 0,-5 2-9784</inkml:trace>
  <inkml:trace contextRef="#ctx0" brushRef="#br0" timeOffset="-32661.12">932 588 3504,'0'0'0,"0"0"0,-2 2 0,2 1-8,0-3 8,0 3 0,0-3 0,0 0 0,0 1 0,0 0 0,0 2 0,0-3 152,0 0 0,0 0-152,0 0 0,0 0 344,-3 0 8,3 0-352,-3 0 0,3 0 576,-2 0-8,1 0-568,1 0 0,1 0 616,1-3-8,-2 1-608,6-3 0,-2-4 488,7-3 0,-3-1-488,2 2 0,-1 1 496,2-1 8,-1 1-504,-1-3 0,2 2 456,-1-4 8,1 3-464,-3-1 0,-1 1 384,2-1 0,-3 2-384,0 2 0,1 1 368,0-1 8,-2 3-376,0 1 0,-2 1 304,-3 3 8,0-1-312,2 1 0,-2 0 248,3 1 0,-3 0-248,0 0 0,0 0 192,0 0-8,0 1-184,2 2 0,-2-1 128,0 3 8,0 3-136,2 4 0,-2 5 88,0 1 8,0 1-96,0-2 0,0-4 72,0 2 0,0-2-72,0-3 0,0 1 64,0-3 8,0 2-72,1 0 0,-1-1 56,2-1 0,-2 2-56,3-2 0,-3-3 40,0-2 8,0 2-48,0-3 0,1-1 40,1-1 8,-2 3-48,2-3 0,-2 1 40,0 0 0,0 0-40,2-1 0,-2-1 40,3 0 0,-2 0-40,3-4 0,3-3 40,0-4-8,1 0-32,-2 1 0,1-2 32,2 0 0,-1-1-32,1 2 0,-4-2 40,2-2-8,3 2-32,-5-1 0,2 3 40,1-1 0,0 2-40,-1 0 0,-1 2 40,-1 2-8,1-1-32,-2 3 0,-1 3 40,-3 0 0,0 2-40,0-1 0,0 1 32,0 0-8,0 0-24,0 0 0,0 0 16,0 0 16,0 3-32,0 2 0,0 3 16,0 1 0,0 3-16,0 2 0,-3 2 16,-1 2 8,3-2-24,-1-1 0,2-2 8,-3-2 0,3-1-8,-3-2 0,3-1 8,3-1 0,-3-2-8,0 0 0,0-2 0,3 1 8,-3 0-8,2-1 0,-1 1 0,3-1 8,-1-1-8,-1-1 0,-1 2 0,1 0 8,3-2-8,-2 0 0,2-2 16,0 0-8,-1 1-8,2-3 0,0 0 8,2-1 0,-1-2-8,2-1 0,-1-2 8,-1-2 8,1 3-16,0-3 0,-3 0 8,-1 2 16,-1-1-24,0 2 0,1 2 16,-2 2 0,-1 0-16,-1 0 0,2 2 16,0 0 8,-2 3-24,2-2 0,-2 1 16,0 1 0,0-3-16,0 3 0,0-2 16,0 2 8,0 2-24,0 1 0,0-2 8,0-1 8,0 4-16,0 2 0,-2 7 8,0 3 8,0-1-16,1 1 0,1-2 8,1-2 8,1 1-16,0-2 0,0-1 0,2-1 8,-2 2-8,3-4 0,-3 0 0,1-1 0,2 0 0,0-1 0,-3-1 0,2 0 0,2-2 0,1-1 0,3-1 0,-1-1 0,1-1 0,-2-1 0,-1-2 0,1 0 0,-1-1 0,-1 0 0,1-2 0,2 0 0,-1-1 0,-1 0 0,3-1 0,-1-1 0,-1 1 0,0 0 0,-5 0 0,1 1 8,0-2-8,0 4 0,-2-2 8,-2 0 0,0 3-8,0 3 0,0 0 8,0 2 8,0 0-16,0 0 0,0 0 24,0 1-8,0 0-16,0 0 0,0 0 16,0 0 0,0 1-16,0 2 0,-2 3 24,0 4-8,0-1-16,1 2 0,1 3 8,-3-2 8,3-3-16,3 2 0,0-2 0,1-1 8,2 1-8,-1-3 0,-1 2 0,1 0 0,2 0 0,0-1 0,2-2 0,-2 1 0,-7-4 0,1-1 0,0-1 0,0 2 0,2-1 0,1 0 0,0-1 0,-2 0 0,3-1 0,1 0 0,1-1 0,-2-1 0,4-3 0,-2 1 0,1-2 0,-2-1 0,-2 4 0,2-3 0,-4 1 0,0-1 0,-1-1 0,2-2 0,-3 0 0,0 1 16,-4-4-16,2 0 0,0 0 0,-1 0 8,0 4-8,1 1 0,-1 1 16,-2 1 0,1 2-16,0 1 0,1 0 24,0 0 16,2 1-40,-3-1 0,2 3 16,-1-2 0,3 1-16,-2 0 0,2 1 0,-2 0 16,1 0-16,1 0 0,-3 1 0,3 0 0,-2 4 0,0 0 0,2 0 0,2 1 0,0 3 0,1-2 0,0 1-16,2-3 16,-1 1 0,-1-3 0,0 1-8,0-1 8,5 4 0,0-4 0,4 2 0,0-2 0,3-3 0,-2 2 0,-1-4 0,3 2 0,-6-1 0,0-1 0,1-1 8,-3 1 8,1-1-16,-2 1 0,-1-1 16,1 0 8,-2 1-24,-2 0 0,2 0 40,0 1-8,-3 0-32,2 0 0,-1 1 48,1-2-8,-3 1-40,1 0 0,-1 1 48,1 0 8,-1 0-56,0 0 0,0 0 40,0 0 8,3 1-48,-3 2 0,3-2 48,-3 3-8,2 1-40,1 2 0,-1-2 40,0 0 0,2 2-40,-2-1 0,4 0 40,-2-1-8,-1 0-32,3 1 0,-1-3 24,1 2 0,0-1-24,2 0 0,0-3 16,0 0 0,2-1-16,1 0 0,-1-1 32,1 0-8,-1-4-24,0 1 0,1-1 88,-1 0 8,-2 0-96,-2 0 0,0 2 168,-2-4-1,2 1-167,-4 0 0,0-1 224,0-3 8,-2 1-232,0 1 0,-2-4 240,0 2 0,-3 2-240,2 0 0,-2 2 248,0-2 16,-1 3-264,2 1 0,-1 1 224,-2 1 0,0 2-224,0-2 0,1 4 120,-2-2 0,3 2-120,-3 1 0,3 0 24,-1 1 0,2 1-24,0 0 0,0 1 0,3-1 0,-1 3 0,0-3 0,2 2-72,0-2 0,0-1 72,0 0 0,0-4-13967</inkml:trace>
  <inkml:trace contextRef="#ctx0" brushRef="#br0" timeOffset="-30949.87">2120 95 9536,'0'0'0,"0"-1"0,0 1 0,0-2 24,3 0-8,-3 1-16,0 1 0,0 1 56,0 1 0,0 1-56,0 4 0,-3 5 424,1 3 8,0 3-432,1 0 0,1 3 448,0 1 8,-2-1-456,2 1 0,0-2 504,0-1 0,0 2-504,0 0 0,0 4 424,0 2 8,-3-1-432,6-4 0,-1 0 312,-1 1 0,6-3-312,-5-4 0,6-3 272,-3 0 0,3-2-272,0-1 0,0-1 216,-1-1 8,0-2-224,-1 1 0,2-3 184,-1 0 16,2 0-200,-4-4 0,1 1 232,-1-1 0,1-1-232,2 1 0,-3-2 208,4-1 8,-1-2-216,1-1 0,1-2 208,3-1 7,-3 0-215,1 1 0,-3 1 184,0 2 16,-2-1-200,2-4 0,0 2 200,-2-5-8,-3 1-192,1 0 0,-1-1 200,-3 2 8,1-2-208,1 0 0,-2 0 192,3-1 16,-3 0-208,-3 3 0,0 2 176,-1 1-8,0 2-168,-1 1 0,2 4 144,-1 2 0,-1 4-144,-2 1 0,1 3 136,-6 3 8,5 2-144,-1 4 0,0 0 112,1 3 8,2-2-120,-2 1 0,3-3 88,2 1 0,1-2-88,1 0 0,3-3 72,-1-1 0,4-1-72,1-3 0,1 1 56,1-1 0,3-1-56,2-4 0,0-1 40,6 1 8,-2-3-48,-1-3 0,5 0 24,1-2 8,-4 0-32,-2 1 0,-4-2 8,1 0 0,-4 1-8,-1 2 0,0-1-8,-1 1 8,-2-2 0,-3 0 0,-3 5-14951</inkml:trace>
  <inkml:trace contextRef="#ctx0" brushRef="#br0" timeOffset="-29819.79">2880 498 5224,'0'0'0,"0"0"0,0 0 0,0 0 216,0 0 8,0 0-224,0 0 0,0 0 456,0 0 8,0 0-464,0 0 0,0 0 584,0 0 8,0 0-592,0 0 0,4-1 304,-2-1 16,2 0-320,3-1 0,4-2 256,2-1 8,-1 2-264,-5 1 0,0 0 304,-1-3 8,0 1-312,-2 0 0,2 1 352,0 0 8,-1 0-360,3-1 0,-3-2 360,2 0 8,2 0-368,-5-1 0,2 1 392,-3 0 0,1 1-392,-1 2 0,-3 1 352,1 1 8,0-2-360,-1 0 0,0 0 296,0 0 8,-2 0-304,-1 0 0,1 0 216,0 0 8,-1 1-224,-2 1 0,0 2 232,-1-3 8,-1 3-240,-1 3 0,-1-3 192,-1 3 16,0 1-208,-1 2 0,1 2 160,0 2 16,1 1-176,-2-1 0,4 1 96,-1 2 8,2-3-104,-1 3 0,4 1 72,1 2 16,0-3-88,1 1 0,-2 0 48,1-3 16,0 3-64,2-4 0,2 0 48,3 0-8,-2-2-40,2-2 0,2-3 32,2 2-8,1-5-24,2 2 0,3 1 24,0-1 16,6-1-40,-2-1 0,2-3 24,0-2 8,0 0-32,-1-1 0,-2-1 16,0 0 8,1 0-24,-1-1 0,2 1 48,-1 0 0,0-3-48,0 3 0,1-4 96,1 2 8,-4 0-104,0 0 0,-4 0 144,-3 2 0,-1-2-144,1 1 0,-5 2 176,1-2 0,-5 3-176,2 2 0,-3 1 95,0 2 17,0 0-112,0-1 0,0 1 64,0 0 8,-3 0-72,2 1 0,-5 2 0,-3 1 8,0 2-8,-1-1 0,10-5-12575</inkml:trace>
  <inkml:trace contextRef="#ctx0" brushRef="#br0" timeOffset="-29223.36">3161 436 7232,'0'0'0,"-2"3"0,0-3 0,-1 1 0,3 0 0,0-1 0,-3 3 0,3-3 64,-2 1 8,2 2-72,-3 5 0,2 3 136,0 5 8,-2-1-144,3 2 0,-3-2 160,3-1 0,3 0-160,0 0 0,-1-3 176,3-1 16,1 0-192,1 2 0,2-4 200,0 1 8,2-1-208,-1-2 0,0-3 224,2-2 8,-2-1-232,1-1 0,0-2 264,0 2 16,0-4-280,1-2 0,-1-1 304,3-2 16,-1-2-320,-3 2 0,1-2 416,-1 0 8,0-1-424,-1 0 0,-1 1 392,0 1 16,-2 1-408,2-2 0,0-1 336,-2 1 0,-2 0-336,0 3 0,0 1 288,-3-3 0,2 4-288,-3 3 0,0 1 208,0 3 8,0 0-216,0 0 0,0 0 176,0 0 16,0 3-192,0 1 0,0 5 144,-4 1 8,1 4-152,2 1 0,-1 4 104,0 3 8,0-2-112,0 1 0,2 1 88,-3 1 8,3-1-96,3 1 0,-3 0 80,-3-1 16,3-2-96,0-1 0,0-3 96,0 0 0,0-1-96,3-4 0,-3 2 112,0-2-8,0-2-104,0-2 0,0-2 120,-3-2-8,3-1-112,0 0 0,0 0 112,0-1-8,0 0-104,0 0 0,0 2 120,0-3-8,0 0-112,0-3 0,0 2 112,0 0-8,3-2-104,-3-7 0,2-4 120,0-5-1,2 0-119,-3 0 0,2-2 112,1 0 16,1-2-128,3-2 0,3-3 104,0-1 16,3 0-120,1 2 0,-1 6 80,2 1 8,-4 3-88,1-1 0,0 3 80,0 2 0,0 2-80,-2 1 0,0 4 64,1 0 0,-2 0-64,-2 2 0,1 2 72,-2 2 8,-2 3-80,2 1 0,-4 2 88,3 1 8,-1 2-96,-1-1 0,0 1 88,-1 2 0,0-1-88,-3 0 0,0 2 96,-3-4 8,1 3-104,-1-1 0,-3 1 96,-1 2 8,2-4-104,-4 2 0,4-2 88,-2 1 0,1-1-88,1 1 0,-1-1 64,1 0 0,0-1-64,0-1 0,3-1 16,-1-3 0,-1 0-16,4-2 0,-1 0-8,1-1 8,-2 0 0,2-2 0,0 2-13975</inkml:trace>
  <inkml:trace contextRef="#ctx0" brushRef="#br0" timeOffset="-28312.77">3789 479 6224,'0'0'0,"-3"0"0,1 2 0,0 0 0,1 3 0,-1 0 0,-2 2 0,0 4 8,-2-3 8,1 4-16,2-3 0,0 1 104,1 3 16,1-5-120,1 1 0,1-3 384,1-2 0,1 0-384,2-1 0,1 2 520,2-4 0,5 2-520,-4-3 0,6-1 464,-4-2-8,6-1-456,-4-2 0,2-3 512,-1 0 8,1-2-520,-4-2 0,2 0 680,-3 0 0,-2 2-680,-2-2 0,-3 2 552,1 1 0,-1 0-552,-6 2 0,-1 0 472,1 0 0,-3 0-472,0 2 0,-2 0 384,1 1 16,-3 1-400,-1 1 0,-4 5 312,-4-1 0,1 3-312,2 1 0,3 2 296,0 3 0,2 0-296,3 0 0,4 2 160,2 0 0,4 0-160,-1 1 0,3-5 40,3 1 8,1 0-48,0-4 0,-8-5-12040</inkml:trace>
  <inkml:trace contextRef="#ctx0" brushRef="#br0" timeOffset="-27731.79">3917 569 5320,'0'0'0,"-1"1"0,1 1 0,-2 0-64,2 0 0,0-1 64,0 1 0,0 0 48,0 1 8,0 2-56,2 2 0,1-2 408,1-1 16,1 1-424,2 0 0,0 0 640,2-3 0,1 1-640,-1-5 0,0-1 592,4-2 16,-1-1-608,0-1 0,1-4 560,0 1 8,3-1-568,0 0 0,-3 1 560,2-3 0,1 2-560,-3 1 0,0 0 520,-2 1 16,-1-3-536,-2 2 0,0 1 416,-3 3 8,-3-2-424,2 3 0,-3 1 360,-1 2 8,0 1-368,0 1 0,0 0 296,0 0 8,0 0-304,0 0 0,0 0 264,0 0 0,0 1-264,-2 4 0,-1 5 200,-2 2 0,0 2-200,1 1 0,1 0 112,-3-1 16,2 0-128,1-3 0,2-2 72,1 1 8,1-3-80,0 1 0,1-1 48,-1-1-8,3 1-40,1 0 0,-2 2 32,4 1 0,-2-5-32,0 0 0,0-4 24,-1-1 0,2-1-24,0-3 0,0-2 24,0-1 8,3-1-32,0-2 0,-1 1 24,1-4 0,1 2-24,-1-2 0,0 0 32,0 0 0,1 0-32,0 3 0,1-2 40,-1-2-8,-2 3-32,1 2 0,-4-3 32,-1 1 0,0 1-32,0 4 0,-2 1 40,-2 5 0,0-3-40,0 3 0,0 0 40,0 0-8,0 0-32,0 0 0,0 0 24,0 0 16,0 6-40,-2 2 0,0 5 24,-4 3 8,2 0-32,3-1 0,-1-2 8,0-2 8,2 0-16,-4 3 0,4 0 8,4-1 0,-4 1-8,2-2 0,0 1 0,-1-1 8,3 0-8,0-2 0,0-3 0,2-2 0,1-1 0,-1-1 0,2-1 0,-3 1 0,1-3 0,0 3 0,2-3 0,0-3 0,1 0 0,0-1 0,3-1 0,-2-2 0,0-5 0,-1 1 0,1-2 0,1-3 0,-2 1 0,1-1 0,1 3 0,0-1 16,-1 1-16,0 2 0,-1-1 0,4 4 8,-3-3-8,1 3 0,-3 0 8,1 1 0,0 1-8,1 1 0,-3 3 8,1-1 8,-1 2-16,-1 1 0,-4 1 24,4 2-8,0-2-16,-1 3 0,3 2 32,-1 1 8,1 2-40,-2-2 0,-2 0 63,2 2-7,-4-1-56,2 1 0,-4-3 120,0 2 0,0-2-120,-3 3 0,0 0 128,-4 1 8,-1 0-136,-1-2 0,-1 1 144,0 1 0,-3 1-144,4 0 0,2-1 144,-4 2 0,1-4-144,0-1 0,1-2 56,0-1 8,1-4-64,3 0 0,1 0 8,1-2 8,3 0-16,-1 1 0,1-2 0,0 1 0,1-4 0,1-4 0,-2 10-13311</inkml:trace>
  <inkml:trace contextRef="#ctx0" brushRef="#br0" timeOffset="-27747.43">3941 550 4416,'0'0'0,"-2"1"0,2 0 0,0-1-3312</inkml:trace>
  <inkml:trace contextRef="#ctx0" brushRef="#br0" timeOffset="-26885.54">4830 492 9744,'0'0'0,"0"3"0,0 1 0,0 3 192,0 4 0,-1-3-192,0 3 0,-4 3 256,2 0-8,1 2-248,-2 0 0,2 0 416,0 2 0,-3-2-416,3-1 0,2-3 224,2 0 8,0-4-232,3 0 0,-2-2 160,2-2 8,1-4-168,-2-3 0,1 2 64,3-3 8,-2-3-72,3-4 0,-9 11-9288</inkml:trace>
  <inkml:trace contextRef="#ctx0" brushRef="#br0" timeOffset="-26712.85">4911 244 9440,'0'0'0,"-2"-1"0,-1-1 0,1-3 80,1 0 0,-1-1-80,-2 3 0,3 0 160,0 1 8,1 2-168,-2-4 0,2 2 360,-3 0-8,3 2-352,3-2 0,-1 1 280,-1 1 0,4 1-280,3 1 0,-1 0 248,5 0 16,-1 2-264,1 1 0,-12-5-8792</inkml:trace>
  <inkml:trace contextRef="#ctx0" brushRef="#br0" timeOffset="-26116.43">5060 481 7136,'0'0'0,"0"0"0,0 0 0,0 0-64,0 0 0,0 0 64,0 0 0,0 0-880,0 0 8,0 0 872,-2 0 0,-1 0 200,-2 3 8,1 5-208,-2 3 0,-3 4 472,-1-1 16,2 1-488,3 0 0,3-5 624,2 1 8,2-2-632,1 0 0,1 0 552,-1 1 8,4-2-560,-1-3 0,2 0 376,0-1 8,3-1-384,-1-3 0,0 0 336,2 0-8,-3-4-328,1-1 0,1-3 280,-2-4 0,0 1-280,0 0 0,1 0 208,1-1 0,-1 0-208,-3-1 0,1 2 224,0-1 0,-2-1-224,-3 1 0,-1-3 240,1 3 0,-6 0-240,0 0 0,-4 2 232,-2 1 8,1 1-240,1 1 0,-1 1 224,0 1 8,1 1-232,2 2 0,-4 4 248,4 0 8,-3 0-256,1 3 0,1 1 216,0-1 0,0 2-216,1 1 0,-1 3 152,1 2 0,2-1-152,0 0 0,3 1 104,3-2 16,0 2-120,2-5 0,1 4 64,2-1 8,-1-2-72,1-1 0,-1-2 32,1-2 16,-1-1-48,1 1 0,1-3 16,1 1 8,1 0-24,1-2 0,4-2 24,0-1-8,0-1-16,2-1 0,-3 0 8,2-2 8,-2 0-16,-2-2 0,0 0 8,0-2 16,2 3-24,-3-5 0,0 1 24,-2 0 8,2-1-32,-1 2 0,-2 1 48,-1 0 8,-1 1-56,-3 3 0,0 4 48,-2 0 16,1 2-64,-2-2 0,-1 2 64,0 0 0,0 0-64,0 0 0,0 2 56,0 0 0,0 3-56,0 3 0,-1 6 32,-2 3 0,0-2-32,0 0 0,0-2 32,2-2 0,1-3-32,-2 3 0,2-1 24,2 0 0,-2-1-24,3-1 0,1-1 16,-3-2 16,1 0-32,0 0 0,0-2 16,0 0 0,3 0-16,1 0 0,2-3 16,1 0 8,0 0-24,4-4 0,-3-1 8,2 0 8,0-3-16,1-2 0,2 0 8,-1-1 8,1-1-16,0 0 0,-2-1 24,1 0-8,-6 2-16,1 1 0,0 4 16,-1-1 8,-3 1-24,0 2 0,-5 2 24,0 2 0,0 1-24,-2 1 0,2 0 24,0-1 8,0 2-32,0 3 0,-5 3 16,2 4 8,-2 1-24,3-3 0,2 0 24,1-1 0,0 0-24,2 0 0,0-3 24,1-2 8,2 2-32,1-2 0,2 3 16,1-3 8,2 0-24,4-1 0,2 0 32,6-3 0,-4-1-32,-1-4 0,-19 4-12272</inkml:trace>
  <inkml:trace contextRef="#ctx0" brushRef="#br0" timeOffset="-22336.95">6220 467 5920,'0'0'0,"0"0"0,0 0 0,0 0 360,0 0 0,0 0-360,0-2 0,0 2 816,0-1 8,0 1-824,0 0 0,0 0 616,0 0-8,0 0-608,-6 1 0,6-1 400,-7 10 8,7-10-408,-11 21 0,4-11 232,0 1 8,2 2-240,1-5 0,1 3 176,3-4-8,3 1-168,-3-2 0,6-1 136,-1 1 0,1-4-136,2 1 0,1-1 96,-2-1 0,3 0-96,2-1 0,-2-1 72,2-2 8,0-1-80,-2-1 0,-2-3 64,2 0 8,-3 1-72,3-2 0,-2 0 64,-1-1 8,-2 1-72,-1 2 0,0-4 64,0 2 8,-4 0-72,0-2 0,-2 1 56,-1-1 8,-2 2-64,0 0 0,-3 3 48,3 3 16,-2-2-64,0 1 0,0 1 72,-3 0 0,2 0-72,-1 3 0,2 2 80,-1-1 8,1 4-88,1-2 0,3 2 48,-1 0 8,1 1-56,1 3 0,1 2 24,1-1 16,2 2-40,2-2 0,1 0 16,3 1 0,1-3-16,1 0 0,-1-1 8,-1 1 0,5-5-8,-2 2 0,3-3 0,2-1 8,0-1-8,1-1 0,0-1 0,0 0 16,0-3-16,1-4 0,1-1 8,0-3 0,2-4-8,-1-1 0,-1-4 8,1 0 0,1-4-8,0 1 0,-1 0 16,4 1 8,-5 1-24,2-4 0,-5 2 16,0 1 0,-4-3-16,-1 0 0,-3-2 24,-2 1 16,-3 2-40,1 4 0,-4 4 56,-3 2-8,0 4-48,-2 1 0,0 5 72,0 3 0,-2 3-72,-2 1 0,-1 4 72,-1 0 8,-1 4-80,0 1 0,0 6 72,-2 1 8,4 5-80,-1 4 0,4 3 72,2 5 16,-4 2-88,2 1 0,4 3 72,-2-3 8,-2 3-80,1 2 0,3 3 72,-3 1 8,3-3-80,2-1 0,-1 0 88,2-3 0,0-5-88,0-4 0,2-4 80,0-6 8,-1-1-88,-1-4 0,0-2 88,1-4 0,1-1-88,-2-2 0,-2-2 64,1-4 8,1 0-72,0-3 0,0 2 40,1-1 8,-1-3-48,-1-3 0,-1-5 8,-1-2 8,-1-1-16,2 0 0,2 0 0,-3 0 0,1 2 0,0-2 0,1 1 0,-2 0 0,1 2 0,2 1 0,0 1-8,0 2 0,0 2 8,0 2 0,0 1-24,0 3 0,0 1 24,0-3 0,2 2-24,-2 1 0,3-2 24,0 2 0,3 0-40,1 0 8,3 0 32,0 0 0,1 0-40,3 3 16,1 1 24,-2-3 0,3-1-48,2 0 8,-2-2 40,-3-2 0,-13 4-10920</inkml:trace>
  <inkml:trace contextRef="#ctx0" brushRef="#br0" timeOffset="-20767.14">7136 506 3712,'0'0'0,"0"0"0,0 0 0,0 0-16,1-1 8,1-2 8,4 0 0,1-5-296,2-5 0,3-1 296,1-2 0,3-2 304,0-2 8,2-1-312,0 1 0,3 0 576,-2-1 0,2 2-576,-1 1 0,-4 0 776,-1 2 16,-2-2-792,-1 1 0,-9-1 872,1 1 0,-4 0-872,3 2 0,-3 1 672,0 0 0,-3 0-672,-2 3 0,-3 1 552,-2 0-8,1 3-544,3 2 0,0 2 424,3 1 8,-3 4-432,2-1 0,-2 1 304,-1 1 0,0 3-304,-4 7 0,1 5 216,-3 3 8,1 1-224,2 3 0,3 1 160,-4 2 8,3 3-168,-1 2 0,-1 1 120,-1 1 0,-1 2-120,3 0 0,1 0 96,1 0 0,1-3-96,-1 0 0,1-2 72,0 0 8,0-5-80,1-3 0,2-4 72,3-1 0,-2-5-72,1 1 0,-2-4 80,0-3 16,2 1-96,-3-2 0,2-2 80,2 0 0,-2-3-80,2-1 0,-2 1 80,1 0 0,0-2-80,-1 1 0,2-1 48,0 0-8,2-1-40,-1 1 0,0-2 8,1-1 16,0-2-24,2-4 0,-4 9-10648</inkml:trace>
  <inkml:trace contextRef="#ctx0" brushRef="#br0" timeOffset="-19919.77">7227 584 6224,'0'0'0,"0"0"0,0 0 0,0 0 8,0 0 8,0 0-16,0 0 0,0 0 112,1 0 16,0 0-128,0 0 0,2 0 184,-3 0 8,3-1-192,3 0 0,4-1 296,5-3 0,-2 0-296,0-2 0,0-3 416,-1 0 0,2 1-416,-3-3 0,4 4 616,-2-3-8,-2 1-608,-1-1 0,-5 3 568,1-1 8,-1 2-576,-1-1 0,0 3 472,0 0 16,-1 1-488,-3 0 0,2 1 360,-2 0 8,2 1-368,-2 2 0,0-2 272,0 1 8,0 1-280,0 0 0,0 0 200,0 0 8,0 0-208,0 1 0,0 2 152,0 1 8,0 3-160,-4 3 0,-1 5 128,-1 1-8,2 0-120,1-3 0,3-2 112,-2-1-8,2-1-104,2 0 0,-2-1 80,3 0 16,-1-5-96,0 3 0,1-1 48,0-3 8,2 1-56,-1 0 0,0 2 32,0-5 16,2 2-48,3-2 0,-2 3 24,2-3 16,3 0-40,-1-3 0,1 1 16,2-4 0,-1 1-16,1-2 0,-2 0 24,-1 0-8,-1-1-16,1 1 0,2-2 8,2 1 0,-1 1-8,-1-4 0,-1 2 8,1-3 16,-4 1-24,0 0 0,-2-2 16,0 1 0,-4 1-16,1 3 0,1-2 16,-2 2 16,0 0-32,-3 0 0,2 3 24,-1 2 0,-1 0-24,-1 1 0,-1 0 40,-1 1-8,-3-1-32,2 2 0,0 2 48,-1-1 0,-1 4-48,-5 5 0,-3 0 40,-1 3 16,0 3-56,4-2 0,-1-1 56,3 2-8,0-1-48,1 1 0,0-3 32,-1 0-8,4 3-24,2-4 0,1 0 16,-1-1 16,3-1-32,3-2 0,-1-1 8,0-4 8,4 1-16,-1-3 0,3 2 8,2-2 0,0 0-8,4 0 0,-3-2 0,4-3 8,-3 0-8,2-1 0,-1-1 0,1-2 0,-2-1 0,1 0 0,1-2 0,-3-3 0,4 0 0,3-2 0,3-1 0,0-1 0,0-1 0,0-2 0,-1-2 0,-2-2 0,1 1 0,-2 3 0,-3 3 0,2-3 0,-5 0 0,1 2 0,0-4 0,-3 0 0,-2 1 0,0 3 0,-2 2 0,-2 2 16,-1 1-16,-1 6 0,-1 2 0,0 4 8,-1 0-8,-1 3 0,-2 1 0,2 1 8,-4 4-8,-3 3 0,-2 6 8,-4 2 0,1 2-8,2 1 0,1 2 8,1 4 0,-2 0-8,-1 0 0,0-2 0,0 1 8,2-1-8,-1 4 0,2 4 0,1 2 16,1-3-16,1-4 0,2-2 0,2-4 0,0 0 0,3-2 0,3-7 0,2-2 0,0 0 0,4-3 0,0-2 0,0 0 0,1-1 0,-1-2 0,-1-2 0,0-2 0,2 0 0,-1-3 0,4-2 0,2-5 0,0 2 0,-4 0 0,0-2 0,0 1 0,1-3 0,0 0 0,-3-1 0,4-4 0,-1 3 0,-2 0 0,-1 3 0,-1-1 8,-1 2-8,-3 3 0,2 1 8,-5 1 0,0 4-8,0 0 0,-1 1 8,0 2 8,-1 2-16,-1 1 0,0-3 8,-4 3 16,-2 3-24,0 4 0,-2 5 16,0 2 0,-2 1-16,5-2 0,1-3 8,1 2 0,3-1-8,0-1 0,2-1 0,0-1 16,2 0-16,0-2 0,1-4 0,-1 0 8,2-1-8,2-2 0,1-1 0,-1 2 8,3-3-8,5-4 0,2 2 8,2-4 8,-1-1-16,-1 0 0,1-2 32,-3-1-8,0-1-24,2 0 0,-4 1 32,4-3 8,-4 0-40,-2 0 0,-3 0 72,0-1 8,-2 1-80,-1 0 0,1-2 184,-5 1 8,0-1-192,-3 1 0,-1-1 239,-2 0 9,0 5-248,-1 0 0,2 5 248,0 2 0,-3 3-248,-4 0 0,-2 1 248,-4 3-8,-1 2-240,3 2 0,0 1 168,4 3 8,-4 3-176,5-3 0,-1 3 88,2-3 0,3 3-88,2 0 0,0 1 8,2-1 0,3-2-8,0 1 0,0-14-13663</inkml:trace>
  <inkml:trace contextRef="#ctx0" brushRef="#br0" timeOffset="-18176.97">7512 155 10152,'0'0'0,"-1"-3"0,-1 2 0,0-4 96,-1 0 0,2-1-96,0 2 0,0 4 256,-1-2-8,2 0-248,0 1 0,0 1 488,0-3 8,0 3-496,0 0 0,0 0 352,0 0 16,2 3-368,0 0 0,2 3 280,5 5 0,-2-2-280,5-1 0,-12-8-9840</inkml:trace>
  <inkml:trace contextRef="#ctx0" brushRef="#br0" timeOffset="4483.24">8392 117 5416,'0'0'0,"0"0"0,0-3 0,0 3 232,1-5 8,-1 5-240,0-7 0,0 7 360,0-4-8,0 4-352,0-1 0,0 1 360,3-2 0,-3 2-360,0-2 0,0 2 256,0 0 0,0 0-256,0 0 0,0 0 184,0 0-8,0 0-176,-6 9 0,2 2 144,-4 3 0,1 2-144,0 2 0,-1 1 152,1 1 8,-1 2-160,3-3 0,-3 1 136,2-1 0,1-1-136,0-1 0,0 0 136,3-3 0,-4 0-136,3 2 0,-1 1 112,0 0 16,3 0-128,-3-2 0,3-2 88,-1 1 0,2-2-88,0-1 0,0-2 72,2-1 0,-2-2-72,0 0 0,0-1 56,0-4 0,0 1-56,1 0 0,-1-1 48,0 2 8,1 0-56,2-1 0,-2-2 56,0 4 0,2-3-56,1-1 0,-1 2 32,-1-2 16,2-2-48,1-3 0,3 1 32,2-2 16,1-2-48,-1-1 0,5-3 40,1-2 8,1-2-48,0 1 0,1 1 56,-3-1 8,2 0-64,2 1 0,2 0 112,-4-1 16,-1 2-128,0 1 0,-5-2 152,1 1 0,-2-1-152,0 1 0,0 3 184,-1 1 0,-3 2-184,1 2 0,-5 1 200,1 4 0,-3 1-200,0 2 0,0-1 176,0-2 16,0 5-192,-1 0 0,-3 4 168,-1 4 8,0 1-176,1-1 0,-3 1 144,2 2 0,-1-1-144,2 4 0,2 0 128,1 0 0,1 0-128,1 0 0,1-1 104,1 0 8,0-1-112,1-3 0,0-1 80,0-1 8,1-3-88,-2 2 0,-1-4 72,-1 0 8,1 0-80,0-3 0,0-3 72,-1 1 0,-1-1-72,2 0 0,-2 0 96,0-1 8,0 4-104,0-4 0,0 0 112,-2 1 8,-1 0-120,-1-1 0,1 0 144,-1 0 0,-4-1-144,-3 0 0,-5 1 160,0-4 8,0 1-168,3 0 0,2-2 160,2 1 8,-1 0-168,3 1 0,3 1 160,1 1 0,0-2-160,0 2 0,1 1 136,-1-2 8,3 2-144,-2 0 0,2 0 64,0 0 0,2 0-64,0 0 0,1 0 8,3 0 8,2 0-16,3 0 0,-11 0-11984</inkml:trace>
  <inkml:trace contextRef="#ctx0" brushRef="#br0" timeOffset="5565.66">8793 581 7832,'0'0'0,"0"0"0,0 0 0,0 0 8,0 0 16,0 0-24,0-2 0,0 1 32,0 1 8,0-1-40,2 1 0,-1-3 400,0 1 8,1-1-408,1 1 0,-1-3 488,2 3 16,-2 1-504,-1 1 0,-1 0-7304</inkml:trace>
  <inkml:trace contextRef="#ctx0" brushRef="#br0" timeOffset="5429.69">8862 349 7832,'0'0'0,"0"0"0,0 0 0,0 0 0,0 0 0,0 0 0,0 0 0,0 0 0,0 0 0,0 0 0,0 0 0,0 0 128,0 0 0,0 0-128,0 0 0,-2 3 232,0 1 8,-1 1-240,2 6 0,1 4 296,0 1 0,0 2-296,-1-3 0,1-15-6864</inkml:trace>
  <inkml:trace contextRef="#ctx0" brushRef="#br1">2495 1293 7058,'-10'-1'3576,"8"0"-1327,1 1-857,0-1-304,1 1-704,0 0-176,0 0-208,9 2-32,17 3 96,35 5-24,-24-12 0,0 2 0,4-5-32,-1-8 40,3 7 40,-3-6 65,-6-1 295,-9 2 144,-14-5 384,-2-2 56,-9 2 16,0-7-151,-11-2-289,-4-1-192,-12 1-288,1 2-24,0 4-80,2 2-16,8 6 24,3 5-48,9 2-160,0 4-160,8 2-1041,6 2-431,13 9-2161,-1-4 2417</inkml:trace>
  <inkml:trace contextRef="#ctx0" brushRef="#br1">2568 1605 5505,'-21'-77'3073,"21"69"-401,0 3-719,7 3-481,-7-2-168,1 4-287,-3 0-201,1-2-360,0 2-208,-1 0-200,2 9-16,-1 15 8,1 41-24,-6-24 32,0 3-32,2 1 8,-4 0 48,4-3-112,-4 1 40,1-7-16,4-3-16,2-7 32,1-10 16,0-9-64,-1-3-24,-2-10-72,3-2-168,4-7-704,-5-7-369,1-2-1655,0 2 1807</inkml:trace>
  <inkml:trace contextRef="#ctx0" brushRef="#br1">2512 2047 4905,'-6'3'2505,"12"1"-681,-6 0-456,4 0-207,7 0-65,3-4-88,8-1-56,11-2-280,2-3-216,2-2-288,-1-3-96,-4-3-112,-2 1-64,-5-1-344,1 3-376,-6-2 528</inkml:trace>
  <inkml:trace contextRef="#ctx0" brushRef="#br1">2521 1778 5081,'11'-1'2921,"3"0"-1025,2-3-79,7 2-593,6-1-512,-4-3-128,-2-2-304,3 3-72,-3 1-144,-2 0 0,3 3-88,-4-4-16,-5 2-72,-2 0-56,-3 3-168,-3 5-288,-3 3-1184,-6 3-985,-6 0 1689</inkml:trace>
  <inkml:trace contextRef="#ctx0" brushRef="#br1">2536 1511 3721,'1'-1'2344,"-3"1"-335,-2 0-193,4 0-448,-1 0-335,-1 0-209,1 0-160,0 0-120,0 0-144,0 0-232,0 0 40,1 0-136,0 0 40,0 0 264,5 4-56,20 6 185,27 1-33,-17-15-232,4-3-40,-1 2-120,2-2-72,3 0-16,-8 2 8,-5-3-16,-9 2 16,-9 2-8,-5-1-32,-2 5-272,-7 0-288,-6 7-1033,-4 3-1111,-18 0 1711</inkml:trace>
  <inkml:trace contextRef="#ctx0" brushRef="#br1">3234 1603 6857,'2'-3'3617,"-2"3"-1152,0 0-777,0 0-368,-1 0-663,-5 3-217,-9 21-272,-33 32-40,23-19 88,4 5-56,6 5-96,2 1 40,9 7-104,0-2 32,8-6-32,1-10-48,7-11-56,1-4-16,-1-10-192,1-8-248,1-4-937,4-9-719,-5-8 1336</inkml:trace>
  <inkml:trace contextRef="#ctx0" brushRef="#br1">3342 1823 5313,'-6'-6'3209,"7"3"-593,1 3-879,2 0-577,-4 0-648,0 0-200,3 17-112,5 28-16,-2-18-32,3 2 0,-4-1-112,9-3 24,-7-10-32,3-1-88,4-9-56,-7 0-40,7-5-408,-2-9-512,-5-7 696</inkml:trace>
  <inkml:trace contextRef="#ctx0" brushRef="#br1">3514 1792 8754,'0'0'3665,"-1"3"-2169,0 2-88,-8 4-392,-3 5-239,-4 7-321,-7 1-208,2 5-216,2 3-24,4 0-80,4-2-32,-4-6-208,4-5-136,3-4-561,6-4-375,7-4-1128,-4-3-849,1-6 2145</inkml:trace>
  <inkml:trace contextRef="#ctx0" brushRef="#br1">3353 1704 5025,'-5'-8'2681,"5"7"-873,0 1-352,0 0-816,0 0-311,0 0-289,0 0-24,12 5 56,4 0 176,27 11 200,-24-13 88,1-3 312,0 0-56,-5-9 176,-3 3 73,3-9-57,-5-3 48,-2 4-112,-4-10-128,-6 0-199,-3-1-145,-5-2-208,3 6-56,1 5-96,-1 4-88,6 8-112,0 2-144,2 12-256,4 3-361,3 14-815,1 2-448,9 6 1239</inkml:trace>
  <inkml:trace contextRef="#ctx0" brushRef="#br1">3808 1975 9034,'4'0'3881,"-3"2"-2145,-1 1-488,0-3-223,-1 3-185,-3 21-160,-3 25-88,1-20-312,-4-5-144,1-4-104,-2 2-8,2 0-88,3-1-24,-2-6-392,8 0-440,4-6-1033,-1-5-1311,3-6 2039</inkml:trace>
  <inkml:trace contextRef="#ctx0" brushRef="#br1">4002 1895 8098,'-2'1'3296,"2"7"-1719,2 6-305,-1 1-152,-1 1-87,8-1-409,3-1-136,11-6-256,4-4-72,5-9-152,5-4-152,-3-10-520,1-2-681,-1-6 833</inkml:trace>
  <inkml:trace contextRef="#ctx0" brushRef="#br1">4124 1736 9858,'5'-8'4337,"-5"5"-2289,-1 2-335,-6 5-737,0 6-408,-4 9-464,-2 9-56,-2 6-16,-2 9-24,3 5-8,-1 0 8,5-3-80,3-7 8,4-11-120,6-5-56,2-11-352,0-3-264,-1-10-737,-2-1-847,-3-11 1584</inkml:trace>
  <inkml:trace contextRef="#ctx0" brushRef="#br1">4404 1465 10394,'-3'13'4225,"4"14"-2689,-1 12-319,9 13-177,-1-2-208,-6 1-184,11 0-32,-1-3-224,1 10-143,7 8-121,-13-4-112,-8 0-16,-4-10 0,-14-11-208,-13 0-353,-17-1-2079,-4-3 1800</inkml:trace>
  <inkml:trace contextRef="#ctx0" brushRef="#br1">5058 1743 7978,'-65'23'3560,"63"-23"-1839,4 1-377,5-1-344,2-1-224,8 1-103,8-1-89,2-2-288,7 3-40,-4-1-216,-2-2-40,-5-1-24,-1 2-88,-5-3-96,-2 4-128,-1-2-776,-5 1-529,-5 0 1001</inkml:trace>
  <inkml:trace contextRef="#ctx0" brushRef="#br1">5007 1871 5553,'-7'3'2985,"2"-2"-1041,4 2-495,2 0-313,0-3-336,-1-1-168,0 1-24,14 0-8,11 0-176,28 5-15,-30-10-185,5 4-72,-11-7-80,2 2-64,2-1-48,-5 4-144,4-3-665,-4 0-863,-5-1 1080</inkml:trace>
  <inkml:trace contextRef="#ctx0" brushRef="#br1">9186 1397 3793,'1'-4'2456,"-1"0"-679,0 6 15,-1-2-240,0 0-519,0 0-145,-7 9-264,-30 29-88,0-19-312,-4 4-96,0 2-24,-2-1-64,-3-1-16,1-1 16,0-4-32,6 1 0,19-6 32,6-1-40,14-8 0,1-1-24,10-5 8,7-4 16,12 1 0,6-1 8,6 1-8,-3 0-24,-5 3 24,-5-1 24,-9 0-24,-1 3 24,-9 1-24,-9 0 16,-6 7 8,-11 2-16,-3 5 32,-9 6-40,-13 6 0,-6 0 24,-10 9-24,4-3-8,4-1 16,3-5-8,12-5-32,3-3 32,14-4-16,6-2 16,2-7 48,5 2 48,5-7 248,8 3 112,13-1 73,9-3 47,9-1-216,6-2-64,13 3-8,1 0-32,1 2 168,-3 1 32,-4-3 32,-1 0-40,-6-1-64,-3 0-16,-12 1-135,-10 0-9,-11 2-160,-6-2-40,-7 2-24,-7-2-72,-10 3-345,-3 3-471,-9 3-1248,2 2-1377,7 8 2177</inkml:trace>
  <inkml:trace contextRef="#ctx0" brushRef="#br1">9499 1705 3337,'-1'-38'2144,"2"33"-519,2 3-145,-3 0-64,0 2-680,0 0-192,0 0-344,-1 0-64,0 13-64,-2 32-39,-2-12 143,2 2 0,-3 4 56,2 0-24,-1-1-128,2-2-32,-6-4-48,7-1 24,0-7 8,0-1-24,2-8 16,0-2-32,0-9 8,2 1 16,-2-6 24,0-2 16,0 2 0,0 0 0,0-1-40,2-12 0,16-25-24,-14 21 48,5-7-16,2 1 24,0-4 32,2-2-48,-3-6 32,2-5 0,-1-2 56,1-3 8,-2-1-24,2 0-8,-4 4-56,-2-3-32,1 5-8,-1 1-8,-4 0 24,2 6-8,-2 2 40,2 2-32,-1 8-16,-3 1 40,0 7-16,0 2 72,-1 4 136,1 1 0,0 4-16,0 2-40,1 2-144,-1-1-16,0 0-40,0 0 24,0-1-8,0 1 16,0 0 32,0 0-24,5 1-24,0-1 0,4 2 0,-3 0 32,6 3 0,23 9-16,-20-10 0,1-3-24,1 2 0,7 2 8,0-3-8,2 0 56,11 0-32,5-1 40,7-1-16,10-1-72,6-1 40,7 0-32,-3 2 0,-3 0 32,0 1 0,-12-1-16,8-1 32,-2-3-8,-11-2 0,-1 3 16,-11 0-24,0 2 0,-2 0-24,-4 0 40,-4-1 32,-5 1 16,-6 1 424,-4 0 56,-5 3 1,-2-3 7,-2-4-400,-3 2-96,0 1-8,0 1 0,-1 0-24,0 0-16,0 0-8,0 0-40,-6 7 56,3 10-8,-29 27 24,27-21 16,-2 2-16,-2-3 8,6 0 136,1-3 56,0-6 40,4-2 8,3-2-168,-3-7-32,3 3 160,-4-5 80,0-1 64,0 0-48,0 0-216,0 1-72,0-2-112,0 1-72,1-6-672,-1 6-544,0-4 800</inkml:trace>
  <inkml:trace contextRef="#ctx0" brushRef="#br1">9738 1705 4385,'45'13'2608,"-22"-23"-935,-6-6-81,2-2-160,1-3-583,-3 0-113,9-1-200,-3 1-112,-1-1-72,-2 3-32,-5 1 16,-4-1-40,-5 3-120,-2-2-64,-3 1-64,-1 5 0,-1-1-32,-2 2 0,0 6-40,-1 3 16,-5 5 8,1 7-24,-4 10 32,-1 4-32,-2 7 0,0 4 48,0 5-24,-4-4 40,-2 1-40,10 0-16,2-8 8,9-1-16,9-12 24,-8-5 8,9-9 8,-3-6-24,5-7 8,5-4 8,1-3 0,5 0 48,-9 4-64,1-1 8,-8 7-16,-1 2-48,-2 1 48,-4 5 8,-2 7-24,-2 1 8,-2 5 8,5 6-32,1-4 56,2 4-24,7 0-24,1-10-8,2 1-56,0-6 24,1-5-72,1-2 8,-1 1-376,2-7-464,-6 1-1953,-4-2 1897</inkml:trace>
  <inkml:trace contextRef="#ctx0" brushRef="#br1">9846 1644 5697,'-4'-1'2697,"6"1"-1289,4 0-400,9-3-696,3-1-208,13 1-96,1-1-48,4 4-216,-2 0-224,-6-5 288</inkml:trace>
  <inkml:trace contextRef="#ctx0" brushRef="#br1">9971 1910 3241,'-70'12'1880,"63"-11"105,-5-1-417,5 0-72,1 0-208,-1 0-327,8 2-97,-3-4-160,-1 2-136,3 0-296,0 0-72,0 0-120,0 0 40,0 0 168,20 4 0,34 0 56,-20-4-31,8-1-73,5-1 64,9 1-24,3 0 16,5 1-96,-2-6-16,-1 0 56,-1-4-56,2 4 24,-3 0-96,-5 4-72,-11 3 0,-10 3-32,-8-4 40,-13-1-32,-2 0 8,-2 0 16,-5-1-16,-3 2-16,0 0 24,-1-1-56,0 0-56,0 1-344,0-2-544,0 1-2241,0 1 2137</inkml:trace>
  <inkml:trace contextRef="#ctx0" brushRef="#br1">5581 1854 7674,'0'0'3600,"0"-2"-1695,1-1-657,-2 2-248,0 1-304,1-1-143,0 1-193,0-1 32,14-3-216,28-5-40,-22 9-88,-1-7-80,4 5-48,3 1-136,0-1-544,-3 1-777,-7-3 945</inkml:trace>
  <inkml:trace contextRef="#ctx0" brushRef="#br1">6129 1624 4265,'16'-28'2544,"-28"38"-359,0 4-1185,3 1-128,0-2-448,3 6-152,4-1-71,1-3-9,3 1 112,3-9 88,10-7 168,0-7 104,6-8 32,4-6-8,1-10 0,4-4-55,2-8 111,-1 5 128,-4-1 56,-5-1 16,-15-3-192,-5-2-175,-17-1-249,-6 5-112,-7 14-136,3 6-64,-13 19-16,-4 7-24,0 16-96,-7 8-56,17 11-673,6 3-575,14 7-1665,7-6 1873</inkml:trace>
  <inkml:trace contextRef="#ctx0" brushRef="#br1">6444 1658 5569,'-85'56'2713,"84"-51"-1105,2-1-136,2-3-503,10-1-137,-3-10-64,4-4-96,9-5-192,-4-2-88,7-6-184,5 0 16,3-7 16,3-3 25,-4 2 23,-2 1 32,-6-2 0,0 2 40,-5 3-32,-3-3 24,-7 13-88,-4 3-40,-3 8-56,-3 8-48,-1 6-96,-3 8 16,-6 8-32,2 6-56,-4 4 24,2 3-8,-1 3 0,-1 0 0,-1-1-24,7 0-72,-3-4-56,6 0-48,-7-8-232,2-2-280,7-6-377,-1-5-271,0-2-688,1-5-721,-4-7 1809</inkml:trace>
  <inkml:trace contextRef="#ctx0" brushRef="#br1">6574 1652 4737,'-44'-29'2857,"42"27"-481,0 0-183,5-1-961,-3 2-312,0 0-392,23 1-120,29-4-200,-25 3-96,-1-3-184,2 1-120,-2-4-960,-1-2-1777,-2 3 1937</inkml:trace>
  <inkml:trace contextRef="#ctx0" brushRef="#br1">6631 1213 3073,'-9'-12'1832,"7"7"-184,2 0-103,5 5-225,4 4-416,1-1-344,8 4-32,6-2 9,5 0 31,8-3 72,-3-1 24,-4-4 0,-1-6 64,-15-1 104,-5-4 81,1 1 23,-3 1 32,-7-4-200,0 0-72,-11-4-264,-8-1-103,-5-1-177,-1 3-64,3 7-40,2 1-72,10 11-112,3 0-65,9 13-671,3 3-552,1 3-2225,-1 3 2273</inkml:trace>
  <inkml:trace contextRef="#ctx0" brushRef="#br1">6084 1901 5809,'-8'0'2825,"-3"-7"-1073,11 7-231,1 0-529,5 0-144,-6 0-192,5-1-80,19-2-80,35-1-80,-20-3-136,11-1-15,12-1-57,3-2-16,-1 2-64,-1-3-64,-8 2-8,-7-1-8,-2 3-24,-6 5 8,-8 1-48,2 4-88,-8 0-152,-10 0-201,-1 2-1583,-12-6 1400</inkml:trace>
  <inkml:trace contextRef="#ctx0" brushRef="#br1">6162 2142 3625,'-47'99'1800,"46"-85"-328,-1-6-215,7-4 71,8-1-104,3-9-207,8 1-41,-1-12-112,0-4-80,5-6-72,-5-7 16,2 0 113,-6-1 71,-7 5 48,-5 1-72,-8 7-216,-9 2-144,-8 8-264,-4 2-88,-3 10-160,3 7-72,-3 6-96,3 6-144,4 6-936,4 2-632,4 0 1104</inkml:trace>
  <inkml:trace contextRef="#ctx0" brushRef="#br1">6594 1956 8658,'6'-8'3809,"-6"6"-1977,0 3-264,-6 7-607,2 4-233,-7 9-400,-2 4-88,-4 9-200,-1-1-24,-1 8 0,5 0-48,-3-4-40,8-2-96,7-5-24,-5-12-8,12-3-64,-1-7 48,8-7-128,-1-1-73,13-7-199,-4-3-144,-4-9-288,3 3-176,-7 2-897,2-2-431,-7 1 1567</inkml:trace>
  <inkml:trace contextRef="#ctx0" brushRef="#br1">6559 2158 5817,'-98'-45'3137,"93"45"-649,2 3-207,6-2-673,-3 3-183,0-4-521,0 0-136,18 3-448,33 4-120,-14-9-152,1 0-128,2-2-800,-3-2-1329,-5-2 1433</inkml:trace>
  <inkml:trace contextRef="#ctx0" brushRef="#br1">7325 1795 6209,'-73'3'2945,"73"-3"-1337,3-3-824,11 3-231,10-3-169,-1 1-48,9-2-56,-2-1-24,0 0-208,2-2-8,-7 1-32,-5 2-120,-3-1-144,-3 5-360,-10 0 376</inkml:trace>
  <inkml:trace contextRef="#ctx0" brushRef="#br1">7225 1885 3993,'-1'0'1896,"6"3"-303,8-3-33,7 2-8,2-3-263,3-2-713,0 1-232,-1-2-232,5 2-96,-2 2-240,0 0-664,-9 2 575</inkml:trace>
  <inkml:trace contextRef="#ctx0" brushRef="#br1">8087 1750 3385,'45'-27'2384,"-45"20"-359,1 5-193,1-2 24,-4 0-631,4 3-161,-5 1-256,-3 0-200,6 0-272,-1 0-48,-1 4-72,0 10-24,-16 24 25,7-22-97,-1 3-56,-1 2 56,-1-4 40,2 0 16,4 0 48,2-2-32,3-4-112,3-1-24,4-3-48,5-1-8,7 0 0,-2-6 32,3 0-24,1-3-40,-7 0-216,7-1-216,2 0-1369,-10-2-1704,4-5 2273</inkml:trace>
  <inkml:trace contextRef="#ctx0" brushRef="#br1">8215 1533 3625,'-26'-38'1984,"26"39"-439,-3-1 103,3 0-208,0 0-328,-1 0-423,1 0-161,-1 0-224,0 0-152,-1 0-104,1 0 16,1 0-8,0 0 0,0 0 16,0 0-24,4 6 40,-2-3 80,-2 0 80,0-2-24,0-1 216,0 0 72,0 0 104,0 0 153,0 0 15,0 0-72,0-1 24,-1-1-144,1 1-200,-1 1-80,0-1-184,-1 1-32,1-1-96,0 0-80,-1 0-280,2 0-552,0-1-1737,13 5 1745</inkml:trace>
  <inkml:trace contextRef="#ctx0" brushRef="#br2" timeOffset="-96138.05">10128 969 12360,'0'0'0,"-1"0"0,0 1 0,1 1 16,0-1 0,0-1-16,0 0 0,0 2 0,0 0 0,0-2 0,0 0 0,0 0 432,0 0 8,0 0-440,0 0 0,0 0 592,0-2 8,0 0-600,0 2 0,1 0 632,0-1 8,0-1-640,1 1 0,-2 1-11800</inkml:trace>
  <inkml:trace contextRef="#ctx0" brushRef="#br1">10201 1609 4169,'67'-17'2752,"-69"13"-671,2 2-337,0 3-423,-1-1-841,1 0-256,-1 0-176,0 6-8,-4 10-24,-7 19 0,8-21-16,4 1 8,2-2-8,0-2 0,3-3 8,0-4 0,-5-5 0,8-2 32,5-6-24,6-1-24,8 0-24,-6-5 8,1 3-24,-8 1-32,-7 4-8,-3 5-24,-7 4 24,1 5 32,-4 3 56,2 0-8,4 5 16,-1-2-8,5 2 0,6-4-8,2-4 8,4-2 48,1-7 16,-5-4 56,0-5 8,1-4-16,4-2 0,1 1 288,-7-1 216,-6 0 72,-6-1 48,-5-1-296,-7 0-200,0 1-80,0 5-88,3 5-39,5 4-41,2 5-25,2 6-103,-1-1-32,2 5-944,0 0-2008,3 3 2087</inkml:trace>
  <inkml:trace contextRef="#ctx0" brushRef="#br1">10618 1747 4753,'0'-1'2401,"0"0"-809,5-4-80,5-2-232,23-28-279,-24 21-273,1 1-48,-3 3-144,3 0-112,-9 1-168,-3-3-56,1 2-128,-10 2-16,5 1-8,0 5-24,1 4 40,6 3-48,-2 4-16,-3 1-8,0 3 0,-1 3 40,-4 3-16,0 2-16,1 0 8,7-1-32,1-4 24,5-2 24,1-4-24,-5-5 16,7-3-16,1 0-16,-1-5 0,4-2 16,-5-4 16,-1 0 0,3 1 32,0 3-24,-4 2-24,4 1 16,-9 3 8,-7-1 24,1 6 8,-3 3 56,4-3 168,5 4-7,0-1 15,1-4-64,2 3-160,-1-2 8,8-1-64,6 0 0,4-4-32,3 1-96,-3-4-296,1 0-785,-7-1 769</inkml:trace>
  <inkml:trace contextRef="#ctx0" brushRef="#br3" timeOffset="74134.98">1246 3910 5120,'0'0'0,"0"0"0,0 0 0,0 0-144,0 0 0,0 0 144,0 0 0,0 0 64,0 0 8,0 0-72,0 0 0,0 0 336,-5 9-8,5-9-328,-7 17 0,7-17 384,-8 25 8,1-9-392,-1-3 0,-1 2 416,2 1 16,0 0-432,4-1 0,3-1 368,0-2 0,0 1-368,3-4 0,1 0 312,2-4-8,-2 0-304,3-2 0,-4 1 240,4 0 0,0 1-240,1-2 0,-1 1 208,3-2 0,-2-2-208,3 2 0,-4-2 200,3 0 0,2-2-200,-2 0 0,0-2 168,0-1 0,0-2-168,4-2 0,-4-5 152,0 2 0,2-1-152,-2-3 0,0 4 192,1-3-8,-1 1-184,0-2 0,-2-3 184,2 0-8,-3-3-176,4 1 0,-3-2 192,0-5-8,-1-1-184,-1 1 0,-2 0 200,2-3 0,1 3-200,-3 5 0,3 2 160,-2 3 8,-3 3-168,1 2 0,-3 2 136,2 0 8,-2 3-144,-2 1 0,-1 3 120,1 4-8,-1-2-112,3 2 0,-2-3 96,2 3 16,0 0-112,0 0 0,0 0 88,0 0 8,0 3-96,-7 6 0,0 3 96,0 5-8,0 4-88,1 2 0,-1 8 56,-1 0 0,3 4-56,-2-3 0,6-1 48,-1-1 0,-2 1-48,1-6 0,2 0 40,1 0 16,-3-4-56,3 3 0,3-6 40,1 2 0,0-1-40,-2-4 0,3-2 32,0 2 0,0-6-32,-2-2 0,2-4 24,0-3 8,-2-1-32,1-1 0,-1 0 16,0-1 8,0-1-24,4-5 0,1-5 32,-3-3-8,5 1-24,-2 0 0,2 0 24,-3 0 8,4 0-32,-1 0 0,2 3 24,-2-2 16,0 0-40,0-3 0,-3-1 32,3 1 8,-3-3-40,2-2 0,-4 0 24,-2-2 16,1 2-40,2 5 0,-3-1 40,1 3 16,-1 5-56,0-3 0,-3 5 40,0 0 8,0 2-48,0 5 0,0-1 48,0 3 0,0 3-48,0-3 0,0 2 40,-3-2 8,-3 7-48,-1 2 0,-3 10 40,-4 1 8,2 2-48,4 2 0,1 1 32,4 0 16,0-2-48,2 0 0,1-2 24,0-5 8,0 3-32,4-3 0,-1-3 8,0 0 8,1-1-16,2 0 0,-4-3 8,0-1 0,1 1-8,2-3 0,4 1 0,-2-5 8,0 2-8,2-1 0,-2-1 8,3-2 8,-3 2-16,0-2 0,0-2 8,0 0 0,1-4-8,-3-1 0,2 0 8,2-3 0,-1 1-8,-1 0 0,3-3 16,-5 2 8,0 0-24,0 2 0,-1 2 16,-4-1 8,1 3-24,2 1 0,-3 0 32,3 2 0,-3 0-32,0 1 0,0 0 24,0 0 16,0 0-40,0 1 0,-3 3 32,0 3 8,2 0-40,-3 4 0,4 5 16,-2 3 8,2 1-24,2-1 0,2-5 24,0 1-8,2-4-16,-2 2 0,3-7 16,2 1 0,-2-2-16,1-5 0,1 1 16,-2-1 0,0-4-16,3-2 0,3-3 8,4-4 0,-6 2-8,2 0 0,3-2 8,-2 1 0,0-3-8,-1 2 0,-3 1 24,-3 1 0,-1 2-24,-2-3 0,-4 2 24,-3 0 16,2-4-40,-5 3 0,-1 2 48,-1-4 16,-2 0-64,-2 2 0,2 1 64,-4 2 8,4 6-72,-3-2 0,3 8 80,-4 2 8,4 3-88,0 1 0,3 2 88,0 1 0,0 0-88,4 1 0,3 3 16,-4-1 0,4-1-16,4-2 0,-4-13-12168</inkml:trace>
  <inkml:trace contextRef="#ctx0" brushRef="#br3" timeOffset="74025.7">1265 3927 5720,'0'0'0,"0"0"0,-3 0 0,3 0-4296</inkml:trace>
  <inkml:trace contextRef="#ctx0" brushRef="#br3" timeOffset="75437.53">1977 3943 5120,'0'0'0,"0"0"0,-3 2 0,1 2 40,2-4-8,0 3-32,0-3 0,0 4 104,-2 1 0,-1 3-104,3 3 0,0 2 120,3 0 0,-3 2-120,2-1 0,0 1 128,1 1 8,2-4-136,0-3 0,2-1 176,2-3 16,1 2-192,-2-3 0,2 2 240,-5-1 16,5-1-256,-3-2 0,4 0 264,-1-4 16,3 0-280,-3-2 0,4-1 288,0-3 0,2 2-288,-2-3 0,0-3 312,-1-1 0,2 1-312,-3-4 0,-2 0 256,1 0 0,-1 2-256,0 0 0,2 2 320,-2 1-8,0-2-312,-2 1 0,-1-2 328,0 0 8,2 5-336,-5 3 0,0-2 344,-4 2 0,-4 3-344,4 1 0,-3-1 296,2 2 16,-1-2-312,-2-1 0,4 4 264,-4 0 8,1 0-272,0 0 0,0 0 240,1 0 16,0 0-256,-1 4 0,-2 3 112,3-1 8,-6 3-120,5-3 0,3-6-9672</inkml:trace>
  <inkml:trace contextRef="#ctx0" brushRef="#br3" timeOffset="78339.75">2169 3896 4912,'0'0'0,"0"0"0,0 0 0,0 0 256,0 0 0,0 0-256,0 0 0,0 3 552,0-1 0,0-2-552,0 3 0,0 1 536,0-2 0,3 5-536,-3 3 0,3-4 368,-1 1 8,0 0-376,1-1 0,0 2 272,1-2-8,-1 1-264,0-3 0,4 2 200,-1-4 0,-1 5-200,1 0 0,3-2 168,2 1 16,-4 2-184,0-2 0,2-3 160,-2-3 0,1 0-160,-3 0 0,5 0 136,-2 0 0,3-3-136,-5 3 0,5 0 96,-1 0 0,0 0-96,-1 0 0,-2-3 96,-4 0-8,4 3-88,1-4 0,-3 0 112,2 2 8,3-2-120,0-1 0,4-5 104,-1 4 8,1-4-112,3-3 0,0 1 120,0-4-8,-4 2-112,4-1 0,-3 3 152,-1 0 8,-2 0-160,-1 1 0,0-1 168,-1 2-8,-2 2-160,-4 4 0,1 0 152,-4 4 8,0-1-160,3-1 0,-3 2 152,0 0 0,0 0-152,3 0 0,-3 0 152,0 0 0,0 2-152,0 3 0,0-1 128,0 4 8,0 1-136,0 4 0,0 3 128,0 3 0,0-3-128,0 0 0,-3-3 120,3 2 0,0-5-120,0 2 0,3-2 88,-3-4 0,3-1-88,-3 0 0,4 1 72,-1 3 0,0-3-72,1 1 0,-1-3 56,4-2-8,0 2-48,-4-1 0,4-1 56,0 0 0,3-1-56,-3 0 0,3 2 56,0-3-8,-3-3-48,0 2 0,0-2 56,2 1 8,-2-2-64,3-1 0,-3-2 64,2-3 0,-1 4-64,-1-1 0,-4 0 64,-1-2-8,0 1-56,1 1 0,0-2 64,0 0 8,0-1-72,-3 3 0,1 0 56,2 2 0,-3 0-56,0 3 0,0-1 40,0 1 16,0 0-56,0 2 0,0 0 40,0-2 0,0 2-40,0 0 0,0 0 40,0 0 0,0 0-40,0 0 0,0 0 40,0 0-8,0 2-32,3 5 0,0 4 16,2 4 16,0 0-32,0 1 0,0-5 8,2-1 8,1 0-16,-1-2 0,-1-2 8,-3 3 0,2-3-8,3 3 0,-1 2 0,3 1 16,-2-2-16,-2-4 0,-2-1 0,2-1 8,1-4-8,-1 3 0,-2-3 0,-1-3 8,0 1-8,1-2 0,3-3 0,-4-2 8,4-1-8,0 1 0,-2 0 0,0-4 8,2 4-8,-1 0 0,-2 1 0,-1-1 8,1 0-8,-4 2 0,2 1 0,-2-3 8,0 1-8,0 1 0,-2 0 8,-2-3 8,4 1-16,-4-2 0,1 2 8,-4-6 0,1 5-8,3-2 0,-1 3 8,1-1 0,-3 3-8,5 1 0,-2 6 8,-1-3 8,4 3-16,-2-2 0,1 2 16,1 0-8,0 0-8,0 0 0,0 0 0,0 0 8,0 0-8,0 2 0,1 1 0,1 3 8,-2-1-8,4 0 0,-1 4 0,-2 1 0,5 0 0,-1-1 0,-3-3 0,4 1 0,-2-2 0,2 1 0,1-2 0,0-1 0,2 1 0,2 2 0,0-4 0,2 2 0,1-1 0,1-2 0,0 2 0,1-3 0,-1 3 0,0-3 0,0-3 0,-1 3 0,-2-3 0,5 2 0,-6-5 0,1 3 0,-2-3 0,0 2 0,1-3 0,-1 2 0,-3 1 0,0-5 0,-1 3 0,1-4 0,-4 1 0,1-1 0,3 4 0,-4-1 0,4 1 0,-7 0 0,0-1 0,0 5 8,0-3-8,0 1 0,0 0 8,0 1 0,-8-3-8,2 3 0,-4-3 32,3 5-8,4 1-24,0 0 0,-1 0 40,-2 0 0,-5 0-40,1 3 0,0 3 48,0-1 0,-4 4-48,4 2 0,0-1 48,0 3 0,3-1-48,0-1 0,1 4 24,3-5 16,-1 2-40,0 1 0,4 2 16,-2 1 8,2-7-24,0 1 0,0 0 8,2-1 16,2 1-24,-3-4 0,5 3 8,-3-2 0,2-1-8,0 1 0,2-1 0,-1-1 8,1-1-8,4-2 0,-1 0 0,0-4 8,3 0-8,1-3 0,3-3 0,-4-1 0,4-6 0,-1 2 0,-1-3 0,0-1 8,0-3-8,1 0 0,-3-2 0,2 3 8,1-7-8,-3 1 0,-3 0 0,1-4 8,-4 5-8,0 1 0,-1 2 0,1-1 8,-4 7-8,0-2 0,-3 4 0,2 0 16,-2 4-16,0 3 0,0 3 8,0-3 0,0 5-8,0-2 0,-2-1 8,2 3 0,-3-1-8,3 2 0,-3 0 8,-1 2 0,-8 6-8,2 1 0,2 4 0,-2-1 8,-2 13-8,0 4 0,3-1 0,5 5 16,-2-2-16,3-3 0,1 1 0,2-1 0,0-11 0,0-3 0,0 1 0,5 2 0,-3-6 0,3 0 0,0 0 0,3 0 0,-2-3 0,1-1 0,1 0 0,0 0 0,3-3 0,2 2 0,1-6 0,-1 2 0,8-4 0,-6-2 0,3-2 0,0-1 0,7-9 0,-4 1 0,0-2 0,-1 3 0,3-9 0,-3 2 0,-3-2 0,0-2 8,-2-3-8,1 2 0,-3-1 16,1 0 0,-4 5-16,0 0 0,-3 0 32,-4-2-8,-3 13-24,4-2 0,-4 2 48,-4-2-8,4 7-40,-3-1 0,-1 0 56,1 5 0,0-1-56,3 2 0,-4 1 47,0 1 17,-6 4-64,0 2 0,1 2 40,2 4 0,-14 18-40,4 1 0,0 4 32,7 4-8,0-2-24,3-1 0,4 2 24,1-2 8,2-11-32,0 1 0,2 0 24,3-3 16,0-10-40,3-1 0,-1 0 32,5 1 8,8 5-40,2-6 0,4-1 24,1-6 0,5-2-24,4-4 0,-3-6 8,0-1 8,-16 1-16,3-1 0,-3 0 8,0-2 0,-3 1-8,-4 2 0,-10 6-12695</inkml:trace>
  <inkml:trace contextRef="#ctx0" brushRef="#br3" timeOffset="78214.33">2206 3901 6224,'0'0'0,"0"0"0,-4 0 0,1 0-368,1 0 8,0 0 360,2 0 0,0 0-4128</inkml:trace>
  <inkml:trace contextRef="#ctx0" brushRef="#br3" timeOffset="89100.22">4473 3784 6224,'0'0'0,"0"0"0,0 0 0,0 0-64,0 0 8,0 0 56,0 0 0,0 0 120,0 4 8,0-4-128,-2 17 0,2-17 432,-8 27 8,2-11-440,5 0 0,-3-1 520,-1 1 8,0-3-528,5 3 0,-2-4 496,2 1 8,2-1-504,-2-6 0,-2-2 376,2-4 0,0 3-376,0-3 0,2 3 304,-2-3 0,3 1-304,-1 1 0,1-1 216,3 2 8,-2-3-224,3 1 0,2-1 192,1-1-8,0-2-184,4-1 0,0-2 168,2-4 0,-2 1-168,3 0 0,-3 2 136,2-1 8,-6-1-144,4-2 0,-4 2 112,0-4 16,-3-2-128,3 1 0,-1 1 120,1 1 0,0 3-120,-5 0 0,1-2 112,-5 3 0,2 4-112,-3-1 0,2 3 104,-2-1-8,0 3-96,0-2 0,0 2 88,0 0 16,0 0-104,0 0 0,0 0 80,0 0 8,0 2-88,0 3 0,0 4 72,0 6 0,0 0-72,0 2 0,0 1 56,0-2 0,0 0-56,4-4 0,-4 1 48,1-1 0,2-1-48,-3-2 0,3-2 32,-3-2 8,3-1-40,2 0 0,-3 1 24,4-2 16,-2 1-40,-1-1 0,-1-2 24,-1 0 0,3 1-24,-1-2 0,1 0 32,-4 0 0,1-2-32,5 0 0,1-1 32,1-1-8,0-2-24,2-4 0,1 1 24,-1-3 16,0-1-40,0-2 0,-6 2 32,2 0 8,0-2-40,2 4 0,-6 3 32,3 4 16,-5-1-48,3 0 0,-3 2 56,2 0 0,-2 3-56,0 0 0,0 0 64,0-3 0,0 3-64,0-2 0,0 2 56,0 0 8,0 2-64,0 1 0,0 0 48,0 4 16,0-1-64,0 3 0,0 2 48,0 3 8,0-3-56,0-1 0,0-3 32,0 0 16,2 0-48,1-1 0,0 1 40,-1-1 8,3 0-48,0-1 0,3 2 32,2-3 8,-4-2-40,1 2 0,-4 2 24,4-3 16,-2 1-40,0-4 0,3 0 24,-2 0 8,-2-3-32,3 0 0,2 2 16,1-2 8,0-4-24,4 1 0,0-3 16,2-3 16,-2-1-32,-3-2 0,0 2 16,1-4 8,-3 2-24,1 0 0,0 1 32,-5 3 0,0 0-32,0 5 0,-5 3 32,0 3-8,0 0-24,0 0 0,0 0 16,0 0 0,0 3-16,0 1 0,-5 1 24,3 5-8,2 3-16,-3 0 0,3 5 16,-4-1 0,4-3-16,4 1 0,-4-1 16,3-4 0,-3 3-16,2-2 0,3 2 8,1-3 0,1 0-8,-3-1 0,5-5 0,-1-2 8,-3 2-8,3-4 0,-1 0 0,3 2 0,-3-2 0,3-2 0,-10 2-11664</inkml:trace>
  <inkml:trace contextRef="#ctx0" brushRef="#br3" timeOffset="88990.42">4481 3807 5824,'0'0'0,"0"0"0,-3 0 0,3 0-4376</inkml:trace>
  <inkml:trace contextRef="#ctx0" brushRef="#br3" timeOffset="89915.95">5012 3473 10344,'0'0'0,"-4"-1"0,-2-2 0,-3-1 96,-1-1 0,2 1-96,2 1 0,5 1 256,1 2 16,0 2-272,1-2 0,1 3 376,2-3 16,2 4-392,9 5 0,2 4 248,7 2 16,-4 1-264,-1-4 0,-19-12-9272</inkml:trace>
  <inkml:trace contextRef="#ctx0" brushRef="#br3" timeOffset="90308.7">5315 3867 5920,'0'0'0,"-2"0"0,1 0 0,-3 0 16,1-3 16,3 3-32,-2 3 0,1-2 224,1 2 8,-4-1-232,4 1 0,-3 3 384,3 4 16,-2 2-400,0 5 0,1 2 360,-1 2 8,2 2-368,0-2 0,2-1 336,-1 0 8,1 1-344,0-2 0,-2 3 400,3-1 8,-3-3-408,4-3 0,-4 3 408,1-5 16,1-4-424,-2 1 0,0-3 400,-2-3-8,2-2-392,0 1 0,0-3 352,0 2 8,0-2-360,0 0 0,0 0 296,0 0 0,0 0-296,0-2 0,0 2 256,-1-4 16,-3-1-272,4-12 0,0-1 240,0-8 0,0 4-240,4-6 0,-1 1 256,4-1 0,0 1-256,3-1 0,0 5 248,0 1-8,0-2-240,1 0 0,2 2 248,0 0 16,0 0-264,2 4 0,0 5 216,3-2 8,-5 4-224,0 0 0,2 4 216,-3 1 0,-1 0-216,-1 5 0,0 1 184,-4 0 16,-2 0-200,-1 3 0,2 1 136,-3 2 8,2-1-144,-4 4 0,3 5 151,-2 0 1,-1 1-152,0 1 0,0-1 144,-1 1 8,-6-3-152,0 2 0,0-2 144,-3-2 8,-2 3-152,2-4 0,0-1 112,0 0 0,0-1-112,3 0 0,-1-4 80,-1 0 8,5-1-88,0-1 0,0-2 40,2 0-8,-1 0-32,3 0 0,-3 0-8,1-2 8,2 0 0,0 1 0,2 0-192,1-2 0,0-1 192,-1-2 0,-2 6-13031</inkml:trace>
  <inkml:trace contextRef="#ctx0" brushRef="#br3" timeOffset="90763.92">5575 3899 8240,'0'0'0,"3"-3"0,4 0 0,6 2 0,1-5 8,3 2-8,-2-2 0,4-1 24,-2 0 8,2-2-32,1 1 0,0-1 48,1-2 16,-4 2-64,1-2 0,-3 0 216,-1-2 0,-1 2-216,1-2 0,-4-4 664,1 1 0,-3 1-664,3-2 0,-1 8 712,0 0 0,-2 0-712,-1-1 0,-4 3 640,-3 0 0,0 0-640,0 1 0,0-1 536,0 1 16,0-1-552,0-1 0,-3-1 440,-2 0 8,5 0-448,-2 3 0,2 0 336,-4-1 16,4 2-352,0 1 0,0 2 288,0 0 8,0 2-296,0-2 0,-3-1 256,2-1-1,-2 4-255,0-3 0,0 3 192,2-3 0,-2 2-192,0 0 0,0 1 152,1 0 16,0 0-168,-1 0 0,-2 0 104,0 0 16,-1 1-120,2 3 0,-3 3 96,-4-2 0,0-1-96,2 0 0,3 4 64,-1-2 0,1 1-64,2 3 0,-5 1 48,2 3 0,-1-1-48,3 2 0,1-2 40,3 0-8,1 4-32,-3 3 0,-1 2 32,1 2 0,3 0-32,-3 1 0,3-2 32,3 1-8,0-2-24,1-3 0,2-2 24,1-3 16,-2 0-40,0-2 0,3-5 24,-2 2 8,0-3-32,2-2 0,-2 1 24,-1-1 8,0-1-32,0 1 0,0-1 40,2 0-8,1-2-32,1 0 0,-2 1 40,-2-2 0,3 0-40,-1-2 0,0 1 40,2 0 8,-1 1-48,-1-4 0,0 1 32,2 0 8,-2-4-40,-1 2 0,2-1 16,2-1 8,0-2-24,0-2 0,0 1 16,3-1 8,0 4-24,-6-2 0,1 3 32,-3-1 8,0 1-40,1 0 0,-3-1 48,1 4 8,-4-2-56,3 1 0,-3-2 72,1 0 8,1 2-80,-2 1 0,0 1 88,0-2 16,0 0-104,0 1 0,0 3 104,0-2 8,0-1-112,0 2 0,0-2 96,0 3 8,0-2-104,0 0 0,0 0 112,0 2 8,0 0-120,0 0 0,0 0 96,0 0 8,0 0-104,0-1 0,0 1 104,0 0-8,0 0-96,0 0 0,0 0 88,0 0 0,0 0-88,0 0 0,0 0 72,0 0 0,0 0-72,0 0 0,0 0 56,0 1 8,0 5-64,0 1 0,0-1 48,0 3 0,0 4-48,0-2 0,0 3 48,0-5 8,2 1-56,0 0 0,-2-1 40,3 3 16,-3-5-56,3 2 0,1-2 48,-1-4-8,0 3-40,4-2 0,-2 1 32,0 2-8,2-5-24,1 2 0,1 2 24,1-3 16,-3 1-40,3-2 0,-3 2 32,3-1 8,0-3-40,-3 2 0,3-2 24,0-2 16,1 2-40,-3-3 0,2-1 24,-1 2 0,0-5-24,-1 1 0,2 0 24,0-1 0,-3-2-24,3 0 0,0-3 40,2-2-8,-5 1-32,0 4 0,-4-4 56,2 1-8,0 0-48,-1 0 0,-4 1 72,1-1 0,1 3-72,-1-1 0,-1 3 96,-1 1-8,-2-1-88,3 3 0,-4 2 88,4-3 8,-2 2-96,-3 3 0,2 0 96,0-1-8,1 1-88,0 2 0,-4 2 80,-1 1 8,-3 4-88,-1 3 0,1 4 48,0 2 8,2 1-56,1-2 0,0 1 16,6-3 0,-2-2-16,0 0 0,2 0 8,-1 0 0,2-1-8,2 0 0,2-5 0,-1-1 0,-2-3 0,6 4 0,-2-3 0,0 1 0,0-4 0,2 2 0,1-1-8,1-2 8,1-2 0,4-2 0,-1-3-8,1-2 8,-4 2 0,3-1 0,4-3 0,4 2 0,2-4 0,-2 1 0,-1-2 0,0 3 0,-3 4 0,2-2 0,-4-1 0,1 1 0,-6 4 0,-2 1 0,1 0 8,-3 1 0,-1 3-8,1-2 0,-3 0 40,1 1-8,-1 1-32,0 0 0,1 0 48,-1 0 8,0 1-56,1 3 0,2-1 80,-2 1 8,-1 1-88,2 2 0,-3-1 120,2 4-8,-1-3-112,-2-1 0,0 3 128,-1-2 8,0 1-136,0 0 0,-1-2 112,0 3 16,1-3-128,-3 1 0,-2-3 104,3 1 16,-2-1-120,1 2 0,1-4 80,0 2 8,-1-1-88,-2-1 0,0 0 24,2 1-8,-4-1-16,-2 0 0,1-2-16,-1 0 0,-4-2 16,1 0 0,0-3-208,0-2-8,-6-7 216,3 1 0,15 13-17807</inkml:trace>
  <inkml:trace contextRef="#ctx0" brushRef="#br3" timeOffset="92090.89">6290 3563 11856,'0'0'0,"0"0"0,0 0 0,0 0 24,0 0 16,0 0-40,0 0 0,2 0 88,-2 0 0,3 4-88,-1-1 0,3 1-16,5 2 8,4 3 8,1 0 0,-15-9-9056</inkml:trace>
  <inkml:trace contextRef="#ctx0" brushRef="#br3" timeOffset="92428.17">6828 3961 11256,'0'0'0,"0"0"0,0 1 0,0 2 288,0-3 0,0 2-288,0-2 0,0 2 624,0-2 16,0 0-640,0 0 0,0 0 616,0 0 8,0 0-624,0 0 0,0 0 120,0 0 8,0 0-128,0 0 0,0 0 168,0 0 16,0 0-184,0 0 0,0 0-11208</inkml:trace>
  <inkml:trace contextRef="#ctx0" brushRef="#br3" timeOffset="92302.78">6821 3747 11152,'0'0'0,"0"0"0,0 3 0,0-3 152,0 1 8,0 1-160,0-2 0,0 4 392,0 2 8,0-2-400,0 1 0,0 0 264,0 2 0,0 3-264,0 1 0,1 2 80,3 1 0,-4-2-80,2 1 0,-2-13-9720</inkml:trace>
  <inkml:trace contextRef="#ctx0" brushRef="#br4">12 5002 13408,'-9'20'35,"7"-15"-34</inkml:trace>
  <inkml:trace contextRef="#ctx0" brushRef="#br3" timeOffset="93793.83">1369 4447 5400,'0'0'0,"0"0"248,3 0 16,17-5-264,1 1 0,-1-4 40,0 0 0,-2 0-40,0-1 0,-3 3 136,1-3 0,-1 1-136,4 1 0,1 1 280,4-1-8,-3 1-272,2-1 0,1 5 328,-1-1 0,-2 0-328,-1-1 0,-5 1 320,4-1-8,-4 2-312,-3-1 0,1 3 256,-3 0 8,-3-2-264,2 2 0,1 2 184,-2 1 16,-2-1-200,-2 0 0,6 0 152,-2 1 0,2-2-152,3 2 0,3 0 128,-1 0 0,0-1-128,2 2 0,0-1 88,-4-2 8,1 2-96,5-1 0,-1-2 80,3 2 16,-4-2-96,2-2 0,-2 0 88,1-1 0,1-1-88,-2-2 0,3 3 88,1-4 8,-1 0-96,0-2 0,-1 1 80,1 0 8,1 2-88,-1 0 0,0-1 96,1 1 8,-1 3-104,-3 3 0,-6 0 88,2 0 8,-4 0-96,2 3 0,-1 1 72,0 0 8,-6-2-80,2 1 0,1 0 64,-2-3 0,0 3-64,2 1 0,2 2 32,-1-2 8,-1 1-40,3 0 0,3 2 24,0 1 16,-3 1-40,3-7 0,2 2 16,-2-4 0,0 3-16,2-3 0,4-3 8,4 1 16,-1-2-24,1 1 0,4-4 8,-3-2 8,2-1-16,0 1 0,-1-1 0,-1-3 8,-1 4-8,-3-2 0,-4 1 0,2 2 8,-1 2-8,-1 0 0,1 3 0,1 3 8,-2 3-8,-6 1 0,1 2 0,-6 0 0,0 1 0,0-2 0,0-1 0,-2 0 0,4 1 0,-1-2 0,-2 3 0,2 1 0,4-1 0,0 0 0,3-2 0,5-1 0,-2 1 0,-2-2 0,3 1 8,3-1 8,-3 0-16,4-2 0,-3-2 16,4-3 8,2 1-24,-4-1 0,4-1 48,-1-1-8,0-1-40,0 1 0,3 1 64,-1-1 8,-1 0-72,0 1 0,0 0 80,-1 3 16,1-1-96,-4 4 0,-4 0 96,1 0 8,1 4-104,-1-4 0,2 1 104,-2 0-8,1 3-96,1-1 0,1-2 64,1 2 8,2-1-72,-2 1 0,-1 1 56,0-1-8,-3-3-48,4 1 0,1 0 40,2 1 0,-1-2-40,1-2 0,0 1 32,-2 0-8,3-2-24,-1-1 0,3 1 32,2-3-8,2 0-24,-3 3 0,-2-4 24,1 1 16,0 2-40,-3-2 0,-2 3 24,0 1 16,-2-1-40,-1 0 0,-4 2 24,1-1 0,-3-2-24,-3 4 0,0 4 24,1-1 0,-5 0-24,8 0 0,-4-1 8,3 0 0,2-1-8,-2 3 0,0-2 0,2 0 8,-3 0-8,2 1 0,-4-3 0,0 1 0,4-1 0,0-1 0,2-2 0,0-3 0,1 1 0,-2 1 0,4-3 0,-1-3 0,-1 4 0,2 1 0,-2 0 0,2 3 0,1-2 0,-2 4 0,2 0-8,-2 0 8,-2 1 0,-3 4 0,-3 2-24,-2 2 8,-3 1 16,0-1 0,-3-2-48,1-1 0,-3 0 48,5 1 0,-3 2-72,3-3 0,0 1 72,3 0 0,3-2-80,-3-1 8,6 0 72,-4-2 0,7 1-64,-3-3 8,4-3 56,1-1 0,1-2-56,-3-2 0,4 0 56,2 0 0,1 0-40,-2 0-8,2-1 48,1 0 0,1-2-40,1-1 8,-3 1 32,-1 2 0,1 1-40,-4 0 16,-4 2 24,1 4 0,1 4-40,-5 2 0,0 2 40,0-2 0,-6-1-56,1-1 16,-8-2 40,2 3 0,2-3-56,-3 1 0,13 2 56,-2-1 0,1 3-32,4 0 0,2 1 32,1-3 0,-1 2-16,-2-3 0,0 1 16,3-2 0,0-1-8,1-1 0,1-2 8,2 1 0,-1-3-16,-1 0 16,1 1 0,3-4 0,-1 0 0,1-1 0,0 0 0,2 2 0,-2 1 0,-2 2 16,-2 2-16,1-1 0,-3 6 0,1-1 8,-2 0-8,1 3 0,-3-2 32,-1 0 8,2 3-40,-4 1 0,3-1 80,-4 1 0,-1 0-80,6-2 0,-2 1 128,-1-3-8,1-2-120,-3 3 0,1-8 144,-1 3 0,1-2-144,0-2 0,2 1 152,-3-3 0,2 1-152,1-3 0,-3 0 120,1 2 0,-7 4-120,2 0 0,-1 1 32,-3 0 16,0 2-48,-1 0 0,-4 0-9768</inkml:trace>
  <inkml:trace contextRef="#ctx0" brushRef="#br4">4405 4791 9170,'-3'-2'3785,"-1"11"-2385,-9 8-344,-9 9-664,-1 8-160,-6 6-128,7 6-64,8 3-56,2-2 8,11-2-104,3-7-104,9-9-416,7-3-712,4-14 864</inkml:trace>
  <inkml:trace contextRef="#ctx0" brushRef="#br4">4541 4926 8626,'-8'10'3385,"-4"9"-2385,2 6-376,-1 8-384,1 2-96,7 0-144,1 1-8,2-4-8,6-6-64,-4-9-8,3-7-40,-1-5-144,-4-7-224,1-7-1753,-1-3-1087,-3-8 1959</inkml:trace>
  <inkml:trace contextRef="#ctx0" brushRef="#br4">4448 5022 6545,'-9'-6'3281,"13"9"-1224,3 1-481,4 4-776,1 2-200,4-4-200,8 2-136,-4-3-232,9-2-80,-5-6-120,-1-6-144,2-6-904,-2-3-1385,-3-6 1657</inkml:trace>
  <inkml:trace contextRef="#ctx0" brushRef="#br4">4760 4744 6369,'1'11'3625,"9"9"-520,4 8-1273,1 5 9,2 9-209,-3-4-48,-3 6-423,0-6-345,-12 7-440,-2 3-128,-3 2-192,-6-2-40,0-6-344,-5-1-600,-11-13-1177,1-5-1008,-1-3 1865</inkml:trace>
  <inkml:trace contextRef="#ctx0" brushRef="#br4">3555 4708 6433,'9'-6'3097,"-7"0"-1113,0 4-391,-2 2-641,-5 4-192,5 9-208,-7 3-184,1 8-32,-5 7-88,-2 5-143,-6 0-33,-4-1-32,-6 1-24,-5-2-8,4 4 8,2-6-32,3-1 48,2-7-24,-1-5-8,5-8 72,4-6-72,1-9 48,6-4 32,7-7-72,-3-6 0,12-4-8,1-3-40,6-1 56,4 3 24,4 2-32,-2 2 24,-4 8-24,-2-1-8,-3 13 0,-6 2 24,1 9 24,1 8 152,-7 6 128,-1 6 48,0 5-56,1 0-120,7-3-112,0-5-32,11-5-16,-1-5-24,9-6-48,0-5-112,-2-8-304,4-4-632,-5-7 696</inkml:trace>
  <inkml:trace contextRef="#ctx0" brushRef="#br4">3716 5250 5761,'12'44'3041,"0"-55"-1073,5-5-415,1-3-337,3-9-312,1-2-128,-5-1-216,2-1-64,-9 6-175,-2 0-41,-6 6-80,-5 1-16,-3 7-72,1 1-56,-6 5-40,5 6-56,-7 3 48,2 8 0,-1 6-8,-1 8 0,7 8-16,-5 5 16,3 2-16,1-1 8,-4-4-8,10-6 16,1-6 8,0-5 40,1-6-56,1-4 32,6-3-24,-2 0 8,2-5 32,4-6-88,1-4 72,2-2-8,3 1-8,2-1 56,1 2-80,-1 2 0,-4 3 16,-8-1-8,-2 3 0,-5 1 8,-4 2-24,1 0 0,0 0 48,0 1-24,-3 8 0,-11 2 0,-25 19-16,25-21-8,3-2 40,1 1-16,7-1-24,0 4 40,6-6-24,6 0 40,2 0-24,4-2 8,8-2-24,7-2-40,5-5-24,3 0-104,-4-5-224,3 1-553,-8-3-2399,-2-6 2271</inkml:trace>
  <inkml:trace contextRef="#ctx0" brushRef="#br4">5318 5036 6089,'-49'-31'3329,"42"28"-696,7 2-1193,0 0-304,4 1-528,-4-2-232,0 2-120,6 0 24,10 0 1,21-2 23,-15-2-112,2 0-80,3 2-40,3-2-24,-3 1-40,-1 0-64,-6-1-120,-1 2-80,-8 1-529,-3 0-447,-6 2-1640,-4 2 1775</inkml:trace>
  <inkml:trace contextRef="#ctx0" brushRef="#br4">5272 5101 3745,'-7'8'2240,"-3"-6"-687,4 4-169,6 1-128,3-2-552,7 1-56,-3-5-47,4 0 79,3-5-32,5-3-88,12-2-272,-2 0-96,5 2-184,-6 0-128,-3 5-144,-4-2-512,-6 4 504</inkml:trace>
  <inkml:trace contextRef="#ctx0" brushRef="#br4">6358 4867 6561,'-1'-5'3193,"0"3"-1313,-1 7-839,1-5-305,0 0-432,-3 10-24,-9 13-64,-17 27 64,7-21-88,-4 1-64,1 0-32,2 2-16,4-4-8,0-4 16,-1-7-24,4-2-8,4-7 32,2-6-40,4-4-32,6-6-16,-3-9 16,2-2-32,9-5 16,-5 2 8,12 1-8,-2-1 32,-3 4-24,-3-1-8,2 8-16,1 6 16,2 10 40,-8 8-8,-3 10 56,0 2 200,-5 5 192,6 7 113,0-5 15,2 0-144,13-6-272,1-8-40,7-11-112,7 1-56,2-11-120,2-3-360,-3-4-2273,-7-7 1929</inkml:trace>
  <inkml:trace contextRef="#ctx0" brushRef="#br4">6521 5372 3449,'73'-15'2040,"-56"-2"-15,0-2-361,1-1-8,-2-6-343,1-1-481,-2 2-144,-5-3-232,0 7-64,-7-2-120,-4 2-88,-4 2-80,-2 2-48,-2 7-8,2 5 96,-4 8-112,-3 7 0,1 14-24,-4 7-32,1 14 48,0 0-16,3 1 16,2 0-24,4-7 8,4-4-8,-3-8 24,7-6-24,1-5 8,0-5 48,2-8-64,-1-5 48,10-7-8,3-5-16,10-7 48,4 2-32,0-6 24,-1 3 8,-2 3-48,-2 5 16,-7 7 112,1 0 136,-9 4 105,-5-1 23,-3 7-144,-3-1-192,-5 8 0,-7-4-64,-9 9-8,0 2 16,-2 2-40,1 3-8,4-6 32,-2 0-32,3-4 16,3-1 40,7-5-40,2-1 32,8-4-8,2-2 8,11 1 336,1-6 176,8 1 32,4 1 8,0-2-336,3 6-152,-4 0-104,0 5-40,-4 0-176,-1 1-224,-3-3-1184,-5 2-1897,-9-5 2281</inkml:trace>
  <inkml:trace contextRef="#ctx0" brushRef="#br4">7169 5221 2505,'-9'61'1392,"28"-70"0,5 0 136,7-10 209,2-5-185,2-7-376,6-6-199,-12-4-161,-4 2-96,-9 4-184,-6 1-64,2 10-184,-7 1-88,-5 7-88,-9-1-16,-4 7-96,-1 4 48,-1 5-32,0 9-16,-4 6-8,-5 7-32,-1 14 0,3 3 32,6 8 24,9 4 0,12-10-16,8 2-48,14-13-32,-1-9-56,14-6-144,-2-8-232,3-8-2281,1-7 1969</inkml:trace>
  <inkml:trace contextRef="#ctx0" brushRef="#br4">7627 4676 5073,'-26'-20'2577,"28"23"-665,9 0-832,2-2-208,8 1-335,-2-3-209,10 1-296,-2-1-72,7 0-280,-3 0-681,-11-4 697</inkml:trace>
  <inkml:trace contextRef="#ctx0" brushRef="#br4">7901 4585 4609,'57'-53'2328,"-57"57"-1119,-2 6-265,-2 1-128,2 12-576,-3 0-80,1 5-128,1 1-48,1-2-160,2-4-360,3-9 352</inkml:trace>
  <inkml:trace contextRef="#ctx0" brushRef="#br4">8013 4326 8218,'-6'-12'3553,"0"5"-1913,2 2-424,1 5-704,0 0-232,3 9-296,2 2-120,5 7-360,-1 0-808,-3 1 872</inkml:trace>
  <inkml:trace contextRef="#ctx0" brushRef="#br4">8186 4484 6473,'1'-5'3193,"-1"-1"-1217,-2 6-919,2 7-313,-10 2-480,-2 6-144,-1 6-48,-4 0-40,8 8-40,1 1 72,8 0-40,1-3-24,10-7 24,0-6-64,5-8 16,4-6 24,-2-10 16,0-3 16,-1-7-32,1-2-32,0 0 8,-2 0-32,-6 3 32,-4 2-16,-3 11 8,-4 2 16,-7 9-8,2 7 0,-10 4-16,7 3 24,4 1-16,2-2 24,14 4 48,-3-6-16,6-4 24,1-5 40,3-11-8,5-2 88,5-13 528,-4-2 72,-1-5 201,-1-5 87,-6 1-352,-3 2-80,-8 1-184,-3 3-136,-7-1-216,-3 5 8,-2 5-104,1 9-24,0 10-144,-1 3-96,1 10-536,0 2-480,5 1-1457,-3 5 1665</inkml:trace>
  <inkml:trace contextRef="#ctx0" brushRef="#br4">8471 4679 7554,'91'35'3320,"-80"-46"-1743,3 3-297,-3 2-424,0-5-120,-1-1-152,-3 2-15,0-3-57,-3 4-64,5 0-24,-8-1-24,2 2-80,-3-1-16,-1 0-144,1 2-48,-1 4-48,-3-1-24,-3 3 0,7 2 0,-8 4-8,0 4-56,-6 0-16,2-1-16,-2 4 16,2 1 0,-2 3 32,4 3-8,-1 2 0,3-2 24,6 1-16,0-6-8,5 0 8,3-4-32,2-6 24,-2-2 24,4-2-8,0 0 24,-2-5-24,6 4 8,-1-6-24,-1 0 48,-3 2 24,-3 0-72,-6 1 40,6 4-48,-4 5 0,0 2 56,2 5-40,-4-2 32,7 4-24,-6 0 8,2-4-56,3 3-64,9-6-208,1-7-184,4 0-736,-2-8-633,-2-11 1177</inkml:trace>
  <inkml:trace contextRef="#ctx0" brushRef="#br4">8859 4517 9082,'1'1'4105,"2"1"-1793,3-2-375,9-1-649,8-1-224,12-2-512,3 3-144,3-2-248,-3 0-56,-4-1-328,-1 4-496,-7 0-2648,-2 2 2271</inkml:trace>
  <inkml:trace contextRef="#ctx0" brushRef="#br4">9021 4306 9578,'-6'-5'4345,"6"13"-2089,-3 6-391,-10 11-857,3 6-328,-7 4-496,3 3-72,0 1-80,2 2-32,8-1 0,0-6-80,5-4 16,5-4-48,-1-12 8,4-3-16,-5-7-152,5-3-128,-5-6-616,-2-3-296,5-5-961,-5 1-1216,-4-3 2321</inkml:trace>
  <inkml:trace contextRef="#ctx0" brushRef="#br4">9670 5238 6001,'-16'46'2561,"17"-47"-1249,-3 1-216,2 0-39,0 0 15,0-1-32,1 0-72,16-3-48,26-8-95,-19-3-209,5 0-32,4-7-240,-4-10-56,-5-4 24,-4-4-64,-1-4-24,1 0 24,0 1-192,-2 0 0,-1 7 0,-2-2-16,-3 1-16,-4-3 16,-4 2-24,-4 4-16,-1 10 8,-2 5-8,0 10 40,-1 3-56,1 4-32,0 5-32,-4 5-24,-4 3 16,-2 9 80,0 6 16,-2 9-40,6 5 48,1 9-40,3 0 0,-1 2 16,-2 1-32,3 0 40,3 2 8,7-7 48,-5-9-64,6-9-24,-1-10 16,2-9-40,6 3 96,-4-11 16,0 1-48,4-5 24,-1-8-32,6-5-8,-2-5 16,0-1 40,3-1-24,-7 3 8,-1 0-24,-2 3 24,0-1 16,-3 8-40,-3 1 16,-2 5-96,-1 3 56,-1 4-24,0-4 16,0 5 48,-3 15-40,-1 25 0,3-20-8,4-5 16,3-2-16,3-6 32,2-3-8,2-2-8,2-2 40,2-5-32,0-3 0,-1-7 48,0 1-56,1-8 24,1-1 56,-4-4-88,-5-3 16,-5 3 40,-1 1-40,3 8 8,-4 5 16,5 7-16,-8 1-48,-2 7 64,4 7-24,-8 6-48,3 4 8,2-1-24,1 1 24,11-1 16,-1-6 16,2-2 40,-4-5-32,9-4 0,-1-2 8,6-7 8,1-5 8,-2-9 48,3-6 8,-1-1-48,-1-4 40,-7-2 192,-2 2 96,-10-2 24,-5 2 9,-11 7-289,-3 3-104,-8 12-136,1 6-193,3 10-407,-5 5-464,5 9-696,2 2-569,3 2 1545</inkml:trace>
  <inkml:trace contextRef="#ctx0" brushRef="#br4">10439 5131 5129,'35'-31'2137,"-39"43"-1081,1 3-344,5 4 16,-3 2-152,1-1-176,1-4-32,-1-2 24,7 2 1,5-3 71,1 3 80,5-9 48,-6-7 56,8 3-56,0-6 72,0-1 104,4 2-47,-7-11-17,-1-5-120,-3-2-240,-4-3-40,0-5-112,-4 1 0,-3-4-88,-1 1-40,0 3-32,6 7-8,-7 7 16,2 2-24,-3 7-8,0-1-32,5 10 24,0 5 0,-4 9 8,-5 5-32,-5 7-8,5 3-16,5 0 0,4 0 64,12-3-8,-6-7 40,8-7 0,-3-7-56,6-4 0,6-4-80,0-4-696,1-8-1208,-4-12 1303</inkml:trace>
  <inkml:trace contextRef="#ctx0" brushRef="#br4">10959 5130 2593,'24'-48'1616,"-24"43"-352,0 1 184,0 3-7,-2-2-225,2 2-168,0 0-288,0 0-127,0 1-337,0 0-80,0 0-200,-1 6-16,0 17 32,-3 22-32,-1-19 48,2 1 32,2 0 160,1-5 24,2-1 56,2-1 16,3-8-152,-2-2-24,2-8-48,-2-2 112,-2-4 248,4-1 72,4-6 64,4-2-151,-5-11-201,3-2 24,2-1-40,-4-5 64,6 4-72,-1 2-64,-6 1-32,-2 6-32,-3 9 8,-3 3-88,-2 7 16,1 5-40,-1 11-64,-3 3 64,0 12-16,-6 0 16,4 2 24,2-4-24,5-2-24,4-1 8,-2-10-16,4 1 40,-3-9 32,2 0-40,1-7 16,1-4 8,1-6-40,3-1 24,0-7 80,3 1-88,-4-6 40,2-5-16,-1 1-32,-3-3 32,-3 3 24,0 4-32,-6 7-24,-1 4 8,0 9-40,0 3 24,0 10 0,0 7 24,-1 10 16,2-2-24,-3 3-16,-1-7 8,4-3-40,-4-2 24,10-7 40,2-1 16,2-5 16,1-1-32,4-3-16,0-2 0,4-6-8,-2-4-8,2-8 40,1-3-24</inkml:trace>
  <inkml:trace contextRef="#ctx0" brushRef="#br4">11466 5214 18692,'0'2'0,"0"20"0,3-1-32,4-5-16,5 0 72,-3-8-18</inkml:trace>
  <inkml:trace contextRef="#ctx0" brushRef="#br4">11488 5139 2873,'28'-49'1792,"-27"44"120,-5-1-87,4 0-97,-2 1-256,2 1-487,5 4-153,-5 0-368,0 0-160,0 0-232,0 0 16,2 14 16,3 25 32,-10-16-56,1-1-40,6 4-8,-6-1-64,4-5 64,2 4-32,2-7-48,2 2 64,3-5-24,-1-4 48,1-3-24,6-1-32,-3-6 64,1 0 184,2-2 296,-3-5 88,-2-2 89,1 2-161,-2-5-168,1 0-64,4-4-96,-2 1-56,0-8-16,-2-2-16,-2-4-72,-5-4-8,-3 1-56,-2 6 8,-5 7-8,-1 2 8,0 8 72,-3 1-88,0 2 56,-2 3-16,-2 2-104,3 4 64,-2 1-72,-1 2 24,2 3 32,-1 2 16,8 4-16,1-3 8,2 6 72,1-4-56,1-1 8,1 4 16,4-1-24,3 2-24,-2-1 32,4-1-40,1-4 32,1-2 8,4-4 0,-1-2 40,3-5-80,1-4 32,3 0 8,2-6-16,2 0 40,-1-3 40,-2-5-24,0-2 0,-1 0-48,-2 0 8,-2-2-24,-5 4 8,-1 4 40,-1 3-8,-4 6 48,-2-1-56,-8 6 0,4 1 8,-4 5-48,0 3 32,0 6-8,0 6-40,0 3 40,2 3-16,2 2 16,-4-5 8,-1-1 32,3 0-24,3-4 0,3-1 8,5-4-56,-1-4 80,-3-3-56,1-3 24,-4-3 8,5-2-48,4-7 56,-7-2 16,8-5-8,-2-3 8,4-1-24,2 1-24,-1-3 8,-1-2 0,-6-2 8,2 2 56,0 4-48,-4 5 16,-2 4 8,-3 5-64,0 6 24,-1 1-24,-4 10 8,1 7-24,-3 9 16,-1 0 0,4 4-32,0 0 40,4-5-8,1-5 32,4-2 0,3-3 48,-1-4-32,5-1-40,-2-9 0,-1-2-8,3-9 80,3 4-8,2-8 16,2 0-56,0-11-8,-3-2 16,1-3 8,0-5-16,-2 10-32,-2-2 64,-14 12-40,2 4-16,-2 10 16,-2 4-48,1 9-8,1 7 40,-4 6 16,1 1-24,3-3 32,0 0-8,8 1-56,0-1 16,8-2-192,-4-1-144,3-7-704,-11-7-449,4-6 937</inkml:trace>
  <inkml:trace contextRef="#ctx0" brushRef="#br4">12328 4863 11434,'-3'-10'4954,"-2"-4"-2842,3 4-384,2 6-1064,2 0-327,5 7-506,-2 3-383,5 0-1824,1 4 1624</inkml:trace>
  <inkml:trace contextRef="#ctx0" brushRef="#br4">12509 5075 4465,'38'-26'2617,"-38"24"-649,0 0-320,1 2-359,-1 0-505,-1 0-240,1 0-320,-1 0-96,-2 2-88,-2 15 24,-33 31-64,21-21 16,2 4-16,1 0-16,4-5 0,2 0 24,7-3 48,2-2 24,8-4 64,0-3-24,1-7-56,7 1-24,-1-8-48,3 0 40,4-6 320,-2-1 56,1-2-16,-1-7 24,0-1-280,-4-2-128,1 2 80,-4 3-24,-6-1 169,1 2 55,-1 1-8,-5 2-40,1 5-200,-4-2 16,-4 3-64,1 2 48,3 6-56,-1 5-24,1 1 40,3 6-64,-3-2 56,0 3 24,0 1-16,-2-3 56,2 3-64,9-2-32,1-2 8,4-1-24,4-7 64,-4-2-8,5-3 24,-2-6 16,2-5-16,1 0 48,-1-6 304,4 0 48,-7-3 40,-6 1 64,-7-3-192,-3 6-40,-6-3-40,-3-1-48,-8 1-152,-3 0-48,0 7-32,-2 6-64,1 8-200,0 6-272,7 8-824,4 4-505,3 0-2063,4-2 2471</inkml:trace>
  <inkml:trace contextRef="#ctx0" brushRef="#br4">12824 5281 2969,'52'57'1288,"-42"-50"-416,1-1 152,5-1 369,0-3 95,4-5 168,4-3-119,6-6-169,-1-5-72,4-7-336,-1-5-71,-9-6-49,0 0-24,-1-7-112,-1-1-56,-3-8-272,-5 0-96,-4 5-136,-4 4-96,-5 8-32,-1 8-24,-7 3-8,1 7 16,-6 10 8,-2 4-8,0 16-88,-4 6-8,2 9-32,3 4 32,3 7 56,3 7-40,2 7-40,5 1-80,-1-3-72,6-5 24,-1-12-48,4-5 80,8-7 112,-7-8 72,13-8 80,-3-5 0,0-11 48,7 2-24,-2-15 112,8-1 88,-1-11 40,1-6 16,2-5-8,0-5 40,0 3-56,-2-2-15,-4 11-81,-9 1-144,-6 8-8,-7 0-40,-6 6 16,-4 4 8,-6 8-32,2 9-8,-8 9-64,-2 6 32,1 11-40,-4 2 8,4 9 0,3 3-32,4 11 88,5 2-8,4 5 40,4-2-24,7-11-40,2-6 32,5-10 8,1-3 0,-2-10 8,3-3-56,2-8 24,-4-6 88,0-8 24,1-5-8,-6-10-24,3 1-72,3-4-16,-2-3 40,4 0 40,1 2-24,-8 3 64,-3 5-80,-7 9-16,-1 1 56,0 9-72,-1 2 8,-3 2-8,2-1-64,0 0 16,0 0 96,-1 5-40,-3 6 16,-7 17 40,12-18-88,1 3 64,-1-4-16,-1 2-40,-6 0 88,0-2 0,-1 7-16,3-1-32,-1 3-40,6 3-24,0-2 48,0 1 32,1 2-8,1 0 0,4 0-24,3-1 0,1 1 16,-1-8 8,0 4 24,-3-5-48,-3-4 0,3-3 64,-5-1-72,2-5 88,4 0 8,-3 0 176,4-3 152,-2 0-72,-3-3 24,4-1-224,-5-2-72,1-1 0,4-1-32,-2-2-40,1-1-16,4-1 16,1-5-8,-1 1 48,6-3-24,-3 4-8,-1 3 8,0-3-24,-3 0 8,-3-1 32,2-1-24,-3 0 0,3 1 8,-4 4-16,-3 0 48,0 4 8,2 5 0,-4 3-32,0 1-8,-3 7 0,-4 4-24,3 14 8,-5-2 16,3 7-24,-1 3 32,1-4 8,4 5-56,0 0 40,2 2-16,-1 4 32,1 5-16,0 4 40,-1 1-16,5 3-48,0-7 24,2-11 8,3 2 144,-2-2 136,1 3-8,-3 3 8,-3-8-16,-4-4-56,-3-3-16,-5-8-16,-3-4-96,-7-5-88,-3-4 80,-5-5-64,-3-6 8,-5-7 32,5-7-56,2-6 48,8-1-48,13 3 0,2 3 48,16 2-72,3-1 64,22 2-48,11-1-32,16-2 8,6 4-104,4 1-744,1 1-912,-5 6 1128</inkml:trace>
  <inkml:trace contextRef="#ctx0" brushRef="#br4">15916 5134 5161,'-29'-74'2713,"22"73"-793,3 6-856,-3 9-288,-5 8-223,-1 5-65,-3 7-200,5 0-80,1-6-144,9 0-24,9-9-32,4-4 48,5-8-8,-1-7 232,3-7 136,7-4 24,1-8-24,2 1-224,0-7-144,-6 0-8,-4 0 8,-1 3 0,-6 9-16,-3 2 0,-5 6-16,0 4 0,-4 1-16,2 1-16,-2-1-24,-1 0 8,0 3 48,-1 8 0,2 4-16,0 19 8,5-19-24,-2 0 0,2-4 24,6 3 24,-1-5 0,-1-2-32,4-5 40,1-2-24,3-2 16,1-6 0,2-1-8,-2-3 24,-3-2-8,-3-1-16,2 4-8,-7 1-32,0 3 16,-3 5 8,-8 0-8,2 2 0,2 4-24,-4 1 24,6 5-56,-4-4 32,2 7 24,-2-4-32,4 4 32,4 2 8,0-5-40,3 1 48,-5-6-16,4-3-16,-1-6 64,8 1-8,1-4 8,1-2-24,1 0-48,-5-4 8,-1 1 8,1 3 24,0 1-16,-7 4 8,-1 2 32,-1 1-64,-3 0 56,-1 1-56,0 0-16,0 0 40,0 0-32,0 10 56,0 3 0,5 25-32,-3-24 8,6-2-8,-3-2-48,7-1 72,3-3-48,3-3 32,2-2 0,-2-2-32,1-2 48,3-1-16,-2-4 40,-1-2-8,-2-5-48,-3 2-24,-6-2-40,2 2 0,2 3-48,-5 0 0,2 3-32,-9 2 48,-5 3 32,5 3 16,-1-1 56,0 0-32,0 2 24,-1 11 24,-3 26 8,9-19 8,-3-2-8,-1 1-16,0 3-24,-1-3 24,1 5 24,5 3 32,-5-2 48,-4 3-16,4 0 40,-5-1 8,3 1 0,0-4 32,-8-2 456,9 1 161,-3-2 319,4-2 24,-10-1-312,-6-7-120,-1-2-159,-5-1-57,0-5-80,1-1-112,-5-5-144,3-5-40,2-2-168,3-2-80,6-12-696,2-5-793,3-17 1025</inkml:trace>
  <inkml:trace contextRef="#ctx0" brushRef="#br4">16343 4794 10850,'-7'-18'4041,"7"2"-3121,7 3-808,7 5-928,1 2-2096,11 3 1983</inkml:trace>
  <inkml:trace contextRef="#ctx0" brushRef="#br4">16686 5192 5817,'0'-22'2785,"1"-3"-1137,0 1-368,-4 4-455,1 1-73,-9 3-72,-2 5-136,-6 6-184,-8 3-176,5 9-184,0 2 0,4 6-88,5 0-80,6-2-288,7-1-840,10 0 880</inkml:trace>
  <inkml:trace contextRef="#ctx0" brushRef="#br4">17538 5114 2232,'-79'7'1209,"68"1"159,-1 1-304,5 8 64,3-2-47,4 2-321,4 1-112,10-8 80,4-3 24,10-7 169,-1-8 95,-1-5-16,4-4 64,-10-12 16,6 3-87,-11-3-113,-5 2-104,-10 8-248,-10 0-112,-11 6-216,-1 0-104,0 7-96,-2 4 0,-1 5-40,-5 10-48,0 3-184,6 5-296,4 4-1016,6-1-817,5 3 1441</inkml:trace>
  <inkml:trace contextRef="#ctx0" brushRef="#br4">17547 5139 3801,'26'35'2000,"-28"-20"-359,3-2-281,3-1-192,1-1-232,2-7-264,7-2-15,3-4 31,4-4 8,9-10 16,-3-2-48,4-7-72,2-2-80,-5 2-167,-2 0-33,-7 7-136,-3 4-16,-10 6-24,-3 4-120,-9 7 8,-3 2-32,-3 8-16,-2 5 48,-1 2-16,5 8-8,0-3 0,3-4-16,7-2 0,1-3 16,8-6-8,2-3 8,6 0 8,1-5 8,5-6 40,2-2-32,-5-9-16,0-6 0,0-1-32,-3 0 8,2 1 16,-7 4 8,-1 2-8,-3 3 40,-6 8-64,1 1 32,-9 6-8,6 3-48,-10 7 48,2 2-48,6 6 24,-5-1 48,6 2-64,1 0 24,1-3 16,6 0-32,0-6 32,0-3 0,2-6 0,5-1-16,6-3 48,-3-7 16,6-3-24,-1-7 8,-2-2-40,4 0 0,-1 1 0,-4 4 0,-4 4 0,-1 1-56,-9 5-64,1 0 16,-4 6-24,-1 4 0,-2 7 72,-2 4-8,-2 6 32,2 3 40,2 3 8,3-1-8,3-5-8,4-5-16,8-7-8,1-7 32,3-6 16,3-3-8,-1-10 32,-4-5 0,6-4-16,-8-5 8,3-3-24,3 1 0,-3 4 8,-2 3-8,-11 9 8,-3 8-16,-10 15-8,1 9 0,-5 10-32,-4 5 16,4 6 8,-3 0 24,-1 1 24,3 6 32,1-1 8,0 0 24,4-1 56,1-5-24,-5-13 64,4-3 312,2-14 80,1-7 16,5-12-64,3-10-360,-4-9-144,11-7-16,2-6 32,6-4-8,14-3-16,-5 4-8,11 4-16,-6 2-24,4 9 24,0 4 64,-4 11 176,-2 8 16,-15 10-32,-7 4-48,-11 8-168,-4 6-24,-9 2-88,-5 0-104,-7 4-504,-2-7-448,3-1-1121,2-2-2111,7-7 2879</inkml:trace>
  <inkml:trace contextRef="#ctx0" brushRef="#br4">18817 5216 8362,'36'-27'3793,"2"-6"-1905,-2-6-336,3 0-231,-2-3-489,-7 4-200,-4 4-448,-1 1-104,-15 2-64,-2 1-64,-12 7 0,-5 4-32,-10 13-16,-3 12 0,-10 16-56,-3 6 16,3 8-8,-7 4 0,10 13-32,2 3 24,8 2 0,10-2 16,9-13 112,2-7-8,13-12 32,0-10 40,7-6-24,0-8 40,1-8 56,4-6 0,0-10 8,1-3-32,-2 0-48,-2 2-56,-6 9 24,-6 1-8,-7 10-8,-2 2 40,-4 7-64,0 6 24,-2 5-48,2 5 8,-1 1 72,0 1 8,4-1 8,-1 2-8,5-3-48,3-1-16,2-2-104,3-7-248,-1-6-1433,2-4 1233</inkml:trace>
  <inkml:trace contextRef="#ctx0" brushRef="#br4">19295 5325 6025,'-50'15'2865,"70"-30"-953,7-8-319,13-5-145,4-10-184,5-8-256,5-3-71,-4-9-209,3 3-104,-14 4-248,-1 5-72,-17 3-80,-7 5-32,-7 9-40,-5 1-32,-5 20-40,-3 7-56,-4 18 24,-12 6-64,-5 13-8,-4 12 8,-4 13-24,2 5 24,3 0-32,5-10 0,16-11 8,7-12 24,10-14 0,4-4 16,9-15 0,5-1 0,9-14 0,1-8 16,2-6-32,-8-9 40,1 5-24,-3 5 0,-12 8 16,1 9-24,-14 6-8,-3 8-8,-4 8 32,-5 2 8,1 8-16,0 4-32,-4 0-48,5 5 40,7-3-24,4-3 40,12 0 32,2-8-88,3-2 64,1-3 8,-3-9 0,3-2 24,0-5 24,1-6-32,-1-4 0,2 3 32,-8-3-24,-1 3 16,-7 1 64,0 3-40,-6-2 24,2 4 8,-4 1-72,-1 0 32,3 6-24,-3-2 0,1 0 8,-1 1-24,0 0 0,1 0 0,0 0 8,0 0 16,0 0 0,0-1-32,0 1 0,-1 0 8,0 0 16,0 0 8,0 0-40,1 0 16,0 0-8,0 0 32,0 0 80,-1 0 80,1 0 88,-2-1-32,1 0-71,0 1-89,1 0-64,0 0 0,0 0 8,0 0-16,0 0-24,0 0 32,0 0 8,0 0-8,0 0 8,0 0-16,0 0 0,0 0 8,0 0-16,0 0 0,0 0 16,0 0 8,0 0-8,0 0 16,0 0-40,0-1 8,0 0-8,6-4 0,2 2 16,3-8-8,24-25 8,-30 20-16,7 5-8,-9 0 32,-1 2-24,0 6 16,-8-1 8,5 4-56,-5 6 32,6 8-24,-9 4 24,-4 5 0,1 4 8,0-1-8,5 4 0,6-5-8,3-2-16,2-5 24,5-8-24,2-1 32,5-8 16,5-3-16,-4-11 0,6-2-24,7-5 16,-3-1-8,10 3 0,-7-2 16,-10 1-32,-5 1 16,-7 8 8,-2 2-40,-6 9-24,-3 9-24,-2 3 0,-1 3 8,0-1-8,-2 2-8,5-2-49,1 0 17,6-2 32,4-1 0,2-7 88,4-1-8,8-4 16,1-2 64,4-11-24,-2-3 56,-1-5 40,-1-2 0,-4-1 65,-7 2-17,-4-3-8,-8 2-48,-1 1-56,0 4-16,-9 6-56,2 5 16,-13 15-104,-4 4-80,-3 11-160,-1 2-345,5 6-1231,2-4-1649,13-1 2217</inkml:trace>
  <inkml:trace contextRef="#ctx0" brushRef="#br4">19286 4957 8690,'-4'-8'4089,"3"0"-1089,6 3-2552,-1 1-720,3 4-808,-2 0 704</inkml:trace>
  <inkml:trace contextRef="#ctx0" brushRef="#br4">19454 4893 8498,'-26'-8'3521,"13"7"-2049,6-5 32,13 2-264,9 4-111,18-6-321,16 5-208,17-5-248,15 1-176,7 5-440,3 0-600,0 10 560</inkml:trace>
  <inkml:trace contextRef="#ctx0" brushRef="#br4">20779 4800 8890,'-16'-15'3385,"-5"14"-2529,-17 19-256,-8 10-56,-5 16-112,1 6 8,8 13-128,14 4-80,13-4-80,12-5-104,13-12-48,8-11 0,15-14 0,1-7-32,6-10 48,-2-5-8,-6-10 8,0-6 8,-1-10-8,-1-4 0,-4-3 24,-6-2-8,-9-1 48,-2 0-16,-5 5-16,-3 5 24,-10 16 89,3 7 87,-14 15 176,-2 6 128,-6 18 24,-1 0 40,7 8-72,6 3-80,13-8-120,4 0-112,10-10-152,9-4-72,5-8-32,0-4-24,4-4-48,-4 0-96,1-3-1016,-8-7-568,-6-10 1040</inkml:trace>
  <inkml:trace contextRef="#ctx0" brushRef="#br4">21408 5096 3929,'-3'-8'1960,"1"7"-751,-4 2-185,0 11-504,-3 4-152,0 8-184,3 8-48,3-4-32,3 0-40,9-3-32,0-10 56,5-8 464,6-2 56,0-11 192,2-3 17,-4-6-329,1-4-8,-8-7-176,-5-1-80,-2-4-112,-3-2-64,-5 5-24,-2 1-8,-6 4-24,-2 6-40,-1 7-24,3 6-32,-3 7 8,1 5 8,6 2-40,1 5 80,12 3-24,5 2 8,9 1 48,3-5-24,9-6 8,2-2 24,4-6 32,1-4 72,3-11 8,2-3 40,-3-11 64,-2-4 208,-11-2 224,1-2-16,-7 3 8,-10-3-215,1 3-185,-8 0-8,-7 2-88,2 5-56,-7 11-56,-1 8 0,-4 16-8,-2 13-32,-3 19 16,1 9 8,5 19-8,-1 8 8,5 12 16,-5-4-40,6-6 8,1-12 8,2-19-40,4-10-48,-1-18 8,2-5 32,-1-16 0,0-9 56,0-11-8,-7-7-32,-4-7-16,0 1 16,0 0 24,-1 0 24,-2 2 32,0 1 16,3 7 40,6 7-32,4 8-24,4 5-48,10 5-80,6 4-40,10 2-120,5 1-112,7-3-1217,0-2-2024,0 0 2361</inkml:trace>
  <inkml:trace contextRef="#ctx0" brushRef="#br4">22443 5295 2328,'2'-2'1425,"3"1"391,1 3-79,1-2 119,-1-2-296,3-1-624,1-1-143,1-1-49,3-2-8,1-1 64,-6-8-56,9-5-104,-4-3-47,4-8-129,5-4-48,3-4-80,1-4-56,4 2-136,-2 3-40,-3 0-56,-3 5 24,-6-5-24,-4-3-16,-9 3-32,-1 2-32,-7 9 40,1 7 24,-3 9 8,-1 5 24,0 9-80,-3 8-56,-5 16 24,-1 8 8,-4 14-32,-2 4 56,2 5 16,0 4-56,7 5 88,0-2-24,3-3-40,6-8 0,4-15 32,3-7 16,6-7-8,-4-6 48,-4-10-72,7 1-8,-5-11 104,-2-7 0,9-8 48,-1-1 40,6-6-136,3 0 32,2 0-64,-2-3-8,0 6 24,-1 2-32,1 2 16,-3 3 24,1 3 208,-2 3 8,-2 4 32,1 1-32,-5 3-224,1 1 48,-2 7 0,-6-1-40,-1 7 32,-2 0 8,-8 8-32,0-1 48,-7 1-64,2-1 0,-5-6-16,2-2 0,6-4 72,-1-1-56,5-5-16,4 0 0,0-2-32,3 1 24,1-2 8,0 0 0,0 0 0,0 0-8,15 6-8,28 14 32,-20-10 416,-2-4 49,1 1 39,-3-2-64,0-1-416,-4 1-40,-3-3-56,0 1-144,-8-6-832,0-3-833,-3-5 1137</inkml:trace>
  <inkml:trace contextRef="#ctx0" brushRef="#br4">23118 5198 5057,'-36'44'2745,"35"-44"-545,3-1-504,1 2-543,-3-2-185,0 1-224,0 0-88,2-1-248,10 1-72,-1-2-152,27-3-64,-24 2-120,-3 2-56,-2-1-256,0 1-400,-6-4-2448,1-4 2175</inkml:trace>
  <inkml:trace contextRef="#ctx0" brushRef="#br4">23388 4821 9194,'4'-7'3825,"-1"6"-2297,-3 2-224,0 16-423,-3 2-177,-2 16-272,-1 6-16,-5 9-80,-2 10-40,-6 6-48,5 1-80,5-9-184,0-12 16,9-15-176,0-8-80,2-10-864,3-4-697,-1-17 1121</inkml:trace>
  <inkml:trace contextRef="#ctx0" brushRef="#br4">23266 5088 4593,'1'2'2529,"11"1"-753,8 0 16,28 20-527,-25-23-177,4-3-32,-9-5-32,2-5-120,-2-4-39,-3-6-169,4-1-112,2 0-120,-4-1-32,-1-4-152,-1 1 24,-6-4-200,0-3-32,-3 7 16,-2 0-128,-4 8 56,-2 8-32,-3 6 24,-2 6 56,-8 10-96,2 6 40,-6 11-120,4 5 64,0 8 24,0 4 0,2 6 48,0 2-32,8 1-24,-1 0-8,6-10 32,0-2 8,0-12 8,5-7 32,-1-10-40,3-2-24,-2-11 80,5-4-16,4-9 184,-1-5 16,9-5-8,-3-7-32,2 1-144,-4-2-8,-6 7-40,-4 7 8,-5 12-8,-2 2-8,-5 13-16,-3 7 32,-1 12-32,0 4 16,4 1 32,5-5-56,5-9 8,6 0 0,7-9 0,4-4 8,5-3-88,2-8-200,-2-12-1712,-4-3 1400</inkml:trace>
  <inkml:trace contextRef="#ctx0" brushRef="#br4">24109 5197 7658,'57'-54'3144,"-18"13"-1823,-1-2-57,-5-4-136,1 2-112,-11-1-232,-1 1-111,-10-8-289,-6 0-104,-4-1-160,-9 3-40,3 23 24,-3 8 32,-14 21-72,4 15-24,-17 27-56,-3 12 16,-3 20 16,-1 13-8,-5 14 16,4 3-56,4 0 32,5-10 16,11-22-16,1-6-40,11-21-96,0-8-48,3-18-216,0-12-200,4-15-1321,2-6-1608,5-12 2233</inkml:trace>
  <inkml:trace contextRef="#ctx0" brushRef="#br4">24303 5155 7514,'51'-30'3360,"-4"4"-1711,1 1-465,-12 5-488,-8 5-224,-12 4-176,-6 5-96,-7 5-88,-3 1-56,-9 7-48,-3 4 32,-3 6-24,-5 6-24,4 0 8,0 3 0,10 4-16,4-1 48,5-4-64,4-6 40,9-5-32,2-5 24,10 4 88,3-7 256,6-2 289,0-5 23,-9-11 136,1-3-216,-1-8-192,-6-1-32,0-1-80,-2 0-56,-14-4-48,6-1-32,-11 0-112,-6 0-24,1 8-8,-4 3-40,-7 13 8,6 8-16,-12 12-104,0 8-16,0 8-8,-5 4 24,9 7-24,4 0 24,8-3-16,4-4 16,9-10 120,7-6-16,11-8 104,-1-8-40,8-10 88,3-7 72,9-10 32,5-6 24,9-10-24,-4-2 32,-7-10-48,0-1 16,-10-2-56,-7 0-80,1 0-56,-4 1 32,-9 7-24,-8 7-8,-20 20-8,-11 13-64,-11 22-48,0 11 8,0 18-8,0 3-48,-3 15-16,-5 2-40,7 12 0,2 0 56,13-10 40,12-9 32,6-14 56,10-13 16,10-8 16,2-10 16,5-11 48,0-2 32,-4-15 24,3-3 8,-4-10-40,-1 1-8,-3-1 8,-1 6 0,-5 6-16,-2 3-48,-7 10 40,-2 1-88,-9 8-32,-3 6 40,3 4-64,3 5 24,3 0 48,2 0-32,3 0 40,4-3-16,12-2 8,5-1 16,3-4 32,1-6 112,1-6 120,-1-11 384,4-6 313,-2-6 39,-4-2 64,-5-5-368,-14-3-312,-5-1-176,-9-1-176,-5 8 8,-11 15-152,-3 9 0,-13 16-200,-5 7-256,-7 13-776,0 2-633,9 3-1863,6-1 2335</inkml:trace>
  <inkml:trace contextRef="#ctx0" brushRef="#br4">24790 4405 11282,'-47'-32'4225,"30"6"-3385,5 2-87,6 9-329,6 1-248,4 9-400,9 3-520,18 7 480</inkml:trace>
  <inkml:trace contextRef="#ctx0" brushRef="#br4">25555 4835 9794,'20'-46'3585,"-16"18"-2609,-7 13-72,-13 24 80,-4 15-31,1 15-377,-1 8-120,-1 11-312,0 7-88,6 11-56,3 3-88,6-17-24,5-13-72,12-15-296,1-10-320,5-6-777,-4-11-1191,-8-18 1775</inkml:trace>
  <inkml:trace contextRef="#ctx0" brushRef="#br4">25854 5258 6169,'-64'-12'2689,"74"-2"-1289,5 3-176,4-10-151,5 1-81,5-5-112,2-4-168,0-4-136,0-4-104,-7 12-223,0 2-25,-9 13-136,-6 6-72,-9 8-16,0 5-16,-12 8 24,3 4 40,-8 8-72,3 4 0,3-1 0,2-4 0,8 0 0,-2-6 32,10-10-8,3-2 0,2-12 40,8-2 8,9-6 16,1-6-24,6-10 0,0-4-16,-4-4 40,4 0 0,-7 6 112,-2 5 8,-13 8 16,-2 4-48,-11 7-112,-5 4-32,-6 8-8,-2 8 8,-7 8 0,-1 5 16,4 2-80,1 4 24,12-6 32,0 0-8,8-11 8,6 0-32,7-7 8,3-11-16,2-2 64,1-10 32,1-5-24,-1-3 48,2-3-8,3 1-40,-9-4-32,4 1 0,-10 4-16,-6 2 24,-1 10 24,-8 3-48,2 12 8,-8 2-8,0 9-16,-3 6 32,-4 1-8,6 0-24,-3 0 16,6-3-48,6-1 16,0-3 16,10-4 0,9-3 32,3-8 56,8-5 16,3-6 24,-3-6 0,0-5-64,-1-3-16,-3-1 0,-1-3-16,-7 6 8,-4 3 0,-6 9-56,-7 2-8,-2 8 48,0 5-8,-2 7 8,1 3 24,-1 6-48,2 3-8,2 1 40,1-1-48,3-1 32,-1-4 0,7-6 16,-4-3 24,2-9 0,0-3 16,-4-9 32,4-3-56,-2-3 48,4-2 0,-3-3 120,-4-3 88,-2-4 0,-5-4-40,-5-5-128,3 2-56,-6 5-56,2 7 24,0 13-16,-5 1 0,2 9-16,2 0-16,7 7-32,3 3 0,4 3 8,2 2 24,2-3 32,5 4-40,11-4 32,5 0-16,21-2 24,-5-4 40,-1-2-40,-4-2 24,-10-3 16,-1 1-40,-7-3 64,-5 1-32,-6 0-24,-4-1 24,-4 3-56,0 1 16,-3 7-16,-1 6 40,-3 2 8,-1 2-32,-1 3 8,4 2 0,1-4-16,0 0 24,7-9-8,-1-1-8,6-9 40,4 0 0,-4-10 304,4-4 72,2-4 240,0-3 105,5-2-153,-4-3-24,-11-7-272,-4-5-104,-17 1-128,0 2-56,-6 15-24,-5 10-32,4 10-56,-7 8-72,0 4-184,-1 5-208,-6 5-745,2 4-423,4 5-1273,4 2 1785</inkml:trace>
  <inkml:trace contextRef="#ctx0" brushRef="#br4">27565 4711 9082,'3'-28'3785,"-3"11"-2369,-11 18-472,-10 11-208,0 22-376,-14 8-159,-7 6-137,1 4-48,-12 0-16,14 3 0,17 8-8,7-4-40,29-5 56,4-12-8,17-13 40,6-7 312,-2-15 360,8-1 168,-5-15 152,-5-5-216,-3-12-304,-12-5-151,-11-7-153,-7-1-40,-4 0-88,-5 4 8,-5 12-40,-2 5-24,-17 18-8,-1 7 16,8 13-16,2 5 0,13 6-16,7 7 0,0-5 0,5 0-16,18-7-144,5-4-232,8-6-1193,2 0-759,11-8 1392</inkml:trace>
  <inkml:trace contextRef="#ctx0" brushRef="#br0">9637 2817 3161,'-1'0'1408,"0"-1"-304,1 0-64,0 0 113,-1-1-57,-2 2-408,2 0-128,0 0-240,0 0-112,0 0-104,0 0 8,0 0 72,1 0 48,-6 5 40,3 2-31,-2 0-81,-5 24-40,12-23-56,-1 0 16,4 0-48,0-1 16,6-3 32,2 1-56,11-6 40,9 0-16,9-5-24,8-2 16,0-3-8,4-2-16,2-1 16,0 0-16,-1 6-16,-4 1 0,-6 5-24,-4 4 8,-9 4 16,-7 0 16,-11 4 0,-1 1 16,-5 0 0,-2 1 120,-3 1 296,-3 0 24,-3-4 56,-3-3-128,-3-3-248,4 0 0,-3-5-72,6-1 40,2-3-88,0-4-48,11-2 0,2-3-80,3 0-24,6 3 0,1 1-56,3 2 16,1 8 56,0-2 0,-1 6 48,6 2 40,4 4 0,4 5 8,5-4 40,3 2-16,-1-7 24,3-5 40,-1-7 8,0-3 32,-8-3 64,-6-4-8,-8 0 16,-6 2 216,-10 3 32,-5 0 41,-13 0-57,-3 2-280,-11 3-192,5 2-136,5 2-393,4 3-631,7 0 792</inkml:trace>
  <inkml:trace contextRef="#ctx0" brushRef="#br3" timeOffset="33090.4">9793 3420 2808,'0'0'0,"0"0"0,-7 11 0,7-11 432,-16 27-8,5-13-424,4 0 0,-3 0 928,-3 0 8,4-3-936,5 1 0,1-1 816,3 0 0,3-2-816,0 0 0,0-2 608,2-1 16,0-2-624,2 1 0,-1 1 448,3-3 0,1 1-448,4-1 0,4 0 392,-1-2 16,4 0-408,-4-1 0,3-2 368,-3-1 8,-2 0-376,4-1 0,-7 1 336,0-3 0,3-1-336,2-1 0,-2-2 264,0-3 0,6-2-264,-1 2 0,1-4 200,-1 1 8,3-5-208,1 1 0,-1 0 152,2-4 8,1 2-160,-3 1 0,-1-3 128,2 0 0,-3 2-128,-2 4 0,0 5 120,-4 0 8,-3 0-128,2-1 0,-7 3 128,-1-1-8,-3 3-120,-2 0 0,2 0 152,0 1 8,-3 1-160,-3 0 0,0 2 128,2-3 8,-2 2-136,0 4 0,0-2 136,1 3 0,0-1-136,-1 0 0,-3-1 112,2 0 16,-3 2-128,0 1 0,3 3 112,-4 1-8,-2 2-104,-4 3 0,-1 1 80,1 0 8,1 5-88,1-2 0,0 2 56,2 1 0,-2 1-56,2 1 0,-4-3 32,4 1 16,0 5-48,2-1 0,-2 6 16,1-1 16,2-2-32,3-1 0,-2 0 8,3-1 8,1-1-16,2-2 0,3-2 16,2 0 0,-1-2-16,2-1 0,0-2 16,1-2 0,1-1-16,-1-1 0,3-3 16,2 1 0,-1-3-16,3 1 0,-4-3 24,2-3-8,-1 1-16,2 0 0,-3-1 8,2-1 8,0-2-16,1 1 0,1-2 8,1-2 0,1-3-8,-3 1 0,-3 0 0,0 0 16,0 0-16,1-2 0,2-2 0,-3 1 8,0-1-8,1 2 0,1-4 0,1 3 0,-3 1 0,1 1 0,-8 1 0,-2 2 0,-1 0 0,0 0 0,0 2 0,0 1 0,-1 2 0,-2 0 0,-1 1 0,2-2 0,-3 1 0,0 2 0,-5 2 0,2 0 8,-2 0-8,0 2 0,-2 2 8,1 4 0,1 2-8,3 1 0,0 0 0,0 2 8,-2 2-8,2 0 0,0 1 0,1 1 8,2 0-8,1-1 0,-3-1 0,5-1 0,-3-1 0,1-2 0,3 1 0,3-3 0,-3 1 0,0-4 0,0-2 0,4 2 0,-3-3 0,1 1 0,2-1 0,-1 3 8,0-4-8,1 2 0,-1 1 16,1-3-8,2 0-8,-1 1 0,3-3 0,3 0 8,-4 0-8,7-5 0,5-2 8,-1 1 0,0-3-8,3 2 0,-1-3 8,0 4 8,1-4-16,-5-1 0,3-3 24,0-2-8,-2 0-16,1 2 0,1 0 32,1 1 8,-4 2-40,1-3 0,-4 4 56,2-1-8,-2 1-48,-3 3 0,-2 1 64,-3-1 0,0 5-64,-2-2 0,-1 3 88,-2-1 0,2 2-88,0-2 0,-1 2 144,-1 0 0,0 0-144,0 0 0,0 0 175,2 0-7,-2 4-168,-2 1 0,-1 4 168,1 1 8,-1 3-176,-1 0 0,1 1 144,-2 3 8,2-2-152,1-1 0,2-2 120,-3-1 8,3-2-128,3 2 0,-3-2 112,2 1-8,-2-1-104,1 1 0,1-4 72,1 1 0,-1-1-72,-2 0 0,3-2 64,1-1 8,-3-1-72,1 0 0,-2-1 56,2 0-8,1 2-48,3-3 0,-2 2 40,5-2-8,-4 0-32,2-2 0,1 2 32,-1-3-8,0 1-24,3-1 0,-3-1 8,3 0 8,-3-4-16,2 0 0,0-1 16,0-1 0,-8 8-16,0 0 0,1-2 8,-1 3 0,4-3-8,-2 2 0,-2-4 8,0 4 0,4-9-8,-5-1 0,3-1 8,-3 0 0,3-2-8,-2 2 0,2-4 16,-3 4-8,3 3-8,-3-1 0,0 1 8,0 1 8,0 5-16,0 2 0,0-3 16,0 1 8,0 1-24,0 0 0,0 2 16,0-3 0,0 2-16,0 1 0,0 0 16,0 0 8,0 1-24,0-3 0,0 2 8,0-1 8,0 2-16,0 0 0,0 0 8,0 0 8,0 0-16,0 0 0,0 0 0,0 0 8,0 2-8,0-1 0,0 2 0,0-2 16,0 3-16,1 1 0,2 1 0,1-1 0,-1 4 0,4 1 0,0 0 0,-1-1 0,-1-2 0,2-2 0,1 1 0,-1-1 0,-1-1 0,2-2 0,-4 2 0,4-2 0,0 1 0,1-2 0,-1 2 0,3-3 0,-3 0 0,2 0 0,-3-3 0,3 0 8,-2 2-8,1-1 0,1-4 8,-3 2 8,0 1-16,0 1 0,-4 0 16,4-2 8,-2 1-24,3 1 0,-4-3 24,2 1 0,-2 0-24,2-2 0,1 3 40,-2-4-8,-1 4-32,1-2 0,-4 1 40,2 0 0,-2 1-40,1 1 0,1-1 48,-3 0 8,2 2-56,-2-3 0,0 1 48,0 1 8,0-1-56,-2 0 0,2 2 56,-3-2 8,1-1-64,1 3 0,-1-1 48,1 2 16,0-2-64,1 0 0,-3 2 56,1 0 0,-3 4-56,-5-1 0,3 4 24,0 0 8,-3 3-32,1 2 0,1 1 0,1 2 8,2-3-8,0 1 0,0 0 0,0 1 0,2-4 0,1 1 0,0-2 0,-1 1 0,0-3 0,2-1 0,1 1-8,0-2 8,0-3 0,0 2 0,0-1-16,0-1 16,1-1 0,2 2 0,-3 1-8,3-3 0,-1 2 8,0-1 0,1-1-16,0 1 8,7 0 8,1 0 0,-1-2-16,0-2-8,3-3 24,1 1 0,3-1-24,-5 0 0,12-6 24,-1-2 0,-2 1-24,-1-3 8,-8 6 16,-2-2 0,0 1-8,-1-3 0,-2 4 8,-1-4 0,1 1 0,-3 0 0,-1 4 0,0 0 0,-1 2 0,-1-1 0,-1 5 0,0-2 0,0 2 0,0 1 0,0-3 0,0 1 0,0 0 0,0 1 0,0 0 0,0 1 0,0-1 0,0 2 0,0-2 0,0 0 0,0 1 0,0 1 8,0 0-8,0 0 0,0 0 0,0 0 0,3 5 0,1 0 0,-2 0 0,1 3 0,3 2 0,-3 4 0,-2-4 0,2 2 0,0 2 0,-3 0 0,0-2 0,0 2 0,0-5 0,3 0 0,-3-1 0,2 0 0,-2-1 0,2 0 0,1-1 0,0 1 8,-1-1-8,3 2 0,0-4 8,0 2 8,9 0-16,-2-1 0,3-5 32,2 0-8,26-4-24,0-2 0,1-2 8,1 0 0,-1-3-8,-5 2 0,-4-4 0,-4 0 0,-31 13-14591</inkml:trace>
  <inkml:trace contextRef="#ctx0" brushRef="#br3" timeOffset="33090.4">9878 3356 3208,'0'0'0,"0"0"0,-6 4 0,6-4-2416</inkml:trace>
  <inkml:trace contextRef="#ctx0" brushRef="#br3" timeOffset="32980.58">9918 3357 5824,'0'0'0,"0"0"0,-4 0 0,4 0-4376</inkml:trace>
  <inkml:trace contextRef="#ctx0" brushRef="#br0">12411 3339 4001,'2'0'2720,"-1"-1"457,-1 0-1000,0 0-593,0 0-152,0 1-448,0-1-183,0 1-321,-1 0-128,-6 14-208,-19 31-48,4-20-40,5-4-8,0 3-48,11-4 8,3 3-40,8 1-24,8-5 16,5-4-16,4-10 40,5-5 0,6-9 32,2-6-8,7-15-16,2 1 24,10-10-8,3-5 24,2-5 48,-1-9-16,-8-3 8,-4 1 0,-13 7-24,-4 6-8,-12 2-16,-8 8-8,-9 0 0,-9 4-16,-5 12 0,-1 7 0,-5 14-24,3 12 8,-1 13-16,-4 5-16,-3 10 40,3 7 0,0 9 0,-3 9 8,9 8-32,-3 0 0,12-13-16,7-9-8,9-16 24,6-7-8,5-9-24,1-6 24,-1-11 24,1-4-8,-4-11 48,4-3-16,-1-7-8,-2-4 0,2 1-40,-8-5 24,-2 4-8,-5 3 0,-3 9 48,-3 4-16,0 12-8,-4 2 0,-1 6-8,1 5-32,-1 3 0,6 7 0,6 0-16,0-2 8,6 0 40,1-6-32,-1-7 16,3-1 40,1-7-32,1-1 40,2-4 0,1-6-8,-1-2 48,0-3-32,-2-3 0,-2 1-8,-5 0-56,0 3 32,-4 11 0,-3-1 0,-3 7 8,-1-1-24,-1 8 16,-3 1 0,4 6 0,1 2 16,6 0-40,-3-5 24,10 2-16,1-1 0,0-3 16,6 1-8,-5-7 56,-2-6 0,-3-3 40,-1-6 32,-4-5 24,8-1-8,-4-2 0,1-1 96,0-1 144,-6 0 40,-4-8-56,-2 1-104,-3-2-240,-4 1-8,3 8 16,-2 4-24,-8 5 8,2 6-16,-1 4 0,2 4-48,5 1 24,-2 5-8,5 4-16,2-3 32,6 6-8,-1-4 8,2 5 16,3-1 16,-1-1-8,7 2 16,1-4-16,-4 0-16,9-4-16,-3-2 8,4-5 24,3-3 8,-3-3 48,2-1-24,0-6 48,0-1 0,1-4 0,-2 0 64,1-1 224,-2 2 24,-5 0-7,-1-1-41,-9-3-264,-1 7-24,-1 0-8,-3 5-48,0 6 0,-4 0-24,1 4-24,2-4 0,0 0 32,-6 13-40,-11 26 16,14-20 0,-3-3-48,4 3 48,2-3-8,1 1-16,2-3 16,4 1 8,1-3 0,4-6 24,5 2 0,1-5 0,0-6 32,3-2 8,1-12 40,1 1 16,1-2-24,-3-6 48,-7 3 8,1-3-56,-2-4 64,4 5-56,1 1-8,-1 2-16,-2 10 120,-9 0 48,5 3-32,-2 5 40,-2 1-184,0 1-24,-4 0 0,1 1 16,-2-1-24,-1 0 16,0 0 8,0 0 0,0 0 24,0 0 56,0 0 8,0 0 24,0 0-16,0 0-80,0 0 8,0 0-64,0 0 32,0-1-8,0 0-8,0-1-8,0 1 8,0 1 16,0-1 0,0 0 24,0 0-32,0 1-24,-1-1 0,0 1 16,-1 0 0,1 0 8,-4 3 8,-6 4-24,-24 30 8,24-22 0,-1 2 0,-1-2 0,-2 5-8,4-1-16,8 2 8,-7-2 0,10-2-32,0-2 32,0-5-32,9 4-8,-4-6 24,2-5 16,4 3 0,2-4 32,5 1-8,2-3-8,1-4 48,1-4-64,2-2 32,2 0-24,-1-5 8,-1 5 40,-2-7-24,0 2 32,-1-1-24,-5-7 0,1 1 0,-6 1-8,-4 2-24,2-2 16,-8 9 0,1 0 16,-8 3 40,-2 3-48,-2 2 0,-3 3-40,-1 5-32,0 5 24,-2 10 24,-1 2-16,0 10 0,1-2-24,4 7-32,6-5 40,6-6 0,4-3 24,9-3 16,3-3 24,5-1 8,-1-7-24,2-5-88,2-2-128,-7-6-712,9 1-705,-11-5-2207,0-1 2343</inkml:trace>
  <inkml:trace contextRef="#ctx0" brushRef="#br0">13898 2983 13011,'-17'-16'5665,"9"3"-3096,5-1-1017,5 5-840,3 4-568,8 1-1168,2 3-753,4 11 1097</inkml:trace>
  <inkml:trace contextRef="#ctx0" brushRef="#br0">14548 3023 9698,'-6'-2'4121,"6"-1"-2513,4-1-175,13 2-529,8-2-360,18 3-360,11 0-136,7 4-288,3 0-384,-5 0-3793</inkml:trace>
  <inkml:trace contextRef="#ctx0" brushRef="#br0">14689 2948 3017,'7'-19'1928,"0"0"64,-1 0 25,1 2-137,-3 0-239,-1 2-345,0 1-16,-2 7-160,-1 0-47,-1 8-297,-1 4-176,-2 11-280,0 10-96,-5 11-64,-3 3-48,0 9-56,-3 1-24,-2 9-40,1 4-16,-4 2 48,5 1-24,5-10-16,-2-11 16,4-15-56,6-6-8,3-12-8,0-7-16,5-4-88,-3-3 0,4-7-64,-2-3-88,5-4 8,-2 1-8,0-5 24,0 4 72,1 4 72,-3-5 48,-1 7 56,2-2 48,-3 2 32,-2 3-24,0-1 0,0 2 0,0 2-16,0-1 24,0 4 32,-2 0-32,0 0-8,0 0 16,0 1-16,2 0 0,4 2 48,2 1-32,0 3 16,27 15-16,-20-15-24,2 2 24,4-3-8,2 2 0,-3-5 0,1 1-16,0-2 16,-4-5 24,-2 4 24,-5-5 48,3 0-32,-3 5 32,-7-6 0,-2 3-56,1 1 24,-1-5 8,3 7-32,-3-4 32,0 2-32,-1 0-32,0 1 40,0 0-8,0 1 72,0-1 24,0 0-16,0 1-16,0-2-8,0 2-88,0-1 16,0 0 24,-1-1-40,1 1 56,0 1-16,0-1-16,0 1 0,0-2 8,0 1 32,0 0 24,0 1 48,0-1 32,0-2 32,2-2-16,0-3-24,-1 3-32,-1 2 32,0 0 0,0 2 16,0-1 24,0 1-79,0 0-41,0 1-16,0-1-32,0 0-48,-1 1 24,0 0-24,-4 19-16,-32 26 0,25-22 0,-5 1 0,12 1-8,-3-4 0,12 1-8,4-6 0,5-4 0,2-7 16,4-1 8,-2-3-8,2-2 32,7-4 8,-11-9 0,10 2 40,-2-4 8,-10-4 8,2 1 40,-9-5 192,-5 1-24,-3 1-40,-7-3-8,-4-2-216,-6 3-32,1 5-8,2 6-16,-1 7 8,8 9-24,2 10 8,-1 5 16,5 5-32,1-1 48,3-1 16,8-5-24,16-1 8,2 1-24,13-8 32,-1-4-16,0-4-48,1 0-32,-10-1-224,-5 0-312,-8-1-817,-4-1-527,-9-4 1160</inkml:trace>
  <inkml:trace contextRef="#ctx0" brushRef="#br0">15527 3379 4849,'-24'23'2449,"21"-27"-841,4 2-192,0-3-248,2-2-215,3-2-153,2-2-64,1-4-96,5 0-32,2-8-120,2 0 24,3-2-63,-2 0-57,1 4-88,-2 2-96,-5 9-104,-4 3-40,-5 6-64,-2 5 8,-2 5-8,-2 4-16,-2 12 8,-2 2-16,3 3-24,0 1 16,3-7 8,4 1-8,3-4 8,5-7-8,1-6-24,0-7 24,1-4 40,2-5 0,3 0 32,0 0 0,-1-8-16,-9-3-24,1-5 8,0 0 16,-3 3 0,2 3 0,-3 3-16,-1 5 0,-5 6-56,-3 3 24,0 9-24,-3 1 0,-2 11 48,5 1-8,-1 3-16,-1 0 8,7 0-40,4-2 40,-2-7 24,10-4-8,1-4 0,0-4-16,6-4 32,0-8-8,2-4 56,0-1-8,1-6-56,-1 6 24,-3-6 8,-2-2-32,-6 3 8,-2-1-8,-7 5-64,1 5 16,-2 6 32,-4-1-48,-1 8 32,0 2 0,-3 5-40,3 5 32,1 3 32,0 3 8,2 2 8,0-3 0,5-3-24,4-4 16,1-7-24,5 3 24,1-5 8,7-1 8,-3-3 16,-2-2-16,0-4-16,-5-3 0,0-2-16,-2 2 16,-8-2 0,1 1-24,2 4-16,-4 2-40,6 4 8,-11 2-32,3 5-24,3 4 64,5 4-16,5 2 24,-1-4 32,1-5-8,2-2 8,-3-6 32,2 0 64,3-2 32,-6-9 88,2-1 32,-4-4 72,-2-2 8,-5-2 312,-2 1 0,-7-5-104,-2 3-16,-4 0-440,-6 3-48,4 7-72,-1 5-72,4 11-272,3 3-400,-1 8-800,2 3-673,1-3 1393</inkml:trace>
  <inkml:trace contextRef="#ctx0" brushRef="#br0">16608 3301 5481,'29'-33'3465,"2"-10"472,4 0-1665,4-1-431,-2-2-281,-7 2-656,-4-2-312,-9-2-432,-8 2-72,-11 2-88,-7 6 16,-11 16-16,0 11-24,-9 19 0,1 15-24,-2 15-8,3 8 24,10 9 8,0-3-8,5 8-24,5 0-64,2-3 8,7-2-16,9-13 16,1-11 56,3-10-8,2-8 24,-10-10 64,3-6 16,6-7 32,-2-5 24,3-4 8,0 8-8,-8-5 24,1 6-16,-7 3-56,-2 2 24,-1 3-72,0-1 0,0 3 0,0 0 0,0 0 8,0 0-8,-1 3 32,0 10-40,-1 23-8,2-19 16,4-4-8,-1 0 8,4-6 32,2-2 0,2-1 16,2 1 48,1-6 232,-9 1 8,1 0-15,20 2-25,5-2-176,-2-3-24,-8-3 80,-3-2 40,3-2-32,-3 0 8,-5-5 24,2 1 16,-4-1 48,1-2-8,0 0-72,2-1-80,-6-3-64,-5 0 0,-6 3-56,0 3 0,-6 9 0,-3 6-48,2 9 32,-9 10 0,4 7-32,7 5 40,1 3 8,3-3-16,8-5 0,-1-3-24,5-6-24,5-2-88,6-4-368,-2-4-520,3-6-1689,4-2 1713</inkml:trace>
  <inkml:trace contextRef="#ctx0" brushRef="#br3" timeOffset="42162.53">18098 2952 7736,'0'0'0,"0"0"0,0 0 0,0 0 296,0-2 8,0 2-304,0 0 0,0 0 712,0 0-8,0 0-704,0-2 0,0 2 552,0 0 0,0 0-552,-2 0 0,2 0 296,-5 0 16,5 0-312,-8 9 0,8-9 176,-20 26 16,7-7-192,0 0 0,0-2 144,-1 4-8,2-1-136,-3-1 0,-1-1 120,0-1 0,0-1-120,0-1 0,-2 0 120,0-2 16,0 1-136,4 0 0,0-2 152,2 1 0,0-3-152,0 0 0,-1 0 152,3-3 16,0-2-168,-1-1 0,3-2 168,1 1 8,-1-3-176,1 0 0,1 0 208,2-3 0,0 2-208,-1 0 0,2-1 192,1 0 0,0-3-192,0-1 0,1 1 184,-1-4-8,2-2-176,2-1 0,3-2 168,0 0 8,2 0-176,2 0 0,-1 4 120,2 0 8,-3 2-128,-2 3 0,0 1 112,-1 0-8,1 0-104,-1 1 0,2 2 88,-3 0 16,1 1-104,0 0 0,0 0 72,-4 0 8,3 1-80,2 3 0,1-2 56,0 4 0,-1-1-56,2 1 0,2 1 56,2 4 8,-1 0-64,-4-2 0,-1 2 32,5-1 16,-5-1-48,2 2 0,1-4 40,-1 1 0,-2-1-40,0-1 0,1 1 40,0-3-8,1 1-32,2-3 0,-1 3 32,1-1-8,0-2-24,0 1 0,-1-2 23,1 1 17,1-2-40,0-2 0,1 1 24,2-2 16,0-1-40,0-1 0,-1 1 24,-2-3 0,-2 2-24,0 2 0,-2 2 24,-1 1-8,0 0-16,0-2 0,-5 2-12471</inkml:trace>
  <inkml:trace contextRef="#ctx0" brushRef="#br3" timeOffset="42963.24">18159 3490 7432,'0'0'0,"0"0"0,0 0 0,0 0 96,0 0 8,0-1-104,0 1 0,2-3 216,-1 2 8,2-2-224,1-5 0,2-1 568,4-2 0,-2-1-568,0-1 0,1-1 496,1-1 0,0 0-496,2-1 0,0 1 408,0-2 8,-2 1-416,-3 3 0,-2 2 392,2 1 0,-2-1-392,1 2 0,-2-2 344,1 0 8,-2 0-352,-2-2 0,-1 3 256,0-4 16,-1 3-272,-4-2 0,-2 3 240,-1-3 16,0 3-256,1 3 0,0 3 224,-1 1 8,3 2-232,0-1 0,3 1 216,0 0 8,-1 1-224,1 0 0,-2 0 176,1 1 8,0 6-184,-6 4 0,1 4 120,-1 5 16,1 0-136,0-1 0,2-1 80,1 1 0,2 1-80,-1-2 0,1 3 48,2-1 8,1 2-56,0-1 0,0 0 32,0 0 8,1-1-40,1-1 0,-1-3 32,3 0 8,-2-1-40,-2-2 0,1-4 24,1-3 16,0-1-40,-1 0 0,1-4 40,0 3 8,-2-4-48,0 2 0,0 0 40,0-2 16,0 0-56,0 0 0,0 0 56,0 0 8,0 0-64,2 0 0,-1-4 56,1 2 0,1-5-56,1-3 0,4-4 96,0-3-8,1 2-88,-2 2 0,-1 1 96,-2 2 16,3 0-112,0 1 0,0-1 96,0 3 7,2 0-103,0 0 0,1 0 112,2-2 8,-2 4-120,0 1 0,0 2 64,0 2 24,-3 0-88,7-2 0,-2 2 72,5 0 0,-3 0-72,-4 2 0,-1 0 80,-2 1 0,-1-1-80,-1 1 0,-1 1 88,0-3 8,-1 2-96,-1-1 0,-1 2 96,2-2 0,-3 2-96,-3 3 0,-1 2 88,-3 2 0,-2-1-88,0 0 0,0-1 80,-1 1 16,0-3-96,3 0 0,0-2 80,3-2 0,1-2-80,0 2 0,1-3 80,-1 1 0,1 0-80,0 0 0,1 1 56,0 0 0,0 0-56,1-2 0,-3 2 40,1-1 8,0 0-48,2 0 0,2 1 32,0 0 8,1 0-40,-2 3 0,3-1 16,2 1 0,1-1-16,2 2 0,0 0 16,-1-1 16,1-1-32,1 1 0,2 0 16,0-2 8,-1 0-24,1 3 0,-2 1 32,0-1 0,-3 1-32,0-5 0,-5 1 48,3-2 8,-4 2-56,3-3 0,-2 0 72,1 0 0,-3 0-72,2 0 0,-1 0 128,1 0 16,-2 0-144,0 0 0,0 0 168,0 0 0,0 0-168,0 0 0,0 0 168,0 0 16,-2 0-184,-4-5 0,6 5-14951</inkml:trace>
  <inkml:trace contextRef="#ctx0" brushRef="#br0">18949 3244 3577,'48'-19'2184,"-58"29"-143,-2 3-1073,3 7-112,3 0-472,5 0-120,7-4-24,5-5 48,10-3 176,5-4 89,6-6 47,-1-4 72,-1-10 40,-3-4 16,1 1 48,-7-2-56,-10 4-103,-1 2-81,-14-1-168,-2 5-64,-4 1-160,-5 2-64,-4 6-80,0 3-56,-8 9-136,1 4-152,-3 2-592,5 3-753,10 0 1105</inkml:trace>
  <inkml:trace contextRef="#ctx0" brushRef="#br0">19371 2899 7650,'-2'-11'3520,"-1"3"-1743,-6 11-753,0 7-272,-7 15-432,2 8-104,-3 7-48,1 3-80,1 3-64,1-2-16,0 8-48,7-3 24,10-8 0,7-5 0,11-14 8,1-8 24,0-11 16,-2-5-16,3-7 40,2-7-24,5-6 16,1-4 32,0-5 40,-5 2-8,-10 0-32,1 4 0,-9 7-80,-4 1 8,-4 12-8,-3 0-32,-8 11 16,-6 5-16,-2 9-24,0 6 24,2 2-8,1 2 0,8-2 32,2-2 8,7-5 0,4-3-16,6-5 16,5-8 32,3 0 0,4-8 40,-2-10-16,7 1 0,-3-12-40,-1 2 8,0 0 24,-8-6-16,2 10 16,-5-2-8,-5 5-16,0 8-24,-8 5 8,3 2-8,-5 3-40,1-3 24,0 1 0,-3 15-8,-9 26 24,6-22-16,4-4 0,-2 1 16,6-3 0,5-4-8,1-1 32,10 0-24,-6-6 16,2-2 8,2-5 16,0-5 0,3-5 129,-1 0 143,-1-5 56,1 2 24,-2 2-136,0 2-184,-5 4-64,-1 0 0,-6 2-8,-2 5 8,-1 2-16,0 4-16,0-4 0,-1 0 8,-3 11-16,-1 3 16,-6 25 16,10-17-8,3-6 8,4 6 24,0-10-24,4 0 0,4-6 24,-3-6-24,4-2 48,2-6 0,3-9-32,0-3-16,-4-5-72,2 2 0,-9 7 0,0 2-32,-5 7 48,1 4-24,-2 5-16,-4 3 48,-1 4-8,-2 5 8,8 0-16,-1 0-40,8 1-88,1-1-144,-3-5-441,4-4-343,2-7-2073,-2-1 2073</inkml:trace>
  <inkml:trace contextRef="#ctx0" brushRef="#br0">20004 2914 7706,'-9'-7'3912,"2"-5"-647,7 11-2753,4 0-360,5 5-1368,3 6-1921</inkml:trace>
  <inkml:trace contextRef="#ctx0" brushRef="#br0">20225 3231 6105,'40'64'3145,"-23"-68"-1105,0-6-415,6 2-249,-1-11-320,3 5-64,-8-12-95,5 3-41,-13-2-224,0 2-168,-7 1-272,-10-2-96,-2 7-64,-6 1-32,1 13-8,-4 6-56,0 10-16,-3 6-16,1 9-8,5 5 0,7 4-48,1 1 0,9-2 8,7-5 32,6-5 48,5 2 32,0-17 24,1-2 8,3-7 16,-3-8 16,0-6-8,-1-4 24,0-9-16,3 1 8,-4-5-8,4 0-16,-1 3 8,-9 0-16,0 10 16,-9 6-24,-5 4 0,0 5 0,-8 2-40,4 7-16,-5 2 40,0 8-24,5 1 0,2 3 24,-2 0-24,6 2 24,-5-6 40,5-3-8,7-3 0,-3-4 16,11-4-16,-2 0 48,8-10 40,1-4-16,0-7 32,2-5-80,2-2 0,-1-3 0,0 2 0,-3 0 16,-7 4-40,-3 6 8,-9 7-48,1 3 0,-5 5-8,-5 2-32,-3 5 8,1 4-16,-3 6 8,-1 3-24,-1 2 16,2 3-8,1 1-8,3-1 64,6-3-40,1-2 56,5-5 8,3-1 0,2-11 32,5 3-8,-2-8 48,2-5 0,3-4-40,-1-8 0,3 2 16,-3-4-16,-2-3 56,2 2-8,-1-2-16,2 0 8,-1 3-32,-2 1-16,-6 5 0,1 5 8,-1 5-8,-4 3 24,1-1-32,-5 1 0,-8-1-8,6 3 16,-1-1 0,2 1-8,0 0 24,0 0-16,-1 0 24,1 0 0,0 0-16,0 0 0,0 0-16,0 0 0,0 0-8,0 0 8,0 0 0,0 0 16,0 0-8,-1 0-24,1 0 32,0 0 8,0 0 160,0 0 72,0 0-48,0 0 8,0 0-128,0 0-72,0 0 8,0 0-32,0 0 8,0 0-8,0 0 0,0 0 8,-1 0-24,0 0 0,-1 0 16,1 0-8,0 0 0,0 0-16,0 0-24,0 0 48,1 0 8,0 0-16,0 0 32,0 0-32,3 2 8,7-1 24,-3 6-32,24 23 0,-20-19-24,-1-1 0,2 8 32,-2 2 0,-7 2 233,2 0 55,-6-3-8,-3 1 48,0-4-160,-5 2 24,-4-6-56,-6-1-16,-3 0-80,-5-8-40,4-1-24,2-5-8,1-2-160,12 0-96,-2-4-664,9 3-585,3-3-1303,2 0 1631</inkml:trace>
  <inkml:trace contextRef="#ctx0" brushRef="#br0">21144 3159 8754,'0'6'4065,"-2"1"-1665,-8 8-839,1 3-241,-3 2-536,-1 4-320,8-3-488,0-4-168,7-3-640,0-4-472,8-10-2833,-1-4 2696</inkml:trace>
  <inkml:trace contextRef="#ctx0" brushRef="#br0">21246 2933 10754,'-3'-7'3753,"4"7"-3585,-4 5-592,2 2 272</inkml:trace>
  <inkml:trace contextRef="#ctx0" brushRef="#br0">21345 3159 4833,'-3'-5'2753,"1"5"-649,-10 0-456,1 8-703,3 1-265,-6 8-280,4 6-88,0 6-184,4 4-48,7-5-48,5-3 0,9-6 24,3-6 80,10-3 264,-3-7 64,4-9 96,0-3-56,-6-8-224,2 1-87,-7-6-73,-3-1-56,-9-3-24,-1 0-24,-10 1-24,-1-1-16,-6 5-88,-3 3 48,-3 11-48,0 7-1,-1 8 25,1 5-16,1 8-24,4 2 64,8 4 32,-3-3-24,19 1 40,2-6-16,8-2-8,5 0 40,-2-10 24,4 1 0,1-8 8,0-5 0,1-10 8,1 3-8,-9-7 32,1 3 0,-8-1-8,2 1 0,-12 3-32,0 4 8,5 5-24,-8-1 24,5 7-8,-10 0 8,-5 5-40,3 5-32,-1 2 48,4 2-16,2 2 8,-3 4 8,1-2-40,6 4 0,2-5 0,2-7-8,3-6 0,-1-4 16,7-6-40,5-2 0,4-2-48,4-3-48,-2-1 56,-8 0 24,-9 0 8,-3 5 32,-3 4 0,0 2-24,-3 1 32,2 3-16,-4-3 8,0 0 32,0 0 8,0 0 0,0 0-8,7 5 8,7 0 48,29 9-8,-25-19 16,0-6 40,4-1 16,-3-6 48,3-5 56,-2-2-8,8-9 40,2 0-31,3-7 39,10 2-16,-6-1-48,-2-2-32,-8-3-104,-6 0-56,-19 8-8,-3 10 16,-19 22-16,-6 9-8,-15 18-56,-4 5-64,1 10 24,3 4 8,16 8-48,4 3 40,5 3-72,5 1-49,2-8-63,6-4-64,6-11-64,6-5 88,5-12 136,-3-10 96,0-12 176,2-4-32,4-8 80,12 1 24,7-6 72,4-2 72,1-5 112,-3-4 32,-8-1-71,-5-1-41,-9 5-192,-8 0-56,-2 10-72,-7 7-16,-9 8-56,-9 7-8,-13 8-24,-5 8 8,-15 9 72,8 8-24,4 9 48,13 1-8,14-4-8,2-3 16,13-6 8,3-7-16,5-6 24,0-6-32,7-7 16,5-5 32,17-11-32,4-7 48,4-9-24,0-2 8,-3-4 48,-3 4 0,-7 1 136,-5 8 232,-15 2 336,5 6 128,-3 9 72,0 3 1,5 14-145,-7 2-128,-10 5 16,1 0-184,-10 4-136,-6-4-24,-7-3-232,1-1-72,1-9-80,7-1-40,5-9-168,-1-1-88,3-4-680,-3-4-400,2 0-1009,-4 0-991</inkml:trace>
  <inkml:trace contextRef="#ctx0" brushRef="#br0">22524 3306 7690,'-1'0'3352,"4"-5"-1527,5 1-185,5-6 48,12-4-71,13-5-345,5-4-200,13-3-448,-5-1-143,-8 6-97,-6 0-40,-5 7 8,-12 3 0,-6 4-72,1 6 0,-8 3-64,5 4-56,-8 8-40,1 5-40,-5 7 24,1 2 56,-2-1 64,-5-2-8,3-2 80,-4-9-80,2-2-120,-2-5 40,-4-7-200,0 0-32,-2-5-264,-4-1-336,-5-6-1000,1 4-745,-2 1 1497</inkml:trace>
  <inkml:trace contextRef="#ctx0" brushRef="#br0">15339 4221 4065,'69'31'2104,"-61"-20"-679,3-4 39,-1-6-72,6 1-160,-3-9-119,7 1-1,-1-8-256,0 0-72,7-6-128,-4-2-39,5-3-33,-3-2-72,-2 1-208,-3-1-80,-7 11-168,-3 4-40,-8 9 8,-2 3-24,-5 11 0,-3 2-32,-2 10-32,0-1-32,0 5 8,6-1 0,4-3 0,6 0 40,7-6 8,-1-4 8,9-7 32,-2-3 8,2-6 8,6-3 24,-1-7-32,-3-2 24,0-7 8,-1 0-32,2-1 8,1 4-8,-4 4-8,-7 1 8,-6 5-8,-5 4-16,-2 5-8,-1 5 0,-4 8 24,-1-1-24,1 13 0,2-6-24,3-1-16,1-1 32,2-8 8,3 0 16,3-1 8,2-2 8,3-4 8,0-2 40,-2-10 24,3 2-8,1-3-8,1 0-8,2-1-32,-3-3-24,-2-6 8,-2 3-16,-1 0-24,-5 4 32,-3 8-56,2 1-16,-5 10 16,-3-1-32,1 10 8,-1 2-8,1 0-56,3 5 16,3-3 0,4-2 48,4-3 48,6-3 24,-6-8 40,5-2-8,4-3 80,-3-5 16,4-3 56,-9-6 8,4-7 0,-5 0 24,-2-3 0,0 0 224,-4 2-24,-5 0-72,-8 2-56,-4 3-264,-3 12-96,2 7-56,-4 9-208,-1 8-232,3 7-672,-5-1-537,11 2 1105</inkml:trace>
  <inkml:trace contextRef="#ctx0" brushRef="#br0">16444 3817 6105,'1'-9'3993,"-2"7"184,-8 13-2217,-3 2-311,-7 13-625,3 9-272,-3 10-376,-2 7-136,5 7-184,2-2-32,14-9-104,6-5-56,12-15-648,3-2-536,1-12-2665,-3-4 2545</inkml:trace>
  <inkml:trace contextRef="#ctx0" brushRef="#br0">15181 4088 5473,'0'0'2849,"0"0"-785,0 0-687,0 0-697,0 0-264,-1 10-344,-5 12-32,-14 23-8,11-20-16,3-1 32,6-2-32,8-7-16,6-4 32,9-5 120,4-6 216,13-4 280,-6-8 96,4-4 128,-6-7-63,-15-5 31,3 2 8,-13-2-136,-2 3-96,-10 3-288,-6-1-152,-3 8-88,-5 2-56,-1 12-56,-4 4-40,-5 10-216,6 7-136,-3 7-840,5-1-616,4 5 1175</inkml:trace>
  <inkml:trace contextRef="#ctx0" brushRef="#br0">17093 4267 4521,'-58'-5'2440,"60"-4"-943,6-1-129,-3-4-144,-1-7-455,6 2-73,4-2-112,2 0 24,4-1-64,1 7 0,-2-1 48,2 2-88,3 10-48,-3 2-71,3 13-153,-3 0 0,-5 10-80,-3 0-32,-6-1-32,-1 2-40,-8-5-16,-4-1 8,-4-6-24,-7 1-8,0 0-88,-4-1-88,2-4-160,0-1-128,6-3-665,3 2-679,7-3 1152</inkml:trace>
  <inkml:trace contextRef="#ctx0" brushRef="#br0">17299 4223 4305,'40'14'2576,"-31"-25"-295,5-3-945,6-3-136,2-2-375,7-2-73,-7-2-96,0 0-72,-10 2-176,-4 5-112,-3 9-176,0 4-56,-2 7-48,-7-1 24,3 9-40,-4 4 8,-1 6 8,-3 6-24,1-5 0,-4-3-32,12 3-40,0-4 24,6-4 8,4-2 0,-6-12 64,6-1-16,0-1-24,-2-9 16,5-3-56,1-1 24,4-2-24,4 1 0,-4-2-40,-2-1-32,-4 5 24,-4 1 16,-4 7 40,-3 3 32,-1 5 8,0 2-56,0-5-40,0 0-48,0 13-80,0-2-56,4 22-104,2-20 32,2-2 88,4-1 72,3 2 224,4-6 16,3-1 32,3 1 40,0-9 48,4 2 40,0-9 48,2-6 16,-2 0-16,-3-6 8,-6-2 32,-5 1-8,0-2 40,-5 1 0,0 3-80,-6 1-40,-7 0-112,-1 2-56,-7 4-40,0 4 16,-3 10-40,4 3-8,-6 9-16,8 5-24,-3 5 16,-5 4 8,12 2 8,-4 1 16,4-4-32,5-1-16,8-1 32,3-5-56,3-3 96,-4-1 16,5-6 0,-1-5 40,8-4 0,4 1 16,1-7 56,0 1 24,0-1 0,-1-3 8,-2 1 0,0-4-24,-5 3 304,-2 0 1,-1-1-9,-4 2-16,-4-4-344,-2 4-24,-7-4-32,3 8 0,-5 0 24,1 5-24,-1 4 8,1-4-8,1 0-40,-3 1 24,-2 12-16,-6 21-16,11-23 32,4 1 0,6-3 24,2-2 0,3-2 16,6-1 0,-6-4 32,4-3 168,-1-10 352,2-1 128,3-4 80,-2-2-88,-1 0-288,-8-3-96,-8 1-103,-11-1-49,-11 2-80,-1 2-32,-4 10-96,7 5-40,-4 10-144,5 10-121,-4 3-471,2 2-336,5 1-568,-1 2-337,11 0-1424,3-5-383,11 0 2383</inkml:trace>
  <inkml:trace contextRef="#ctx0" brushRef="#br0">18299 4190 1920,'78'19'2041,"-37"-28"831,2-6 73,3-9-160,3-8-513,1-6-655,-3-5-177,-10-2-344,-7 4-192,-12 0-336,1 5-88,-6 2-247,-11-3-121,0 5-56,-9 3-48,-6 13 32,5 12-24,-4 13-24,-3 7-32,4 14-80,-4 1 32,0 12-65,-2 1 1,1 5 8,3 2-16,3-5 40,6-3 8,9-9 48,0-6 24,5-5 40,4-6 8,3-8 8,3-3 32,-1-9 32,-1-8 24,3-3 72,3-3 8,6 0-32,2 4 25,-7-2-57,-7 2-24,-13 0-24,-3 6-40,-7 3-48,-2 1 16,-8 3-56,-3 3 8,-8-2 32,5 5-32,0 2 0,5-1 48,8 8-8,-1-4-8,9 3 32,-6-5-16,12 2 0,-3-1 48,6 0 440,4 2 80,2-4 192,3-1 32,3-3-400,0-2-56,2 5-192,-4-4-64,-1 0-256,-2 1-296,-9-6-1520,1-1-1193,-3 7 1953</inkml:trace>
  <inkml:trace contextRef="#ctx0" brushRef="#br0">19378 4140 6393,'0'-1'2761,"2"-7"-1425,11 0-200,12 0-231,7-5-89,17-7-120,-2-4-112,11-5-160,0 0-128,-1 7-288,0 1-168,-13 10-1424,-3 0 1112</inkml:trace>
  <inkml:trace contextRef="#ctx0" brushRef="#br0">19455 3671 3777,'6'-8'2624,"-4"-1"-351,0 4-249,-1 0-231,-4 4-769,0 8-240,-7 5-376,-1 3-144,-6 10-128,3-1-72,0 6-64,0-6-16,9-6-40,1 1-56,6-6-56,3-5-40,3-5-88,7-6-32,-1-8-280,5 3-72,1-6-64,-1-2 87,0-1 337,-1-1 120,-2-1 240,-3 0 64,-4 3 144,3 2 56,-11 2 57,0 10-9,-7 4-104,-5 4-56,1 10-120,-4 1-72,-2 5-232,5 2-304,3 2 360</inkml:trace>
  <inkml:trace contextRef="#ctx0" brushRef="#br0">19441 4104 6625,'101'-1'3217,"-79"-14"-1336,-2-2-513,1-4-56,-1-3-184,0-3-71,3 0-105,3 0-128,-2 2-264,-4-2-72,-7 4-200,-5 5-64,-8 0-128,0 7-40,-5 5-8,-8 1-32,-6 8-16,-5 6-16,2 12-24,1 7 16,-1 12-24,3 8 32,-1 7-48,-2 2 8,7-6 0,2-8-8,11-15 48,3-7 8,8-7 8,2-7-24,2-4 32,2-7-32,5-7 32,-4-6 8,0-7-16,1 1 8,-4 4-24,-1 5-16,-3 6 40,-3 2-8,1 3 16,-4 1 8,0 6-24,1 4-8,3 6 8,0 3 0,6-2 0,1 0-16,-2-2 16,6 3 0,1-4-80,0 0-112,-3-8-760,0-1-520,-8-7-2713,-3-2 2648</inkml:trace>
  <inkml:trace contextRef="#ctx0" brushRef="#br0">20190 3621 6521,'0'-6'3785,"2"-2"-400,-4 7-1505,1 5-255,-8 4-681,-3 8-288,-4 10-424,-2 4-96,-2 6-104,-1-3-32,5-5-200,6 0-136,7-8-608,4-1-425,3-11-2095,1-5 2183</inkml:trace>
  <inkml:trace contextRef="#ctx0" brushRef="#br0">20278 3648 8026,'3'-5'3632,"-7"6"-1743,-2 8-457,-4 12-648,-1 5-264,2 5-359,-1 0-201,4-2-753,0-4-2127,5 11 2016</inkml:trace>
  <inkml:trace contextRef="#ctx0" brushRef="#br0">20639 4012 5673,'33'-22'2489,"-41"27"-1353,-2 3-552,-4 7-440,2 4-64,1 4 0,1 2-56,6 1-8,3-4-16,5-3-48,3-2 64,4-11 72,3 3 144,4-11 392,6-3 121,1-3 183,-1-8-88,2 1-256,1-4-64,-2-2-104,1-1-24,-6 3-48,2-1-64,-13 5-128,5 3-39,-14 5-81,1 3-16,-1 6-16,-7 6-24,3 5-16,-4 3 8,-3 3-33,1 3 9,3 2 8,1-2-32,7-1 56,3-7 0,2-4-8,6-4 40,-1-4 0,3-2-8,0-8 64,2-1 8,11-4-8,-2-8-16,10-2-24,-2 2-8,-6-2-16,-2 4 17,-7 9-17,-6 1 8,-5 9-8,-5 5-16,-7 6 16,1 5-9,1 4 34,-1 2-33,8 2-41,-1-4 25,8-2-40,5-7 0,0-3-56,4-2-64,1-9-328,-2-1-424,-5-13-2257,-4-2 2105</inkml:trace>
  <inkml:trace contextRef="#ctx0" brushRef="#br0">21064 3738 7690,'-30'-14'3880,"5"0"-855,0 4-1160,15 1-665,1 1-368,9 5-736,7 2-312,9 0-1232,5-3-2137</inkml:trace>
  <inkml:trace contextRef="#ctx0" brushRef="#br0">21735 4123 8922,'-2'-4'3401,"4"0"-2289,7-2-88,5-3 48,8 3-119,5-7-265,4 2-104,-1 1-184,-5-2-48,-3 8-216,-4 0-56,-2 4-16,-5 4-48,-8 3 8,1 6 16,-9 1-16,2 5 24,-11 3 0,2-3 32,6 3 288,-8-6 88,7-9 280,-2 2 97,0-9-1,-2 0 64,3-2-24,1-3 0,0-3-136,-1-1-159,-1-3-201,0-2-136,5 5-104,1 6-56,7-2-80,2 5-96,10-2-728,5 0-849,7 0-3560,3-6 3369</inkml:trace>
  <inkml:trace contextRef="#ctx0" brushRef="#br0">21915 3689 8546,'-4'-14'3793,"0"-1"-1673,-3 6-151,2 6-193,-2-1-192,1 10-496,2 5-327,1 8-393,-1 3-184,4 5-120,1 0-24,2-5-128,1 6-96,-1 2-648,-2-4-721,-4 6 993</inkml:trace>
  <inkml:trace contextRef="#ctx0" brushRef="#br1">8490 2374 5513,'75'3'2817,"-62"-9"-921,3-3-167,3-5-481,5-4-248,8-3-216,-4-6-88,1-4-96,-4-1-47,-4-2-65,-3 5-112,-2 1-136,-8 3-56,-6 2-112,-2 4 8,-5 5-40,0 0 0,-3 12-48,-2 0-8,2 9 16,-1 4-8,-5 8 0,1 6-8,-5 7-16,1 1 24,3 5 8,1-2 8,4-8-32,-1-2 0,1-9 24,4 0 0,3-2 24,1-1-24,1-1-16,0-3 8,1-3 32,4-2 32,3-5-24,-3 0 8,8-3-24,2-3 16,1-5-8,3 3 16,-2-1 56,-2-3 16,2 4-24,-2-5 24,0 3-48,-1 1-80,-5 2 56,-1 2-24,-5 3-8,1 1 32,-3 1-32,-1 0 0,-1 0-8,0 0 0,0 0 0,-1 2-16,-14 3 16,-21 24 16,23-23-16,0-1-16,6 2 0,-2-1 8,3 1 0,3 2 40,3-3-64,4 1 0,8 2 464,-2-4 48,9-2 240,3 2 33,3-3-345,6 1 40,0 0-152,2-2 0,-12 3-120,-2 0-96,-4-1-64,-8-1-24,-2 3-96,-5-3-200,-10 0-1232,-1 0-985,-7-2 1497</inkml:trace>
  <inkml:trace contextRef="#ctx0" brushRef="#br1">9940 2214 4233,'-42'-14'2512,"41"10"-519,1-2-673,0 1-216,4-2-431,1 1-153,9-5-80,5 2-16,6-1-112,-3-1-24,-2 4-48,0 1 24,-5 5 8,-2-1-56,-4 2-56,0 3-32,-8 5-72,-3 2 40,-8 7-48,-2 0-40,-10 7 8,-6 5-48,-7-6 40,1 6-16,1-5 8,4-3 16,12-3-16,-6-7 0,12-4 8,0-5-24,8 0 8,1-4-16,0 0 24,2 1 0,0 1 8,0-1 32,0 0-80,0 0 40,6 0 0,-2 0 0,2 1 48,6 3-16,25 9 56,-21-4 304,5-4 96,-4-2 9,2-2-49,-2-2-296,0-2-112,0 1-40,-1-6-56,-2 3-48,-6-5-168,-3 2-184,-4 1-1049,-3 2-1455,-3 2 1879</inkml:trace>
  <inkml:trace contextRef="#ctx0" brushRef="#br1">10404 2199 3369,'26'9'2256,"-26"-7"-271,0-4-401,0 1 8,0 0-447,0 0-169,0 0-120,0 1 8,0-2-128,0 2-8,0-2-79,-1 1-17,0 1-80,0-1-72,-1-3-120,-1-1-80,-1 3-128,-6-4-80,1 2-40,-26-9-64,19 15 40,3 2-8,-1 3 0,-3 0 8,6 5-16,1 1 32,2 0-48,6 3 16,-5-2-16,4 3 16,3-2 0,10 1 0,3-5 0,2-2-56,-1-4 40,2-7 0,-3 2 24,5 0 16,-4 0 32,-4-3-48,-3 1 24,-3-3-24,-5 0-8,-2-1 64,-7 4-56,4 2 16,3 0-16,-22-6-32,2 8 32,-1 2-8,5 4 32,9 3-24,-3-3 8,-3 0 40,13 2-56,-6-3 16,9 3-48,3 1 8,2-2 24,3 0 32,6-4-16,-1-1-24,6-4-104,4 0-192,4-1-776,2 1-697,-6-3 1065</inkml:trace>
  <inkml:trace contextRef="#ctx0" brushRef="#br1">10445 2428 5401,'77'37'3057,"-65"-33"-937,5 0-183,1-4-177,1 0-168,1-1-23,-6-6-201,3-1-104,-5-3-239,-6-4-89,-1 3-256,-8 0-64,-8-4-288,6 7-96,-7-3-128,0 2-64,0 8-40,-6 1-16,-1 7-112,1 4-168,3 2-968,4 5-937,3 0 1345</inkml:trace>
  <inkml:trace contextRef="#ctx0" brushRef="#br1">13945 1688 6889,'5'-12'3625,"0"1"-920,-2 7-1105,-1-3-120,4 9-447,-5-2-217,-2 3-400,1-3-160,-5 4-96,3 19-16,-42 35 16,14-22-40,-3 3-64,-6-1-32,3-2-40,2-1 16,1-8 40,6 0-24,6-10 16,6-3-8,9-11-24,-4-3 16,9-9 0,-2-4 24,3-4-40,7-1 24,4-7 8,3-1-56,-2-2 32,-1-2 0,6 8-24,-3 3 72,3 12-56,-5 2-8,-5 2 8,2 11-16,-5 2 104,3 6 32,-3 6 8,0 2 0,7 0-64,-4-4-32,9 2 0,-1-4-16,6-1-8,4-4-24,-3-7-104,1-1-136,-5-8-1240,-4-2-1297,-7 5 1761</inkml:trace>
  <inkml:trace contextRef="#ctx0" brushRef="#br1">14025 2089 4665,'47'24'3017,"-40"-21"415,-1-2-1223,-2-3-329,7 0-191,-2-7-329,3-5-184,4 0-376,-1-1-128,2-4-279,-4 2-97,-3-2-112,-3 1-24,-5 4-88,0-1 40,-2 1-64,1 1-24,-2 4 0,-2 4-16,-3 4 0,-2 4 0,-6 5-16,0 3 8,-3 7-8,0 0-8,4 6 16,2 0-16,1 1 16,3 2 8,5-1-8,-5-4-8,4-3 0,2-1 0,0-7 8,4 1 0,4-6 0,-3-1 0,9-4 16,-2-2 0,6-5 8,7-4 16,-2-4-40,6 2 8,-5 3 32,1 2 192,-4 3 176,-4 0 24,-5 1 24,-4 2-176,-5 0-200,-2 2-32,-4 3-48,3-4-40,1 0 40,-3 1 8,-9 3-16,-29 27-16,26-25-8,2 2 8,-1-5 24,1 1 0,8-1 24,-3 0-40,8 5 16,1-3-24,5 2 0,0 0 56,3-7-40,0 1 56,8 6-8,-2-4 216,10 6 176,-4-1 32,-5-4-23,2 2-225,-8-2-176,-2 1-40,-3-1-136,-3-5-361,-1 3-1207,-4-7-1041,-3 1 1633</inkml:trace>
  <inkml:trace contextRef="#ctx0" brushRef="#br1">14542 2014 4641,'0'0'2553,"0"0"-825,0 0-264,11-1 25,12-5-353,28-16-136,-22 1-176,2 3-48,-1-4-56,-1 1-47,-4 0-145,-5-2-120,-6 2-216,-5 2-40,-11-4-88,0 4 8,-8 4-16,-2 6-48,-5 9 24,-2 8-48,-8 8-48,-2 7 88,1 8-56,2 0 56,10 1 0,7-3-40,8 3-24,7-2-24,10-2-112,6-3-56,10-8-328,6-2-432,5-10-1921,-6-5 1913</inkml:trace>
  <inkml:trace contextRef="#ctx0" brushRef="#br1">15068 1542 5017,'-57'-18'3209,"45"22"-161,8 1-1463,-1-2-265,10 0-536,2 1-144,8 0-232,3-3-96,5 1-159,-1-1-137,6-2-129,3 2-135,-6-3-1368,6-4-1993,-15 4 2313</inkml:trace>
  <inkml:trace contextRef="#ctx0" brushRef="#br1">15386 1374 8010,'-3'7'3432,"3"7"-1895,-4 2-305,-3 6-552,-5-1-224,3 3-280,1-3-88,8 2-128,1-5-120,1-1-512,3-3-808,-5-11 944</inkml:trace>
  <inkml:trace contextRef="#ctx0" brushRef="#br1">15476 1153 10010,'-2'-12'3961,"-1"5"-2809,1 3-416,1 6-688,1 7-280,0 5-2456,-3 1 1928</inkml:trace>
  <inkml:trace contextRef="#ctx0" brushRef="#br1">15684 1271 8890,'2'-9'3721,"2"2"-2153,-3 6-200,-1 1-423,-1 0-209,0 0-336,-2 0-176,-15 13-184,-27 37-24,24-15 8,0-3 0,1 4-16,8-8 0,3-5-24,7 0 16,4-11 8,4 1-24,7-11-8,0 1-32,7-5 16,0-5 40,2-4-64,-1-4 48,-3-4-120,3 3-40,-5 4 24,-4 0-48,-5 5 64,-8-1 48,-5 10-40,0 2 32,-4 9 32,5 4-16,-2 2 80,4-2 0,10 3 56,-6-4 16,13-9 8,-5-2 80,2-8 88,8-6 48,-4-9 216,9-4 72,3-5 88,0-5-24,-5-3-88,-5-7-144,-2 1-168,-3-1-31,-9 8-193,1 5-40,-6 15-128,-3 7-161,-8 14-559,-3 5-384,0 12-1265,-5 0-2480,11 6 3329</inkml:trace>
  <inkml:trace contextRef="#ctx0" brushRef="#br1">16005 1522 8370,'12'-8'4185,"0"-5"-1633,1-2-839,1 2-273,-4-1-600,0 3-224,-2-4-312,1 6-112,-6-4-104,-1 1 0,-4 4-88,-3-2 0,-3 6-16,2 5-8,-4 8 24,1 0-8,-4 7 8,-1 1-32,-5-3-8,3 2 16,0 2-24,4-2 16,7 1 16,-1-3-24,6-1 8,4-2 32,6-2-8,2-3 16,6-4 0,0-2-8,4-3-8,0-2 0,-2-4 32,6 3 32,-10 1 16,-4-3 24,-2 4-32,-9-2-40,0 2 0,3 5-16,-12 0 0,2 3 16,-5 4-48,-8-6-24,4 7 40,-1-1-32,4-2 56,7 5-32,3-4-24,2 1 8,4-1 8,4-1 32,4 0-136,7-2-72,-3-3-512,3 1-376,-1-7-953,-7-1-1623,14-3 2391</inkml:trace>
  <inkml:trace contextRef="#ctx0" brushRef="#br1">16324 1316 7938,'-9'2'3849,"6"0"-1305,4 1-319,10 2-465,6-5-272,12 0-336,5-2-183,1-2-153,2 2-32,-5-1-128,-5-2-64,-4-1-256,-3 2-160,-6 0-88,1 1-88,-6 3-264,-1 2-408,-7 0-1992,-3 1-2497</inkml:trace>
  <inkml:trace contextRef="#ctx0" brushRef="#br1">16552 1156 10474,'-1'-2'5193,"-2"2"-2368,-9 7-1081,10 8-487,-10 7-937,-1 5-144,-2 4-152,-6 6 8,3 2-48,2 6-16,4-3-88,2-6-32,6-8 24,1-8-64,6-10 0,3-1 23,3-5-71,1 1 40,2-7-192,0-5-144,-1-4-352,2-1-96,-7-1-128,-1-3-33,-4-1-255,0 0-392,-1-4-1721,0 10 2217</inkml:trace>
  <inkml:trace contextRef="#ctx0" brushRef="#br1">11532 1782 5609,'1'-12'3433,"4"2"-312,0 3-1481,1 5-224,-6 2-656,-6 3-159,-3 12-321,3 6-136,-4 8-56,0 4-80,-1-2-24,3-1 0,6-3-16,3-2 32,4-6-24,-1-5 24,7-5 8,-6-7-8,9-8 64,2-3-64,2-12 0,9-2 8,0-4-32,0-7 24,2-3-8,-7 4 32,-5 2-24,-4 5 8,-9 11-8,-1 8 0,-10 10 48,-3 4-8,0 12-40,-2 2 8,3 3-8,3 7 0,4-5 88,2-2 120,7-1 8,-1-7-16,8-2-96,3-3-288,7-4-936,2-5-1665,0 0 1801</inkml:trace>
  <inkml:trace contextRef="#ctx0" brushRef="#br1">11919 2069 4017,'-9'42'2224,"17"-40"-383,2 3-113,-4-2-72,4-3-295,-6-8-313,1-2-32,12-4-152,0-4-143,3-5-153,4 1-96,-3-1-176,-5 0-40,0 4-168,-3 0-40,-8 4-48,-3-3 24,-6 4 24,1 2 0,-5 6 0,3 8-56,-6 8-16,0-1-8,1 11-16,-5-1 32,1 7-32,4 4 40,-4-1 0,5 2 16,5-1 16,1-2-40,7-7 16,1-2-32,-1-11 0,-2-6 32,5-6-24,1-2 48,-2-4-32,7 1-8,-4 2 16,-6 0-16,3 3 24,-5 2 24,-1 2-8,0 0-56,-1 0 56,0 0-64,0 0 32,-1 2 16,-1 9-24,3-2 16,13 24 0,3-21-24,0-6 40,8-1 0,-1-1-88,5-4-8,-1 0-296,-2-3-384,1 1-1409,-4-4 1417</inkml:trace>
  <inkml:trace contextRef="#ctx0" brushRef="#br1">11544 1565 5481,'-2'-2'2569,"-2"0"-1081,4 0-352,0 2-608,0 0-152,0 0-95,16 8 87,39 12 88,-20-13-16,6-6-24,6-2-16,6-2 8,5-3 8,-6-4-16,-10-2 8,-10-3 0,-10-4 49,-5-1 31,-8 2 8,-14-1 40,-5 2-80,-6 0-144,1 1-120,-3 7-136,2 3-72,-1 9-40,4 4 0,5 4-184,6 6-128,13 5-704,5 5-665,5-1 1081</inkml:trace>
  <inkml:trace contextRef="#ctx0" brushRef="#br1">12571 1790 7946,'7'-6'3680,"-7"2"-1575,-4 5-409,-6 8-663,-6 4-249,-9 11-448,-2 1-88,1 5-144,-2 2-64,12-1-24,7 0-56,14-3-112,4-1-168,9-7-504,-1-2-561,3-11 873</inkml:trace>
  <inkml:trace contextRef="#ctx0" brushRef="#br1">12863 1832 8130,'-3'-2'3889,"-12"2"-1497,2 8-632,-11 3-727,3 7-313,0 5-472,0 1-128,2 0-168,2-1-120,5-3-248,-1-6-352,11-3-1129,-3-6-1552,4-8 2185</inkml:trace>
  <inkml:trace contextRef="#ctx0" brushRef="#br1">12700 1872 8314,'6'3'3737,"3"2"-1721,7 5-376,-2 3-583,4 2-321,-4-1-472,1 1-208,-3-5-280,2-4-368,6-5-1857,-3-5 1657</inkml:trace>
  <inkml:trace contextRef="#ctx0" brushRef="#br1">12985 1695 10530,'7'12'4609,"11"11"-2400,1 4-265,2 7-512,0 1-239,-6 0-505,-4-1-144,-7 1-336,-5 0-104,-7 2-88,-3 5-232,-9-3-736,-4-1-841,-2-8-2816,3-5 2913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10-24T07:16:18.785"/>
    </inkml:context>
    <inkml:brush xml:id="br0">
      <inkml:brushProperty name="width" value="0.05" units="cm"/>
      <inkml:brushProperty name="height" value="0.05" units="cm"/>
      <inkml:brushProperty name="color" value="#3165BB"/>
      <inkml:brushProperty name="ignorePressure" value="1"/>
    </inkml:brush>
    <inkml:brush xml:id="br1">
      <inkml:brushProperty name="width" value="0.05" units="cm"/>
      <inkml:brushProperty name="height" value="0.05" units="cm"/>
      <inkml:brushProperty name="ignorePressure" value="1"/>
    </inkml:brush>
    <inkml:brush xml:id="br2">
      <inkml:brushProperty name="width" value="0.05" units="cm"/>
      <inkml:brushProperty name="height" value="0.05" units="cm"/>
      <inkml:brushProperty name="color" value="#398E00"/>
      <inkml:brushProperty name="ignorePressure" value="1"/>
    </inkml:brush>
    <inkml:brush xml:id="br3">
      <inkml:brushProperty name="width" value="0.035" units="cm"/>
      <inkml:brushProperty name="height" value="0.035" units="cm"/>
      <inkml:brushProperty name="color" value="#ED1C24"/>
      <inkml:brushProperty name="ignorePressure" value="1"/>
    </inkml:brush>
  </inkml:definitions>
  <inkml:trace contextRef="#ctx0" brushRef="#br0">15204 1356 4305,'5'-3'2817,"-4"-3"55,3 2-1224,-1 1-167,-3 4-281,0-3-112,0 1-87,0 1-153,-1-1-168,0 1-184,1-2-192,-1 1-48,0 0-96,0 1-16,0-1 0,-7 0-24,-7 0 56,-18 6 8,19 1-40,3 1-32,-2 4-112,0-2 8,-2 2 8,-2-1-24,3 3 32,-3 0 24,3-2-56,1 4 0,0 0 8,2 1-16,1 2 24,-1 0-8,-2 1 0,-3 2-32,1 1-8,2-3 64,5 2 8,7 1-16,-8-3 0,4 0-32,5-2-24,-7-2 80,7 0-40,-3-1 24,-2-1-8,5 3-56,1 1 40,-1 1-16,0-3-24,1 1 48,1 2 0,3 0 32,-1 2 8,-4-2-32,1 1 0,-1-1-48,1 2-8,2 1 48,-1-4-8,1 1 48,-2-1-24,0 1-24,1 2-40,0 1 24,2 1 40,-4-1-32,0 0 80,-4 1-32,-2 1-16,6 2 16,-7 2-32,7 3-32,-4 0 48,-3-1 24,1-1-40,0-2 24,-1-3-8,1-1-64,-1-5 56,-1-2 16,-4-9-16,7 1 80,-1-5-40,0-2-8,4-3 16,-3-2-48,3 1 16,1 4-16,2-3-32,-1 2 8,0 0 16,0 0-8,0 0 16,0 1-24,0-1 8,0 0-8,6-1-16,-2 1 16,0 2 8,4 3 56,-5 3-24,22 33 48,-27-15 49,-2 1-49,-1 10 40,-1 6-40,1 10-80,-5-1-16,2 1-16,-3-3 8,0 1 0,4 2 24,0 3-24,0 3 56,6-2 0,-2-6 32,3-7-16,1-1-48,4-12-16,3-1 0,7-6 0,4-4-32,2-9-64,3-4-40,-7-10-161,1-3-231,3-5-1112,-4-3-705,10 6 1377</inkml:trace>
  <inkml:trace contextRef="#ctx0" brushRef="#br0" timeOffset="-5339.87">15113 1402 6233,'-1'-7'3121,"0"0"-1217,-3 2-479,1 0-209,-2 3-392,-1 2-128,-5 4-216,8-2-380</inkml:trace>
  <inkml:trace contextRef="#ctx0" brushRef="#br1" timeOffset="-146444.1">15226 711 21004,'7'-1'24,"4"-8"25,-4-7 23,-6 14-68</inkml:trace>
  <inkml:trace contextRef="#ctx0" brushRef="#br2" timeOffset="-102920.74">5928 1353 10466,'-4'-12'4649,"0"3"-2392,1 0-529,0 2-976,5 6-312,3 1-520,3 5-272,4 4-1688,-2 1 1408</inkml:trace>
  <inkml:trace contextRef="#ctx0" brushRef="#br2" timeOffset="-93068.33">6263 1403 4929,'0'-4'2577,"-1"0"-809,-2 4-120,3 0-791,-1 0-153,-4 11-224,-4 12 32,-13 40 48,4-20-136,0 7-176,0-1-96,4-8-152,7 0 40,5-7-40,5-5 0,3-8-56,4-3-80,2-9-600,3-5-1793,-13-4 1753</inkml:trace>
  <inkml:trace contextRef="#ctx0" brushRef="#br2" timeOffset="-92589.3">6314 1737 5561,'34'-29'2737,"-23"13"-1049,5 1-240,4-2-479,2-7-177,1 0-200,1-3-56,-1-5-64,1 4-16,-4-4-24,-5 1 0,-3 5-87,-4-1-65,-4 5-56,3 1-104,-4 5-24,-3 4-64,-7 4-8,-4 1-16,-2 6-40,1 1 32,2 10-56,-1 6 48,-2 6 32,2 6-32,0 8 8,-2 3-56,2 5 0,-2 1 48,5-2-24,1-7 64,4-7 8,3-9-16,0-8-16,0 1-32,0-9-24,0 2 32,0-2-8,2-4 16,4-3 24,4-5-32,4-4 32,2-4 0,2 1-40,1 1 16,0-2 8,6 7-24,-9-7 40,5 8 0,-2 2-8,-8 1 24,-2 8-56,-7-3 32,-3 4-16,-1 4 24,0 5 32,-4 2-24,0 2 8,0-5-64,-3-2 8,3 2 16,-2-6-16,-3 1 48,5-4-16,2 1-8,1-3 40,2-1-32,1 1 56,0-1-72,0 0-24,0 0 32,4 2-48,5-1 96,2 8 280,19 22-16,-21-24 24,4 1-8,2-3-296,-2-2-64,0 1-416,-3-4-696,-5-2 744</inkml:trace>
  <inkml:trace contextRef="#ctx0" brushRef="#br0" timeOffset="-91655.93">6481 1250 4073,'-7'-10'2456,"1"-1"-535,2 3-57,2 4-319,1 3-321,-1-1-200,2 2-328,0-1-168,0 1-256,0-1-96,7-1-120,8 0 32,26-1 208,-15 8 17,-1 1 143,-1-2 72,-2-2-104,-1 1 56,2-3 104,3 0-112,-2-1-56,-4-5-24,-4-6-56,-3 1 0,-5-2 65,-4-2 47,-5 4-136,-4-2 16,-5-1-160,-1 1-112,-4-1-8,3 3-24,1 4-8,3 2 40,6 4-200,2 4-176,4 3-856,3 4-681,3 3-2400,-1 1 2617</inkml:trace>
  <inkml:trace contextRef="#ctx0" brushRef="#br2" timeOffset="-91112.52">6906 1538 10290,'-17'56'4697,"14"-56"-2352,1 1-561,1-1-896,0-1-464,1 1-520,0 0-216,0 0-1200,0 0-1105,2 0 1633</inkml:trace>
  <inkml:trace contextRef="#ctx0" brushRef="#br2" timeOffset="-90407.09">7099 1350 8466,'-12'-15'3745,"5"4"-2001,5 3-256,3 3-680,5 4-295,7 5-265,2 1-160,8 5-24,-4-2 24,5-4 144,-2 0 96,1-8 200,2 0 136,-2-3 104,-3-2 56,-5-1 49,-8-3-41,-1 2-72,-9-8-128,-7 0-216,5 4-72,-12-4-216,7 7-32,4 6-80,-2 0-104,6 12-264,2 9-360,3 3-1136,4 4-673,3 3 1505</inkml:trace>
  <inkml:trace contextRef="#ctx0" brushRef="#br2" timeOffset="-90647.31">7100 1498 8266,'2'1'3993,"7"7"-1201,-1 4-647,4 10-473,1 5-384,-1-2-712,1 3-312,-2 0-248,0-6-16,3 2-152,-1-3-152,-2-8-1056,-1 0-624,-6-7-2577,-1-7 2792</inkml:trace>
  <inkml:trace contextRef="#ctx0" brushRef="#br2" timeOffset="-90880.59">7249 1497 10018,'6'-5'4673,"0"2"-2312,-6 4-633,-5 5-456,-9 7-744,-7 8-264,0 5-272,0 6 8,3-3 0,1 1-32,0-2-136,-1-5-96,3-4-576,5-4-464,4-10-1169,3-3 1465</inkml:trace>
  <inkml:trace contextRef="#ctx0" brushRef="#br2" timeOffset="-87818.71">7512 1609 6401,'-23'35'3337,"22"-36"-1168,0 1-721,1 3-432,0-3-544,0 0-128,0 0-48,0 0-8,3 0-32,16 1-8,17 3-176,-21-5 9,3-3-73,-7 1 16,7-2-48,0 1-57,-2 2-271,-4 2-608,-9-3 656</inkml:trace>
  <inkml:trace contextRef="#ctx0" brushRef="#br2" timeOffset="-87435.66">7808 1596 5697,'67'-25'3129,"-67"23"-617,3 3-831,-3 6-425,-3 2-328,-1 9-328,-5-1-120,0 3-295,3 2-57,4-3-40,2 1-32,5-5-32,1-3 0,5-4-24,0-4 32,8-4 8,-5-4-40,-1-3 24,3 0-8,-7-2-8,3-5 40,1 0-40,-5-6-8,-1 8-8,-3 0 0,-3 7-24,2 5 0,-3 4 8,0-4-8,0 0 56,3 16-40,12 22-24,-3-23 8,4 0-56,8-1 80,-3-6 0,-1-3 8,-2-5 64,-10-8 0,1-6 64,1-1 400,-1-4 360,-3-6 104,-6-1 272,-2-3-359,-9-2-257,2 0-128,-2 2-288,2 4-48,0 10-136,0 3-16,2 12-104,1 7-160,0 7-656,3 4-585,3 5-1559,0 1 1823</inkml:trace>
  <inkml:trace contextRef="#ctx0" brushRef="#br2" timeOffset="-86657.88">8501 1334 8106,'-2'-3'4041,"2"5"-1313,-1 5-759,-7 2-625,-1 8-440,-6 5-416,-2 5-200,1 11-184,2 2-56,3 1-24,7 2 8,6-9-40,1-7 8,7-6 0,1-5 8,2-8 0,-3-1 0,4-5 24,3-4-48,-7-6 24,9 1 40,-5-3-104,1 0-24,2 1-392,-8 0-456,-4 0-1232,-3 1-2369,-4 0 2952</inkml:trace>
  <inkml:trace contextRef="#ctx0" brushRef="#br2" timeOffset="-86340.34">8322 1458 9506,'-4'-4'4425,"5"2"-2233,6 0-831,6 1-505,10 3-688,2 2-176,8 3-176,-1 2-160,-1-3-1697,3-3 1417</inkml:trace>
  <inkml:trace contextRef="#ctx0" brushRef="#br2" timeOffset="-86117.16">8745 1225 6489,'6'1'3489,"3"9"-120,1 2-1345,5 7-143,-1 3-185,1 10-312,0 3-223,-5 8-89,3 7-40,-3 5-304,0 2-152,-4-3-288,-3 0-112,-10-1-112,-5-2-8,-14 4-232,-6-3-320,-2-13-1392,-6-7-993,6-21 1689</inkml:trace>
  <inkml:trace contextRef="#ctx0" brushRef="#br2" timeOffset="-83102.49">9400 1989 4969,'-72'-49'3337,"67"47"280,4 1-1041,0-1-840,4 2-463,-3 0-625,0 0-248,23 1-280,23 1-48,-16-2-128,5 0-136,2 0-1184,0-5-1913</inkml:trace>
  <inkml:trace contextRef="#ctx0" brushRef="#br2" timeOffset="-83382.06">9442 1793 2993,'8'-9'2368,"0"-1"73,-1 3-401,-3 3-47,-1 0-441,-1 1-88,-2 1-200,0 2-231,-1 0-249,0 0-184,1 10-192,-3 8-56,-5 30-192,4-21-24,1 4-136,-2-3 40,2 1 32,0-3-72,1-6 48,2-3-48,1-7-88,0 0 0,1-7-336,-1 1-320,-2-7-856,-1 2-593,2 1 1337</inkml:trace>
  <inkml:trace contextRef="#ctx0" brushRef="#br2" timeOffset="-82295.11">10348 1783 8114,'0'-4'3681,"1"0"-1609,-2 0-240,-6 0-487,-3 1-265,-7-1-416,-2 3-184,0 2-96,-2 2-96,-4 5-72,1 1-40,-2 3-144,1 2 16,4 3 8,3 0 32,3 4 80,3-1-16,6 2-64,4-1-32,3-3-56,8-1 32,8-4-24,2-5 25,8-5-33,4-1 0,2-8-153,2 0-143,-2-4-952,-4-1-672,-7-1 1168</inkml:trace>
  <inkml:trace contextRef="#ctx0" brushRef="#br2" timeOffset="-81872.78">10451 1961 8258,'15'50'5049,"-18"-57"-208,1 3-2753,-3-5-455,6 7-921,-1-3-280,1 3-464,-1 2-96,0-1-688,0 1-617,0-1-1583,0 0 1807</inkml:trace>
  <inkml:trace contextRef="#ctx0" brushRef="#br2" timeOffset="-81174.69">10824 1857 9434,'-1'-1'3945,"0"-2"-2177,-1-1-135,0 2-409,-1 0-160,-9-6-384,-20-5-160,22 18-216,2 3-32,-6 6-31,-2 2-65,-2 5 0,-2-2-64,6 1-32,4 0 24,5-5 32,5 2 0,1-5-24,5-1-56,2-1-24,0-2 0,1-7-64,3 4 48,-1-4-24,6 4-32,-1-1-400,0-5-537,-2-2-1863,2-2 1792</inkml:trace>
  <inkml:trace contextRef="#ctx0" brushRef="#br2" timeOffset="-80843.2">10984 2029 13603,'4'1'6337,"-2"-4"-3032,0 3-1233,-2-1-591,0 0-945,0 0-288,0 0-768,0 0-841,0 0-2711,0 0 2607</inkml:trace>
  <inkml:trace contextRef="#ctx0" brushRef="#br2" timeOffset="-67504.08">4525 2730 3489,'21'-8'2280,"-21"6"-487,1 0-57,-1-2-88,0 3-623,-1 1-257,0 0-384,0 0-80,-5 4-80,-3 8 56,-22 29-16,22-22-8,-1-1-96,1 2-104,3-2-8,1-3-48,6-1 0,-1-3 24,4-4-24,2-3 48,5 1-48,1-2 24,2-3-16,3 2-32,-3-12 40,0 5-16,0-6 16,-2 0 16,2 1-16,0-3-16,-3 3-8,-1-3 16,-2 2 8,-3-1-16,-2 3 48,-2 2 24,0 5-72,-1 0 24,-2 7-24,2-5-32,-1 0 40,-2 14 32,-4 25-16,7-21-24,4-2 24,8 3-48,2-6 0,2-1 48,3-3-32,-2-5 0,2 1 16,-1-5 0,-2-6-8,0-2 48,-4-3-24,0-2-8,-2-5 96,0 5 160,-5-6 224,-4 0 97,-2 0 111,-6-5-104,-1 1-64,2 5-48,-3 1-48,0 1-24,3 5-128,-2 3-32,3 4-144,0 4-120,3 0-64,0 4-112,2-4-496,0 0-632,2 8 824</inkml:trace>
  <inkml:trace contextRef="#ctx0" brushRef="#br2" timeOffset="-66105.89">4880 2698 4321,'-56'29'1792,"60"-30"-567,4 1 31,4 1 56,-2-4-40,1 0-503,0-4-145,8 3-280,2 1-128,-2-2-144,4 3-80,-7-3-176,0 1-192,-1 4 208</inkml:trace>
  <inkml:trace contextRef="#ctx0" brushRef="#br2" timeOffset="-66432.34">5156 2834 7786,'-76'20'3424,"74"-20"-1655,-2 1-169,3-1-496,0-1-239,0 1-433,0-1-176,1 0-224,0 0 24,5 0-64,6 0 80,1-2-72,20-4-8,-21-2 48,7 7-32,-3-3-8,3 1 0,-4 4-96,-4 0-80,-3 0-112,-2 4-128,-5-1-457,-2 3-279,-3 4-576,-1 0-857,-2-1 1705</inkml:trace>
  <inkml:trace contextRef="#ctx0" brushRef="#br2" timeOffset="-44856.67">9358 2761 4289,'34'-13'2905,"-30"6"-193,0 0-799,-2-1-113,-3 2-472,-1-1-56,-2 0-327,-4 3-121,0 1-272,-4 2-192,-5 3-184,-5 3-104,-3 4-96,1 5 32,3 4-24,6 6 16,-4 1 40,0-3-32,0 1 8,1-3-24,13 2 0,1 0-8,8-3 8,0-1 48,8-4-8,-3-1 16,6-3 16,7-2-56,0-5 32,4-2-152,3-3-344,-1-4-624,1-6-3113,3 5 2841</inkml:trace>
  <inkml:trace contextRef="#ctx0" brushRef="#br2" timeOffset="-42514.46">9647 2865 5321,'-2'2'2857,"0"-2"-625,2 1-223,-1-1-569,0-1-304,0-1-480,1 2-208,0-1-111,0 0 71,6 0 96,14 0 56,33-4-104,-15 3-96,9-7-176,6 0-56,0-1-32,-1 2-80,-2 6 72,-2-3-56,-6-2-32,0-1 48,-10-1-72,-4 4 32,-9 3-24,-5 2-40,-10 0-136,-5 0-328,-8 3-1088,-3 2-1153,-6 4 1689</inkml:trace>
  <inkml:trace contextRef="#ctx0" brushRef="#br2" timeOffset="-41973.9">9850 3001 6937,'0'0'3689,"0"0"-880,0-1-1193,0 0-247,0 1-609,0 0-208,-3 10-328,2 10-56,-40 26-56,23-22-48,2 2-8,0-4-40,1-6 8,2 0-24,2-2-112,3-4-104,3-3-264,0-6-464,3-5-1481,-2-4 1585</inkml:trace>
  <inkml:trace contextRef="#ctx0" brushRef="#br2" timeOffset="-43919.82">9819 2548 4177,'-30'-41'2320,"27"37"-575,3 0-73,2-2-560,1 5-295,5-6-169,3-1-32,3 4 24,0-1 40,1 5-112,-3 1 8,2 0-48,-3-1-15,-6 3-177,2 1-48,-7 4-40,-2 2 0,-8 3 32,-5 2-56,-5 4-144,-4 0-56,2 3 0,1 0-8,5-4-8,4-2 16,6-4-64,4-3 32,2-4 0,1 1-24,2-2 24,3 0-40,4-3-24,4 0-8,6-1-112,0-2-96,2 0-536,-2 0-433,-2-1-1231,-1 0-1361,-3-5 2473</inkml:trace>
  <inkml:trace contextRef="#ctx0" brushRef="#br2" timeOffset="-41703.21">9810 2997 8010,'17'-17'4049,"1"5"-1497,2-2-647,1 6-193,-3 0-488,-1 5-216,-7 1-367,1 1-169,-6 6-208,-5-3-16,2 10 0,-5-1-16,-2 6-8,-1 5-24,-6 2-160,0 2 32,0 3-48,3-1 8,5-3-32,7-2 0,6-5 24,3-9-64,8-6 80,3-5-40,0-9-24,2-1-64,4-5-664,-2-6-777,4 1 953</inkml:trace>
  <inkml:trace contextRef="#ctx0" brushRef="#br2" timeOffset="-43009.39">10005 2504 6217,'-8'-7'3193,"4"1"-880,1 3-273,1-2-528,-3-1-319,8 6-569,1-2-152,3 0-72,7 2 16,10 0 152,6 0-16,6-3-88,0 1 24,-3-4-88,-1 6-55,-5 0-161,-2 0-80,-5 3-96,-6-2 16,-5-1-24,-3 0-32,-4 4-192,-2-1-265,-8 2-943,-5 2-624,-4 0-2257,-3-1 2656</inkml:trace>
  <inkml:trace contextRef="#ctx0" brushRef="#br2" timeOffset="-43501.22">10064 2519 7634,'0'-8'3392,"0"3"-1639,0 3-249,0 1-568,0 1-240,-1 0-368,0 0-183,-4 9-145,-3 10-17,-7 21 9,8-19-24,0-2 8,5-1 8,-3-6-88,5 0-72,2-6-48,0-2-80,7-6-176,-1-4-160,7-1-344,-4-6-88,0 1 87,-3-1 193,-2-2 440,1 0 160,-5 1 232,5 4 88,-3 0 160,-2 1 88,-1 3 128,-1-3 81,0 8 87,0 0 8,-3 4-104,2-3-40,0 0-192,-4 11-112,-10 30-72,8-22-72,5-1-80,-1-1 16,-1-2-88,4 0-88,4-5-240,-2 0-416,2-9-1913,-1-1 1841</inkml:trace>
  <inkml:trace contextRef="#ctx0" brushRef="#br2" timeOffset="-64714.24">5578 2760 4561,'-40'20'2416,"37"-22"-743,0 0-201,2-2-552,1 4-183,0-1-153,0 0-64,0 0-32,0-6-72,15-2 8,25-21 8,-23 24-128,1 2 88,-4 4-80,0 2-64,-6 4-24,1-1-80,-8 6-23,-3 4 31,-7 7-32,-7 5 8,-2 0-72,-2 1 0,0-4-56,4-4-24,3-2 32,3-4-40,4-4 48,0-2 0,1-7-8,-1 0 8,6 1-24,3-1-32,6 1 32,4-1 8,2-3-32,4-2 0,-2-3-88,6 5-112,-2-3-225,1 2-351,1 1-912,-4-4-1385,-6-1 1953</inkml:trace>
  <inkml:trace contextRef="#ctx0" brushRef="#br2" timeOffset="-64268.12">5868 2714 5905,'3'-6'2985,"-3"4"-801,4 4-775,-4 8-345,-2 1-168,-1 9-288,2 3-88,-3 3-344,1 2-48,0 0-80,-1-1-16,5-4-48,2-3-72,-3-8-72,1-2-24,-1-5-64,-1-5-56,6-3-72,-5 2-256,0 1-424,0-2-337,3-17-839,27-23-25,-20 21 305,-4-5 384,1 1 1064,0 0 368,-4 1 592,-1 6 312,0 8 928,-4 2 313,1 8 79,0 5-143,-5 8-729,1 2-272,-2 7-352,-1 1-120,2 0-216,6 3-80,0-7-144,8 2 0,-2-6-32,-3-2-8,3-2-40,-6-6-88,3 0-224,1-2-440,-5-4-1721,3 1 1705</inkml:trace>
  <inkml:trace contextRef="#ctx0" brushRef="#br2" timeOffset="-63774.82">5767 2712 6321,'-12'-9'3249,"6"4"-872,2 0-385,4 0-704,6 2-336,8-1-367,5 1-49,6-3-24,0-1 0,2-1 16,1-1-120,6-1-136,3 2-32,0-1-144,-10 1-80,-2 2-16,-3 0-8,-11 3-216,4 0-408,-9 3-1632,-6-1 1511</inkml:trace>
  <inkml:trace contextRef="#ctx0" brushRef="#br2" timeOffset="-63072.67">6170 2794 6385,'19'-61'3273,"-22"55"-888,0 1-449,1 3-544,0 0-327,2 5-489,0-3-176,0 0-280,2 17 24,2 25-40,2-19 136,0 3 64,3 2-32,0 0 0,-4-4-152,-7-5-56,5-1 8,-3-3 176,1-3 32,2-3 24,-1-2-32,1-5 104,-3-2 97,1-2-1,-1 1 0,0 0-264,1-5-160,3-11-72,8-24 40,-3 18-24,1 0 48,2-3-16,3 1-24,1 2 16,3 0-48,-2 4 32,0-1 0,-9 7-32,-1 3 56,-4 6-8,0 3-24,-4 4-104,-1 3-160,-2 1-681,1 2-727,1-3 1040</inkml:trace>
  <inkml:trace contextRef="#ctx0" brushRef="#br2" timeOffset="-59511.39">6660 2880 5377,'-7'-1'2905,"3"1"-913,1-2-463,1 2-121,0 0-408,2 0-184,0 0-320,-1 0-168,1 0-280,0 0-16,0 0-8,16 1 56,26-2 8,-20-5-8,4 0-40,-1-1-48,-1 0 8,-3 2-8,-2 3 0,-3 1-48,-7 0-128,-4 0-144,-5 2-432,-2 3-328,-4 6-1329,-3-1-743,-2-1 1935</inkml:trace>
  <inkml:trace contextRef="#ctx0" brushRef="#br2" timeOffset="-59184.73">6412 2748 4433,'-5'-2'2617,"3"1"-745,4 1-576,-2-1-288,0 0-616,0 0-79,3 0-33,11-3 24,25-4-64,-19 5-104,3 0-104,-3 1-56,3-3-56,-3 2-64,-2 3-464,0-1-1169,-5 1 1185</inkml:trace>
  <inkml:trace contextRef="#ctx0" brushRef="#br2" timeOffset="-58614.62">7400 2759 7682,'0'-7'3792,"-1"3"-1535,-2-3-393,-4 0-159,1 2-505,5 2-168,-1 1-456,-6 2-104,1 3-200,-7 1-39,-7 3-129,0 0-24,-8 8-24,-1 2-64,0 0 0,3 4 8,5-4-24,3 0-8,6-2 32,7 1 24,5 0 8,3-3 56,7 1-56,2-4-32,7-2-8,4 1 8,7-7 8,2-1 48,-2-7-24,1 0-24,-1 0 32,-7-2-64,-6 1-216,-1 1-489,-5 0-1359,-5-3-1489,4 5 2177</inkml:trace>
  <inkml:trace contextRef="#ctx0" brushRef="#br2" timeOffset="-57524.46">7661 2894 5465,'38'22'3041,"-26"-25"-993,1-9-359,0 0-265,1-7-400,2-1-176,7-3-128,-1-5-39,2-2-105,0 0 16,-8 0-88,1 3-112,-6 2-112,0-1-88,-9 4-152,-3 0 24,-6 5-40,-5 2-8,1 3 40,-3 4-48,4 6-64,0 3-32,-1 8-16,-1 6 40,3 12-8,-3 5 88,5 14-8,0 5 8,2-2 0,-1-1-24,6-8 8,3-6-16,1-7-8,0-6 32,-4-7 8,-1-5-8,-2-5 8,7-1-56,-3-4 32,4-3 40,-1-6-32,3 0 40,5-3 0,1 1-88,4 0 64,-5 1-16,2 0-24,-1 1 40,1 3 8,-2 2 8,-2 5-16,-1-2 8,-4 2-32,-1 1-24,-1 2 16,-3 1 0,-4-2 40,4-2-8,-1 0 32,0 0-40,-4 4-16,-1 5 32,0-1-24,-20 21 16,23-28 0,1-1-8,2 2-24,0-2 24,0 0-48,0 0 48,1 0 16,9 6-24,6 1 24,17 5-72,-12-10-16,0-2-24,-1 0-280,0 1-408,-7-4-1201,-3-4-1647,-9 2 2247</inkml:trace>
  <inkml:trace contextRef="#ctx0" brushRef="#br2" timeOffset="-56710.09">7755 2406 3969,'-4'-4'2384,"2"2"-279,-5-5-97,5 5-383,3 2-281,-1-2-528,0 2-216,0 0-352,0 0 48,8 5 232,12 4 121,27 6 63,-20-11-104,1-2-16,-3 0-56,-2-5-56,-3-2 32,-6 0-16,0-1 48,-10 0 121,-1-3-25,-6-4-160,-3-2-72,-6-4-216,1 3-48,-6-2-80,0 3 0,3 6-64,-1 2 8,7 2-128,1 4-264,6 4-808,-1 7-625,5 8-1215,-2 0-1689,2 4 3120</inkml:trace>
  <inkml:trace contextRef="#ctx0" brushRef="#br2" timeOffset="-56155.37">7664 2681 4793,'-29'-93'2673,"29"80"-609,3 5-24,0 0-607,1 5-169,-2 1-256,1-1-184,0 7-167,-3-4 23,0 4-176,3 18-16,-1 42-144,-8-18-160,-2 9-56,-1 2-40,0-8-40,3-4-56,2-7 16,4-3-24,2-7-96,3-1-120,3-8-720,-1-8-745,4-9 1033</inkml:trace>
  <inkml:trace contextRef="#ctx0" brushRef="#br2" timeOffset="-55656.93">8177 2557 5825,'-6'-6'3809,"3"6"-56,1 6-1961,-4 7-135,6 11-617,0 9-144,0 10-136,0 8-152,-3 4-200,-2-5-96,-2-2-144,3-6-87,4-6-81,-2-6 16,2-5-121,2-4-175,-3-6-752,2-6-672,3-8 1032</inkml:trace>
  <inkml:trace contextRef="#ctx0" brushRef="#br2" timeOffset="-47036.53">8550 2826 4529,'-1'0'2825,"0"-1"-537,1 0-440,-6-2-247,5 1-457,-2 1-208,2 0-384,0 0-192,0 0-272,1 1-64,0 0 24,6-1 8,16 0 16,22-5 1,-17 3-33,-5-1-24,-3 0-24,-2 3-24,-6 1-57,0 0-47,-6 2-112,-3 6-104,-6-2-536,-1 2-328,-4 1-1393,-2-3 1609</inkml:trace>
  <inkml:trace contextRef="#ctx0" brushRef="#br2" timeOffset="-46723.52">8518 2894 5745,'-3'2'3001,"3"0"-929,1-4-943,-1 2-281,0-1-416,0 0-120,11-1-104,10-2-48,26-6-80,-19 4-80,5 4-32,-4 0-24,-4 3-280,-2-1-704,-8 3 680</inkml:trace>
  <inkml:trace contextRef="#ctx0" brushRef="#br2" timeOffset="5935.2">15690 1460 4233,'6'-7'2416,"-1"4"-287,-4-3-121,0 4-367,0 0-265,-1 2-464,0 0-64,0 0-96,0 0 1,-1 13-41,1 30-56,-10-16-304,-2 3-40,0 1-176,0 1-56,5-4-64,4 0-16,-2-6 0,1-7-16,4-3-72,1-4-152,-1-8-544,3 0-448,3-9-2049,-4-6 2105</inkml:trace>
  <inkml:trace contextRef="#ctx0" brushRef="#br2" timeOffset="6790.28">15643 1752 4873,'4'-1'2897,"9"0"-737,3-4-263,5 0-433,11-2-544,-3-2-272,7 2-384,0-1-80,-1 5-152,-4-5-56,-6 0-192,-5 1-416,-7-4 400</inkml:trace>
  <inkml:trace contextRef="#ctx0" brushRef="#br2" timeOffset="6253.09">15671 1441 6417,'6'-6'3249,"3"1"-1080,7 1-945,-2 2-184,8 0-448,1 2-160,3-4-112,0 1-80,1-1-80,-1-1-72,-3 2-96,-1-1-56,-8 3-152,-1 2-168,-10 1-1464,-5 0 1288</inkml:trace>
  <inkml:trace contextRef="#ctx0" brushRef="#br2" timeOffset="6515.92">15668 1591 4681,'9'-2'2497,"7"-2"-697,7-1-296,7 3-632,0-5-367,0 0-353,1 4-80,-7-4-120,-2 5-96,-10 1-601,-2-2-1287,-8 0 1344</inkml:trace>
  <inkml:trace contextRef="#ctx0" brushRef="#br2" timeOffset="7583.04">16160 1558 6617,'-37'49'2897,"39"-48"-1201,4-1-655,3 1-65,6-1-64,0 0-240,7 0-192,-1-3-56,6 3-208,-2-4-72,-3-2-80,2 4-88,-10-7-8,8 5-40,-8 1-200,-3-4-136,-1 5-904,-9-3-968,-1 4 1431</inkml:trace>
  <inkml:trace contextRef="#ctx0" brushRef="#br2" timeOffset="7892.95">16131 1701 3833,'2'1'2296,"4"-5"-47,4 3-585,5 0-232,1-5-239,5-2-457,3 3-136,5-1-352,3 3-152,-3-1-128,-4-2-200,-10-5-2513,-2 4 1993</inkml:trace>
  <inkml:trace contextRef="#ctx0" brushRef="#br2" timeOffset="8698.63">16612 1696 6857,'6'-7'3225,"7"0"-1488,5 1-9,2-8-528,4-3-240,0-5-223,-2-8-121,4-1-40,-2 0-64,-1-3-112,-1 4 0,-3-2-216,-1 4 0,-7 2-104,0 1-56,-5 3 24,-3 4-16,-3 5-16,-1 3-40,-4 5-24,-5 3 32,-1 9-8,-5 5 64,-1 8-16,1 8-48,1 7 24,-1 3-16,3 12-8,2 3 0,-1-4-8,6-3 24,3-11-24,4-12-16,4-7 64,2-5-16,2-6 80,1-6-40,6-6-24,3-8-16,5-3-48,2 0 72,-3-2-56,-1-2 32,-6 4 8,-3 2-8,-5 8 0,-4 7 0,-4 1-40,-3 6 40,-1 7 16,-1 2-16,3 4 32,2 0-24,7-2-48,3-3-16,8 1-208,1-6-424,5-8-1593,0-2 1505</inkml:trace>
  <inkml:trace contextRef="#ctx0" brushRef="#br2" timeOffset="10612.52">17153 1493 7802,'-3'-24'3320,"3"24"-1783,-1-1-193,-2-1-464,3 1-200,-1 1-264,1 0 81,0 1 15,1 19 56,7 26-48,-6-19-120,-1 2-24,1-1-24,-1-1-120,-3-5-32,1-5-112,2-2-8,-1-6 16,6 2 168,-3-8 56,-3-3 32,3-3 185,-3 3-209,0-1 40,1-2-104,12-14-144,21-27-24,-15 23-72,5-2 24,4-5 16,2 2 104,1 2 88,-1 0 40,-3 6 64,-5 0-40,-4 4-112,-2 1 16,-6 3-176,2 3-64,-7 3 64,-3 0-40,-2 1-32,-3 3-56,3 0-608,-1 0-640,-3 0-1929,-14 8 2017</inkml:trace>
  <inkml:trace contextRef="#ctx0" brushRef="#br3">18308 1553 5824,'0'0'0,"0"0"0,0 0 0,0 0 144,0 0 8,0 0-152,0 0 0,0 0 328,0 0 8,0 0-336,0 0 0,0 0 320,0-6 8,0 6-328,2-7 0,-2 7 248,0-9 16,0 9-264,5-8 0,-5 8 248,9-11 0,-9 11-248,9-9 0,-9 9 256,9-3 0,-9 3-256,1-4 0,-1 4 248,6-4 0,-6 4-248,3 0 0,-3 0 216,3 0 0,-3 0-216,3 0 0,-3 0 192,0 0 0,0 0-192,0 0 0,0 0 152,0 0 0,0 0-152,0 8 0,0-8 112,0 3 0,0-3-112,-5 9 0,5-9 104,-6 13-8,6-13-96,-7 11 0,7-11 88,-7 4 8,7-4-96,-6 6 0,6-6 72,-3 1 0,3-1-72,-4 0 0,4 0 56,-2 0 16,2 0-72,-5 0 0,5 0 64,-3 0 8,3 0-72,-2 0 0,2 0 56,0 0 0,0 0-56,0 0 0,0 0 40,0 0 16,0 0-56,0 0 0,0 0 48,0 0 0,0 0-48,2 0 0,-2 0 40,3 0 8,-3 0-48,5 6 0,-5-6 16,9 6 0,-9-6-16,9 6 0,-9-6 16,4 3 16,-4-3-32,3 3 0,-3-3 16,4 5 0,-4-5-16,3 0 0,-3 0 8,3 0 0,-3 0-8,-1 0 0,1 0 8,-7 0 8,7 0-16,-3 0 0,3 0 8,-3-3 0,3 3-8,-6-3 0,6 3 16,-12-2 0,12 2-16,-8-3 0,8 3 32,-2-6 0,2 6-32,0-3 0,0 3 64,0-3 0,0 3-64,0 0 0,0 0 96,0 0 8,0 0-104,0-4 0,0 4 96,0 0 8,0 0-104,0 0 0,0 0 72,4 0 0,-4 0-72,9 7 0,-9-7-9696</inkml:trace>
  <inkml:trace contextRef="#ctx0" brushRef="#br0" timeOffset="32343.41">18725 1632 3913,'-1'0'2216,"1"0"-335,0 0-161,11 0-184,3-4-271,24-12-273,-20 3-104,0-7-152,1-1-104,0-2-192,-1 3 1,-3 1-121,-5 0-24,-3 3-104,-4 1-40,-5 3-48,-2 1-48,-4 4 8,-2 2-48,-3 5-80,-2 4 40,-1 6-56,0 6-8,1 4 40,2 6-40,4 3 16,2 1 24,4 0 40,3-3-8,4-8 24,2-1 0,2-7-8,3-3 0,4-2 0,2-2 8,3-8 8,1-2 32,1-9-24,2-3 24,-2-6-32,0-3-24,-3 1 16,-1 0-8,-7 10 40,0 0-16,-3 7-24,-2 4-24,-4 5-8,0 7 32,-6 5 32,-2 8 8,2 5-40,-3 1 0,7 1-32,-4-6-8,7-4 40,1-3-24,3-5 0,-1-1 48,3-3-48,0-2 16,4-5 8,5-3 40,0-8 16,0-2 0,1-4-16,-1-4-64,-1 3 24,0-2 24,-5 5-8,-1 5-8,-5 4 0,-4 2-40,-2 6 32,0 3-24,0 6-56,-1 1 32,-2 7-40,0-3 32,3 4 48,0-1-48,5-4 56,3 2-8,2-4-32,4 0 24,3-5 0,0-4 16,1-2 32,1-1-32,-2-6 56,-2 1-8,3-5 16,-3-1 48,1 0-48,1-1-32,-9 0-24,-1 0 48,-3 4-24,-1 1 88,-1 0-40,0 1-8,-2 3-8,0-4 40,1 1 136,-2 2-32,-1-2 8,1 3-80,1 0-136,-1 0-24,2 1 8,-2 2 0,1 1 0,-2-1 40,1 1 16,1 0-40,-1 0 0,1 0 0,0 0-16,0 0 16,0 0 152,0 0 40,0-1-8,0 0 16,-1 0-112,0 1-80,0-2 56,1 1-24,-1 1 0,0-1-32,0 0-8,0 0 0,0 0-24,0 1 32,0 0-16,-8 1-16,-1 16-64,-20 23 32,25-16 24,1 1 0,3-2 80,3 2-16,-3-7-24,6 1 8,0-5-16,-1-2-40,9-3 8,-2-4 24,2-7-16,5 0 40,4-6 8,-1-7 8,3 3-16,-3-9 0,-2-5 24,-1 0 24,-2-5-32,-4 4 48,-2 4-80,-3 5 0,-5 7 8,-1 3-16,-4 7 32,0 1-72,-1 9 8,-1 3-32,-1 5-24,4 4 80,2 1-8,1 0 24,5 0 16,0-5-48,4-1 32,0-5 24,5-2 0,2-2 8,-4-7 8,8 4-48,-4-8 24,-2-4-8,-3-4-24,-5-5 16,1 0 16,0-1-16,-2 4 24,-2-1-48,-3 6-24,0 3 64,1 7-40,-3 6 24,1 7 0,-2 2-48,1 3-24,5 1 32,3-4-8,2-1 16,7 0 32,2-7 8,1-5 8,3-2 8,-3-9 40,0-3 40,-3-5-16,0-4 8,-3-2-16,-4-4-48,-6 0-40,-4 0 0,-11-3-64,-2 4-32,-2 5-40,1 8-32,1 13 8,-1 8 32,0 15 48,-2 5 8,6 10 32,2 4 24,6 4 72,1 2 0,2 2 24,3 5 8,0 3-72,3 1 64,1-7 16,1-6 24,-2-15 432,-2-5 0,-9-8 153,-1-3 47,-7-2-352,-5-7-80,3 0-152,-3-6-56,2-5-48,1-6 8,-3-4-80,2-1-8,2-2-32,0 0 48,5-2-32,2 2-40,4-4 8,4 1-72,9-3 32,1-1-56,9 0-72,7-1 16,-4-3 48,4 1 64,4 0 96,0 0 40,6 0-8,0 2 8,-4 1 72,-1 1-24,-4 3 48,-1-1 0,-3-1-24,-4 0 0,-3-4-8,-5 0 24,1 3-48,-4 3-40,-2 7-8,-2 5 0,-6 5-8,-1 4 32,-3 6-24,-1 3-32,3 6-40,-6 0 0,5 4 24,5 3-8,-1-1 40,6 1-24,-1-5 16,-1 0 8,-1-7 0,0-3 0,2-3 24,3-5-24,5-6 0,3-4 24,0-5 16,1 0-48,-1-7-8,-4 1 56,-1-4-112,-4-2 112,-2 7-24,-2 2-64,-3 10 104,0 3-64,-2 7 8,0 2 24,-2 11-16,1 3 0,-2 8 16,2 4 8,-1 4-8,-2-3 32,3 5 8,0 1 8,-1 7 184,-1 4 24,2 5-56,-1-3 56,2-7 0,1-2-8,-1-13 112,-1-8-24,-2-7-168,-2-4-8,-5-8 105,-2-1-25,-1-11 64,-1-3-32,8-4-144,-1-6-32,5-2-88,1-1 8,-3-4-16,2 4-8,3 4-176,2 7-200,5 5-1201,9 7-679,-1 0-3873,4 5 3864</inkml:trace>
  <inkml:trace contextRef="#ctx0" brushRef="#br2" timeOffset="14219.74">15624 2242 7738,'-4'-3'3648,"-2"0"-1703,7 3-801,0 1-312,4 6-496,5 0-128,-2 2 128,5 3 17,2-4 215,5-1 8,4-2-80,1-2 8,3-7 16,-4-2 16,-1-7 160,-4-3 57,-6-1-17,0-1 64,-10 1-16,-2-2-112,-7 0-80,-5 0-144,-4 1-256,-2 5-8,1 0-136,1 7 0,8 1-32,0-1-16,6 8-168,1-4-272,6 7-1200,7 6-728,2 0 1375</inkml:trace>
  <inkml:trace contextRef="#ctx0" brushRef="#br2" timeOffset="13610.1">15634 2404 7058,'-1'-3'3616,"5"2"-1175,-5-1-889,1 1-240,0 1-543,0 0-233,0 0-32,4 13-80,0 29 112,-10-17-24,1 2-160,3 7-40,-3-2-144,1 2 16,0 0-112,0-4-24,0-7-16,7-1-40,1-11 112,1-2 48,0-8 345,0-3 111,-5-12-64,1-7 16,8-7-352,-4-1-136,7-2 8,-2-2-64,4 4-16,-1-3 24,-1 0-48,6 4 40,-2 4-16,3 5 0,-3 9-8,2 1 16,-5 4-24,1 5 24,0 6 24,-3 2-80,-1 3 48,-5 2 8,-3 0-8,-1 1 48,-6 2-24,0 0 8,-6-4-8,2 4-32,-3-7 8,-1-1-96,-1-2-472,-1-5-416,3 1-1521,0-5-1392,6 5 2425</inkml:trace>
  <inkml:trace contextRef="#ctx0" brushRef="#br2" timeOffset="15202.65">16220 2424 5569,'-43'27'2873,"42"-26"-689,1 0-719,2-1-497,-2-1-136,0 1-160,3 0-40,14 0-8,27 4-80,-21-6-167,3 2-25,0-4-192,-2 1-64,-4 0-56,-4 0-24,0 1-72,-5 1 0,-5-3-200,4 2-168,0 2-1105,-8-1-1319,0 2 1815</inkml:trace>
  <inkml:trace contextRef="#ctx0" brushRef="#br2" timeOffset="15565.65">16184 2554 6657,'1'-1'3065,"5"-1"-1297,5 0-615,4 1-145,4-3-128,3 1-168,2-1-256,0 1-128,-1 2-232,-3 2 16,-1 3-240,-7-4-104,4-1-1816,-4-5 1432</inkml:trace>
  <inkml:trace contextRef="#ctx0" brushRef="#br2" timeOffset="16164.21">16642 2522 7098,'23'4'3472,"6"-24"-1439,-1-8-561,2 2-216,3-6-304,-4-4-151,2-2-161,-1 0-120,-5 0-192,-3 5-64,-6 2-136,-5 0-32,-8 5-32,-2 5-24,-4 6-8,-1 9 0,-4 6-32,-4 4-8,-6 15-40,-3 6 16,-3 20 8,-3 5-24,7 14 32,1 4 8,4-9 0,4-3 16,5-21-24,1-7 24,7-10-24,4-6 16,-6-8 48,9-5-72,3-11 48,-2-4-24,15-5-40,-6-1-16,-2 1-40,3-1 24,-10 4-8,-2 4 80,-4 7-8,-3 4 0,-2 5 24,-2 1-32,2-3 16,0 0 0,1 12 16,4 3 24,13 20-56,-2-23 16,5-2-160,1-2-24,2-3-328,2-1-352,-6-5-865,-3-2-1127,-6-2 1799</inkml:trace>
  <inkml:trace contextRef="#ctx0" brushRef="#br2" timeOffset="16835.47">16769 2347 6985,'0'1'3457,"0"0"-1336,5 1-801,-5-2-248,0 0-224,0 0-127,0 0-145,19 5-128,34 0-336,-21-8-96,4-3-264,-1 0-304,-5-4 360</inkml:trace>
  <inkml:trace contextRef="#ctx0" brushRef="#br2" timeOffset="18234.45">17216 2520 6121,'-20'20'2897,"28"-25"-1033,3-6-311,6-5-121,3-5-320,6-10-272,3-2-167,3-8-129,-1-1-32,-3-1-120,-4 2-40,-5 4-160,-3 2-48,-8 5-136,-7 4-32,-3 9 16,-7 1 0,-2 14-40,0 4 16,-4 15-8,-3 8 16,-3 13 8,0 9 16,0 12-40,3 5-16,3 1 64,3-7 24,5-14-32,1-10 0,5-13 48,3-2-72,2-8 24,1-2 16,1-8-8,0-3 32,7-9-16,3-5 16,4-1-40,3-1 0,1 5 0,1-1-48,-3 2 40,0 2-16,-8 1 48,-3 4-8,-8 2 0,0 2 0,-6 1-80,3 2 64,-1-2 0,0 0-24,-5 11 72,-2 1-40,-33 19-8,25-21 24,4 2-48,-1-3 32,5-1 8,4 1-24,3-3 48,1-2-64,6 1-16,1-3 64,8-1-24,3-1 0,4-3 16,3 1-40,-1-3-248,0 0-176,-4-3-1457,-2-1-1671,-2-2 2287</inkml:trace>
  <inkml:trace contextRef="#ctx0" brushRef="#br2" timeOffset="18983.07">17259 2056 5697,'0'2'2401,"4"-1"-1185,4 1-264,10 3-40,4-5-63,12 0-65,2 0-176,3-7-176,0 3 16,-6-8 32,-6-3 104,-3-3 64,-1 1 113,-8-4-57,-1 0 56,-9 4 72,-9-5-96,-2 7 16,-7 0-119,-4 2-169,1 1-24,3 7-160,5 0-80,7 7-120,-1 3-112,2 4-96,1 2-168,7 4-1073,10-1-751,14-3 1240</inkml:trace>
  <inkml:trace contextRef="#ctx0" brushRef="#br3">18137 2520 7528,'0'0'0,"0"0"0,-3 0 0,3 0 40,-3 0-8,3 0-32,-3 0 0,3 0 96,-3 0 8,3 0-104,3 0 0,-3 0 336,3-4 8,-3 4-344,3-4 0,-3 4 376,7-8 8,-7 8-384,6-12 0,-6 12 352,11-11 8,-11 11-360,9-9 0,-9 9 312,9 0 8,-9 0-320,3 0 0,-3 0 248,4 0 0,-4 0-248,0 0 0,0 0 208,1 0 8,-1 0-216,2 0 0,-2 0 184,3 9 0,-3-9-184,2 4 0,-2-4 144,0 16 8,0-16-152,0 15 0,0-15 128,0 8 0,0-8-128,-5 9 0,5-9 104,-3 3 16,3-3-120,-4 2 0,4-2 112,0 4 8,0-4-120,0 3 0,0-3 112,-4 3 16,4-3-128,-5-3 0,5 3 112,-4-3-8,4 3-104,-5-4 0,5 4 136,-5-2 0,5 2-136,-3-7 0,3 7 152,-3-5 8,3 5-160,-3-8 0,3 8 152,4-7 8,-4 7-160,3-5 0,-3 5 152,4-9 16,-4 9-168,3-3 0,-3 3 128,3 0 8,-3 0-136,6-5 0,-6 5 120,8 2-8,-8-2-112,8 8 0,-8-8 96,13 15-8,-13-15-88,15 21 0,-15-21-11432</inkml:trace>
  <inkml:trace contextRef="#ctx0" brushRef="#br0" timeOffset="36077.86">18482 2561 5473,'-36'22'2673,"33"-22"-817,2-1-304,1-3-367,0 4-193,0-1-264,3-6-136,6-8-40,28-24 0,-19 22-111,-2-4-9,4 1-208,-2 0-32,-3-2-120,3 7-16,-7 1 32,-3 1-56,0 8 16,-3 2-40,-2 5-8,1 5-64,0 4 0,-9 0 24,6 11 40,-2-1 64,-2 3-8,3 0-24,-1-4-32,-1-2 0,2-5 8,2-3 32,-2-4-8,4-1-32,4-1 8,-6-4 40,7-5 96,-8-6 48,6-5 48,3-1-96,4-4-56,4 3-72,-4-2-48,4 1 56,-5 3-40,-3 1 24,-4 7 8,-1 5-24,-2 6 32,-3 5-56,-3 8 40,0 4 8,-5 2-64,3-3 88,4 0-40,2-5 16,5 2 8,1-2-24,-1-7-32,2 0 16,1-5 40,1-1 24,3-5 0,-2-4-40,-7 4 8,3 0 8,16-15-24,1-4 56,0-3-96,-11 8 24,-4-3-16,0 4 32,-3 2 8,-3 6-16,-2 5 24,-1 1-24,-1 9 0,-4 0 8,0 9-24,-1-1-8,0 3 32,6-1-16,1 0-16,6-1 32,-1-4-8,5 0 8,-2-4 0,0 0-16,2-2 40,-1-3-32,0-2-16,-1-2 48,-1-3-48,-1-3 24,-1-7 24,5 4-24,-6-6 0,2 1 24,0 7-40,-6-2 32,1 5-8,-4 2-32,2 8 8,-2 0-56,2 7 24,1 3 24,2-2-24,6 4 40,-1-6-24,6 1-8,2-6 72,0-2-32,4 1 8,-3-5 88,-2-4-56,-1-1 72,-4-4 16,1-1-80,-6 1 24,-2-3-32,-6-2 16,-4-1 0,-5 0-48,-2-3-24,-1 6-40,1 0-48,4 8 32,2 4-8,5 6-32,1 4 48,4 7-24,2-3 24,2 3 48,4-1 16,-1-3 16,2 3-16,3-3 32,1 0 0,0-6 8,1 2 32,0-7 8,-4-1-64,3 0-8,-1-8 56,2-1-24,7 2 40,-10-5-16,-1 1-40,-4 0 0,-6-1-24,4 9 8,-6-2 0,-2 5-32,-4 4 0,-3 0 0,6 7-40,3 3 64,1-1-48,7 3 24,-4-5 40,1-2-24,2 3 48,-3-8-32,4 2-16,-1-6 40,4-4 24,-3-2-8,4-3-16,2-4 0,-1 0 24,1-1 24,0 1 24,-2-2-48,-4 1-56,-1 2 0,-2 2 0,-2 6-8,-1 4 16,-1 1-48,-2-1 24,0 0-24,1 0-8,-1 18 48,1 20-32,3-23 8,1 0 16,1-3 0,4-1 0,1-2 24,1-3 8,2-3-8,-1-3 48,4-5-64,0-6 16,1 1 24,0-4-48,-4-3 32,3 2-8,-3-3-64,3 1 40,-5 7-56,-6-1-16,0 10-16,-6 2-48,3 7 64,3 6-24,-5 2 48,4 0 48,-2 0 0,0-2 8,2-5 8,4 3-24,2-5 32,2-2 56,5-4 56,2-1-16,0-5 32,1-4-40,-2-2-56,0-4 32,-7 2 368,2 2 0,-4-4 56,-5 0-55,-4-4-433,-2 1 16,-7 3-72,0 4 32,-3 7 0,-3 5-16,-2 7-40,1 3 56,3 7-48,-2 2 7,8 4 33,-2 0-8,9 0 8,0-2 16,5-5 16,4-1-16,-3-5 56,5-3-88,3-4 24,1-3 48,1-7 9,0-3 63,-3-6-64,4-2 16,1-1-56,1-1 40,2 5 48,-5 0-72,-5 6 16,-2 1-8,-5 4-8,1 3-16,-5-5 24,0 9-24,-1 5-48,-6-2 40,4 15-16,-2-9-24,1 1 64,4 1-64,0-5 32,3 3 16,4-3 8,2-2 8,1-8-24,4-3 8,3-8-16,-6-6 48,5-2 16,-2 3-24,-6-2-8,2 6-24,-5 7-32,-6 1-16,-1 8 32,2 5 8,1 5 8,-2 2 40,4 1-72,2-2-72,3-5-345,10-2-559,11-8-1400,2-5 1520</inkml:trace>
  <inkml:trace contextRef="#ctx0" brushRef="#br0" timeOffset="39813.88">20190 2247 11242,'10'-5'3945,"19"3"-3041,5-1-223,20 1 7,2 0-104,17-2-512,9 2-176,-1 0-416,0 0-881,-17 3 921</inkml:trace>
  <inkml:trace contextRef="#ctx0" brushRef="#br0" timeOffset="38636.87">20320 2386 6025,'13'-3'3273,"25"-30"-664,-22 5-945,-1-3-144,1 0-167,-2 2-121,-5 3-216,-2 4-160,-5 8-312,-3 6-104,-4 6-272,0 10-96,-9 10-80,-2 11-56,-7 17 32,-1 7 24,2 4 8,3-5-80,8-12 16,3-6 8,6-13 16,4 0 40,5-10 0,5-2-32,5-9 56,1-6 40,7-5-32,-2-7 56,0-7-72,-5 1-32,-5 0 16,2-2 32,-8 7-16,6 6-16,-10 4-8,-3 7-56,0 8-8,-9 2 48,6 11 0,-4 5 8,3 0 8,4 5 8,-6-8-8,5-4-32,1-2 24,-1-1 8,7-5-24,-2-2 72,3-6-16,2-4 0,0-7 8,2-5-8,3-4 48,2 0-40,3-1 64,2 4-48,-4 1-56,-4 3 40,-4 5-32,-5 5-8,-1 4-24,-3 0-64,-1-2 48,0 0-8,0 2 24,-2 13 24,-1 20-64,4-20 24,0-4 32,3-1-32,1-4 56,1 0 8,3-4-24,1-2 72,-1-4-32,3-3 8,1-4 0,2 3 16,3-2 0,-1-6 16,-2 5-40,-2-4 0,-5 12-16,-1 2-16,-4-2 32,-2 6-72,1 1 16,-1-4-8,0 0-16,0 9 32,0 5 16,1 22-24,0-21 24,2-2-8,2-2-32,-1-2 8,2-3 40,1-6 56,-2-4-16,2-3 56,-3-4 8,3-3-56,-2 1 32,2 0-48,1-1-48,-4 8 24,5-1-8,-8 5 0,1 4-40,1-3 8,-4 1-40,1 0 24,0 0 32,2 8-16,-1 4 8,7 19-16,-5-23 8,-8 2 16,16-4-32,-2-4 8,-1-1-144,11-1-64,-7-3-656,1-1-496,3 2-2169,-3-1 2225</inkml:trace>
  <inkml:trace contextRef="#ctx0" brushRef="#br2" timeOffset="24869.68">15614 3402 5601,'-9'31'2505,"11"-29"-1137,1-1-256,6-1-48,2-5-55,-1-8-57,7-4-144,3-7-272,0-5-88,12 0-56,-5-6-80,2 0-56,1 4 81,-6-4-65,-4 3 32,-5 5-80,-5 3-72,-6 11-48,-4 1-8,-9 10 24,-5 2-80,-11 15-16,-1 12-8,-8 10-48,0 5 16,6 6 8,4-2-40,13 2 32,6-4-72,8-12-96,10-5-24,10-12-80,3-6 8,10-10-489,-1-3-391,0-9-2145,1-4 2105</inkml:trace>
  <inkml:trace contextRef="#ctx0" brushRef="#br2" timeOffset="25390.06">15743 2970 5705,'-6'0'2833,"3"2"-1177,1-2-480,8 3-687,-1 0-129,12 1 136,2-1 64,8-3 128,4-1-32,1-9-112,5 2-96,-4-2-48,-3-2-23,-13 0 87,-4-1-16,-10 0 40,1 5-40,1 2-120,-5-1 56,0 6-168,-8-4-56,0 3-104,-1-1-128,-2 2-80,-2 1-152,4 0-808,2 1-465,2-4 921</inkml:trace>
  <inkml:trace contextRef="#ctx0" brushRef="#br2" timeOffset="27204.45">16223 3382 5673,'-3'0'2673,"3"0"-1137,4-1-552,6-2-152,9-1-159,7-1-25,7-2-296,5-1-160,-1-1-192,-3-3-112,0-1-1360,-6-2 1063</inkml:trace>
  <inkml:trace contextRef="#ctx0" brushRef="#br2" timeOffset="26902.64">16287 3242 5785,'-8'-3'2833,"3"2"-1009,-1 0-343,3 0-537,2 0-304,0 0-312,-1 1-224,2 0-48,0 0 16,23 6 16,27 3 56,-20-13 32,-7-3-24,4 1 16,-3-1-32,2 2-144,-2 1 32,-4-1-96,-4 2 16,-7 1-184,-3-2-232,-7 4-2009,-6 1 1705</inkml:trace>
  <inkml:trace contextRef="#ctx0" brushRef="#br2" timeOffset="49897.95">16839 3256 5513,'-57'-22'2657,"58"25"-977,-2-3-144,1 4-311,-1-4-57,0 0-112,0 0-104,0 0-255,0 0-113,0 0-224,0 0 32,1-1 48,0 0 24,0 1-56,10 0-96,10-1-168,24-5-104,-17 0-8,-2-1-8,4 2-24,-1 0-32,-2 2-104,-2-1-64,-6 4-656,-5-2-536,-7 3 872</inkml:trace>
  <inkml:trace contextRef="#ctx0" brushRef="#br2" timeOffset="50605.41">16834 3413 7017,'-62'22'3697,"61"-24"-912,1 1-1289,4 0-168,-4 1-399,0-1-177,8 0-56,11 0-176,23-6-176,-21 3-112,5 1-168,1 1 8,0 0-32,3 0-24,-5 0-32,-2-3-136,-1 3-248,-5-3-448,-6-1-1513,-5-2 1561</inkml:trace>
  <inkml:trace contextRef="#ctx0" brushRef="#br2" timeOffset="51109.63">16927 3133 5017,'-24'-53'2609,"22"53"-689,-1 2-232,1 1-431,1-3-177,0 0-320,0 8-96,-1 11-160,-4 25-24,3-20-63,2 3 7,1-3-56,1 1-136,0-4-80,-1-4-32,1-3-120,-1-2 24,1-5 16,0-2-88,2-2-128,-1-5-136,2-5-1553,2-2 1305</inkml:trace>
  <inkml:trace contextRef="#ctx0" brushRef="#br2" timeOffset="49599.46">16899 3036 5961,'0'0'3377,"0"-2"-256,0 1-1009,0 1-584,0 0-167,0 0-313,0 3-96,0 17-216,2 26-224,-5-17-304,0 4-88,1-3-104,0-2 9,1-6-33,1-5-73,0-5-215,2-1-208,-1-3-992,0-4-504,0-6 1191</inkml:trace>
  <inkml:trace contextRef="#ctx0" brushRef="#br2" timeOffset="51711.38">17252 3421 6289,'-2'26'3241,"15"-45"-960,4-5-889,3 1-120,1-8-232,2 0-71,1-1-105,1 0-64,-6-2-200,0 2-152,-7-9-224,-2 2-96,-5 3-88,-1 1-8,-6 10 32,-4 5-40,-5 11-24,-3 6 0,0 11-32,-1 9 8,-2 17 0,0 6 24,3 14 0,0 3 8,5-3 8,2-2-48,7-10 40,0-4-32,7-12 64,-1-5-32,3-8-24,2-6 32,1-5-40,2-9 56,1-8 40,1 0-16,5-4-24,-2 4-24,-7 4-40,-3 0 8,-3 7 8,-4 2 48,0 5-48,2 5 0,-3 2 8,-1 3-8,3 1 16,0 1 16,3-1-16,4-1-88,-2-3-64,1-4-88,4-4-240,2-2-264,-4-5-624,3-2-553,-11-5 1169</inkml:trace>
  <inkml:trace contextRef="#ctx0" brushRef="#br2" timeOffset="52288.65">17322 3264 7658,'-10'-6'3680,"8"5"-1159,-1 0-369,6-1-631,-3 2-249,0 0-432,14 0-144,30-2-8,-15-1-95,3-1-313,-1-1-104,0 3-168,-4-4-16,-6 5-208,-2 0-360,-3 2-1121,-3 3-871,-4 0 1519</inkml:trace>
  <inkml:trace contextRef="#ctx0" brushRef="#br3">18097 3395 7024,'0'0'0,"0"0"0,0 0 0,0 0 432,0 0 0,0 0-432,0 0 0,0 0 648,0 0 0,0 0-648,0 0 0,0 0 448,0 0 0,0 0-448,0 0 0,0 0 256,0 0 16,0 0-272,0-3 0,0 3 200,2-3-8,-2 3-192,3-2 0,-3 2 176,7-6-8,-7 6-168,5-3 0,-5 3 144,6 3 0,-6-3-144,5 0 0,-5 0 96,3 0 16,-3 0-112,3 0 0,-3 0 88,-3 3 8,3-3-96,-3 7 0,3-7 104,0 9-8,0-9-96,-8 4 0,8-4 88,-7 7 8,7-7-96,-7 9 0,7-9 104,-6 3 0,6-3-104,-6 5 0,6-5 104,-7 0-8,7 0-96,-9-3 0,9 3 104,-13-5 8,13 5-112,-8-9 0,8 9 96,-4-3 16,4 3-112,-3-4 0,3 4 88,0-4 8,0 4-96,3 0 0,-3 0 96,4-5-8,-4 5-88,4-6 0,-4 6 72,4-8 0,-4 8-72,9-6 0,-9 6 48,9 0 16,-9 0-64,11-3 0,-11 3 48,9-3 0,-9 3-48,14-3 0,-14 3 40,14 6 16,-14-6-56,17 5 0,-17-5 40,13 10 16,-13-10-56,6 8 0,-6-8 56,2 5 0,-2-5-56,1 0 0,-1 0 48,3 0 16,-3 0-64,5 0 0,-5 0 72,0 0 0,0 0-72,0 0 0,0 0 72,-8 4 8,8-4-80,-13 5 0,13-5 72,-10 0 8,10 0-80,-10-1 0,10 1 96,-9-5-8,9 5-88,-11-8 0,11 8 80,-5-3 8,5 3-88,1-3 0,-1 3 80,6-2 8,-6 2-88,18-10 0,2 2 56,4 2 8,1-2-64,4-5 0,-29 13-11608</inkml:trace>
  <inkml:trace contextRef="#ctx0" brushRef="#br0" timeOffset="60740.5">18404 3319 3329,'5'-30'2272,"-4"25"-327,-1 0 31,2 1-40,-2-1-551,0-1-273,-3 3-352,2 3-160,-2 1-272,2-1-96,0 0-176,-4 5-8,-4 13-24,-10 20-48,19-20 16,6-1-16,3-4-48,4-3 80,3-7 8,2-3-16,2-7 72,0-5-48,2-3 0,0-1 56,-8-2 401,-4-1 135,-8 3 112,-2 0 8,-7 5-432,-4 3-128,-5 4-152,-4 1-40,-3 3 0,2 1-112,4 4-272,2 3-560,9 4-2393,1-1 2249</inkml:trace>
  <inkml:trace contextRef="#ctx0" brushRef="#br0" timeOffset="61276.57">18508 3311 2785,'33'11'1608,"-39"-5"-256,4 3-368,2-1-23,2 3-129,2 1-128,1-3 16,2 2 8,3-3-184,-1-4-7,4 0-113,-5-3-16,7-2 40,2-1 40,-7-9-56,3-2-88,-5-3-80,4-1-64,3 1-128,0 1 40,1 1 128,-7 0-24,-4 3 48,0-1 16,-4 8-152,0 1 24,0 6-64,-5 5-32,-2 4 9,-1 5-122,-1 0 66,5 5-42,0-3 9,3 0 56,5 0-48,2-3 8,2-4-8,1-1 8,-1-4-8,1-5 16,5-3 0,-2-7 8,4-4 24,1-4-24,1-3 0,-1-3-32,0 2 24,-2 1-40,-4 3 16,-2 1 56,-4 7-40,-2 0 40,-4 7-24,-3 3-16,0 8 48,-1 3-40,2 5 0,4 2 0,5-1-136,6 1-56,4-4-1072,1-5 872</inkml:trace>
  <inkml:trace contextRef="#ctx0" brushRef="#br0" timeOffset="62202.93">19099 3360 3209,'-1'0'2000,"-3"9"-111,4 7-489,14 19 88,5-28-144,3-3-215,0-5-161,0-6-8,-1-7-168,-1-5-8,-4-3-231,-6-5-153,-5 5-256,-4 0-96,-9 1-16,-2 2-16,-6 2-72,-3 1 8,1 6 8,1 7-32,2 7 56,1 7 24,-1 15 8,1 8 40,2 16-40,1 7 16,0 8 176,2-1 56,3 1 40,5 0-24,3-9-200,2 1-8,-3-7 272,0-2 8,-7-11 48,0-2-8,-2-11-208,-3-7-24,0-11-64,-2-7 8,-1-11-64,1-6-48,-5-10-8,7-3-32,3-7-16,2 1 8,10 1 8,-1 4-48,5 2 0,5 2-8,3 2-8,3 0 64,8-3 16,1-2 32,9-1 16,-1-2-32,3 2 8,-1 1-8,-2 1-8,0 2 32,-4 1 48,-1 4-8,-11 2 8,-6 2-8,-4 4-24,-6 2 32,-2 7-40,0 2-16,-6 3-24,1 3-16,0 6-16,-5 3 0,4 7 0,1 1-32,3 2 0,2 2-16,6 0-16,3 2 16,-5-5 64,3-3 24,1-8 24,-1-3-24,9-10 8,3-2-8,-1-10 8,-2-3-16,0-3-16,-2 0-16,-3-1 8,0 1-8,-3 2-88,-6 1-56,0 7-248,-4 2-120,0 5-112,1 3-17,-1 6 185,0 5 128,1 9 192,3 3 56,2-2 128,3 1-8,3-5 8,1-3 48,3-6-16,0-5 40,2-6-16,7-4 24,-7-11 0,6-3 0,1-7 72,-2-3-40,10-1 96,-10-2-32,-3-6-72,-7-1 8,-10 1-104,-3 3-32,-9 12 8,-4 7-16,-2 20-32,-7 7 0,-1 18 0,1 8-24,5 11 40,2 6 16,4 5 24,-1 3 0,2-4 8,5-5 16,8-7 0,6-7 40,1-10-32,6-3 16,0-13 24,-5-5 56,14-8 88,-8-7-24,5-9-16,1-3-39,-9-4-17,3 3 8,-8 0 0,2 1 16,-6 9-72,-2-1-48,-2 11-40,-2 4 0,0 6-32,0 3 56,1 7 8,2-1-48,2 4 56,4 1-56,3-4 8,2 2 32,2-9 8,-2 1 96,4-8 184,-2-3 152,1-9 32,-3-4-32,-1-5-208,-3-1-104,-4 1-112,-5-3 24,-10-2-64,4 1-112,-5 3-24,2 7-88,0 11 24,0 6 48,1 6-16,2 5 112,3 4 8,0 2 48,4 6 32,2-1 0,3 1 40,0 0-24,2-4-8,2-1 40,3-9 16,-2-5 48,2-7 80,1-5 8,1-11-48,5-4-8,5-8-56,-4-4-32,2 1 80,-4 2-24,-6 9-40,-2 6 0,-6 7-32,-4 4 96,-1 10 96,-2 2 40,-1 11-64,1 3-64,4 3-144,3 0-192,5-6-744,4-2-808,2-8 1087</inkml:trace>
  <inkml:trace contextRef="#ctx0" brushRef="#br0" timeOffset="67717.47">20021 3685 11698,'-19'-7'4866,"8"5"-3098,13 1-296,10 2 137,13 3-513,9-4-280,20 3-320,9-3-256,18 2-328,4-3-440,9 0-1857,2 1 1601</inkml:trace>
  <inkml:trace contextRef="#ctx0" brushRef="#br0" timeOffset="64663.95">18728 4100 4833,'-1'-9'2657,"1"1"-465,4-8-480,0-1-487,2 0-185,6-7-288,1-1-112,8 0-136,-1 1-24,-2 3-79,-1 1-65,-6 8-136,-3 3-64,-1 6-104,-3 3-8,-3 9-16,-1 6-32,-3 10 16,-1 4 0,-3 5 8,1-1 0,4-6-16,2-2 8,2-9-16,2-3 24,2-7 32,1-5-8,1-7 8,4 0 8,3-6-32,2-5 24,1-5-16,1-3-16,1 0 16,-2-2-8,2 7 8,-3 0-8,-7 6-8,-3 5 0,-4 7-8,1 4 8,-7 8-24,3 3 8,-5 7 16,0 4 0,5-1 8,-2 0-16,3-2-48,2-3 56,2-3 0,3-3-8,0-10 32,-3-2-16,7-5-8,-7-3 32,10-4-56,0-3 8,-4-4 0,3-1 8,-5 0 16,-3 1 8,1 5 0,-3 4-32,-4 3 16,0 1-32,-4 6-8,-2 5-40,2 5 0,-1 6 16,2 2 56,2 5 8,-2 0 8,5-2-8,1-1-24,0-7 40,7-3 0,0-5 8,4-4-24,0-5 0,2 0 0,0-4 0,-2-5 16,1 0-16,-2-5 0,-1 2 0,-2 3 0,-3 1-24,-4 5-8,1 6-32,-4 5-16,-3 4 24,3 11 32,0-3 40,5 5 24,3-4 0,5-1-56,1-2 24,3-5-8,0-2 16,-2-9 56,2-1 16,-5-6 24,2-2 16,-6-3-56,1 0-24,-8-6-40,-2 5 16,-6-5 0,-8 0-24,1 4 8,-8-1-64,1 7 8,3 4-40,-1 6-56,5 6 8,7 6 16,2 3 48,9 6 80,4-2-8,10 2 32,4-4-32,0-8-32,0-3 72,4-4-24,1 0 16,5-3 56,2 2-48,-4-8 40,-2-4 0,-8-1-40,-2-1 24,-4 7-64,-4 0 32,-4 4-16,-3 2 8,-3 0 0,-2 4-56,1-4 0,0 0-16,-2 11 8,-5 22 48,11-23 24,2 2-24,4-1 16,1-4-16,3-2-48,2 0 48,1-3 32,2-1-8,1-5 80,-1-3-40,1-3-24,-4-3-24,-2-1-40,1-1 32,-2-2-24,-2 2 0,-3 5 8,-1 3-8,-6 5 8,2 2-16,1 2-8,-4-2 8,1 0 16,-1 2 8,0 11 32,4 21-64,3-19-8,1 1 0,2-4 16,3 0-16,1-7 48,-1-1 16,5 0-16,-2-4 24,4-3-32,1-3-40,-1-7 0,1-1-32,0-2-40,-1 0 32,-4-2-32,3 6 0,-3 0 56,-4 4-16,1 5-8,-11-1 56,6 4-24,-4 4-40,-3 4 80,6 3-80,-10 1 48,4 2 56,0-4-24,3 2 24,4-5-8,2 4 8,1-7-8,0 1 16,-2-6 64,3-4 8,0-3 56,-5-6-48,4 2 32,-7-2-8,-2-2-32,1 3 32,-9-4-80,0 0-88,-6 2 8,-1 0-48,1 6 16,1 3 48,3 8-56,0 8 24,3 4-24,1 5 24,4 2 32,2 0 8,8 1 16,-2 0-16,5-3 24,1-2-40,1-6 8,1-5 0,-3-6-24,6-2 56,-2-8-64,4 2 24,-1-7-80,-4-2-72,-2-1-56,-4-1-169,-2 1-255,-1 5-16,-3 4 48,-1 3 40,2 6 40,-4 0 8,3 6 40,0-2 112,2 8 280,3 1 80,2 2 16,3 0 16,3-4 24,0-2 8,3-9 0,2-1-32,2-12 40,-2-7 16,-3-7 112,1-3 88,-3-6 144,2 1 176,1-3 144,-3-3-16,2 2-16,-6-3-88,-3 7-87,-3 3 39,-8 16-96,-4 9-80,-5 21-200,-8 3-112,-1 10-120,-1 4-8,7 7 24,9 6 16,-1 3 24,2 2 8,-2-5-24,3-5 0,3-8-8,7-6-8,2-12 16,2-2-16,3-9 40,2-4-40,5-6-16,-2-3 32,1-4-24,-4-3 72,-1 0 64,-3 0-64,-3 6 72,-3 3-72,-3 6-48,-1 1 0,-3 4-40,0-2 40,0 0 0,0 0 40,-1 9-16,0 5-24,-3 21 16,5-19-32,3-4-24,1 4 0,3-5 8,-1-1 32,3-4 24,0-4 40,1-2-40,2 0-24,-1-6-8,2 2-16,-1-7 24,-1-1 16,0 0 104,-2-6 192,0 1 232,-1-1-8,-1 3-48,0 2-183,-4 2-233,-2 5-16,-5 2-24,-2 3-48,2 6 0,3 5 0,-1 5-32,-1 2-8,2 3 48,-4-5-24,3 2 32,2-1 32,5-1-48,1 1 16,2-7 0,1 0 0,-1-5 0,1-3 0,-4-8 8,3 0 8,-2-9 8,5 0 24,9 4 0,1-4-32,-2 1 56,-1-1-96,-6 0 40,-6 3-8,0 7-8,-4 1 0,-1 6-40,1 2 40,-2 6-64,-1 3 96,-2 1-32,-3-1-8,3-1 0,3 2-8,2-3 32,2 1 24,2 0-16,3 0-32,-1-6 168,2-1 56,2 1 200,1-5 96,-1-3-72,2-1-64,2-10-160,1 1-24,1-5-64,-2 1-8,-2 3 88,-3 2-8,-4 7-64,-1 1 8,-2 5-104,0 1-40,0 2 16,-1 2-32,0 3 16,-2 2-8,6 2 24,1-1-16,-1 1-16,5-2-8,0-4-144,3-4-144,-3-3-536,-1 0-360,-8-1-537,-4 1-231,-1-4-241,-2 0-111,-9-1 1536</inkml:trace>
  <inkml:trace contextRef="#ctx0" brushRef="#br2" timeOffset="-116289.3">2149 1812 3881,'22'-29'2368,"-19"23"-279,-1-1 7,-2 1-471,0 2-281,-2 0-296,1 0-104,0 2-272,0 0-159,0 2-249,0 0-56,0 0 104,0 4 16,0 15 56,0 24-32,-4-18-168,4 3 16,-1 2-80,0-1-32,2-4-32,-2-3-24,2-6-8,0-2-8,-2-6-16,2-3-24,-1-2-16,-2-2-56,3-1-344,0 0-336,0-1-881,0 0-623,0 0 1376</inkml:trace>
  <inkml:trace contextRef="#ctx0" brushRef="#br2" timeOffset="-112464.81">2181 1522 6705,'-10'0'3161,"1"-1"-1280,4 2-297,4 2-800,1-1-256,5 5-368,9 2-120,3-1 16,3-1-32,8-4 32,-1-3-40,5-5 16,-3 0 64,-4-4 24,-1 1 104,-6-2 160,-6 1-16,-3 1 161,-12-3-57,-1 0-160,-5 3-16,-5-2-208,3 2-64,-4 2-16,4 3-56,4 3-184,3 3-176,8 5-841,2 2-831,4 3 1288</inkml:trace>
  <inkml:trace contextRef="#ctx0" brushRef="#br2" timeOffset="-115871.22">2169 1755 5377,'0'-3'2801,"-2"-1"-641,-4 0-231,7 2-713,-1 2-232,3 0-536,-3-1-128,0 1-120,0-1 0,4 0 64,9-1-8,25-2-96,-18 4-63,-2-1-57,1-4-40,-1 5 0,-1-3 0,-1-5 0,1 9-16,-4-3-16,-2-1-49,-4 6-215,-3-4-288,-4 4-1480,-5-2 1400</inkml:trace>
  <inkml:trace contextRef="#ctx0" brushRef="#br2" timeOffset="-115168">2170 2043 3185,'-2'6'1544,"2"-3"-280,0 1-47,3-3 31,-3-1-104,0 0-272,0 0-72,10 1-119,4-1-65,27 0-160,-22-6-56,4 0-176,1-3-64,-3 1-104,-1 2-40,-6 3-120,-3 2-128,-5 1-1689,-3 0 1385</inkml:trace>
  <inkml:trace contextRef="#ctx0" brushRef="#br2" timeOffset="-115526.04">2177 1889 4041,'0'3'1872,"1"-3"-415,5 0-313,-6 0-232,0 0-24,8 0-328,6 0-144,26 0-160,-21-2-39,0 0-113,0-2-32,-1 3-32,-3-1-32,-2 0-8,0 1-40,-6 1-88,1 0-121,-4 2-1199,-2-1 1024</inkml:trace>
  <inkml:trace contextRef="#ctx0" brushRef="#br2" timeOffset="-112001.26">2654 1762 7634,'46'-12'3392,"-55"14"-1639,1 2-385,-5 7-496,0 5-184,-1 8-184,1 3-79,3 3-201,3 3-32,6-2-176,1 0-56,8 2-8,2-12-24,4 0-168,3-8-137,3-9-647,2-1-512,3-10-1985,1-2 2225</inkml:trace>
  <inkml:trace contextRef="#ctx0" brushRef="#br2" timeOffset="-111537.41">2804 1934 7506,'18'-26'3048,"-6"40"-2032,-3 3-223,2-2-489,3-1-160,2-3-168,-3-7-40,3-1-248,1 0-272,-5-7 351</inkml:trace>
  <inkml:trace contextRef="#ctx0" brushRef="#br2" timeOffset="-111756.94">2944 1865 6249,'1'0'3297,"0"2"-840,-5 6-1097,-7 2-296,0 8-496,-3 2-256,0 4-288,4 2-24,-5-4-192,4 0-120,1-8-952,-1-6-1289,1-8 1641</inkml:trace>
  <inkml:trace contextRef="#ctx0" brushRef="#br2" timeOffset="-111337.83">2843 1760 7186,'0'2'3160,"1"0"-1647,3 2-745,-4-4-152,0 0 0,14 4 48,23 3 40,-26-14-8,7 1-23,-4-3 39,-5-4 48,3 3 0,-6-4-160,-3 0-152,-2 3-192,-4-3-80,-6 1-96,1 1-8,0 2-88,1 4-80,4 6-272,3 6-352,0 7-840,4 5-409,3 7-1879,0 2 2431</inkml:trace>
  <inkml:trace contextRef="#ctx0" brushRef="#br2" timeOffset="-111026.22">3166 1985 7258,'1'4'3784,"1"0"-1119,-5 3-1121,-3 4-335,-2 5-585,-2 1-208,1 1-336,0-4-104,3 1-216,4-1-296,2-4-1593,3-4 1457</inkml:trace>
  <inkml:trace contextRef="#ctx0" brushRef="#br2" timeOffset="-110609.88">3292 1962 3809,'-26'-82'2808,"25"80"321,0 0-848,1 7-1057,0-5-312,0 0-560,3 7-48,10 1-96,24 21-184,-18-28-32,1-4-24,1-7-192,-3-2-232,-7-9-2305,-1-4 1937</inkml:trace>
  <inkml:trace contextRef="#ctx0" brushRef="#br2" timeOffset="-110790.95">3326 1768 9186,'-2'-4'3929,"-2"6"-2305,0 7-496,-1 8-640,2 5-223,0 10-129,3 4-64,0 1-16,1 1-32,1-11-48,1-4-32,0-10-120,1-2-113,-3-7-415,0-4-336,-1-8-1544,-4-5-905,2-3 2121</inkml:trace>
  <inkml:trace contextRef="#ctx0" brushRef="#br2" timeOffset="-110415.31">3487 1667 5977,'10'12'3169,"3"7"-512,0 2-633,5 7-352,1 3-199,-7 1-337,2 5-184,-7-1-384,-3 1-128,-4 1-336,-4 0-56,-7-3-320,-7-3-656,-8-6-1785,-7-8 1745</inkml:trace>
  <inkml:trace contextRef="#ctx0" brushRef="#br2" timeOffset="-108226.63">3997 1934 6633,'-35'-34'3193,"35"34"-1192,-6-1-225,6 0-568,3 2-168,-4-1-503,1 0-161,0 0-248,0 0-112,1-1 32,9 0-48,6-2 8,17-5 16,-10 3-32,1-2 32,-3 1-16,2 2-48,-3 2-112,-5 2-128,-4 0-641,-3 2-543,-8-1-2449,-3 1 2497</inkml:trace>
  <inkml:trace contextRef="#ctx0" brushRef="#br2" timeOffset="-107910.56">3967 1995 7082,'0'3'3032,"1"-1"-1720,-2-5-375,1 2-425,0 0-80,0 0-8,0 0-16,18-2-128,20-5-96,-12 6-112,2-1-56,-5-2-80,3-1-56,-8 5-592,-2 0-1120,-6 0 1223</inkml:trace>
  <inkml:trace contextRef="#ctx0" brushRef="#br2" timeOffset="-107121.81">4476 2121 6457,'-4'2'2761,"7"-2"-1257,1-1-159,-4 0-17,0 1-80,13-17-224,28-27-159,-17 14-209,0-4-64,4-3-104,-1-3-80,2 2-144,-6-2-16,-5 5-112,-4 2-64,-7 8 24,-2 2-40,-3 4 24,5 7 24,-6 2-64,5 5 40,-3 4-72,-3 2-32,0 7 0,-2 3-32,4 12 0,-6 2 32,0 10 24,4 3 0,-2 4 24,2-2-16,-1-2 0,0-4 16,-3-7-24,3-1 24,0-10-112,1-2-88,2-6-424,1-3-472,-4-5-1177,-4-6-1575,-2-5 2431</inkml:trace>
  <inkml:trace contextRef="#ctx0" brushRef="#br2" timeOffset="-106084.6">4610 1558 5953,'-11'0'3113,"0"-2"-1033,2 2-551,1 2-265,5 0-312,1 0-144,2-2-328,0 0-151,0 0-225,0 0-80,14 6 64,35 8 16,-16-11 24,0-3 24,-1-4-56,-1 1-40,-2-3-48,-3-3 8,-4-1 368,-5-2 120,-8-1 240,-3 3 48,-6 0-232,-6-1-88,-5 2-208,-3 0-63,-2 2-145,-3 3-8,3 1-24,6 5-32,0 2-176,7 2-177,4 3-991,4 0-896,14-3 1407</inkml:trace>
  <inkml:trace contextRef="#ctx0" brushRef="#br2" timeOffset="-106699.7">4634 1938 8658,'-1'0'3489,"8"1"-2449,1-1-400,9-1-544,5 1-152,2-4-16,5 3-144,3-2-1761,-5 0 1449</inkml:trace>
  <inkml:trace contextRef="#ctx0" brushRef="#br2" timeOffset="-106524.99">4934 2098 7250,'0'13'2808,"7"-3"-1904,2 1-7,2-5-169,4-3 48,4-2 56,1-1-24,0-7 104,1-2 57,-7-4-9,1-4-32,-2 7-40,-5-2 8,-6-2-79,-1 3-65,-12-3-264,-2 2-152,-7 2-224,-7 1-112,3 8-24,2 2-80,6 7-328,1-1-408,4 0-1305,4-4-1088,-1-2 1961</inkml:trace>
  <inkml:trace contextRef="#ctx0" brushRef="#br2" timeOffset="-103829.1">5404 2090 5513,'-1'0'3001,"0"0"-961,0 0-607,1 0-297,-1 0-368,1-1-16,0-1 56,5 1 72,10-5-39,22-16-57,-22 4-144,3-2-96,-1-4-144,5 0-80,-6-2-112,-4-1-72,0 4 32,-4 1 16,-2 5-24,-2 3 24,-7 1-64,-2 4-47,-5 4-9,-3 3-16,-1 9-48,-5 2 0,5 14-48,-2 3-16,5 6 7,4 4-7,3-2 64,4-2-8,4-5 8,0-5 8,8-6-40,6-1 8,9-8-120,5-3-184,6-7-912,-2-8-680,-8-9 1144</inkml:trace>
  <inkml:trace contextRef="#ctx0" brushRef="#br2" timeOffset="-103201.38">5884 1663 6617,'2'-62'3113,"-2"60"-1257,0 2-791,4 2-297,-5-2-352,0 0-152,0 3-232,-1 11 8,-5 24 8,5-19-40,1-4 8,2 1 8,1-4-48,2-1-8,-4-3-208,3-1-240,-2-5 312</inkml:trace>
  <inkml:trace contextRef="#ctx0" brushRef="#br0" timeOffset="-36876.36">11738 1470 3609,'8'-11'2080,"2"1"-263,0-1-33,-2 5-128,-1 0-351,-1 3-401,3 2-152,-1 1-208,-3 1-56,6 6-128,-8-1 24,-1 5 32,3 1-31,-5 3 47,4 1-88,0 5-24,0 3-56,-2 3-8,-2 4 64,-2 4-80,-7 0 40,0 5-104,-2 3-80,-6 10-24,2 9-40,-2 7-24,1-2 16,7-10-32,2-7 24,8-9 8,5-3-16,8-2 16,2-3-56,2-9 32,3-1 0,-5-11 0,0-3 24,1-6 8,-8-2-8,2-3 0,0-2-8,-9-5-24,1-1 40,-2 3 8,-4-2-32,0 1 8,-1 1-16,0 2-56,2 0 64,-4 5-16,8 2-32,-10 2 40,0 4 8,4-1-8,-5 1 24,4 4-48,-1 0-48,-2 2 32,3 4-8,4 8 40,-2 1 16,4 8 8,1 0-48,-1 2 48,7 4-24,-5 8-48,0 2 72,3 5-40,-4 2 32,3-6 32,3-3-24,-10-12 8,-2-4 0,-4-4-8,-6-2 16,1 4 40,-4-4 24,-5 0 72,-2-3 384,-8-4 64,1-1-47,-3-8 23,0 1-432,3-1-56,2-3-40,10-1-120,1-6-72,11-1-856,3 0-625,4-4 961</inkml:trace>
  <inkml:trace contextRef="#ctx0" brushRef="#br0" timeOffset="-9841.4">12210 2256 5553,'39'-28'2649,"-39"24"-1033,-1 1-112,1 1-399,0 1-137,0 0-184,0 1-72,0-2-248,0 2-32,0 0-152,0 0-40,-1 16-15,-7 29-9,6-12-48,-4 0-40,6 5-72,1 1 8,1-6-16,-1-1 16,-1-6 32,-1-4-48,1-6 24,0-1-8,4-6-48,0-3 32,1-6 312,-2 0 120,2-7 88,-1 0-48,-1-9-336,3-2-104,-1-9-80,2-3 32,7-6-16,3-5 16,3-4 16,1-1-32,2 7 32,-6 5-112,-2 15 16,1 7 48,-1 7-24,1 6 64,0 5 0,0 5-56,-1 4-40,-2 4 56,-4 2-32,-2 4 32,-9-1 64,-3 1-64,-9 0 64,-5-1-56,-4-5-16,-2 1-64,5-3-208,-1-10-432,6-1-824,0-7-577,8-10 1209</inkml:trace>
  <inkml:trace contextRef="#ctx0" brushRef="#br0" timeOffset="-9258.65">12600 2392 5625,'23'-17'2865,"-1"-2"-977,4-4-23,-3-2-593,3-3-152,-1-1-192,-7-1-79,-3 0-209,-1 2-56,-6-3-168,-3 2-112,-4 1-176,-1 0-32,-5 6-64,-1 4-24,-4 4-32,0 4 24,-2 12-32,-2 2-16,-1 15 40,1 9-48,1 4 40,-3 5-32,7 6 56,1 4-8,3 6-16,10-1 64,-1-9-48,6-2-16,0-14 32,2-3-32,0-10 24,2-8-8,2-4 16,-1-5-16,3-5 32,1-4 16,-2-6-16,-1-2 0,-5-6 0,0 2 8,-3 2-56,-3 2 56,-5 7-56,0 4-8,-1 7 56,-1 3-32,0 10-16,-1 2 8,-1 8-16,3 2 24,1 1 0,1-4 16,6-2-32,0-1 0,5-6-8,2 0 16,0-6 8,-2-2-8,3-2 40,3 2-32,-4-5 40,-2-3-40,-4-7-8,-6-3 16,2-2-32,3 2 40,-4 1-16,1 4-16,1 7 40,-4 1-40,2 7-24,2 1-16,-3 4 0,2 2 56,3 3-40,0-4 64,6 2 8,1-3-32,3-8 24,0 2-48,-3-7 32,-1-2 24,-4-3 88,-3-5-24,-2 1-56,-4-2 24,-5-2-56,-4 1-32,-7-6 56,-1 0-96,0 2-64,1 1-24,5 11-80,-4 5 16,7 11 32,5 4 32,1 5 72,11 1 48,3 0 32,3-2 24,7-4-8,3 0-48,-1-8 80,3-5-8,0-10 120,0-9 56,4-12 0,-3-5 64,4-6 120,-2 2 72,-10 0-24,0 0-48,-12 2-112,0 1-64,-5-2-16,1 5 33,-3 11 71,-2 7 40,-2 19-24,-2 9-80,-2 15-224,-2 4-24,7 11-24,-6 2 80,0 7 0,5 5 0,1-2-48,2-4-8,11-8-40,-7-8 32,1-10 8,0-1 0,-2-11 0,-1-4 0,2-8-40,-3-7-88,-1-11-128,-1-1-200,1-6-232,-2-2-57,1-3 89,0 0 40,-8 2 296,4 3 80,-1 11 200,-2 4 104,1 10 32,6 4 160,-2 3-56,4 3 64,6-4 8,-3 3-96,10-1-80,0-3-24,6-2-192,3-2-224,-1-8-1568,3 0 1304</inkml:trace>
  <inkml:trace contextRef="#ctx0" brushRef="#br0" timeOffset="-7670.49">13597 2277 6569,'-35'27'3105,"31"-19"-1353,0 10-759,-1 0-201,5 7-360,2-1-64,6-1-152,5-1-88,3-4-8,2-5-32,1-9 272,0 0 24,1-9 320,1-1 169,-3-4-137,-8-8-32,-3-4-328,-5-2-112,-2-3-144,-1 0-16,-5 0 0,-6 0-88,0 6 0,0 7-16,-5 10-32,2 5-24,0 13 0,2 3-32,5 9 40,5 5 8,6-1-16,4-2 56,7-4-16,1-6 24,4-7 8,4-1-16,1-5-8,-1-2-16,-4-8 64,1-6 32,3-5 0,1-8 40,5 2-96,-6-2 16,-6-2 16,-2 5-56,-8 2 72,-2 6-32,-2 8 0,-2 4 16,-1 5-48,-4 6 0,-3 6-32,-1 4 48,2 6-24,1 0 24,4-2 16,1-1-72,6-6 48,-1-2-56,5-1 16,0-7 24,2-3-24,0-4 56,3-4 0,-1-1-24,2-5 0,0-2 8,3-4-16,-5-3 72,1 2-40,4 3 0,-12-1 24,3 4-72,-7-3 72,-4 0-48,7 3-8,-2 0 56,3 3-72,-3 0 16,-1-1 8,0 5-56,0 0 96,0 0-16,-3 2 40,1 0-8,-2 2 56,1-2 184,-1 1 96,0 0 48,1 1-71,-1-1-65,-1 0-104,2 0-16,0 1 0,0 0-64,0 0-64,0-1 24,0 1-72,0 0 16,0 0 0,0 0-16,0 0-8,0 0 0,0 0 8,0 0 56,0 0 16,0 3-104,2 6 24,-2 2-24,-3 24-64,-1-23 104,4 2-8,0 2-32,2-3 80,-1 2-32,-1-1-40,4 1 40,-3-2-48,6 1 32,1-3 8,-4-8 16,8 1 16,-6-8-48,5-5 24,2-2-8,0-8-8,5 1-16,-3-1 40,1 1-24,-2 0-8,-1 4 8,0 1-48,-2 3 56,3 8 360,0 2 96,1 7 128,-2 3 16,2 7-128,-2 1 57,-1 3 95,0-1 24,-5-5-136,-2 2-72,-4-5-176,-1 0-80,-7-3-120,0-1 0,-8-5-32,0 2-24,3-6-24,-1 0-152,2 0-848,1-4-656,4 1-1617,0-4-1056</inkml:trace>
  <inkml:trace contextRef="#ctx0" brushRef="#br1">59 4246 7001,'-20'-19'4545,"3"9"401,6 1-2570,7 8-1056,0 1-648,4 5-744,-2 6-432,4 12-1416,3 4-1553,3 4 2185</inkml:trace>
  <inkml:trace contextRef="#ctx0" brushRef="#br1">1450 4184 12259,'-32'-20'5257,"0"3"-3057,9 4-751,-2 1-505,13 5-528,3 1-240,9 5-736,5 5-649,10 6-1271,4 9-1305,3 10 2321</inkml:trace>
  <inkml:trace contextRef="#ctx0" brushRef="#br1">1789 4242 8378,'-22'-8'4785,"12"4"-464,10 0-2833,9 4-376,13-1-688,7-1-152,20-2-224,11-1 64,21 1-96,7-2-16,0 5-1176,-2 1-1552</inkml:trace>
  <inkml:trace contextRef="#ctx0" brushRef="#br1">4144 4202 16355,'-16'-18'6298,"12"5"-4906,-2 4-360,8 8-944,7 1-280,0 7-1192,8 5-1016,7 9 1471</inkml:trace>
  <inkml:trace contextRef="#ctx0" brushRef="#br1" timeOffset="189370.57">518 303 4249,'70'12'2368,"-69"-16"-575,8 4 95,-10-1-528,4 1-159,2-1-249,-6 0-120,1 0-40,0 0 32,0 0 33,0 1-73,0-1-192,-1 0-192,0 0-248,0 1-40,-8-4-104,-7 1-16,-28-2 48,25 9-24,-6 2 40,8 5-8,-4 2-72,3-1-24,3 5 0,0 2 0,4 0 48,2 4 40,3-5 8,1-2-24,7-2-48,5 0-24,4-4 0,4 1 16,2-2 24,0-3 0,3-1 16,-1-4-24,-4-2 24,0-1 24,-6-1-8,-3 2 16,-5-2-8,-2 2-16,1 0-16,-1 0 16,-1 0 40,-16-2-56,-24 1 0,21 7 0,9 1-48,-4 3 64,-1 2 24,2 2-40,-7 5-8,11-1-40,2 1-16,5 1 0,4-3 56,3 4 24,7-2 0,-1-2 0,6-1-16,1-5 0,3-4-48,0-3 64,4-3-16,0-2 0,4-8 32,2-1-32,-4-7 8,1-5 8,-7-1-16,1 0 16,-6-2 0,1 5 0,0 3 8,-7-1-8,0 7 16,-4 0-8,-5 1-8,1 4 8,0 7-56,-2 0 40,3 9 0,-3 2-24,1 6 16,-8-1-32,3 3 16,4 3 0,0-1 0,6 5 16,1-5 24,-2-2-16,4-3-8,-1-3 0,1-7-24,2-2 24,1-5 16,0-3-24,3-6 24,1-3 0,-2-5-24,3-1 40,-3-1-40,0 0 8,1 1 16,1 2-16,2 0 32,-2 1-40,-3 6 16,1 1-32,-6 8-32,2 2 40,-8 4-40,0 4 72,0 2 0,-2 3 8,4 8 0,1-4-40,2 3 0,5-3-40,-4-5 56,0-2-24,-1-6 8,0-1 56,3-5-24,4-2 24,0-9 0,2-2-40,3-7 16,-3 0 16,-1-4-48,1 3 8,1 5-32,-5 1-16,0 10 24,-3 4-16,-5 6-8,-2 4 48,-1 5-40,-4 3 0,2 4 64,4 3-40,1 1 32,4-2 24,6 0-152,-1-5-88,8-6-536,0-4-368,1-14-2825,-1-6 2624</inkml:trace>
  <inkml:trace contextRef="#ctx0" brushRef="#br1" timeOffset="190629.41">983 188 12763,'-8'-9'5097,"3"2"-3513,3 5-616,6 1-824,3 2-320,6 5-1112,0 0-936,9 9 1343</inkml:trace>
  <inkml:trace contextRef="#ctx0" brushRef="#br1" timeOffset="193076.53">1497 150 8730,'-5'-3'3745,"9"3"-2185,7-1-88,17 1-479,11-7-161,20-2-152,8-2-336,12-4-336,5 3 40,5 1-488,-1 3-784,-14-6 823</inkml:trace>
  <inkml:trace contextRef="#ctx0" brushRef="#br1" timeOffset="195200.9">2331 577 4233,'35'-74'2696,"-34"67"217,-1 0-848,0 0-545,0 5-104,0 2-464,0 0-215,0 0-449,0 0-184,0 0-112,1 15 56,0 36 64,-4-24-8,0 7-40,-2 1-56,3-3-24,0-5-16,2-8 32,0-7 32,0-9 8,1-2 72,2-10 88,3-7 72,6-10 8,0-5-48,3-5-96,1 2-128,0 4-8,3 8 24,-7 0-48,5 4 24,-9 4-8,-1 0 0,-3 8 16,-4 2-8,4 11 24,0 8-40,-1 8 16,1 4-8,-4 1 16,0-1 24,2-1 32,5-1 16,10-5-48,-2-7 72,10-7-56,0-6-16,2-10 24,1-4-112,0-7-400,1-4-864,-4-1 848</inkml:trace>
  <inkml:trace contextRef="#ctx0" brushRef="#br0" timeOffset="92023.39">2313 168 6633,'-23'21'3217,"23"-24"-1056,-2 0-385,6-2-520,-4 1-256,0-2-503,2-3-105,4 0-432,8-1-240,4 1 168</inkml:trace>
  <inkml:trace contextRef="#ctx0" brushRef="#br1" timeOffset="191392.34">1257 678 6401,'-18'10'3121,"26"-27"-1105,6-7-839,1 3-137,2-6-312,-2 5-128,-1 1-128,5 3-72,-1 3-72,0-2-71,3 1-105,0 4 40,0 4-32,2 6 48,-5 5 8,-4-3-40,-2 1 24,-2 5-32,1-1 168,-7 6 88,-6 6 32,-3 1-32,-10 6-224,1 0-120,-2-1-80,3-4 0,-2-3 16,4-1 0,2-5 8,0 0 0,5-2-24,-1-4 0,0-6-88,4-4 0,5-2-96,1-2 8,6 1 40,-1 1 8,-4 1 32,1 0 32,2 0-24,1-3 24,4-2 56,1-3 8,1-3 88,2-4-64,2-4 40,1-5-40,6-7-24,0-2 88,-1-8-32,0-2 16,-11 0 80,-1 6-96,-9 7 40,0 6 48,-2 9-32,-3 3 8,-3 10 0,-5 1-56,4 13-40,-2 6-32,-3 16-16,-6 8-16,-3 16 32,1 9 40,5 8 0,4-1-16,5-10-32,3-4-16,4-16 24,3-4-40,-1-9 24,-1-11 32,2-8-56,0-4 24,-1-10-16,3-1-16,-1-9-40,3 0 0,0 2 16,-6 0-8,1 5 40,-3 3 56,-1 1-8,8 3 8,-4 2 24,3 3-40,6 3-16,-1 0-8,8 1-16,2 1 40,0-2 32,-1-3-24,-2-2 16,-4-3 8,0-1-24,-4-2 64,-2-4-16,1 0-16,-6-2 16,-1 1-40,-6 2 48,-4-3-24,-6 1-32,-3 4 8,10 7-48,-12 3-32,-1 10 24,2 6-8,-11 9 32,13 2-8,7 8 40,1-3-16,7 0-16,5 0 48,6-7-48,3-3 24,1-6 16,4-5-16,1-9 16,2-3 0,3-10 40,-2-4-16,1-6 32,-3-5-8,-5-2-24,-3 1-24,-6-1 8,-1 3-32,-2 4-24,1 4 32,-3 6 16,-2 0-16,1 9 0,-4 2 24,2 7-32,1 5 24,-2 3-24,2 3 0,-2 3-24,0 0-24,2 0 96,-2-2-56,5-3 48,0-2-32,5-1-16,1-4 24,2-4-8,-1-3 24,-2-6 8,1-3 16,0-8-24,4-1 112,-2-5-24,1-4 0,-2 2-16,-6 9-62</inkml:trace>
  <inkml:trace contextRef="#ctx0" brushRef="#br1" timeOffset="191392.34">2293 537 20471,'2'-4'5,"8"-14"91,-1 6 296,-6 8-276</inkml:trace>
  <inkml:trace contextRef="#ctx0" brushRef="#br1" timeOffset="196681.8">3285 396 5889,'-25'8'2937,"25"-10"-825,0-2-487,4 4-545,-4 0-240,0-1-384,0 0-184,0 0-176,1 0 64,12-6 80,20-10 0,-21 17-32,1 5-88,-6 1-72,0 4 41,-6 2 103,-1 3 144,-3-1 72,0-1 8,0-3 128,-3-4-64,-1 1 80,-3-7 56,-8-2-200,4 0 24,0-3-159,4 1-73,4 1-40,-4-6-96,1 1-48,5 3-24,2 1-80,7 1-64,11 2-377,-5-3-575,13 1-1272,-4-2-1697,1-2 2513</inkml:trace>
  <inkml:trace contextRef="#ctx0" brushRef="#br1" timeOffset="197114.2">3310 614 6833,'-5'2'2961,"3"0"-1417,0-1-135,3-1-201,-1 0-48,0-1-312,0 0-207,0 0-321,1-3-128,1-8-80,9-17 24,-8 19 8,1 2 0,4 1-8,-2 3-56,2 3-24,0-2-56,-1 5 0,2 0 48,1 6 24,1 0 96,-4-1 192,-2 2-40,-2-2 232,4 2 32,-9 0-48,-3-3 113,-4 0-153,-12-3-64,8-1-144,-1-2-96,3 0-128,1-1-16,1-4-64,6 3-64,3 1-1160,4 0-1049,-4 1 1409</inkml:trace>
  <inkml:trace contextRef="#ctx0" brushRef="#br1" timeOffset="-204295.75">4204 651 5345,'-28'46'2593,"28"-43"-945,0-2-208,3-1-519,-3-1-113,0 0-152,9-5-32,13-6-8,26-32-88,-22 16-104,4 0-64,-3-6 16,1 5-23,0-4-49,-4-3-40,3-3-96,-4-4 40,0-1-8,1 2-24,-10 5-56,-4 5-88,-7 9-80,-7 3 56,-2 8-32,-4 5 32,-6 7 24,-1 9-80,-6 13-16,-2 8 16,-1 14-8,4 6 24,3 7 40,1 3-56,9-3 32,-2-2 0,3-8 0,7-2 24,2-9-72,8-5 8,6-11 0,7-6-48,-3-10 80,1-6-32,-3-7 24,-3-4 24,5-7 24,-1-2 8,4-4 0,-3-1-24,-1 2 0,-1 0 32,-7 6-8,5 3 64,-6 7-16,-4 3 8,-5 10-16,-4 4-80,-3 10 24,0 5 8,2 5-32,1 2 24,8-1-128,1-1-48,9-7-216,3-4-328,1-11-1633,3-6 1561</inkml:trace>
  <inkml:trace contextRef="#ctx0" brushRef="#br1" timeOffset="-203667.4">4735 360 8450,'-7'-9'4401,"2"1"-1329,1 3-1327,0 3-977,10 6-600,5 0-920,0 1-1121</inkml:trace>
  <inkml:trace contextRef="#ctx0" brushRef="#br1" timeOffset="-203154.54">4904 647 5489,'-39'-27'2649,"30"31"-873,1 10-960,-1 4-80,4 5-71,2 0-105,7 3-136,4-6-56,7-5-160,3-3 128,2-11 32,4-6 72,3-8 88,1-6-104,0-6-96,1-5-120,-8-4-119,-3 1 7,-11 2-32,-5 6 48,-15 2-8,-3 3-88,-9 7-16,-5 0 0,3 7-56,1 4 48,4 6 32,5 5-56,5 10 16,-2 3 24,8 9 0,3 8 264,3 14 168,5 3 96,4 2 16,-1-3-192,3-3-24,0-5-32,-4-3 8,-2-4-24,-4-3-104,-1-1-96,-5-5-80,-3 0 24,-8-9-32,-1-3 32,-5-7-16,2-8-32,-4-12 16,2-4-96,3-14-72,0-5-32,12-6-56,4-1 104,6-2-16,8 3 72,7 5-8,4 0 48,12 2 48,2-1-8,11-5 40,5-5-40,7-7 48,-2 0-8,-8-6-16,-3 3 32,-9 2 8,2 1 8,-6 2 8,-5-2-16,-11 4-32,-4 0-16,-12 8 32,-1 7-16,-8 8 8,-3 11 32,0 14-72,-3 6 16,0 14-32,0 8 8,-1 16 8,0 3 16,5 12 48,0 2-40,2 4 8,2 2 8,3-8-88,5-6 32,4-18-48,4-8 0,1-19 32,0-6-48,3-12 32,1-16-24,1-3-296,1-5-120,-2-6-24,0 8-64,-4-4 376,0 5 104,-6 13 120,-2 5 0,1 8-32,-2 3 16,4 2-16,0 3 32,6 1 48,2 1 48,2-1 8,4-4 64,-1-6 32,-2-8 24,1-10 80,-1-4 24,4-6 56,1-5-8,1-2-88,-1-3-32,2-9-72,-6 2 0,-7-3 16,-1 1-24,-10 8-16,0 5-32,0 15-80,-3 7 24,5 18-64,-8 11 0,-2 18-8,-2 13-32,-5 20 48,7 5 16,4 4-56,4-1 56,0-12-80,5-4-64,5-16 40,2-9-64,-1-15-8,-2-8 16,-6-11 80,-2-8-80,0-10 24,-4-2-32,-4-8 0,-1-1 32,-4 2 96,5 0 48,4 9 80,1 6 24,3 7 40,1 2 24,4 3-136,2-1 64,4 5-128,5 1-40,9 5-224,-4-3-720,8 2 664</inkml:trace>
  <inkml:trace contextRef="#ctx0" brushRef="#br1">6263 554 2809,'23'-46'1640,"-19"37"208,2 1-303,3-3 63,-3 0-32,-2 1-423,-3 0-105,0 4-256,2 3-136,-1 1-240,-2 2-136,-1 0-208,0 0-56,0 0-40,-1 3 16,-3 17 8,-8 25-24,5-15 48,4 0-32,-2 0-16,4-1 24,2-8-24,0-2 8,7-6 16,-1-2-24,6-1 24,-9-5 8,5-5-8,3 1 0,-4-5 40,4 4-16,-3-7 0,2-1 0,1 2-24,1 0 16,-4-6 8,2 4 24,-2-8 0,2-3-32,2-1 16,-3-6 16,0 5-32,-1-1-8,-1 1 40,1 6-48,-5 5 48,1 2 8,0 7 0,-4 0-16,0 1-40,0 0 0,0 0-40,0 0 8,0 1 8,0 8 24,0 5-8,-1 24-24,0-18 32,-1 2-8,1 4-8,-2-3 8,3-1 16,2-4 0,0-6 8,3-2-8,1-6-24,1-3 0,1 2 40,0-1-24,3 3 8,0-2-8,0-4 0,0 0 8,-1-3 8,0 0 48,0 2-32,0-4-8,1 1 0,-5-1 0,2 2 24,-3-4 32,2 1 40,-3-3-32,2 0-15,-4 0-1,0 0-24,4 2 40,-4-3 16,0 0 176,-2-1 0,1 0 32,-1-4-48,1 3-192,-2-4 64,0 2-48,-1 3 48,2 2 24,0 3 80,-4 0 8,1 3-40,1 1 0,-3 1-184,2 2-40,4 2 16,-2-2-40,0 0-16,1 0-8,-1 3-16,-1 5 8,2 1 72,1-2-32,8 19 8,-3-22-8,-1-3-48,4 1 48,6-2-24,6 0 32,1-5 16,0 0-8,0-3 48,-2-1-24,-3 3-8,-1-2 0,-8 4-16,-3 2 16,-2 2 24,-3 2 32,-4 6-40,8 4-8,-13 6 8,-2 5-16,3 0-56,-7 2 0,15 0-32,4-4-32,8-1 64,0-5 8,7-4 8,1-2 0,5-7 40,1 0-8,-1-6 8,2-4 40,-4-5 72,-5-6 24,3-3 192,-11 0 216,-4-1 232,-3 2 137,-9 0-97,-1-1-264,-6 3-288,-6 4-136,-2 7-200,-4 7-64,0 8-264,4 7-400,0 9-817,7 4-431,6 4-1865,4 7 2449</inkml:trace>
  <inkml:trace contextRef="#ctx0" brushRef="#br1">7087 573 6577,'-22'-34'2817,"23"37"-1505,-6 1-704,3 4-416,1 2-48,2 4 1,1 1-25,-3 4-96,0-2 24,1 1-64,4 2 24,3-3 16,0 0-24,0-8 32,0-3-40,2-2 144,-2-4 256,1-6 320,4-3 128,0-2-40,1 0-184,4-8-224,-2-2 0,2-7-23,0-1-17,2 3 72,1 3-64,0 1-88,0 3 0,1 7-112,-5 4-88,-4 6-64,-4 2-8,-4 2-72,-4 8 32,1 7-32,3 4 0,-3 7 24,2-3-16,0 0 64,-3-2-40,6-2 16,2-5 0,1-2 8,2-4 16,-4-7 16,-3-3 8,1-5 32,2-1 48,-1-6 40,6 0 64,-1-7 208,-2-4-24,0-2 16,-1-1-24,-6-3-256,1 2-8,-3 6-32,0 3-88,0 9 0,-1 1 0,1 8-112,-1 0-16,3 6-48,-2-6-32,0 0 96,3 6 56,2 9-16,21 21 72,-10-21-32,4-1-16,-2-6 72,5 2-48,2-3 40,1-2 0,4 0 8,-1-7-8,-5-4 8,-1-4 32,-7-4 24,-3 2 16,-5-4 0,2 3-8,-2 2 0,-2-5-16,-10 1 32,-3-1-24,-2 3-80,-1 5-16,7 9-136,-9 4 16,-4 5-40,1 5 40,-2 6 48,3 5-40,6 10 96,-2 5-16,2 0 16,5-7 24,6-4-40,4-8 72,4-4-48,4-1 32,0-7 16,3-3-56,-1-7 96,3-6-8,-1-13 16,3-3 56,9-8-64,0-5 24,-1-6 8,-2 1-24,-3-1 80,-1 5-24,-1 13 40,-3 3 72,-5 12-40,-3 7-7,3 6-25,-5 6-96,-1 9-16,3 1 72,-9 5 160,5 1 56,0 2 208,-3 0 16,0-2-120,-2-2-24,-9-3-216,-4-7-72,-3 2-32,-6-6 40,-7-7-32,-4 0-16,-2-5-24,2-4-40,10 2-32,3-4-192,8 0-1120,0-1-1088</inkml:trace>
  <inkml:trace contextRef="#ctx0" brushRef="#br1" timeOffset="-176705.25">8632 540 4025,'21'-25'2216,"-19"24"-455,-2-1 31,0 2-208,0 0-327,0 0-473,-2 0-264,1 0-312,0 1-16,-7 21-24,-27 25-8,22-21 16,0 4-64,8-2 40,5-1-16,8-3-72,6-8 32,9-9-80,1-7 8,7-15 48,3-5-48,4-12 144,2-4 64,-8 3 152,-5 0 137,-12 5 167,-9 2 64,-6 3-88,-3 1-72,-11 3-296,1 6-88,-10 4-120,-6 6-88,-3 11-56,-1 1-112,3 16-184,4 1-216,8 0-968,3 3-673,11-8 1329</inkml:trace>
  <inkml:trace contextRef="#ctx0" brushRef="#br1" timeOffset="-176271.1">8785 619 5041,'3'12'2537,"4"4"-1009,1 1-392,7 1-504,-4-4-320,7-5-192,-3-5-24,-2-4-16,5-8 64,2-5 193,3-5 23,-1-4 48,-2 1 0,-4 0-72,-4-1 24,-3 0 40,-2 2 0,-4 1-112,1 1-80,-4 5-72,0 2-40,0 2 56,-2 5 48,0 2-48,4 0-24,-2 2-72,0 0-64,-2 0 16,2 14-8,-4 27 0,-1-22 0,3-1-40,-1 4 0,6-4-56,3 1 0,5-4 16,5-2 0,5-6 104,5-2-72,3-8 64,2-2 8,2-7-56,-8-4 64,2-3 32,-5-4-16,-2-2 16,1 0 32,-5-3-40,-2 11 40,-7-1 449,-7 3 39,-7 9-40,-8 0 0,-3 13-456,-4 5-88,4 8 40,2-1-64,5 8 56,9 4 24,0 1-40,8 5 64,0-7-48,4-1-32,9-5 64,6-5-48,11-7-216,2-4-104,3-13-1505,0-6 1225</inkml:trace>
  <inkml:trace contextRef="#ctx0" brushRef="#br1" timeOffset="-167367.95">10080 442 6641,'-5'-5'921,"7"5"831,0 3-288,-6-4-279,4 1-233,-1 0-248,0 0-400,-2 1-72,-11 1-176,-27 36-56,18-17 8,-2 1-40,-2 2 8,1 3 40,2 0 16,4 0 16,7-1-56,5-6-8,8-3-48,7-3 8,4-10 24,5-2-8,4-6 48,3-6-24,0-1 8,1-5 48,-3-3-40,0 1 32,-2-3-8,-1 5-48,-5 2 24,1 2-16,-7 5 48,-1 2-16,-1 6-16,-5 4-40,-3 6 0,-1 5 8,2 3 24,2 0 8,9 0-80,2-2 64,9-4-16,1-5 16,6-8 64,0-4-48,3-6 32,1-3-16,-8-3-8,3 0-8,-4 0 8,-5 1-24,-6 0 32,-5-1 16,-10 1-24,-4 0 48,-1 3-56,-6 0-8,-6 6-24,-2 0-56,-4 7 0,-1 2-8,4 4-24,3 2 72,7 6-8,3-2 24,8 2 0,6 1-32,5-3 64,7 2 0,3-6 8,1-4-8,6-2-40,-1-3-8,5 0 40,-1-3 8,-2 0 24,-1-4 16,-10-5-8,6-2 64,-1-1-48,-1 0 40,7 6 40,-9-1-56,-6 5 40,-2 2-16,-6 1-72,-2 3 72,-6 6-88,-4 5 56,-4 8 8,2 4-72,1 3 32,6-3-72,4-2-8,2-2 56,5-7 16,2-3-40,3-8 16,3-2-24,4-5-8,1-4 64,-1-4-24,1-5-8,1-1 24,-2-4-48,-1 4 16,1 3 8,-2 1-24,-2 3 64,-3 4 40,-5 2 8,1 4 0,-8 2-32,3 4-88,-6 2-16,-7 7 48,8 3-32,-2 5 48,-1 1 24,6-1-56,0-1 16,4-7-32,3 1-48,4-8 64,-4-3 8,5-6 16,0-7 40,1-6-40,5-3-8,-3-5-16,3 3 8,-2-1 0,-1 1 16,-4 2-8,-3 3 32,-3 9-24,-4-1 16,-2 12 48,-4 0-64,-1 8 560,1 5 24,1 4 24,3 3 17,2-1-569,4 4 0,3-4-56,1-3 24,8-5-32,2-9-112,5-8-689,3-6-679</inkml:trace>
  <inkml:trace contextRef="#ctx0" brushRef="#br1" timeOffset="-165784.54">11125 600 8002,'34'-39'3320,"-34"51"-1863,-5 11-745,-6 8-112,4 16-24,2 6-40,-1 1-88,-1-2-88,-2-10-192,-4-7-40,6-8 65,6-3 15,0-9 88,0-6-32,2-4 80,-2-4 104,5-7 136,-2-6 64,5-8-240,4-7-120,-3-9-232,8-2-48,-5-16 32,6-2-88,9-4 64,2 3-8,8 11 8,0 4 24,-3 12-16,-1 6 8,-2 10-16,-5 6 16,-3 8 56,-4 3 0,-7 7 32,-5-1-32,-2 9-16,-8 1-24,-7 7 40,-2 7 16,-14-3-88,1 5 32,-3-5-48,5 1-16,6-8-56,4-7-192,10-8-768,3-5-448</inkml:trace>
  <inkml:trace contextRef="#ctx0" brushRef="#br1" timeOffset="-165312.51">11554 575 6513,'4'-2'2929,"7"10"-1513,-9 1-576,-3 5-423,-2 4-201,-3 3-24,5 0-40,3 0-24,5-1-32,5-5-48,2-3 16,4-7 240,2 0 104,-2-7 152,2-2 80,-1-5-24,-3-3 56,0-2 49,-3-2-1,-5-5-152,-4 0-128,-3 1-176,-3 1-88,-5 0-120,-5 3-24,-8 0-48,-2-1-8,-4 7-8,3 1 8,5 8-24,1 3-16,6 6 32,1 1 8,6 2 24,6 4 16,5-3-40,3-2 0,6 0-16,0-3 8,4-3 48,3-1 16,2-6-8,4-1 32,4-5-40,-1-3 32,0 1-8,-3-1 0,-5 3 8,0 4 248,0-1 168,2 2 64,2 1 169,-3 3-185,-3 5-80,-4 1-80,-6 4-24,-1 0-48,-9 5-104,-6 3 64,-8 6-160,-4-4-16,-5-1-16,0-1-48,-2-8-8,6 1 16,0-9 8,6-3-168,3-4-176,3 1-248,4 0-272,1 2-81,1 0 41,1 2 104,1 0 304,4-1 208,11 1 120,20 3 136,-8-2 8,1-1 72,1-7 104,3 3 0,0-7 184,-2-2 56,-3-4 152,-2-1 72,-9-1-111,-1 3-97,-6-1-200,-9-5-104,0 9-104,-5-5-8,-5 3-32,2 9-64,-9 0-48,6 10-16,-7 4 0,-1 4 16,3 6 48,1 2-9,6 7 17,3 2 32,3 2-8,2-1 40,10-5 0,-3-4 0,4-7 40,-1-5 8,-1-7 0,3-2 8,4-6-8,-3-6 0,5-4 24,1-3-15,-3 0-41,1 3 0,-6 4-65,-6 5 33,-4 3 24,-2 4-56,-1 4 56,0 2-64,0 6 40,1 2 40,1 4-8,4 0 16,2 0-32,3-3-24,9-4 40,2-5 16,4-11 48,2-5 64,0-11-48,-4-4 65,0-4-25,-4-2-8,-8 2 72,-5 1-72,-5 3 40,-8-4-16,-2 3-112,-3 2-24,-7 8-48,0 8-40,-8 14-56,1 6 16,3 6-192</inkml:trace>
  <inkml:trace contextRef="#ctx0" brushRef="#br1" timeOffset="-164056.35">12763 192 12195,'1'0'5161,"-6"15"-2945,-4 8-479,-9 18-777,-4 9-120,0 6-248,1 4-8,3 0-248,9-3-112,5-3-120,4-7-120,7-13-24,9-10-72,11-13-1024,6-10-760,4-17 1135</inkml:trace>
  <inkml:trace contextRef="#ctx0" brushRef="#br1" timeOffset="-163354.22">13244 547 6833,'3'-9'3185,"-3"5"-1288,-3 2-537,-7 13-576,-5 5-280,-2 11-312,0 6 32,7 3-32,8-2-8,7-8-104,9-4-40,6-14-32,7-4 56,4-9 224,-1-11-8,-2-9 9,2-4-57,-14-1-192,1 2 16,-8 4-24,-15 0 24,-2 2-64,-9 1-56,-9 5-72,1 6 8,-4 8 15,3 5 25,4 12 24,2 4-48,9 4 72,5 1-32,14 0 32,5-1 48,13-1-32,4-7-8,6-10 32,-2-5 0,4-13 72,-2-5 40,4-11 48,5-4-15,0-3-1,3-2 24,-4 1 288,-11-6 88,-1-1-48,-12 0 16,-6 3-336,-4 5-80,-13 10-32,-2 7-64,-4 18-16,-5 9-40,-9 22 8,-3 13 0,-11 20 32,5 7 120,-2 12 96,2 16-24,4 7-16,1 3-112,6-4-64,6-16 16,5-17-8,6-5-8,4-22 0,0-12-24,1-16-128,-1-8-56,-1-17-632,-3-9-256,3-11-73,-3-9 1,2-7 648,2 1 264,-3-2 280,6 7 104,3 8 112,0 3 64,3 10 24,-1 0 88,4 9-72,3 3-40,3 1-208,4 5-288,2-1-2040,1 1 1600</inkml:trace>
  <inkml:trace contextRef="#ctx0" brushRef="#br1" timeOffset="-143274.68">14346 488 7858,'-1'-14'3656,"1"4"-1727,1 3-225,0 2-159,0 5-473,0 2-288,-2-2-400,0 18-160,-7 45-8,1-16-24,-1 9-88,0 3-32,1-4-64,3-1 0,4-17 16,1-8-40,2-12 8,1-9-8,-1-6 40,1-6 32,4-12 24,1-6 48,3-14-72,3-6 8,5-13-64,4-3 8,2 6 8,2 2-40,-2 13 16,-1 5-32,0 10 16,-2 6 24,2 12 0,3 4 0,-4 9 184,0 6 96,-10 6 72,-4 4 145,-14 5-105,-7 2-88,-11 2-56,-8 2-128,-6-7-96,6 0 32,4-11-56,5-5-136,12-12-600,0-8-489,7-10-1199,-1-3-489,6-7 1777</inkml:trace>
  <inkml:trace contextRef="#ctx0" brushRef="#br1" timeOffset="-142763.51">14694 561 7466,'35'-10'3632,"6"-5"-1327,1-1-169,-5-8-639,-3-4-209,-4-3-424,-6-4-296,-3-1-320,-3 1-120,-6-1-96,-5 4-8,-7 6 24,-7 1-56,-5 10 8,-4 4 24,-3 12-80,3 9 56,-1 13-80,1 6 48,-1 16 64,0 5-32,4 7 16,2-1-40,8-8-8,5-4-16,6-11 48,3-2 0,5-10 8,-2-5 40,1-12-24,3-4 16,0-12-40,3-4 8,1-6-16,-6-3 8,1 0 24,-3 1 0,-4 6-8,-2 5-16,-5 9-8,-2-1 8,-4 5 32,-2 4-16,0 8-8,-1 5-24,2 9-24,0-3 16,5 4 0,5-1 16,3 2-32,9 1 8,1-8 48,2-4-16,3-9 24,-3-8 8,0-4-24,-2-7 8,-4-5 8,1-3 0,-1-3-24,-3 1 16,-6 2 0,1 1-16,-7 5 0,0 3 0,4 8 0,-10 1-8,6 10 8,0 2-32,2 11 40,3 0-32,1 2 32,1-2-8,-1-3-16,1-3 40,2-5-40,3-3 40,0-10 120,7-4 376,-2-11 73,-5-4-1,-3-1-88,-7-2-392,-5 3-40,-7-2-56,-9 1-24,-3 0 8,1 4-48,4 7 48,5 6-64,4 5-16,1 8 8,-1 3-48,8 9 80,0 1-32,8 1 56,2-3 8,3-2-24,2-4 8,6-6 24,3-3 16,4-13 24,2-3 8,3-14 8,2-5 24,3 0 360,-3-5 128,0 2 168,-5-2 0,-10-14-320,1-1-136,-8-7-184,-4 0-31,-2 10-49,-6 7 0,1 21 56,-4 9-72,-2 14-40,-3 13-40,-4 11-33,2 7 81,-1 17 8,1 8 8,3 3-24,-1 1-16,5-9-48,0-6 8,1-6-88,4-6 40,5 0-16,2-7 48,3-8 24,-4-2 0,6-13 80,4-1-8,-1-9 48,6-3-8,-5-6-32,-2-3-8,-1 1-24,-2 0-16,-6 4-632,0-1-424,-5 2-1313,-3-3-463,-3 4 1815</inkml:trace>
  <inkml:trace contextRef="#ctx0" brushRef="#br1" timeOffset="-141576.37">15433 313 10866,'-4'-5'4729,"12"1"-2664,9-1-657,19 5-952,8 0-192,12 3-264,4-1-128,-2-2-888,6-5-1056,-4 0 1311</inkml:trace>
  <inkml:trace contextRef="#ctx0" brushRef="#br1" timeOffset="-141109.81">15948 516 4937,'0'-27'2673,"-1"27"-577,0 3-1080,-4 4-248,0 4-95,-3 3 7,2 5 144,1 5-48,3 0-248,5 1-96,4-5-184,7-2 96,6-8 193,-3-3 63,7-10 112,-2-7 8,-2-9-128,6-4-88,-7-4-192,-1-2-80,-4 0-160,-5 5 16,-9-2-16,-3 7-72,-9-2 0,-6-2-40,0 10-40,-1-1 24,3 18-48,2 4 24,5 10 64,0 5-32,5 4 32,4 1 8,2-3-48,4-3 32,8-7 24,6-3 0,6-4 0,4-7 56,1-4-32,0-5 24,-1-6 24,2-3 8,-2-4 8,0 2-24,-1 1 40,-6 0 96,-11 2 32,-1 1 33,-9 5-65,-6 3-184,6 16-16,-11 1-32,1 10-24,1 5 32,-4-2-16,6 4 0,0 0 24,3 3 8,1-7-40,6-2 15,0-8-7,2-4 16,8-7 64,-4-3 1,4-13-1,4-3-8,-2-8-16,2-4 16,5 1 32,-1 0-56,0 6 16,-2 3 0,-10 8-24,-3 3 72,-7 6-32,-1 3-40,-6 7 8,-1-1-72,0 8 16,0-1 48,1 3-16,2 2 56,3 2 0,0-2-40,2-2 0,3-4 8,3-7-32,1-4 32,5-7-24,3-4 16,4-6 48,4-3-40,0-1 56,-2 1-40,1 5-8,-5 0 192,0 8 240,0 0 136,-3 5 240,3 2-24,4 9-32,-1-4 73,5 6-49,1 6-40,-9 0-64,1 4-168,-8-2-168,-6 0-104,-12-3-120,-9-1-32,-13-5-64,-3-3-8,0-3-24,8-1 16,7-3-8,2 0-16,4 0-328,-2-2-584,11 2-1416,0-2-769,8-2 1769</inkml:trace>
  <inkml:trace contextRef="#ctx0" brushRef="#br3">17781 199 4312,'0'0'0,"0"0"0,0 0 0,0 0 128,0 0 0,0 0-128,0 0 0,0 0 336,0 0 16,0 0-352,0 0 0,0 0 328,0 0-8,0 0-320,0 0 0,0 0 272,0 0-8,0 0-264,0 0 0,0 0 200,0 0 0,0 0-200,0 0 0,0 0 152,0 0 0,0 0-152,0 2 0,0-2 120,-5 11 8,5-11-128,-5 16 0,5-16 112,-3 17 0,3-17-112,-3 20 0,3-20 104,-8 21-8,8-21-96,-4 18 0,4-18 72,-7 17 8,7-17-80,-3 13 0,3-13 16,-3 11 16,3-11-32,-3 7 0,3-7-6016</inkml:trace>
  <inkml:trace contextRef="#ctx0" brushRef="#br3">17878 154 3208,'0'0'0,"0"0"0,0 4 0,0-4 48,0 5-8,0-5-40,0 3 0,0-3 264,-1 4 8,1-4-272,-7 13 0,7-13 376,-9 25 0,9-25-376,-13 34 0,9-17 400,-2-1 8,1 2-408,1-7 0,0 2 424,-3-5-8,2-4-416,2 4 0,0 0 368,0-5 0,2 3-368,-1 0 0,0 0 256,1-3 0,1-1-256,0 0 0,0 2 192,0 1 8,1-5-200,1 1 0,-2-1-5912</inkml:trace>
  <inkml:trace contextRef="#ctx0" brushRef="#br3">17964 484 5320,'0'0'0,"0"-2"0,0 2 0,0 0-8,1-2 8,-1 0 0,0 2 0,0-3 0,0 3 0,0 0 0,0-3 0,0 3 144,0-3 8,0 3-152,0-1 0,0 1 440,0 0 0,0 0-440,0 0 0,0 0 536,0 0 16,-1 1-552,-2 5 0,-7 3 456,0 2 8,-2 1-464,-1 6 0,-1 2 384,0 4 16,4-1-400,2-6 0,4 2 280,1-4 8,3-1-288,0 2 0,-2-7 224,1-1 8,1-1-232,1-3 0,1 2 152,1-3 8,0 0-160,1 1 0,3 1 128,1-5-8,4 4-120,2-4 0,-1 0 112,2-4-8,1-2-104,-1-5 0,1-1 88,-1-7-8,4 2-80,-5-3 0,2 0 88,-1-5 0,-2 6-88,-1-2 0,-3 2 96,-1 2 8,-2 1-104,2 3 0,-4-2 96,0 1 0,-3 2-96,-1 2 0,-1 1 112,-3 4-8,1 0-104,2 2 0,-4-4 152,1 4 8,-3 1-160,-5 2 0,0-3 112,-1 3 16,0 0-128,-5 3 0,-2 2 104,-5 5 8,6-1-112,4 1 0,-2 0 72,5 2 0,2-4-72,4-2 0,1 0 8,5-4 8,0 2-16,0-1 0,0-3-9728</inkml:trace>
  <inkml:trace contextRef="#ctx0" brushRef="#br3">17875 160 5520,'0'0'0,"0"0"0,0 0 0,0 0-4152</inkml:trace>
  <inkml:trace contextRef="#ctx0" brushRef="#br3">18054 542 6824,'0'0'0,"4"6"0,-4 3 0,0 3 24,0 3 0,0 2-24,0 0 0,-4 2 8,-2 4 8,-5-1-16,2 6 0,-4 1 120,2 2 0,-1 1-120,0-3 0,-3-4 160,1 3 0,2-4-160,2 2 0,1-3 208,0 1 8,3-3-216,0-2 0,1-2 208,-1-5-8,4-4-200,2 0 0,-3-8 192,3 3 8,0-3-200,0 3 0,3-3 168,-3 0 8,2-3-176,1 0 0,0 0 144,2-6 0,-1-4-144,7-6 0,0-1 80,5-6 8,-3 3-88,-3 2 0,-10 21-7112</inkml:trace>
  <inkml:trace contextRef="#ctx0" brushRef="#br3">18073 771 4216,'0'0'0,"0"0"0,0 0 0,0 0 24,0 0 8,0 0-32,0 0 0,0 0 0,0 0 8,0 0-8,0 0 0,0 0 120,0 0 16,0 0-136,0 0 0,0 0 200,0 0 8,1-1-208,2 1 0,0-3 320,0-3 8,2 3-328,3-7 0,4 1 392,-5-3 16,2-2-408,0 2 0,1-4 352,2 1 16,-1-4-368,0 2 0,-4 1 312,0 2 0,-1-3-312,3 3 0,0-4 224,1-1 0,1 6-224,-2-3 0,2 4 232,-5 1 0,2-1-232,1 0 0,-2 1 224,-2 5 0,-1-3-224,4 1 0,-1-4 216,4 2 8,-3 1-224,-5 4 0,0 0 216,0 3 8,-2 1-224,1-4 0,0 5 216,-2-3 0,0 3-216,0 0 0,0 0 200,0 0 0,0 0-200,0 3 0,-2 2 176,-4 3 8,0 4-184,-2 1 0,-3 6 136,-4 2 24,4-1-160,0 0 0,5-1 120,1 1 8,0 1-128,1 0 0,-1-5 88,2 0 16,2 1-104,-3-2 0,3 2 80,1-1 8,0-4-88,1-2 0,-1 0 80,0-5 0,0 1-80,4 0 0,-4-2 64,0-3 0,0 1-64,1-1 0,1 4 48,-1-5 8,1 0-56,1-5 0,0 4 48,-2-1-8,4 1-40,3-8 0,6 1 40,0-4-8,2-3-32,-1-1 0,-6 1 40,1-2-8,2 1-32,-3 2 0,2 6 32,-6-1 0,1-1-32,2-2 0,1 2 32,0-6-8,-3 5-24,-1 2 0,0 1 24,1 4 16,0-3-40,-1 2 0,0 1 16,1-3 8,-2 1-24,0 0 0,0 2 32,0 2-8,-3-1-24,1-2 0,-1 5 16,-1 0 16,0 0-32,0 0 0,0 0 16,0 0 0,0 0-16,-1 0 0,-4 5 24,-1 4-8,2 6-16,-5 1 0,1 4 16,-4 4 0,3 2-16,0-7 0,2-2 8,3 2 16,-1-4-24,5 2 0,0 1 8,0-1 0,0-2-8,0 1 0,0-7 0,0-1 8,0-3-8,0 2 0,3-4 0,-1 2 8,-1-1-8,2-1 0,-1-2 0,0 2 8,1-2-8,0 2 0,0-3 0,3-3 8,0-1-8,3 3 0,2-8 8,2 3 8,-1-6-16,2-2 0,0-2 8,-1 0 0,-1 1-8,0-5 0,-1 7 8,0-2 8,-3 1-16,-2 2 0,2-4 8,-5 3 16,5 1-24,-5 0 0,2-1 16,1 4 0,-3 4-16,-2 0 0,1-2 8,0 2 8,-1 1-16,1 4 0,-2-4 16,0 4 0,0 0-16,0 0 0,0 0 8,0 0 8,0 0-16,0 0 0,-2 0 8,-1 4 16,-2 3-24,-2 4 0,-1 6 8,0 5 0,0-2-8,4-3 0,-1 0 0,1 2 8,3-4-8,-2 3 0,3-6 0,3 3 8,-2-3-8,3-2 0,-3 0 0,1-1 8,0-1-8,1-3 0,3 2 0,-5-4 0,2 3 0,1-6 0,0 3 0,1-3 0,3-3 0,-2-1 0,2 1 0,3-2 0,0-4 0,4-2 0,2-11 0,0 2 0,-1-3 0,-1 2 0,-2 0 0,-2 1 0,2-1 0,-1-1 0,-2 4 0,-2 2 0,-5-2 0,3 0 0,-3 3 0,-3 3 8,0 4-8,0 3 0,0-1 8,-5 3 8,1 0-16,1-1 0,-2 1 24,-1 1 0,-5 2-24,-1 0 0,-4 0 48,-2 2-8,1 5-40,2 5 0,2-1 56,3 7 8,-2-2-64,3 3 0,3-5 8,1 1 0,5-11-8,0 1 0,0-5-10352</inkml:trace>
  <inkml:trace contextRef="#ctx0" brushRef="#br3">18801 487 6824,'0'0'0,"0"0"0,0 0 0,0 0 128,0 0 8,0 0-136,0 0 0,0 0 264,0 0-8,0 0-256,0 0 0,0 4 280,0-3 0,-6 6-280,0 5 0,-1 8 216,0 4 8,2-3-224,-1-1 0,3-4 184,3 3 8,-3-1-192,2-2 0,1 1 152,0-6 0,1 1-152,2-1 0,-3-1 104,0-6 16,0 4-120,3-5 0,1 2 96,0-3 8,-1 1-104,2 1 0,0-1 72,0-3 8,0 2-80,1-2 0,0-2 80,-1 2 8,1-3-88,2-4 0,0 0 88,1 1 16,2-7-104,-1 1 0,2-3 136,2-2 0,1-1-136,-4 1 0,0 2 168,1-5 0,-4 4-168,3 0 0,-6 4 192,1-5-8,2 3-184,-4 4 0,0 3 184,-3 4-8,1 1-176,0 2 0,-1-4 192,-1 4 0,0 0-192,0 0 0,0 0 176,0 0 0,0 0-176,0 0 0,0 0 144,0 0 8,0 0-152,-1 6 0,-4 4 128,0 0-8,2 5-120,-2 4 0,4 1 96,-1 2 0,1 0-96,-1-4 0,2-1 72,2-1 0,-1 0-72,1-1 0,-1-2 64,2-4 8,-3-1-72,0-3 0,2 2 56,-1-4-8,1-3-48,-1 2 0,1-1 48,1 1 0,1-2-48,0 0 0,-1-2 32,1 1 16,4-4-48,5-4 0,2-7 24,4-4 8,-5 0-32,0 0 0,-3-1 32,1 0-8,0 2-24,-1 2 0,0 2 16,-5 2 16,-1-3-32,0 7 0,-2 4 16,-3 4 0,0 1-16,0 0 0,0 0 8,0 0 16,0 0-24,0 1 0,0 4 8,-5 3 0,2 2-8,0 6 0,-2 3 0,-1 6 8,0-2-8,4-6 0,2-4 0,2-1 0,0-4 0,-1-1 0,2 1-8,-3-4 8,6 0 0,1-1 0,-7-3-10384</inkml:trace>
  <inkml:trace contextRef="#ctx0" brushRef="#br3">19306 466 5824,'0'0'0,"-1"0"0,-1 0 0,-3 0 0,4-3 8,-1 3-8,0-3 0,1 1 8,1 2 8,0-3-16,0 3 0,0 0 80,0 0 0,0 0-80,0 0 0,0 0 192,0 0 0,0 0-192,1 0 0,1 0 288,0 0 8,1 0-296,2 3 0,5 2 392,3 1 8,2 3-400,2-5 0,1 1 400,1 0 0,-1-2-400,-3 1 0,1-8 336,1 1-8,-2 2-328,-2-6 0,-4 1 264,0 0-8,-1 0-256,1 3 0,-2-5 264,-1 0 0,2 4-264,-4 0 0,0 4 256,-3 0 16,1-2-272,-1 2 0,3 0 224,-4 0 8,0 0-232,0 2 0,0 5 216,0-1 8,0 5-224,0 6 0,-7 6 200,1 5-8,1-2-192,1-4 0,2-1 152,1-3 16,1 1-168,1-2 0,2-1 128,3-4 8,-3 1-136,-1-3 0,0-5 112,-1-2 0,1 1-112,-1-2 0,3 1 104,-4-3-8,1 4-96,2-4 0,5 0 48,-4-4-8,5 1-40,1-3 0,-10 6-9912</inkml:trace>
  <inkml:trace contextRef="#ctx0" brushRef="#br3">19504 16 7232,'0'0'0,"2"0"0,-2-3 0,0 3 80,2-6 8,-2 6-88,0-3 0,0 3 184,0-3 0,0 3-184,0 0 0,0 0 432,0 0 0,-2 3-432,-4 3 0,-2 5 336,-2 6 0,0 7-336,1 5 0,2 4 312,0 6 16,1 2-328,-2-2 0,2-1 232,-1-6 8,0 0-240,-3 0 0,2-4 200,-1-3 8,1 3-208,-1 1 0,3-3 176,-3 0 8,3 0-184,1 1 0,-1-2 144,-2-5 0,3 3-144,1-1 0,-1-6 104,3-1 8,1-1-112,1-3 0,0-6 104,0-2 16,0-3-120,0 2 0,0-1 48,0 1 16,0 2-64,0-4 0,0 0 8,0 0 16,0 0-24,1-4 0,1 2-16,-1-1 16,1-4 0,-2-6 0,0 13-9040</inkml:trace>
  <inkml:trace contextRef="#ctx0" brushRef="#br3">19660 761 5520,'0'0'0,"0"-1"0,0 1 0,0 0 256,0-2 8,2 2-264,-1-7 0,3 2 328,0-3 8,5-8-336,1-1 0,0-3 288,2-3 0,1 4-288,1 1 0,-3 5 304,2-1 0,-2 0-304,1-1 0,-1 1 360,1-5 8,0 2-368,1 1 0,1 8 392,1 0 8,0-1-400,0-1 0,-4 2 352,0 3 16,-3-1-368,1 3 0,-1 3 360,-1-3 8,-3-1-368,2 2 0,-1 1 312,-1-1-8,-4 2-304,0 0 0,3 0 264,-2 2 8,1 5-272,-2-1 0,-2 8 224,-2-2 0,-2 5-224,-3 2 0,-2 1 192,-3 4 0,1-2-192,1-3 0,4 2 176,-1-7 0,-2 4-176,1-7 0,-2 3 128,1-1 0,0-2-128,4-2 0,4-3 88,0-3 8,1-2-96,0 1 0,1 1 72,1-3 0,0 0-72,0 0 0,0 0 40,0 0-8,0 0-32,0 0 0,0 0 8,0 0 8,1-3-16,1 0 0,2-3 0,0-3 0,3 1 0,1-3 0,-2 5-8,1 0 8,2 1 0,-6 0 0,0 5-32,-2 0-8,-1 0 40,2 0 0,1 0-80,1 0 0,-1 2 80,0 2 0,3 0-128,0-1 16,1 2 112,2 2 0,-2 1-152,2-3 0,-1 2 152,0-3 0,2 0-144,1 0 0,-1 1 144,0-1 0,2-4-128,-1 1 0,0 1 128,-5-2 0,-3-2-96,-1 1 8,4-3 88,3-5 0,4 1-88,6-7 0,-1 1 88,-2 0 0,1 1-32,-2-5-8,-2 4 40,0-7 0,1 2 0,-1 3 0,-3-3 0,-1 5 0,-3 0 0,0 3 16,-1 0-16,-1 3 0,-2-1 16,-2 0 0,-2 3-16,1 4 0,-1-1 48,1-3-8,-3 3-40,0 3 0,1 0 64,0 0 0,-2 0-64,-6 0 0,-1 1 72,-4 7 0,1 3-72,2 1 0,3 5 64,2 1 0,0 2-64,-1 2 0,0-1 48,2-1 8,4 1-56,0-4 0,1 0 32,2 2 0,2-7-32,-1 3 0,4-3 16,-2-4 0,-3 1-16,4-6 0,1 3 16,2-3 0,0 0-16,0 2 0,1-5 8,2 0 0,2 2-8,3-2 0,3-2 0,0-5 8,0 3-8,-4-5 0,2-4 0,-1-2 8,-2 2-8,-4 1 0,0-4 8,0 2 8,1 2-16,-1 1 0,-5 0 8,3 6 8,-5 1-16,-1 0 0,-1 0 16,0 1 0,2 1-16,-2 2 0,0-3 24,0 3-8,0 0-16,0 0 0,0 0 24,0 0 8,0 0-32,0 3 0,0 2 16,-2 3 0,-1 4-16,0 1 0,1 2 8,0 5 16,2-4-24,2-2 0,0-3 8,1-3 0,0-1-8,0-1 0,-1-2 0,1-4 8,0 1-8,0 1 0,0-1 0,0-1 8,2-1-8,1-2 0,2-4 0,2-2 0,2-4 0,-1-2 0,1-7 0,0 2 0,-1-2 0,0 0 0,-3 2 16,3-4 0,-3 0-16,-2 7 0,-3 1 48,-1 1 0,-1 3-48,2 2 0,-6-2 96,2 5 0,-1 2-96,1 1 0,-3 0 128,1-4 0,-2 5-128,-2 2 0,-1 1 152,0-4 0,2 4-152,0 4 0,3-3 136,1 6 8,-3-2-144,-4 5 0,0 2 104,-4 2 8,4 1-112,2-2 0,4-1 0,1 4 8,0-4-8,2-1 0,0-11-10936</inkml:trace>
  <inkml:trace contextRef="#ctx0" brushRef="#br3">19705 220 9040,'0'0'0,"-1"-4"0,-3-1 0,0-2 48,1-2 16,0 0-64,-2 3 0,-1 4 16,1 2 8,1 0-24,2-1 0,1-1 520,1 2 8,0-3-528,0 1 0,0 2 616,0 0 16,0 0-632,0 0 0,0 0 520,0 2 8,1 6-528,2 7 0,3 10 448,1 3 16,-1-4-464,0-3 0,-6-21-10096</inkml:trace>
  <inkml:trace contextRef="#ctx0" brushRef="#br3">20535 286 7936,'0'0'0,"1"-2"0,2-1 0,0-4 48,0 0 8,1-1-56,-3 4 0,-1 0 136,0 4 0,0 0-136,0 0 0,0 0 368,0 2 0,-1 9-368,-5 6 0,-4 6 512,-2 7 8,1-4-520,3 4 0,-1-6 520,1-1 0,-1 6-520,3 0 0,-1 4 432,1 0 8,0 2-440,3-3 0,1 0 376,2-2 0,2-1-376,-2-2 0,0-6 336,0-5-8,1 0-328,1-4 0,1-4 248,-3-5 16,3 0-264,0 0 0,2-3 216,4-3 0,4 0-216,2 0 0,7-5 112,3-4 8,-2-4-120,0 3 0,-1-2 8,1 1 0,2-5-8,-3-2 0,-22 21-10960</inkml:trace>
  <inkml:trace contextRef="#ctx0" brushRef="#br3">20479 345 2704,'0'0'0,"0"0"0,0 0 0,0 0 120,1-3 8,-1 3-128,-1 0 0,-2-2 376,3 0 0,3 1-376,-2 1 0,1-3 416,-1-2 0,1 1-416,0 0 0,-1 1 464,1-2-8,-1-2-456,1-1 0,1-3 504,0 2 8,0-4-512,2-1 0,-2 3 536,0-6 0,1 2-536,-1 6 0,1-4 496,-4 4 0,3 1-496,-2-1 0,1 0 464,0 1 0,-2 0-464,0 7 0,0-2 416,0 3 8,0-4-424,0 2 0,0 1 360,0-1 0,0 2-360,0 0 0,0 0 272,0 0 8,0 2-280,0 5 0,-2-3 208,-1 5 0,0 3-208,0 1 0,2 1 112,-1 2 16,2 1-128,0-5 0,0-12-9184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2-15T08:07:29.686"/>
    </inkml:context>
    <inkml:brush xml:id="br0">
      <inkml:brushProperty name="width" value="0.05" units="cm"/>
      <inkml:brushProperty name="height" value="0.05" units="cm"/>
      <inkml:brushProperty name="color" value="#177D36"/>
      <inkml:brushProperty name="ignorePressure" value="1"/>
    </inkml:brush>
    <inkml:context xml:id="ctx1">
      <inkml:inkSource xml:id="inkSrc1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1" timeString="2020-10-26T09:09:18.915"/>
    </inkml:context>
    <inkml:brush xml:id="br1">
      <inkml:brushProperty name="width" value="0.05" units="cm"/>
      <inkml:brushProperty name="height" value="0.05" units="cm"/>
      <inkml:brushProperty name="ignorePressure" value="1"/>
    </inkml:brush>
    <inkml:brush xml:id="br2">
      <inkml:brushProperty name="width" value="0.035" units="cm"/>
      <inkml:brushProperty name="height" value="0.035" units="cm"/>
      <inkml:brushProperty name="color" value="#177D36"/>
      <inkml:brushProperty name="ignorePressure" value="1"/>
    </inkml:brush>
    <inkml:brush xml:id="br3">
      <inkml:brushProperty name="width" value="0.05" units="cm"/>
      <inkml:brushProperty name="height" value="0.05" units="cm"/>
      <inkml:brushProperty name="color" value="#ED1C24"/>
      <inkml:brushProperty name="ignorePressure" value="1"/>
    </inkml:brush>
    <inkml:brush xml:id="br4">
      <inkml:brushProperty name="width" value="0.035" units="cm"/>
      <inkml:brushProperty name="height" value="0.035" units="cm"/>
      <inkml:brushProperty name="color" value="#ED1C24"/>
      <inkml:brushProperty name="ignorePressure" value="1"/>
    </inkml:brush>
  </inkml:definitions>
  <inkml:trace contextRef="#ctx0" brushRef="#br0">17517 552,'7073'0,"-7073"3099,-7073-3099,7073-3099</inkml:trace>
  <inkml:trace contextRef="#ctx1" brushRef="#br1">17904 906 5241,'-5'-4'2969,"2"1"-913,1-2-327,2 1-369,2 1-528,3-5-128,7 0-256,4 3-32,4-4-32,2 1-39,4 1-105,8 3 0,-5-1-104,4 7 8,-3 6 176,-12-4 0,3 9-8,0 1 16,-2 0-112,1 1 16,-6 0-40,-6-2-24,-4 0-80,-4 2-40,-8-4 80,-6 2-16,-8-2-56,0-2 16,2-4-40,0-5-16,7-1 32,1-2-112,0 0-168,1-1-400,5 4-1184,1-3-1513,3 0 2057</inkml:trace>
  <inkml:trace contextRef="#ctx1" brushRef="#br1" timeOffset="-409.09">18086 948 3569,'2'-2'2168,"-2"-2"-151,2 2-41,-2-1-296,0-1-295,0 3-305,0 0-80,0 1-272,0-1-48,0 0-183,0 1 7,2-1-72,-1 0-8,-1 1-80,0 2-144,6 10-88,2 22 0,-9-13-120,0 2 72,-2 3-8,3 0-64,-2-3 48,1-2-24,5-3-8,-2-5-8,5-2 16,-1-4-24,-7-7-80,1-2-24,0-3-352,-5-1-408,5-6-657,-2 1-535,-4-10 1232</inkml:trace>
  <inkml:trace contextRef="#ctx1" brushRef="#br1" timeOffset="993.6">18244 1158 4665,'-20'16'2344,"20"-14"-807,1-2-289,2 1-296,-3-1-24,0-1 129,9 1-49,8-3-144,18-9-48,-14-3-144,2-3-71,1-3-145,0-3-48,-1 1-104,-3-4-96,-8 0-40,1 3-88,-5 1-64,-1 1 56,-6 0-72,5 3 24,-9 0-24,-2 2-40,5 10 32,-11-1 0,7 10-24,-4 3-32,-6 6-32,1 4 0,2 8 24,-1 7 80,8 7-8,-1 6-8,1 2 32,8 1-40,3-12 0,3-5 16,5-9-8,-4-9 40,-2-4 0,2-5-8,-1-4 32,-1-6-32,4-7 16,2-2 24,-1-3-16,1 0-8,-2 0-16,-4-2-24,-3 3-24,-2 3 8,-3 7-16,0 3 48,-2 6 8,-1 4-48,0 7 24,-1 4 0,1 4-40,2 1 48,4-3-8,1 0-8,1-7 8,5 3-8,-1-6 40,3-2-32,0 2-16,0-7 32,1-1-48,2-3 40,-3-4 72,-1-3-24,-3-4 24,2 1-24,-5-5-24,2 6-24,-2 4-16,-3 2 32,-1 6-48,-2 1 24,-2 8-24,-2 1-32,4 7 32,3 1-8,5 1 0,5-3 16,-3-5 16,3-3-24,-3-2 56,0-1-40,-4-6 24,3 0 24,-3-6 16,-3-3-8,6 2 16,-8-5-56,2 0-16,-4-3 40,-7-2-24,3 0-8,-2 2 0,-5 0-40,6 8-40,-6 3 64,4 8-88,2 3 8,-1 7 16,3 0-48,8 8 64,0-1 32,5-1-8,7 2 32,-7-7-40,9-3-80,4-6-48,2-4-32,8-7-80,-1-1-24,3-6-1009,-3-6-1167,-4-3 1568</inkml:trace>
  <inkml:trace contextRef="#ctx1" brushRef="#br1" timeOffset="3670.35">18923 899 6345,'-7'-3'3105,"5"-3"-1065,2 4-271,5 1-649,6 1-192,9 0-408,6 1-8,7-1-167,4 0-161,2 0-64,6-3-120,2 3-152,2 0-192,3 0 199</inkml:trace>
  <inkml:trace contextRef="#ctx1" brushRef="#br1" timeOffset="2382.67">19041 832 4385,'8'-11'2560,"1"2"-391,-2-2-33,-6 0-543,1 5-209,-2 3-432,1 4-192,1 8-295,-5 3-73,0 11-72,-4 4 96,1 8-104,3 6-72,-2 6-88,1 4-96,3-5-48,0-3 32,4-13-40,4-5 16,-3-10 16,4 0-32,-3-9 0,-1-3-16,0-5 64,1-5-72,1-3 72,1-3-56,-1-4-72,-2-1 64,-5-2-40,4 2 16,-3 3 56,3 3-24,2 2-16,-5 0 48,9 6-8,-1 0-48,-2 1 40,2 2-8,-4 1 8,1 5 24,0 2 16,0 4-16,-2 2-72,-2 2 64,-2 0-56,1 1 16,2 1 16,1-4-32,4-2 88,1 0-88,3-6 80,4-1-48,1-4-32,-1-4 80,2-4-16,-1-1 56,-1-4 16,-1 0-56,-4-5 56,-3-2 0,-6-2-40,-1-3 24,-7 0-88,-1 4-16,-4 5 0,-1 4 16,-2 10-8,-1 2-32,2 8-8,2 5-48,6 4 0,2 2 0,5 2 48,4 0 48,4-3-24,3 0 24,4-5-24,2 1-8,1-10 72,1 3-40,0-4 40,0-6 0,-1-2 8,-2-4 216,-2-3 320,-7-2-48,5-1 32,-3-4-184,-1 0-376,3 1 24,-8 1 8,2 2-40,-4 6 8,3 3-8,-3 7-16,-5 2-8,2 7 8,-2 1 16,1 5-8,1 4 24,-2 1-88,2 1 56,1-2-32,1-4-24,5 2 72,-1-4 8,3-2 24,-1-2 16,1-5-48,0 0 0,1-4-24,0 0 16,1-3 32,0-3 48,2-6 24,1-4 1,4-1 15,-1-7-72,3-4-48,0-2-16,0-2 16,-4 4-8,-1 9 24,-7 4 0,-5 8-16,3 5-8,-7 6-24,0 7-8,-2 9 8,-2 2 7,3 4 25,1-2 24,2-2-24,6-2 0,-2-8 16,7 0-24,0-5-72,0-3-32,-1-3-176,-1-3-152,-3-6-816,5 0-656,-5-6 1151</inkml:trace>
  <inkml:trace contextRef="#ctx1" brushRef="#br1" timeOffset="4785.39">20106 1183 5729,'-4'15'2649,"9"-18"-985,-3-3-304,7-2-239,-4-4-97,5-3-176,0-4-72,4-2-208,1 0-8,1-3-119,1 1-73,0-1-112,0 3-40,-2 3-40,-2 2-24,-3 8-8,-3-1-48,-5 7-80,1 0 8,-3 7-32,2 3-32,-4 8 0,-2 3-32,2 3 56,-4 1 16,4 2 0,0-2 8,1-4-40,5 2 32,1-7 0,-1-2 8,-1-7 0,0-2 0,3-3 8,-1-1 24,5-1 48,1-6-48,-4-3 40,2-5-48,0-4 40,-2-1 8,3-3 56,2-2-56,-3 5 0,-2 3-32,-2 5-104,-1 4 96,-4 5-56,2 4 8,-2 5 16,-2 0-40,-1 7 0,-3 2-8,3 6 24,2 3-32,1 1 40,1-1 0,-1-4 8,3 0 24,4-7 8,-2-3-16,0-4 0,0-5-32,1 0 8,4-3 32,-1-2 16,5 3 8,0-6-8,-1-3 0,0 0-16,1-8 16,1 3 56,-2-3 16,0-1 16,-2 5 0,-3-2-56,-1 3-24,-6 4-8,-1 3-56,-1 4 16,0 3-32,-4 6 0,0 5 16,-4 4-32,3 3 0,1 2 8,-1 1 24,4 0-24,1 1 40,1-8-32,3 2 0,3-5 48,-1-5-16,3 5-8,0-6-8,2-2 16,2-5-32,-2-7 56,5 2 40,-3-5-40,5 1 32,1 0-48,-3-5 0,-4 0 40,1-2 16,-7 0-24,2 1 8,-1 2-24,-2 4-48,-3 4 40,-1 0-48,0 4 8,2 1 48,-1 1-24,-1 1-8,0 0-8,-1 0-16,-1 6-24,-3 5 48,-4 23-24,7-17 16,0 0 16,2 1-32,-2-1 8,1-2 8,1 0-16,2-1 8,0-3-32,1 0 40,2-4 16,0-1 56,1-5-16,2 1-8,1-6-8,0-3-56,5-3 48,-5-6-16,3 1 32,1-5 64,-2-6-56,5 2 0,0-1-16,2 4-40,-5 4 40,0 6 32,-9 5-72,1 1 48,-2 5-48,-1 1-32,-1 2 16,-1-3-48,0 0 64,-1 1 8,-1 12 32,-3 20 24,1-16-40,2 2 0,-2 0 24,1 0-48,1-4 24,-1-2 0,3-4-48,0 1 40,4-5-32,0 1 32,1-1 24,2-5-48,1 4 24,-2-8-8,3-3 32,1-4 24,0-4 40,1 2-48,-1-8 288,2 1 32,0-2 32,-1 3-23,0 3-321,-4 0 16,-5 7-48,4 2 8,-5 3 32,3 5-48,-2 3-24,-3-3 0,0 7-40,-3 2 0,0 2 8,1 6 32,1 3-9,-1-3-7,3 2-8,-3-2 40,2-4-32,4 0 48,-3-4-8,0-3-24,1-2 8,-1-2-32,0-3 56,1 0 40,-1-1 0,0 1 57,4-3-81,7-2 0,22-21 240,-21 13 64,0 0 72,2-3-8,0-5-264,1 0-80,-1-1-16,3-2-72,-3 6 64,-1 3-24,-1 7-80,-5 5 88,-3 4-24,-4 3 0,0 9 24,-4 4-16,-1 7-40,0 4-40,-2-1 16,1 2 40,5-6 0,1-1 56,5-8 32,1-3-64,2-4-24,2-6-272,1-1-1521,0-2 1281</inkml:trace>
  <inkml:trace contextRef="#ctx1" brushRef="#br1" timeOffset="7007.1">21276 1134 6289,'19'44'3281,"-7"-56"-992,2-2-241,5-7-512,3-6-183,1-10-217,3-3-72,2-2-328,1-1-144,-5 2-352,-1 1-40,-6 2-144,-4-1-56,-7 10 48,-3 6-64,-5 13 16,-2 9-8,-4 16-64,-6 9-8,-4 16-24,-3 7 8,2 8 8,-2 3-16,7 1 8,2-5 48,9-13 24,3-5 8,4-20-32,4-1-32,1-10 16,-4-6 40,5-9 32,0-5 88,5-12-40,0 1 16,1-7-24,-2 2-88,-3 8 80,-1 2-72,-2 11 40,-3 3 48,-1 7-120,2 3 8,-1 6-40,0 2 8,3 7 16,-2 0 40,5-4 8,1 4 16,0-7 48,1-2-8,-1-2-8,4-5-16,-2-3 16,2-2 64,0-6 80,-2-4-8,0-3 0,-4-1-72,-2 1-40,-2 0 24,-6-1-40,0-2 32,-5 4-80,0 3 0,1 8-8,-2 4-72,-3 9 16,1 1-32,-8 9 8,5 4 24,2 4-8,1 5-8,5 2 16,1-4 8,2-6 0,8-4 48,4-9 16,3-2 80,2-11 48,0-3-8,0-14 48,3-3-88,1-7-8,-1-4-24,-5 3-64,-2 2 24,-7 12 16,-2 5 80,-3 11-64,-2 5 8,-2 5-16,0 3-88,0 8 72,3-2-32,6 2-40,1-3 24,7-1-152,1-5-392,2-8 408</inkml:trace>
  <inkml:trace contextRef="#ctx1" brushRef="#br1">22215 1147 6128,'0'0'0,"0"0"0,-6 2 0,6-2 160,-4 2 0,4-2-160,-3 0 0,3 0 472,-2 0 0,2 0-472,0 0 0,0 0 568,0 0 8,0 0-576,0 0 0,0 0 504,2 0 8,-2 0-512,4-4 0,-4 4 312,12-8 0,-12 8-312,25-16 0,-8 4 272,-1 0 8,1 0-280,-2-1 0,0 0 264,-5 1 8,5-1-272,-2 2 0,0-4 272,1 0-8,-3 1-264,1 2 0,-1-2 256,-2 2 0,-2 4-256,5 1 0,-6-1 216,0-1 0,-1 4-216,-2 2 0,0-1 216,0 1 0,0-3-216,1 3 0,-2-2 168,-1 4 8,1 1-176,0 0 0,0 0 160,-1-2 0,1 2-160,-2 0 0,0 0 120,0 0-8,3 0-112,-1 0 0,-1 3 88,2 5 8,0 1-96,4-2 0,3 4 80,-1 3 0,-2 2-80,2-5 0,0 0 64,0 1-8,-1 2-56,-2 1 0,-1 0 40,1-1 8,-1-2-48,-1-2 0,1 0 24,-5-2 8,4-3-32,-4 1 0,0-3 32,0-1-8,-4 2-24,-1-1 0,1 2 16,2-4 16,-5 6-32,-1-2 0,-5 0 24,1-2 16,-3-3-40,4 0 0,-4 0 32,2-3 16,2-1-48,-1 1 0,1 0 40,1-1 16,3 0-56,-2-2 0,0 0 64,1-2 0,-1 5-64,3-1 0,0 3 80,2-1 0,0 2-80,2-3 0,-1 3 72,3 0 0,-2 0-72,2 0 0,0 0 56,0 0 8,2 0-64,1 0 0,3 0 16,2 3 8,4-1-24,4 1 0,-16-3-11712</inkml:trace>
  <inkml:trace contextRef="#ctx1" brushRef="#br1">22858 744 6128,'0'0'0,"1"-3"0,-1 0 0,2-2 16,2-2 0,-4 4-16,2-5 0,0 1 48,2 2 0,-4 2-48,0-2 0,0 4 272,0-1 8,0 2-280,0 0 0,0 0 376,0 0 16,0 2-392,-6 4 0,1 7 368,-2 4 0,1 2-368,1 2 0,0 6 328,-2-1 8,0 0-336,4-2 0,-2-4 272,1 1 16,1 0-288,0 5 0,-4 0 224,0 4 16,4-4-240,-2-3 0,4-2 192,-1 0 8,2-1-200,0-4 0,0-4 152,0-2 8,0-2-160,0-5 0,0 0 128,0-3 8,0 0-136,0 0 0,0 0 96,0 0 8,0 0-104,2-3 0,-2 3 64,0 0 24,1-5-88,-1-3 0,0-4 32,0-1 8,0-3-40,0 0 0,-1-4 8,-1 2 8,-2 0-16,2 0 0,0 2 0,2 1 8,2 2-8,-2 5 0,-2 6 0,1 2 0,1-3 0,0 3 0,0 0 0,0 0 0,0 0 0,0 0 0,0 0 0,0 0 0,1 0 0,1 0 0,1 0 0,0 0 0,3 0 0,4 3 0,-1 2 0,1 2 0,1-3 0,2 0 0,-5-3 8,-2 1 0,0-2-8,-2 0 0,-2 0 32,4 0-8,-1 0-24,2-2 0,-2 1 40,4 1 0,-3-4-40,1 1 0,-3 0 64,2-2 0,-1 0-64,0 2 0,0-3 88,0 2 8,0 1-96,-5 1 0,2 0 112,-1 1 0,1-4-112,0 3 0,0 2 112,1-1-8,-3 1-104,2-3 0,0 3 104,-2-4 0,0 4-104,1 0 0,-1 0 88,-1 0 16,-1 4-104,2 4 0,2 6 80,-1 0 8,2 5-88,1 1 0,0 1 56,-1-1 8,2-1-64,1-2 0,3-1 40,2-6 8,-3-1-48,-1-1 0,-2-3 32,-1 0 8,3-1-40,0-1 0,0-3 24,0 1 16,0-1-40,-1-1 0,1-6 24,0 2 0,1-6-24,1 0 0,0-3 48,2 2 8,-3-5-56,-1 1 0,-4-2 104,-3 0 8,-1 2-112,-1 1 0,-1-1 160,-1 2 8,0 3-168,-3 3 0,-1 0 192,4 6 8,-1-3-200,0 2 0,1 0 200,0 2 16,2-2-216,-2 1 0,3 1 208,-4 1 8,1 1-216,-1 4 0,-2-4 152,0 2 0,2 5-152,0-1 0,1 7 72,-2 4 0,2-2-72,4 0 0,0-16-11712</inkml:trace>
  <inkml:trace contextRef="#ctx1" brushRef="#br1">23153 1069 4008,'0'0'0,"-1"3"0,-3 2 0,1 2 232,1 4 0,2-3-232,2 0 0,1 1 384,0-1-8,-1-2-376,4-1 0,-5 0 216,3-2 0,3 2-216,-4-1 0,5-1 184,-2-2 16,2 1-200,3-2 0,0-2 216,5 1 8,-1-7-224,0 1 0,-1-6 336,1 2 8,-1-2-344,-3-2 0,3 0 488,1-4 0,-2-3-488,0 3 0,-3-3 440,3 3 16,-1-2-456,1 1 0,0-1 544,-1 0 0,1 3-544,-3-5 0,-1 2 528,-2-7 0,5 7-528,-1-5 0,-5 3 480,3 1 8,0 0-488,-2 0 0,-4 3 392,-2 1 16,-1 2-408,0 5 0,2 5 376,-2 3 0,0 1-376,0 2 0,0 0 304,0 0 16,-2 0-320,-1 0 0,0 0 264,-1 3 16,-1 6-280,-3 9 0,-8 4 200,1 8 0,4 1-200,2-1 0,3-3 168,6-2-8,-4-1-160,1 3 0,-1-3 128,-2 1 0,1-1-128,2 0 0,0-1 104,2 0-8,1 3-96,-4-5 0,2 3 80,0 1 8,2-3-88,2-3 0,0-1 64,2-5 8,-3 0-72,1-3 0,2-5 56,-4-2-1,4-3-55,-4 3 0,0-1 40,0-2 8,0 0-48,0 0 0,0 0 48,1-2-8,2-1-40,-2 3 0,1-3 40,0-5 0,0-1-40,-1-4 0,1-6 40,0-1 0,0 4-40,-2 1 0,2 1 48,-1 3 0,-1 0-48,-1 1 0,-1 4 40,2 1 16,0 2-56,0-3 0,0 5 48,0 1-8,0-3-40,0 3 0,0 0 40,0 0 0,0 0-40,0 0 0,0 0 16,2 0 16,-1 0-32,2 4 0,-1 4 8,-1 1 8,2 2-16,2-2 0,0-2 8,4 4 0,1-5-8,-3 2 0,2-1 0,-6-4 16,4 2-16,3 1 0,1 0 0,4-2 0,2 0 0,0-1 0,2-3 0,0 0 0,2 0 0,-4-3 0,-3-1 0,-2 0 0,0-1 0,1-2 0,-5 2 8,-1-3 0,-2 3-8,0-1 0,1 1 24,-2 0 16,2-1-40,-3-1 0,-3-2 48,1-2 8,1 2-56,-1 0 0,-1-1 72,0 1 8,0 1-80,0 1 0,0 3 80,-1 1 16,-2 3-96,1-3 0,1 0 80,-1-1 8,0 3-88,-1 1 0,0-3 80,-2 1 0,1 2-80,-5 2 0,-3 4 72,-2 2 8,-1 2-80,1 6 0,-1 0 56,2 3 0,4 0-56,1-2 0,5-4 24,3 0 8,0-3-32,1 3 0,-1-5 32,0 0-8,2 0-24,0 4 0,1 1 8,0 0 16,2-5-24,3 3 0,0-6 8,2 1 0,1-3-8,-2 2 0,2-2 8,-2-2 0,4 1-8,0-2 0,3-2 8,-2 1 0,5-5-8,-3-2 0,3-3 8,-1-2 8,1-1-16,-2-5 0,-3 0 16,1-1 8,4 2-24,-4-1 0,2 3 48,0 0-8,0 2-40,-7 3 0,0 4 64,-5 2 0,1 2-64,-2 3 0,-3 0 96,-1 0 8,0 0-104,0 0 0,0 0 128,0 0 0,0 1-128,0 6 0,0-3 128,0 4 0,0 3-128,0 0 0,0 3 120,0 0 16,0 1-136,2 0 0,3 1 120,0-3 8,1-2-128,-3-1 0,-3 0 104,2-3 8,-1-1-112,1-1 0,-2-5 104,0 3 16,0 0-120,0-1 0,0-2 112,0 3 8,-2-3-120,-4 2 0,-3 0 104,0-1 8,-2 2-112,-4-3 0,2-3 112,-1 2 8,12 1-120,0 0 0,-2 0 88,1-2 8,-3 2-96,2 0 0,-3 0 24,0 0 0,5 0-24,-4 0 0,4 0 0,1 0 0,-2 0 0,3 0 0,0 0-16071</inkml:trace>
  <inkml:trace contextRef="#ctx1" brushRef="#br1">23358 793 8032,'0'0'0,"-3"0"0,2 0 0,-1 0 80,0 0 0,1 0-80,-1 0 0,0 0 88,1 0 8,-2 0-96,3 0 0,3 0 720,-2 0 8,1 0-728,1 0 0,1 0 600,1 0 16,6 0-616,8 0 0,7 0 576,4-2-8,3 1-568,0-2 0,1-1 536,1-1 0,-4 1-536,-2 0 0,-3 4 376,-4 0 8,-3 0-384,-2 0 0,-5 3 264,1-2-8,-4 1-256,1 0 0,-6-2 192,1 4 8,1-4-200,-2 1 0,-4-1-11208</inkml:trace>
  <inkml:trace contextRef="#ctx1" brushRef="#br1" timeOffset="12242.69">23784 1171 8074,'2'-4'3961,"-1"3"-1049,3-4-1696,-2-1-119,1-2-265,0 0-136,2 3-344,-1-1-96,-2 4-160,0 1-16,-2 4-64,0-3 0,0 0 0,0 0-16,1 2 16,1 7 200,1 17 296,-2-17 144,-2-2 425,0-3-33,-1-1-56,-2-3 24,-1 0-351,3-2-169,-3-1-272,4-1-120,-1 1-192,0 0-200,2 1-1449,-1-1-1399</inkml:trace>
  <inkml:trace contextRef="#ctx1" brushRef="#br0" timeOffset="26610.34">18781 1693 6089,'47'-46'3425,"-48"42"-592,1 0-993,0 1-136,4 2-503,-1-2-249,7 0-352,-1 1-128,3 2-144,4 2 48,-5 4-136,1 1-24,-3 1-24,-3 4-88,-6 4-56,-4 4 8,-8 4-40,-4 2-32,-5 1 32,0-4-32,3-2 16,0-1 40,6-4-40,4-1 40,0-5-24,7-3-8,1-1-16,0-2-8,5-1-8,6 0-24,4-5 40,6 1-56,5 0-48,1 0-8,2 0-176,-2 1-416,-5 0-672,-3 0-425,-7 1-2007,-6-2 2455</inkml:trace>
  <inkml:trace contextRef="#ctx1" brushRef="#br0" timeOffset="27079.21">18796 1837 6369,'-7'-5'3233,"2"1"-976,4 1-289,-1 1-576,2 1-320,0 0-511,0 0-241,1 0-272,13-1-48,27-2-16,-18 2-40,1-1-208,1 1-289,-2-1-1911,-3 2 1680</inkml:trace>
  <inkml:trace contextRef="#ctx1" brushRef="#br0" timeOffset="27563.49">19049 1880 5385,'0'16'2777,"6"-21"-769,4-1-335,0-2-361,2-4-120,5-1-152,-3-6-15,4 2-129,1 4-128,-4-1-64,-1 2-32,-2-3-168,-5-4-32,-3 0-184,-3 0-88,-2 5-152,-4 3 16,-1 5-72,-1 4-24,-8 5 32,0 4-88,-1 7 16,2 3-8,2 5 0,1 0 40,6 2 24,2 1-8,3-1-48,3 0 24,2-1-48,-3-6 24,5-3 32,1-2-32,3-6 40,6 0-8,-1-7 40,5-1-24,-3-7-8,-2-2 48,1-2-32,-1-6 16,-2 2 48,0 1-16,-3-2-40,-1 3 48,-1-1-40,-2 2-40,-1 0 80,-4 3-40,-2 3 32,1 3 0,-2 2-24,1 2 32,0 2-48,0-1 8,0 0-56,0 0 40,0 0-8,0 0 8,0 0 64,4 3-48,0 2-8,-2 4 0,17 18-16,-20-16 16,-2 2 16,0-1 8,1 3-32,0-1 0,4 1 0,-1-2 16,4-2 0,1-2-16,3-1 16,0 2-8,-2-6 8,3 0-24,-6-2 0,4-1 8,0-2 16,-4-1 56,3-1 24,-4 0-48,3-2 8,-4 1 0,3 0-40,-1-1 24,2-1 8,1 1 16,-5-4 48,2-1-40,-2 2 32,1 0-32,2 2-48,1-1 80,-3 0-64,3 1 16,-1-2 24,0-1-24,-2-4 0,1 2 0,0 1-24,1 3-16,-1 3 305,-2 0-9,-1 2 56,0-1-40,-1 1-288,0 2 0,-1 0-48,1 0 40,0 8 0,-3 3-32,-6 22 24,2-20 8,4 5-64,2-1 48,4-1-32,1 0 8,4-4 16,1-3-16,3-3 48,-3-3-40,4-4 64,0-4-56,0-4 32,1-3-8,-2-2 16,-2 0 0,-2-1-32,-2 1 48,-5-2 0,-3 0-16,-5 0 32,-1 5-64,-3 5-40,4 4 32,-4 7-64,3-2-8,1 6-8,4-2 56,6 1-8,2 1 40,2-2 8,3 1-8,2 1 24,5-2-8,3-3-8,1 1-24,2-2-456,-2-1-857,0-4 897</inkml:trace>
  <inkml:trace contextRef="#ctx1" brushRef="#br0" timeOffset="29391.64">19997 1897 5489,'31'0'3201,"-29"-3"-273,1-2-1471,1-1-241,1-4-368,2-3-112,1-2-199,1-2-89,5 2-96,0-1-88,-1-3-64,2 4-16,-4 0-64,-1 4 0,-1 9-104,-4-4 0,-2 6-40,0-1-40,0 5 64,-1 1-64,2 8 64,-1 3 0,-3 0-16,2 0-8,0 3 16,1-4 0,-2-3 0,3 2 40,0-8-64,1 4-8,-1-8 56,0-2-8,0 1 16,1-4 64,2-1-32,-2-4-8,4-2 56,1-1-72,-2-2-8,3 5 0,-2-3-32,-1 0-24,1 4 40,-2-1 0,-3 5 40,1 0 8,-7 0-104,2 4 16,-3 5-48,1 2 48,3 7 8,1-2 8,4 0 0,-2-3-32,1-1 40,4 0-16,-5-5 24,0 0 32,3-4 0,-4-2 16,3-2-8,4-2 16,-4-5 24,3 0-48,-2-4-8,2 2-24,-2-2 0,-1 2 16,-3 1 16,-2 1-24,2 6-16,-2 1-8,0 3-16,-1 4 8,0-3-56,0 0 48,0 12-8,1 19-48,-1-15 88,3-1-40,-2-4 16,3 2-8,1-5 0,3 1-16,5 0 8,0-2 48,2-3-48,0-3 48,0-1 8,-1-2-32,2-1 64,0-1-8,0-3 24,-1-1-8,-1-3-8,0 0-32,3 3 8,-7-3 8,0 3-24,-1-3 48,-7-3 8,5 5 40,-5-2 192,-3 2 32,-2 2-64,1 1-8,-3 1-224,0 2-24,-1 5-48,-2 0 24,-2 6-16,-1 2-16,-1 3 8,2 0 0,6 2 8,-1 0 24,6-2 8,1 0-24,1-2 24,4 1-8,3-1 8,0-1 8,3-3 16,-4 0-32,0-3 32,0-1-16,-5-2 16,6 1-8,-5-4-16,-1 1 40,1-3 0,-2 0 8,3-1 24,-2 2-56,-3-3 32,5 2-40,-6-1 16,3-1 216,-1 0-16,-3 1 72,8 2-24,-3-2-96,4 2-15,-1 0-25,-4-3-48,2 1-40,2-4-48,1 2 24,-2-1-8,0-1-24,0 4 48,-6-5 0,4 6-40,-4 2 56,0-1 32,0 3-56,0-1 72,-2 1-40,1 0-96,0 0 16,-3 12-8,-6 17-16,12-16 24,2 0 0,5 0-32,1 1 56,-2-8 48,2 1-40,4-4 24,-2-3-16,5-5-8,0-4 264,1-4 136,0 0 64,-3 1 128,-1-2-152,-5-2-96,-3-1-64,-6-2-168,-1 2-48,-9-1-80,0 6-32,-6 7-80,-1 5-192,-2 12-664,0 2-464,4 4-1097,2-2-591,7 3 2007</inkml:trace>
  <inkml:trace contextRef="#ctx1" brushRef="#br0" timeOffset="30930.89">20927 1860 9594,'8'-6'4145,"-3"-1"-2217,1 1-247,-2 1-657,0 1-168,3 1-424,1 2-48,-2-2-160,2 0-40,-2 3-72,-3-3-48,2 6-40,-5-3 0,0 2 0,3 0-24,-3-2 24,0 0-32,0 0-32,0 0 64,5 7-48,-2 1 40,10 13-16,-12-17-24,-1-2 32,3 1-8,2-4 80,1-1 265,4-3 111,3 0-48,2-1-32,0-4-240,3 2-96,-3 1 8,-1-6-32,3 2 32,-1-3 24,0 3 0,-3 3 96,-1 6-56,-7 1-40,-2 1 8,-1 4-88,-2 1 0,-1 2-24,-1-1-8,0 3 40,1 3-8,-2-2 48,0 3-24,1 1 0,2-4 16,1 1-64,1-2 32,0-2-48,1-2 32,-1-1 16,1-3 0,1-2 64,1-2-40,2 0 296,1-4-24,2-4 24,2 2-8,-1-5-272,1 0-8,5 0-32,-7-1 8,3 1-24,-3 2-24,-5 5 24,1 3 0,-4 5 32,-4 4 8,-4 3-8,-3 1-24,8 6 48,-2 0 72,6-1 56,2 2 72,-5-7-96,-1-2-24,1 1-80,4-3-80,6 2-432,5-3-768,-2-3-920,1 4 1207</inkml:trace>
  <inkml:trace contextRef="#ctx1" brushRef="#br2">21907 1605 6128,'0'0'0,"0"0"0,0 0 0,0 0 200,0 0-8,0 0-192,0 0 0,0 0 432,0 0 8,0 0-440,0 0 0,0 0 376,0 0 16,0 0-392,-2 1 0,2-1 256,-5 16 8,5-16-264,-12 33 0,4-13 176,2 1 16,-2-1-192,3-3 0,0-5 144,1-3 8,4 0-152,-3-4 0,2 1 112,1-2 16,0 2-128,0 3 0,1 0 88,2 1 0,-3-3-88,0-1 0,0-1 72,2 1 0,-2-4-72,0 1 0,2-3 56,-1 2 0,1 0-56,0-1 0,-2-1 16,0 0 0,1-1-16,2-1 0,-3 2-7536</inkml:trace>
  <inkml:trace contextRef="#ctx1" brushRef="#br2">21877 1570 5624,'0'0'0,"-1"3"0,1-3 0,-2 2-16,-1-1 0,1 1 16,1 1 0,-1-3-24,1 0 8,1 0 16,0 0 0,0 0 80,0 0 8,0 0-88,1 0 0,1 0 256,-1 0 0,4 0-256,-2 0 0,8 0 480,1 0-8,4 0-472,4-3 0,1 0 648,0-2 8,-1 0-656,-3 2 0,-2-3 536,-1 2 16,-2-2-552,0 3 0,-2 3 432,-4-2 8,2-1-440,1 2 0,-6-1 368,5 2 0,-3-3-368,-1 3 0,-2 0 296,-2 0 8,2 0-304,-1 0 0,2 0 200,-2 0-8,1 0-192,1 0 0,-3 0 96,0 3-8,0 3-88,0-1 0,0-5-9272</inkml:trace>
  <inkml:trace contextRef="#ctx1" brushRef="#br2">21916 1711 5624,'0'0'0,"0"3"0,0-3 0,0 2 88,0-1 8,0 1-96,0 1 0,0-3 24,0 2 8,0-1-32,0-1 0,0-1 144,0 1 8,0 0-152,0-2 0,3 2 232,0 0 0,3 0-232,3-3 0,5 0 328,2 1 16,3-1-344,2-3 0,-3 2 336,-1-4 16,0 3-352,-7 2 0,-1 3 336,-4 0-8,-1 0-328,-1 0 0,0 0 344,1 0 0,0 0-344,-4 0 0,0 0 256,2 0 16,-1 0-272,1 0 0,1 3 192,0 2 16,-3-4-208,1 1 0,2 3 80,-3-2 0,-3 0-80,2 1 0,1-4-7824</inkml:trace>
  <inkml:trace contextRef="#ctx1" brushRef="#br2">21925 1860 4912,'0'0'0,"0"0"0,0 0 0,0 0-32,0 0 8,0 0 24,0 0 0,0 0-3648</inkml:trace>
  <inkml:trace contextRef="#ctx1" brushRef="#br2">21974 1849 5720,'0'0'0,"0"0"0,4 0 0,-1 0 128,2-3 0,2 3-128,-1 0 0,0-1 472,-1-1 8,0 2-480,0 0 0,0-2 600,3 2 8,-3 0-608,-1 0 0,3-3 464,0 2 0,-1 1-464,1 0 0,-1 0 416,-2 0-8,4 0-408,6 0 0,4 0 192,1 0-8,-2-1-184,2-2 0,-19 3-7704</inkml:trace>
  <inkml:trace contextRef="#ctx1" brushRef="#br2">22340 1722 8240,'0'0'0,"0"0"0,0 0 0,0 0-176,0 0 16,0 0 160,0 0 0,0 0-960,0 0 0,0 0 960,0 0 0,0 0 128,2 0-8,1 3-120,0-1 0,1-2 464,5 0 0,4-2-464,0 1 0,2-1 824,1 2 0,-1-5-824,2 2 0,-10 0 720,3 0 0,-2 2-720,0-1 0,-1 1 520,-2 1 0,0-3-520,2 3 0,-2-5 376,-1 5 0,4 0-376,-5 0 0,3-2 232,-4 1 0,0 1-232,-1 0 0,-1 0-9384</inkml:trace>
  <inkml:trace contextRef="#ctx1" brushRef="#br2">22728 1804 5920,'0'0'0,"2"-2"0,-2 2 0,1 0 152,4-1 0,1-3-152,6 0 0,8-8 320,4 2-8,-3-1-312,-4-3 0,1 3 768,1 0 16,-6 1-784,0-3 0,1 0 592,0 0 0,-4 1-592,0-2 0,-5-3 448,2 2 8,-7 1-456,0 4 0,0-2 360,-3 1 8,-1 3-368,1-2 0,1 1 296,-4-2 0,-2 3-296,0 0 0,-1 3 208,1-1 8,-1 3-216,0-2 0,4 2 200,0 6 8,-2 0-208,-1 2 0,-5 3 160,0 3 8,-1 3-168,2 5 0,2 8 136,-3 0 0,-1 3-136,2-1 0,2 2 96,0 1 8,2 0-104,-3-1 0,5 3 88,1-1 0,-1 1-88,3-5 0,0-2 80,2 0 8,0-6-88,-1 2 0,-1-5 96,1-2 0,1-4-96,-2-2 0,2-2 88,-1-2 0,1-1-88,-2-5 0,1 2 80,1-1 16,0 0-96,0-1 0,-3 0 80,0 0 8,1-1-88,0 0 0,0-1 56,-3-4-8,-1-2-48,0-4 0,5 1 16,-1-1-8,3-6-8,3 2 0,-3 16-10984</inkml:trace>
  <inkml:trace contextRef="#ctx1" brushRef="#br2">22822 1853 5224,'0'0'0,"0"0"0,0 1 0,0 1 88,0-1 8,0 2-96,0-3 0,0 2 88,0-1 16,1-1-104,2-1 0,1-1 368,2 2 0,5-4-368,1 1 0,2-1 352,0-4 0,3 3-352,-3-3 0,1-1 312,-1-1 0,-2 2-312,0-4 0,-2 4 328,-2 0 16,3 1-344,0 4 0,4-5 312,-3 1 8,1 2-320,-3-1 0,-3 2 352,-4-2 8,3 1-360,2 2 0,-7 3 336,-1 0-8,2-2-328,0 1 0,-2 1 320,1 0-8,-1 0-312,0-2 0,0 2 248,0 0 16,0 0-264,0 0 0,0 0 232,0 0 8,0 0-240,0 0 0,0 0 200,0 0 8,0 0-208,-1 0 0,-3 2 160,-1 4 0,-2-1-160,1 1 0,-3 1 136,-3 5 8,2-1-144,3-3 0,4-3 120,2 0-8,-1-2-112,-1 6 0,3-1 104,0-2-8,3 2-96,0-1 0,0 4 80,2-3 0,3 0-80,-4-4 0,0 0 56,-3-1 0,2 0-56,3 0 0,1 2 40,-1-2 16,5 0-56,-4-1 0,4-2 32,0 3 16,1-3-48,0 0 0,-2 0 40,1-3-8,-4 1-32,1-1 0,0-3 24,3 0 8,-2-2-32,3 0 0,-1-2 16,0-1 8,2-1-24,-1 1 0,0 2 40,-3-3-8,-1 2-32,-5 5 0,1 2 48,-2 0 0,2 0-48,-3 0 0,2 1 40,-3-2 16,3 1-56,-1-2 0,-1 2 56,2 1-8,-3 0-48,0 2 0,1-3 56,0-2 8,-1 4-64,0 1 0,0-2 64,0 2 0,-1-3-64,-4 1 0,0 1 64,-1-1-8,2 2-56,-3 0 0,-1 0 56,-1 3 0,0 2-56,1-3 0,1 4 40,2 1 8,0 1-48,0-1 0,-2 4 24,1-3 16,0 2-40,2 4 0,4 3 16,-3 1 0,2-2-16,1-2 0,0-8 16,1 2-8,2-3-8,0-2 0,-1 0 0,3 2 8,-3-3-8,3-1 0,3 1 0,0 0 0,4-1 0,1-1 0,5-1 0,-2-3 0,1 1 0,-1-5 0,3-3 0,0 0 0,-1-3 0,-2-2 0,1-2 0,-1-5 0,4 5 0,-1 2 0,-2 1 0,-1 2 0,3 0 0,-3 0 0,2-3 0,-1-3 0,0 5 0,-3-4 0,0 3 0,-4-1 0,0-2 0,-1 6 0,-5-4 0,1 2 0,-2 3 0,-2 0 0,-2 6 0,-1 4 8,1-1-8,-1 2 0,-1-2 0,-1-1 8,0 3-8,1 0 0,-2 0 8,-3 3 0,-4 2-8,-2 3 0,-3 5 0,-1 2 8,3 0-8,1 2 0,2 2 0,2 3 0,2 0 0,-1-2 0,-2-1 0,-1 0 0,5-2 0,0-2 0,2 2 0,4-5 0,-1 3 0,2 1 0,2 0 0,-1 1 0,2-1 0,0-2 0,5 0 0,0-6 0,1 0 0,-2-1 0,-3-3 0,-3-1 0,7 2 0,0-2 0,2-2 0,2 1 0,3-2 0,6-3 0,-1-3 0,5-3 0,0-3 0,-2 1 0,-1-3 0,-4 3 16,-2-5-16,-1 2 0,-1 0 0,-4 2 8,0-3-8,-4 3 0,1 3 0,-4 0 8,1 1-8,-2 5 0,-2-1 8,-2 4 0,0 0-8,2 0 0,0-3 16,0 3 0,0 0-16,-2 0 0,-1 0 24,0 0 0,-1 0-24,-2 7 0,-4 2 16,-3 5 16,-3-1-32,2 3 0,5-1 16,-2 3 8,2-3-24,0 1 0,4-3 32,1 0-8,4-13-24,0 3 0,0-3 16,0 2 8,0 1-24,1 0 0,2 0 8,-2 1 8,1 0-16,0-1 0,2 2 16,1-2 0,1-2-16,-1 4 0,-1-3 24,1-2 0,4 0-24,-1 0 0,3-5 24,0 2 16,2-3-40,-1-2 0,1 0 40,1-3 16,-3-2-56,0 3 0,-3-3 72,1 0 8,-1 2-80,-5 1 0,0-2 128,3-1 8,-4 5-136,0-2 0,-2 4 176,0-6 15,0 4-191,0 3 0,-2 0 224,0-3 0,2 5-224,-3 0 0,0 1 224,3-1 8,-5-1-232,4 1 0,-4 3 224,0-3 8,-5 3-232,-1 3 0,0-2 144,-1 5 8,3-3-152,-2 5 0,2 0 48,4-1 0,0 1-48,-1-1 0,3 1 0,0-2 0,1 2 0,2-1 0,0-7-13687</inkml:trace>
  <inkml:trace contextRef="#ctx1" brushRef="#br2">23254 1461 11656,'0'0'0,"0"-2"0,0 2 0,0 0-24,0-3 8,0 3 16,0-3 0,0 3-96,0-3 8,0 2 88,0 0 0,2-1 144,-1 2 0,3 0-144,0 0 0,7 3 384,0 1 8,6-1-392,4 5 0,-21-8-9376</inkml:trace>
  <inkml:trace contextRef="#ctx1" brushRef="#br2">24033 1405 10152,'0'0'0,"0"0"0,0 0 0,0 0 112,0 0 8,0 0-120,0 0 0,0 2 376,0 0 0,0 6-376,0-1 0,-1 1 672,-5 3 16,0 7-688,-1 0 0,0 8 536,-1 6 8,-2-2-544,0-2 0,3-1 464,-1 0-8,2-3-456,1-1 0,-1 3 384,3-5 8,-3-1-392,6-2 0,0 5 344,0-2 8,6-1-352,-3-3 0,5-5 288,-3-1-1,4-3-287,-3 0 0,0-6 272,2-1 16,2-1-288,3-1 0,4-1 256,3-4 0,0 1-256,1-3 0,-1 3 184,1-4-8,-5 1-176,-1 1 0,-6-1 112,0 4 0,-3-4-112,-1 0 0,-5 8-13655</inkml:trace>
  <inkml:trace contextRef="#ctx1" brushRef="#br1" timeOffset="51725.82">19975 2551 5521,'18'21'3217,"-17"-21"-120,1 0-1337,0 0-776,-2-1-208,0 1-192,0-1-79,8-5 31,21-17 40,-17 6 8,5-2-48,4 0-80,0-5-8,0 4-96,1 0-16,-3-3-80,-1 2-104,-4-7-48,-1 0-64,-6-2 8,0 4 8,-4 3-16,-2 3-8,-1 6-24,-2 1 0,-2 6-8,2 3 40,-1 4-88,-4 4-24,-3 9-40,-2 8-48,-2 11 104,0 6 0,6 5-24,0-3 64,7-5-72,2-4 72,6-3 16,2-7 0,0-5 16,3-4-24,1-6-8,1-2-16,1-7 32,-2-4 8,-3-5 24,0-4 48,-2 0-48,-4 0-32,-2-2 32,-1 6-32,-3 3-32,0-2 72,0 8-16,0-2-24,2 2 16,0 3-56,-1 1-72,1-1 112,0 0-40,0 0 48,1 2 16,2 6-72,16 18 8,-9-18 40,2 0-8,-1 0 40,3-2 0,-3-4-40,6 0 64,-5-5-16,3-4 64,2 3-8,-9-10-16,8 3-40,-9 1 48,1-1-72,-3 6 16,-2 0 40,-2 2-24,-1 0-16,-4 1-24,4 6-48,-6 5-80,1 2 104,5 5-48,-5-4 40,6 1 40,3 1-32,4-3 48,3 5-40,-1-8-32,0 0 32,-1-5-48,0 0 56,2-4 64,-2-4-80,7-3 72,-3-4-16,2-6-40,-1 4 88,0-4-80,-2 1-40,2 3 72,-3 0-72,-5 4 0,2 7-56,-7 3-112,-3 3 0,1 8 32,-1-1 40,-1 6 72,8 2-56,0 0 8,4-1-8,2-1 16,-2-4 88,1-5-8,1-4 112,-4-8 0,9-3 64,4-9 40,-2-5-16,6-4 32,-3-1-104,3-5 56,-1-6-80,-1-8-32,-1-5 41,-5 5-97,-5 6 24,-5 13 24,-2 10-56,-4 11 40,-5 4-32,-4 13 8,-3 5-24,-2 13-16,0 6-41,4 11 33,-2 5 40,5 3 0,3-2 32,3-9-40,2-5 16,1-9-72,0-6 64,2-9-40,-3-4 48,4-11 88,1-6-71,-1-10 79,1-4-32,-1-6-40,2 2 0,-3 0-32,2 4-24,0 9 16,-2 2 40,0 9-40,0-1 32,5 4 176,-1 1 120,5 1 56,3 2 0,-4-5-168,4 0-128,-5-3-72,2-1-56,8-2-712,-6-2-1025</inkml:trace>
  <inkml:trace contextRef="#ctx1" brushRef="#br0" timeOffset="57729.49">18520 3251 5281,'-14'43'2569,"17"-50"-817,8 1-200,3-6-255,2-3-201,7-4-304,-2-5-72,2-2-216,2-1 24,1 1-135,0 0-9,-5 3-72,-1 0-96,-7-2-48,-1 1-40,-8-2-112,0 1 64,-1 4-72,-2 4 8,-1 7 40,0 6-64,-7 8 16,-1 4-48,-10 9-56,-3 5 48,1 8-16,0 0 48,6 5 16,2-2-16,6 3 0,3 2 0,5-5-8,5-1 0,4-10 56,4-4-48,3-6 56,-2-6-56,3-6 40,-2-2 32,-5-8 8,5-3 104,-5-4 40,-2-3-56,-2-1 24,3 1-40,-7 4-88,1 1 48,-2 6-64,-3 3-24,-1 5-32,0 3 0,-1 8-80,1 3 48,-2 8-56,3 2 24,5-1 56,3-1-24,5-7 64,4-1-24,3-6 32,2-3-64,1-7 64,-1-5 48,-1-6 8,-3-3 32,-2-3 416,-3 0 80,-5-2 120,-7 0-8,-3 0-439,-5 0-129,-6 3-168,-4 6 16,0 6-136,-1 5-89,-1 5-535,2 8-504,5 5-888,3 0-577,1 1 1713</inkml:trace>
  <inkml:trace contextRef="#ctx1" brushRef="#br0" timeOffset="58462.91">19032 3301 6161,'17'2'3425,"-2"-3"-584,-1-7-441,-2-2-527,1-4-353,-1-5-504,2 0-320,1-4-336,-1-1-128,-4-3-120,-1 1-16,-5 4-32,-1 5-24,-1 6-40,-1 2 0,-1 8-64,-4 1-8,0 7-32,-1 4 48,0 3-24,3 4 40,-1-1 16,3 3-32,1 0 64,3 2-16,4-2-8,2-3 16,0-2-24,1-5 24,2-3 40,1-1-72,1-4 48,0-2-16,2-7 8,-2-1 48,4-6-16,0-3-24,-3-1 48,-5-2-48,6 0-8,-9 2 16,-2 5-24,-1 2 16,-6 7-40,0 4 40,-1 7-40,1 3-16,-3 6 8,3 3-24,0 2-40,-2-1 80,3-2-32,4-1 8,2-2 24,3-5-56,5-2 96,-6-4-64,4-4 48,1-3 56,0-3 24,1-5 32,-4-6 0,2 1-48,-7-6-48,0 2 16,-5-2-8,-4 1 8,-6 2-72,-2 3 0,-4 7-56,0 4-32,2 9-24,3 6 56,1 9-32,2 3 80,5 6 16,0 3-24,3-1 88,0 1-48,1 2 24,3-2-16,2 3-24,-3 1 32,0-4 48,0 0 32,2-1 40,0-4-56,-2-4 64,-2-2 320,-2-7 81,-4-4 87,2-4-56,-5-5-296,-6-3-128,1-3-72,-10-9-56,2-3 0,-1-6-128,1-3 0,8 2-40,3 1-8,10 5 32,2 1-8,10 4 56,4 1-72,4 1 96,8 0 8,1-1-8,2-1 56,3 1 64,-3-6-88,6-1 104,-1-1 0,-2-6 72,0 4 112,-7-4-40,-3 4-24,-9 2-56,-1 3-80,-10 3-32,0 3 32,-4 7-88,-9-2 8,-8 10-72,-3 6-8,-1 9-24,3 6 64,9 4-24,2 3 16,7-2 8,5-1-8,6-6-24,4-4-40,9-5-384,-2-5-449,-1-6-1359,5-4 1432</inkml:trace>
  <inkml:trace contextRef="#ctx1" brushRef="#br0" timeOffset="60015.68">20253 3241 5113,'-12'2'2985,"21"-10"-89,5-9-647,7-9-449,3-3-255,1-6-489,0 2-232,-2 0-336,-7 2-112,2 2-248,-7-1-32,-7 1-72,-7 1-8,-4 1 40,1 7-56,-2 7-16,2 7 8,-5 17-24,-2 9 8,-4 20-16,-1 10-8,-2 11-16,3 9 48,1 3 16,2 1 32,3-8 56,1-6-32,4-14 8,2-5-32,2-10 24,-1-4-8,1-16-24,-1-4-32,-2-9-264,1-6-592,-3-8-1545,0-6 1545</inkml:trace>
  <inkml:trace contextRef="#ctx1" brushRef="#br0" timeOffset="60426.35">20384 3282 5497,'24'-16'3105,"2"-7"-673,5-2-839,-1-5-265,2 0-408,1-2-144,-2 3-184,-3 4-103,-5-3-177,-8 3-32,-6-1-152,-5 2 0,-6 3-48,-1 4-72,-8 9-16,-1 2-48,-7 12-32,0 5 16,-5 13 0,-1 3 32,2 9 40,4 4-24,4 2-24,7 2 32,7-3-40,2-2 56,8-9-8,5-7 0,4-10 8,0-7 0,2-6 72,1-3-24,0-8 376,5-2-16,-5-11 8,-2-2 8,-5-2-328,-6 0-40,1 8-56,-6 2 16,-3 6-40,1 5 24,-1 6 40,-1 2-40,-1 9-16,-4 3-32,-2 9-40,3 4 8,-1 2 56,3-1 40,5-1-16,-1-4 8,7-6 32,0-3-72,3-6 80,-2-4-48,7-4 40,-1-3 8,1-10-24,3-2 24,-3-6-56,2-5 40,-3 2 16,-2 0 8,-3 9-24,-3 3-40,-5 11-8,-2 3-72,-5 10 16,-2 5 64,2 6-72,1 2 104,4-1-96,6 0-240,4-7-728,2-1-705,6-8 1041</inkml:trace>
  <inkml:trace contextRef="#ctx1" brushRef="#br0" timeOffset="61518.7">21093 3156 5321,'3'-17'2553,"-9"22"-905,-5 1-672,0 5-312,-2 2-87,2 4-113,-3 1-120,8 2-224,-1-3-56,7 2-40,3-3-32,3-2 0,8-1 64,-4-5 144,5-2 176,4-8 256,0-4 48,7-6 96,0-4 0,5-8-167,1-4-9,3-7-96,-5 0-56,-3-2-48,-3 0-104,-6 0-136,3 1-40,-5-5-56,0 3 32,-6 4-48,-2 4 0,-3 16-56,-5 6-32,-4 13 0,-5 9-24,-9 17 32,-1 6-32,0 12 64,4 4-32,6-1 24,1 2 40,2-1-40,2-4-16,1-10 40,3-8-40,0-12 24,-2-5-40,2-8-80,-3-6 32,8-3-176,-2-8 0,-3-9-216,2 0-88,-4-6 0,3 1 88,4 3 207,0 1 129,-4 6 128,-1 2 16,-1 8 80,2 3 0,3 3 32,0 3-64,3 4 49,1 0 7,2 2 96,5-1 16,0-6 120,0 0 16,2-6 88,0-2 72,0-2-80,-5-3-32,1-1-216,-4 0-40,-1 1-96,-1 4-48,-5 4 24,-1 0-32,-4 6 8,-1 2-8,-2 7 8,-1 3 0,0 4 0,2 2-24,2-1 16,2-1-8,5-4 16,3-2 0,3-6-16,1 0 8,-1-2 16,2-6 24,1-5 192,0-1 120,2-8-40,2 2 24,-3-6-199,-2-4-113,2-1 24,-2 1 16,-1 2-32,-1 7-8,-6 8-16,-5 3-56,1 12 48,-6 3 24,0 8-64,4 6 56,-5-4-24,7 4-8,0-7 40,5-2-56,5-2-241,6-6-311,6-7-1640,2-2 1496</inkml:trace>
  <inkml:trace contextRef="#ctx1" brushRef="#br0" timeOffset="62914.21">21842 3219 5433,'-24'0'2409,"19"4"-1257,-1 2-336,1 5-408,2 0-136,3 3 152,4 1 32,4-3 241,3 0 95,4-4 136,4-2 104,4-5 216,-1-3 113,-2-8-57,0-3-88,-7-5-344,0 1-79,-8 1-233,0-1-72,-6 1-184,-4-1-136,-4-1-152,-2 3-64,1 7-120,-2 3-136,-1 12-632,-3 7-465,2 7-767,2 3-305,3 1-1191,5 0 2311</inkml:trace>
  <inkml:trace contextRef="#ctx1" brushRef="#br0" timeOffset="63198.71">21939 3355 4809,'18'2'3001,"-1"-2"-153,1-6-103,8-5-457,0-3-167,6-7-417,-2-6-151,2-5-441,-1-4-128,-2-3-184,-4 0-112,-2 2-136,-9-3-216,1 1-71,-6-4-169,-5 3-80,4 8-8,-4 11-40,0 10 24,-7 15-24,-2 6-24,-4 18 8,-4 4-57,3 11 33,-7 1 32,1 5-104,6 3 88,-2 2-56,5-2-128,5-11-304,1-5-296,4-14-328,-1-8-56,1-7-49,-1-5 89,-2-9-48,0-4-89,0-6 121,-2-4 160,1-5 368,0 0 336,-2-3 288,2 2 48,-1 6 216,1 3 80,3 9 344,-3 1 144,5 6-96,-1 1-64,5 1-359,-4 0-105,0 1 160,13-1-24,3 0 328,5 0 8,-8 0-120,2-1-24,-3 1-248,-5 1-48,-7 0-120,1 4 32,-5 2-72,-4 4-8,0 7 8,-4 1-56,1 3 32,3-1-8,3-3 24,1 1-16,4-5 32,6-2-24,0-1 0,5-2 0,0-2 16,1-3-16,-4-4 432,5-1 81,0-5 183,1-2 16,1-4-424,-2-5-56,-1-4-80,-2 0 64,-4-2 32,-1 4-32,-4 3 40,-4 3-64,-1 5 40,0 2-8,1 3-104,0 0-32,-1 3-40,0 0-16,0 0-40,0 0-8,0 0 0,0 0 0,-1 0-8,0 0 24,1 0-24,0 0-16,-1 0 16,-1 0 48,1 0-40,0 5 8,1-4-16,-1 3-24,0 0 32,0-3 56,0 6 0,-3-1-88,1 6 32,-1 17-32,2-15 8,1 1 16,1 1-8,0-4-24,2-1 40,2-1 0,2-4-16,4 4 16,-1-7-16,-3-5-8,3-1 56,0-7-24,-1-4 56,8 1 0,1-7-8,2-6 24,-1-5-80,-1-2 56,-10 5-56,-2 1 0,-11 9 0,-2 7 0,-8 9-80,-2 3-8,-1 10-64,0 2-64,7 7 72,3 1-16,5 2 16,3 1 56,2 0-8,-1-1 8,5-4 56,3 0-8,-4-8 40,5 0 48,1-9-32,2 0 48,7-10-32,3-2 48,3-6 8,0-7 24,0 0-32,-3-3-32,-1 3 0,0 3-56,-7 4 16,-2 3-8,-6 6 40,-3 4-8,-2 3-24,-1 3-56,-2 6-8,0 3 32,-4 6-48,2 3 56,-1 1 8,5 2-56,0-3 80,0-3 0,4-1-32,-1-4 8,4-5 8,-2-4 0,4-8 40,-2-2 48,3-9-24,4 1-8,0-6-16,-1-4-48,6-2 16,5 3 8,-6 4-16,-2 5 32,-6 9-48,-10 2-8,-4 9-16,0 4-8,-11 6 32,3 1 16,2 2 0,3 3 40,10-2-40,1-2 0,3-5 0,2-4-56,2-7 40,2-5-24,6-7 32,1-3 40,6-6-24,-1 1 8,-1 0 0,-2 2-8,-4 6 16,-5 1 24,-2 6 8,-3-1 56,0 4 264,-1 0 25,-2 3 7,2 2-72,-4 3-216,5 4-32,-5 2 80,-3 2 24,3 1-8,-9-1-16,5 1-112,-4-1-8,-1-1-16,0-3-8,-5-4-24,3-1 0,-5-5-280,1 0-408,-5-6-1233,0-2-1063,-5-12 1783</inkml:trace>
  <inkml:trace contextRef="#ctx1" brushRef="#br0" timeOffset="65057.4">22768 2745 11779,'-7'-14'6433,"2"1"-1032,5 6-3561,1 1-455,0 2-889,1 0-280,-2 2-712,0 2-913,-2 0-119</inkml:trace>
  <inkml:trace contextRef="#ctx1" brushRef="#br1">448 516 3616,'0'0'0,"0"0"0,0 0 0,0 0 360,0 0 8,0 0-368,0 0 0,0 0 984,0 0 8,0 0-992,0 0 0,0 0 968,0 0 8,0 0-976,0 0 0,0 0 736,0 0 0,0 0-736,0 0 0,0 0 464,0 0 16,0 0-480,0 0 0,0 0 384,0 0 0,0 0-384,0-2 0,0 2 312,-8-2-8,8 2-304,-10-3 0,10 3 288,-14-3 8,14 3-296,-14-6 0,14 6 256,-17-6 8,17 6-264,-17-5 0,17 5 288,-24-3 8,11 0-296,3 3 0,-1 0 288,-3 0 8,0 0-296,4 3 0,-4 0 256,-2 2 16,1-2-272,1 2 0,2 1 248,1 0 8,1 2-256,2 2 0,-2 3 208,1-1 0,2-2-208,-3 2 0,4-1 192,-1 2 0,2-2-192,3 1 0,0 0 152,2 1-1,0-4-151,0 2 0,4-2 120,-1-2 16,1-1-136,1 0 0,-1 0 112,1-1 0,2-2-112,-2 2 0,3-2 80,1 3 16,0-4-96,0 2 0,2-2 72,-2 1 8,3-1-80,-3-2 0,0 1 64,-1 2-8,-1-3-56,0 2 0,-3-2 48,3-2 8,-4 2-56,-3 0 0,2 0 56,-1 0-8,2 0-48,-3 0 0,2 0 48,-2 0-8,2 0-40,-2-3 0,0 3 40,0 0-8,0 0-32,0-1 0,0 1 32,-2 0 0,-3 0-32,-1-2 0,-4 2 32,-3 0-8,1 0-24,-4 0 0,4 0 8,2 0 8,-3 2-16,2-1 0,2 4 16,3-1 0,-3 0-16,-3 2 0,-1-2 16,0 2 0,1 2-16,0 0 0,0 1 8,-1-1 16,3 2-24,-3-1 0,5 5 8,-1-3 8,4 3-16,-1-2 0,4 1 8,-2 1 8,1 1-16,3-4 0,3 0 8,-3 0 8,6-3-16,-3 0 0,5 1 0,-1-3 8,1-1-8,1-1 0,2-2 0,5 0 8,-2-2-8,-2 0 0,4-2 0,3-4 0,-1 1 0,-1-1 0,1 0 0,2-2 0,-2 0 0,2-1 0,-5 1 0,1 0 8,-2 0-8,-3 2 0,-1 3 16,-1 1 0,-1-2-16,-4 4 0,-1 0 40,-3 0-8,0 0-32,0 0 0,0 0 24,0 0 0,0 0-24,0 0 0,0 0 8,0 0 0,0 0-8,0 0 0,-4 0 0,-1 0 0,1 4 0,2-2 0,-4-2-72,3 0 8,-1 0 64,2 0 0,2 0-13607</inkml:trace>
  <inkml:trace contextRef="#ctx1" brushRef="#br1">139 400 6224,'0'0'0,"0"0"0,0 0 0,0 0 248,0 0 0,0 0-248,0 0 0,0 0 704,0 0 0,0 0-704,0 0 0,0 0 696,3 0-8,-3 0-688,6 0 0,-6 0 424,20 4 0,-5 0-424,2-4 0,1 2 408,0-2 16,4 3-424,-2-3 0,2 1 352,3 1 8,-2-4-360,-2 1 0,-1-4 296,3 1 0,-5 0-296,0 0 0,-2-2 240,-3 2 0,-1 0-240,1-1 0,-8-1 208,0 1 0,1-1-208,-2 1 0,-1-1 176,-3 1 8,0-4-184,0 3 0,0-2 224,0 0 8,-3 0-232,0-3 0,-4 3 224,1-2 8,-1 2-232,1 2 0,-3 0 328,-1 1 0,1 0-328,4 2 0,0 0 408,-2-2-8,4 4-400,0 1 0,-3 0 391,4 3 9,1 0-400,-2-3 0,3 3 296,-3 0 8,6 5-304,0 1 0,6 4 224,-1 4 0,6-3-224,-4-6 0,5-4 64,2-2 0,-17-2-13639</inkml:trace>
  <inkml:trace contextRef="#ctx1" brushRef="#br1">166 419 5720,'0'0'0,"0"0"0,-4 0 0,4 0-336,-3-3 0,3 3 336,-2 0 0,2 0-3792</inkml:trace>
  <inkml:trace contextRef="#ctx1" brushRef="#br1">342 1174 6728,'0'0'0,"0"0"0,0 0 0,0 0 296,0 0 0,2-2-296,2-1 0,-1-3 792,3-2 0,2 0-792,1-3 0,0 1 840,0 0 8,1 2-848,-2-5 0,1 3 608,-4 0 0,1 0-608,4 2 0,-5 2 480,0-2 0,2 2-480,0-2 0,-3 2 448,-2 1 16,2 2-464,-1 0 0,0-3 344,1 2 8,0 0-352,-3 2 0,3 2 320,-4-2 0,2 0-320,-2 0 0,3 0 248,-3 2 16,1-2-264,2 1 0,-3 1 208,0 0 8,0 1-216,0 3 0,2 2 176,-2-2 16,-2 6-192,2 3 0,-3 5 151,2-2 1,-2 2-152,1-2 0,-2 1 128,3-1-8,-1-2-120,2-2 0,2-1 88,-2-3 16,1 0-104,3-2 0,-4-3 72,0 0 0,2-1-72,-2-2 0,3 3 48,-3-3 16,1 0-64,2 0 0,-3 0 56,2-3 0,4-2-56,2-1 0,1-5 40,6-5 8,-2 1-48,0 1 0,-1 0 40,-1-1 0,2 5-40,-1-2 0,0-1 24,-2 2 16,-1 3-40,0-2 0,-2 3 32,0 1 8,-6 3-40,2-2 0,-1 3 32,-2 2 16,0 0-48,0 0 0,0 0 40,0 0-8,0 0-32,0 2 0,-2 3 16,-1-2 16,-2 6-32,-1-1 0,2 3 16,1 3 0,1-3-16,0 0 0,0-6 16,4 1 8,0 0-24,0 3 0,1-1 8,1 0 8,2 0-16,2-2 0,-2 0 8,4-3 0,-2-1-8,1-1 0,0 2 0,0-3 0,-1-4 0,2-3 0,4-1-24,1-2 8,-1 0 16,-3-2 0,-11 12-13511</inkml:trace>
  <inkml:trace contextRef="#ctx1" brushRef="#br1">344 1180 6728,'0'0'0,"0"0"0,0 0 0,0 0-304,0 0 0,0 0 304,0 0 0,0 0-4600</inkml:trace>
  <inkml:trace contextRef="#ctx1" brushRef="#br1">996 630 6824,'0'0'0,"2"-2"0,-2 2 0,0-2-32,0 0 8,0-2 24,0 1 0,0 1-32,0 0 8,0 1 24,0-2 0,0 1 248,-4 2 8,2 2-256,-3 1 0,-1 2 552,-3 4 8,0 1-560,0 2 0,-3 3 624,1 1 8,1 1-632,2-3 0,1 0 512,2 0 0,2 0-512,1 0 0,-2-3 432,1 1 0,1-1-432,2 2 0,0 2 304,0-4 0,2 1-304,-2-2 0,3 1 264,-3-5 0,0 0-264,0-2 0,1 0 200,2-2 0,1 2-200,2 1 0,1-1 48,1-2 8,2 0-56,-2-1 0,-8-1-9840</inkml:trace>
  <inkml:trace contextRef="#ctx1" brushRef="#br1">1164 729 7936,'0'0'0,"0"0"0,0 0 0,0 0 0,0 0 8,0 0-8,0 0 0,0 0 0,0 0 0,0 0 0,0 0 0,-2 4 112,0 1 8,-3-2-120,-2 6 0,-1 3 264,-5 4 16,3-2-280,0-1 0,5 1 432,-5-2 8,3 1-440,1-2 0,-1 0 440,3-3 8,-1 2-448,2-4 0,0-2 336,3-1-8,-3-2-328,3 1 0,-3-2 232,3 3 8,0-3-240,0 1 0,0 2 72,0-3 8,0 0-80,0 0 0,0 0-8840</inkml:trace>
  <inkml:trace contextRef="#ctx1" brushRef="#br1">1060 735 8032,'0'0'0,"0"0"0,0 0 0,0 0 8,0 0 0,0 0-8,0 0 0,0 0 48,0 0 0,0 0-48,3 5 0,-3 1 240,2 0 0,1 2-240,1 2 0,1 0 384,2 1 16,-4-2-400,2-1 0,1 1 464,-2-1 0,-2 0-464,0 0 0,-1-2 480,2-2-8,-1 0-472,1-1 0,1 0 368,-1 2 0,0-1-368,-1-2 0,1-2 232,-3 1 8,0 0-240,3 1 0,0-2 40,1-2 8,-2 1-48,2 0 0,-4 1-9448</inkml:trace>
  <inkml:trace contextRef="#ctx1" brushRef="#br1">1104 651 7328,'0'0'0,"0"0"0,0 0 0,0 0-32,0 0 0,0 0 32,0 0 0,0 0-296,0-3 0,0 3 296,0 0 0,0 0 64,0 0 0,0 0-64,0 0 0,2 0 296,-2 0 8,4 0-304,3 0 0,1 0 488,3 0 8,-1 0-496,1 0 0,-2 0 544,-3 0 8,2-2-552,1 0 0,-3-2 520,3 0 8,-3 0-528,2-2 0,-1 0 464,-2 0 16,2 1-480,-2-1 0,-2 1 408,-3-3 16,0 2-424,0 1 0,0 2 424,0-2 0,0 1-424,-3-1 0,-2 0 352,1-1 16,1-2-368,1 1 0,2 5 336,0-2-8,-3 4-328,3-2 0,-3 2 240,3 0 0,0 0-240,0 2 0,0 2 176,3-2 8,-3 2-184,3 7 0,-1 3 72,5 5 0,1-4-72,-2-1 0,-6-14-11648</inkml:trace>
  <inkml:trace contextRef="#ctx1" brushRef="#br1">1310 841 7832,'0'0'0,"0"0"0,0 0 0,0 0 40,0 0 0,0 0-40,0 0 0,0 0 0,0 0 8,0 0-8,0 3 0,0 0 360,0 1 8,0 3-368,0 1 0,-3 6 472,1 4 0,-5 1-472,4-5 0,-1 3 456,0-6 8,0 1-464,-1-2 0,2 1 472,2-3 16,1-2-488,0-2 0,0-2 328,0 1 16,1-3-344,2 1 0,-1 1 152,1-2 0,1 3-152,0-3 0,-4 0-9344</inkml:trace>
  <inkml:trace contextRef="#ctx1" brushRef="#br1">1419 756 9744,'0'0'0,"0"0"0,0 0 0,0 0 32,0 0-8,0 0-24,0 0 0,0 0 48,0 0-8,2 2-40,-2 0 0,3 4 256,1 0-8,2 0-248,3 0 0,5 1 320,-3 1 16,4-4-336,-1-1 0,2-1 280,-1 1-8,1-1-272,2-2 0,-2 1 96,2-1 0,-5-1-96,3-4 0,-16 5-8848</inkml:trace>
  <inkml:trace contextRef="#ctx1" brushRef="#br1">1504 699 9344,'0'0'0,"0"0"0,0 0 0,0 0 0,0 0 0,0 0 0,0 0 0,0 0 48,0 0 16,0 0-64,0 3 0,-3 5 288,-1-3 0,-1 5-288,2 5 0,-3 1 368,0 2 0,2 3-368,-1-5 0,3 1 424,-1-1 0,3-1-424,-2 0 0,0-1 248,0 1 16,0-1-264,2 0 0,2-5 168,-2-1 0,2 0-168,-2-3 0,0-3 104,0-1-8,2 0-96,0 1 0,-2-2-9504</inkml:trace>
  <inkml:trace contextRef="#ctx1" brushRef="#br1">1789 486 9040,'0'0'0,"3"0"0,-3 1 0,3 3 144,0 2 8,1 3-152,0 3 0,3 4 384,-1 3 8,1 1-392,0-1 0,2 1 792,-3 0 8,3 0-800,2 1 0,-2-1 744,3-2 8,-3 3-752,-2-1 0,-2 0 576,4-1 8,-6 3-584,-3 1 0,-3 2 592,-1 2 8,-4 0-600,-1-5 0,-5-3 512,1-2-1,-1 0-511,2-1 0,-3-4 376,4 0 0,-2-1-376,2-3 0,0-3 216,-1 1 0,0-4-216,-3 1 0,2 0 64,0-3 8,-3 3-72,0-3 0,-2-3 8,0 0 0,1 0-8,3-2 0,14 5-13439</inkml:trace>
  <inkml:trace contextRef="#ctx1" brushRef="#br1">2594 745 6824,'0'0'0,"-3"2"0,3-1 0,-3 1 176,3 1-8,-5-3-168,4 1 0,1-1 448,-3 0 0,3 0-448,-4 0 0,4 0 488,0 0 0,0 0-488,0 0 0,0 0 392,4 0 0,-4 0-392,3 0 0,3 0 360,2 0 8,6 0-368,7 0 0,4 0 384,4 0 16,-1 0-400,-6-1 0,-2 1 376,-7-3 0,2 3-376,4 0 0,-4-2 312,-2 2 8,-3 0-320,0-1 0,-2-1 224,-1-1 8,-2 0-232,3-1 0,-5 3 176,5-2 8,-3-1-184,-1 3 0,-2-1 64,1 2 8,0 0-72,0 0 0,1 0 0,-4 0 0,0 0 0,0 0 0,0 0-10264</inkml:trace>
  <inkml:trace contextRef="#ctx1" brushRef="#br1">2591 879 4416,'0'0'0,"0"0"0,0 0 0,0 0 0,0 0 0,0 0 0,0 0 0,3 0 176,-3 0 8,5 0-184,4 0 0,6 0 560,4 0 8,4 0-568,-3-2 0,5-1 696,0 0 8,-1 0-704,-5-1 0,1 4 784,-3 0 0,-6 0-784,0 2 0,-2-2 496,-2 0 8,-2 2-504,2 1 0,-3 0 344,0-1 0,1-1-344,-3 1 0,-2-2-7928</inkml:trace>
  <inkml:trace contextRef="#ctx1" brushRef="#br1">2606 879 6128,'0'0'0,"0"0"0,-4 0 0,4 0-4608</inkml:trace>
  <inkml:trace contextRef="#ctx1" brushRef="#br1">3723 419 4137,'26'-4'2328,"-27"1"-439,-1 1-1,0-1-423,2 3-297,-1-2-376,0 1-144,-1 1-80,1 0-72,-2 5-40,-5 7-32,-28 27-143,20-21-33,-5 3-112,3 1-56,-10-2-40,1 1-8,-4 1-16,-7-3-16,4 3 16,-2-3-16,7-4-8,5-2 0,9-5 8,4-3 0,7-2 0,3-3 16,3-2-32,-2 1 8,0 1 8,0-1 0,8 0 0,1 1 0,28 7-8,-20 1 24,2 8 192,5 2 112,4 6 96,-2-2 32,2-1-72,-1-1-80,-7-6-48,4 3-16,-6-5-72,-2-3 8,-3-3 32,-5-4 40,-1 0 8,-4 2-16,-1-2-39,-2-1-41,0-1-8,-2-1-32,1 0-40,0 0-24,0 1-80,1 0 24,-1 0-80,-3 0-96,4 0-617,-1 0-519,0 0-1360,1-2 1567</inkml:trace>
  <inkml:trace contextRef="#ctx1" brushRef="#br1">3839 876 5681,'-2'3'2673,"2"0"-1137,1-3-128,-1 0-359,0-1-153,0-1-144,0 2-160,1-9-120,5-9-64,26-17-72,-22 15 0,2-2-112,2 2 25,-1-1-81,-4 2-8,-3 0 16,2 5-40,-5 1-24,2 4 8,1 5-96,-5 3-8,-1 5 40,0 3-64,-2 9 8,2 4 16,0 11-40,-3 3 56,-6 2-16,4 2 8,4-5 8,-2-8-32,7-5-16,3-7-16,-1-8-8,1-4 16,-1-7 24,0-3 32,4-9-8,10-1 8,3-7-24,1-3 0,-3 0 24,-2-3-8,-5 4 8,-3 4-56,-3 8 0,-4 8 8,-3 7 32,-1 2 32,-3 13 32,1 3-64,2 9-8,-1 5 24,2-1-32,4-4 32,1-4-24,2-1-32,5-4-96,0-2-120,3-5-544,-2-1-273,2-10-1079,-2-4-1409,-4-9 2345</inkml:trace>
  <inkml:trace contextRef="#ctx1" brushRef="#br1">4386 486 7610,'0'-11'3720,"0"6"-1575,0 7-265,1 11-183,7 13-385,-3 4-168,0 8-464,-3 0-136,-4 9-272,2 2-79,-2 2-121,2 2-80,-3-10-64,1-4-105,1-9-727,2-4-560,3-11-2089,-1-7 2185</inkml:trace>
  <inkml:trace contextRef="#ctx1" brushRef="#br1">4797 552 5305,'7'-6'2665,"6"4"-945,3-1-216,5 0-503,3 3-185,5 0-256,3 0-80,0-2-232,-1-2-80,-5 2-104,-5 0-56,-4 1-8,-2-1-40,-6 1-88,-2 1-224,-5 0-1424,0 3-1409,-11-2 1929</inkml:trace>
  <inkml:trace contextRef="#ctx1" brushRef="#br1">4829 361 4313,'-24'-3'2328,"22"0"-607,2 1-113,1-1-536,-1 3-327,0 0-313,2 2-88,16 4 40,27 15 56,-14-9-32,2 1-16,6-2-176,4-4-72,-7-7-8,-3-1-56,-4-5 48,-11-2 16,1-3-24,0 0 88,-8-3 112,-1 1 96,-10-1 193,-4-2 55,-9-1 16,0 1-96,-4-1-184,-4 1-40,1 2-120,4 3 16,1 0-48,5 4-112,-1 2-64,4 0-56,5 4-24,5 3-8,12 1-432,-8-3-544,13 3-1945,-8-3 1905</inkml:trace>
  <inkml:trace contextRef="#ctx1" brushRef="#br1">4867 541 2904,'0'0'0,"0"0"0,0 0 0,0 0 160,0 0 0,0 0-160,0 0 0,0 0 576,0-2 8,0 2-584,0-1 0,0 1 720,0 0 0,0 0-720,-6-2 0,6 2 536,-3 0 0,3 0-536,-4 0 0,4 0 336,-9 0 8,9 0-344,-3 0 0,3 0 272,-4 5 16,4-5-288,-5 5 0,5-5 272,-6 11 0,6-11-272,0 17 0,0-17 240,0 24 8,0-24-248,3 25 0,-3-25 264,8 32-8,-8-13-256,-5 0 0,2 3 248,0-3 0,3 0-248,3-1 0,-3 2 232,3-7 8,-3 3-240,0-1 0,0-3 200,0-4 8,0 1-208,0-2 0,0-1 160,0 0 16,0-3-176,0 2 0,-3-1 152,0 0 0,1-1-152,2 0 0,0-1 128,0 0 0,0-2-128,0 3 0,0-3 120,0 3 0,0-3-120,0 3 0,0-1 96,0-2 0,0 3-96,0-3 0,0 0 88,0 0 16,0 0-104,0 0 0,0 0 80,0 0 8,0 0-88,0 0 0,0 0 72,0 0 0,0 0-72,0 0 0,0 0 56,0 0 8,0 0-64,0 0 0,0 0 48,0 0 8,0 0-56,0 0 0,0 0 48,0 0-8,0 0-40,5 0 0,-2 0 48,6 0 8,0 0-56,2 0 0,5-3 64,-1 1-8,1-1-56,-1 0 0,-7 0 88,3 3-8,-1-2-80,-1-2 0,1 3 104,-2 1 16,0-5-120,2 2 0,-2 0 104,0 0 8,1 0-112,-2 1 0,3-2 96,-5 4 8,1-2-104,-3 1 0,1 1 96,-4 0 0,0 0-96,3-2 0,-3 2 96,2 0 16,0 0-112,-2 0 0,0 0 104,0 0 16,0 0-120,0 0 0,0 0 104,0 0 8,0 0-112,0 0 0,0 2 96,0 1 0,0 1-96,0-4 0,0 2 72,0-1 16,0 1-88,0 1 0,0-3 24,-4 3 8,1-3-32,3 1 0,0-1-11624</inkml:trace>
  <inkml:trace contextRef="#ctx1" brushRef="#br1">9125 750 5177,'-3'15'2625,"4"-23"-785,-3 0-200,0 2-311,1 3-185,1 3-176,-4 0-216,3 0-304,0 0-160,-5 17-216,-9 23 8,14-17-31,0-2-33,-2-4-56,2 2-121,3-8-671,1 0-672,12-8 912</inkml:trace>
  <inkml:trace contextRef="#ctx1" brushRef="#br1">9110 543 8218,'-3'-11'3697,"-6"3"-1913,2 0-384,6 4-720,-2 3-352,8 4-448,6 2-512,-6 3 464</inkml:trace>
  <inkml:trace contextRef="#ctx1" brushRef="#br1">9365 678 3945,'18'-52'2096,"-21"43"-559,2 0-65,-1 0-216,0 4-232,2-2-255,0 6-105,0 3-184,0 3-80,0-5-104,0 10-24,0 37-48,-1-13-24,-5 9-72,2 0-16,1 1-48,-3-8-40,5-4 0,1-5-8,3-6 0,1-3 0,2-7-16,2-5-16,1-7 48,1-5 0,-1-7 8,5-3-16,-1-7-24,-4-2-8,4-8 16,-6-4 8,-5-12 0,2-3-8,-4-5-32,1 3 16,-3 4 0,-1 2 8,1 7 16,-4 0-16,2 5 16,2 6-16,1 7 8,-3 5-32,3 3 0,1 5 0,1-2 32,4 3 32,5 2-32,3 3 0,-4 3-32,0 2 0,-2 3 32,-1 0-8,6 3 0,-2-2 0,7 1-16,-4 0-8,9-5 40,5 3 16,1-2-32,5 2 32,-1 1-56,1-2 0,1 2 40,0-4-24,0 0 8,-2-3 0,-2-6 0,-3-1 24,-1-2 16,3 2 40,-8 2 24,0 3 72,-7 1 128,-9 0 0,-1 5 113,-1 4 55,-5 5 56,-1 7 96,0 5 72,2 2-72,-2 4-104,0 1-88,3-4-256,0-5-16,6-5-88,0-2-56,3-7-80,2 3-352,-4-8-1712,-3-3 1472</inkml:trace>
  <inkml:trace contextRef="#ctx1" brushRef="#br1">9623 632 4705,'-34'16'2481,"40"-22"-473,1-2-384,3-2-375,1 0-97,5-2-240,0 0-152,-3-3-16,2-2-152,-4-3-87,0 3-105,-6-2-160,0 6-48,-6-1-112,-5-1-8,1 5-64,-2 3 16,-1 6 0,2 10 16,-6 4-8,0 9-48,-2 6-8,-4-5 8,7 10-8,1-1 16,3-1 16,3 1 0,6-8 8,0-5-8,3-6-48,5-4 16,-2-8 24,3-3 32,4-9-16,-2 0-16,2-3 8,-3-2-32,-2 7 24,-2 1 24,-2 3-40,-3 0 16,-2 5-8,-1 0-8,0 0-16,0 0 32,2 5 40,0 5-48,2 1 48,14 19-48,-2-22-32,-4-5 40,7-4-24,-3-2 24,-4-5-200,-2 2-320,-6 0-817,-1-1-551,-10-2 1112</inkml:trace>
  <inkml:trace contextRef="#ctx1" brushRef="#br1">9631 864 9618,'-9'-3'4033,"9"2"-2257,2-2-199,18 0-185,8 5-240,17-5-416,6-1-152,10-3-375,-6-2-89,2 1-120,-6 0-112,-6 6-985,-3-1-647,-17 2 1024</inkml:trace>
  <inkml:trace contextRef="#ctx1" brushRef="#br1">9630 587 5985,'1'-3'2809,"7"-2"-953,5 2-1280,4 0-208,7 1-255,2 4-113,-3-2-2297,0 1 1681</inkml:trace>
  <inkml:trace contextRef="#ctx1" brushRef="#br1">9730 1059 2240,'3'-27'1177,"-3"19"-209,2 3 144,-2-2 240,0 2 25,1 0 7,-1 0-88,2 2-183,-2-2-137,1 2-64,0 0 0,-1-1-24,0 1-31,2 2-177,-2 0-120,0 1-224,0 0-80,0 0-104,4 1-88,0 10-8,21 29 0,-24-14-24,-2 4-8,1-2-40,0-1 8,0-3 8,1-2 32,1-7-8,1-5-48,1-7-8,-1-3 24,-2-3 56,5 0 72,1-4 352,-1 0-8,2-8 112,-3-1-80,9-8-255,1-4-25,6-9-56,6 2 0,-1-6-40,4 5-56,-3 6-24,-4 6 0,-9 13-40,-5 2-40,-11 7-296,-5 2-441,-4 11-1551,-6 5-2433</inkml:trace>
  <inkml:trace contextRef="#ctx1" brushRef="#br1">9828 584 6449,'50'-2'3337,"-55"2"-680,-1 6-1673,0 4-248,1 4-360,7 2-184,-7 0-112,13 1-64,1-3-40,-6-4 32,13-1 0,-12-3 24,11-1 8,-3-4-40,0-2-24,1-2 40,-4-2-40,2-1 48,-2-1-24,-4-1 16,-2 3 16,-1 1-40,-2 3 56,-3 1-48,2 0 32,0 0-56,1 1 16,1 8 0,2 0-8,13 20 32,-6-22-48,-1-1 40,4-4 40,-4-2 224,4-5 408,0-4 73,-1-4 303,-2-4-72,-3 1-216,-2 0-40,-8-1-232,-1 1-151,-6-3-177,-1 3-80,0 4-88,1 4 0,0 6-32,2 4-72,0 6-705,3 3-511,0 3-2361,0 2 2321</inkml:trace>
  <inkml:trace contextRef="#ctx1" brushRef="#br1">10361 714 8146,'-1'-7'3480,"-2"1"-1863,2 2-257,-1 3-520,-1 1-224,2 0-384,-1 4-119,-4 16-105,-10 25 0,14-18-8,3 1 8,4-6-8,3-1 0,6-10 0,-1-4-24,5-7 24,3-5 8,-1-5 16,1-5 8,1-6-24,-2-2 8,-4 0-16,-3-1-8,-5 5 48,-3 1 0,-5 3 24,-1 4 104,-5 5 344,0 6 16,0 4 8,-1 8-40,0 4-280,2 4-24,4 2-16,4 0-40,6-1-168,2 0-56,5-5-472,5-1-576,-2-8-2537,-1-3 2401</inkml:trace>
  <inkml:trace contextRef="#ctx1" brushRef="#br1">10392 509 5913,'-6'-7'2977,"8"5"-1153,7 2-151,9 2-609,4 2-152,9-2-24,4-2-64,3-3 1,-3-1 7,-3-6 32,-10 0-24,-5-4-80,-6-3-8,-11-2-151,2 3-97,-7-4-184,-4 0-96,1 3-184,-1 0 0,0 6-40,2 3-72,7 9-224,-4 1-344,12 11-985,5 6-671,1 4 1368</inkml:trace>
  <inkml:trace contextRef="#ctx1" brushRef="#br1">10940 753 3977,'3'-17'2520,"6"7"-599,-7-1 39,4 3-207,-5 1-289,0 3-80,1 7-256,-12-3-143,-1 16-249,-8 1-168,-4 13-104,0 9 24,1 4-192,3 2-56,9 0-176,7 2-32,13-24-64,-5-11-104,-1 1-184,24 31-392,7-13-776,2-12-497,-12-24 1153</inkml:trace>
  <inkml:trace contextRef="#ctx1" brushRef="#br1">11090 677 5457,'-16'-3'2833,"7"4"-841,-1 1-247,10 7-801,10 3-312,9 5-368,2-4-64,11-2 136,2-6 64,6-2 104,0-2 32,-6-5-16,-9-4 57,-2-4 103,-12-2 56,-7-5 48,1 2-88,-10-6-160,-2 0-88,-3-1-216,-7 0-39,-2 4-121,4 1-56,1 12-72,4 5-144,8 8-609,0 2-511,5 8-1537,1-1 1745</inkml:trace>
  <inkml:trace contextRef="#ctx1" brushRef="#br1">11092 858 6449,'-2'-6'3505,"1"5"-792,4 7-953,5 2-232,3 5-535,3 2-345,2 1-424,0 4-144,3-4-136,-1 1-48,-1-5-360,-1-1-433,-6-5-1815,0-4 1792</inkml:trace>
  <inkml:trace contextRef="#ctx1" brushRef="#br1">11285 794 8930,'1'-1'3881,"-1"5"-1993,-5 3-304,-11 7-591,1 6-313,-11 4-408,2-2-160,0 3-144,4 3-24,3-4-280,1-4-280,5-7-881,4-5-591,1-8 1248</inkml:trace>
  <inkml:trace contextRef="#ctx1" brushRef="#br1">11433 620 11042,'80'33'4801,"-62"-4"-2576,0-1-273,5 10-623,-2 3-313,-6 3-456,1 5-128,-13 6-304,-2 1-48,-12-2-160,-12-2-232,-10-6-1208,-8 0-881,-7-5 1433</inkml:trace>
  <inkml:trace contextRef="#ctx1" brushRef="#br1">4841 575 5401,'14'-53'2737,"-14"55"-953,-1 2-256,2 6-607,0 3-289,0 5-320,-1 3-72,-1 1-136,1 2-56,-1 4 0,-2-3-32,2 1-24,-3-4 0,2-5-64,0-1-64,1-7-608,1-1-1113,-1-11 1209</inkml:trace>
  <inkml:trace contextRef="#ctx1" brushRef="#br1">4865 702 4297,'18'-1'2552,"4"-2"-751,10-4-401,-4 1-360,2 1-656,0-1-119,-6 1-161,-7 3-72,-3-1-16,-8 4-56,-4 3-153,-1 0-231,-4 4-1952,0 0 1664</inkml:trace>
  <inkml:trace contextRef="#ctx1" brushRef="#br1">4879 889 4753,'14'1'2609,"8"-3"-641,9-4-280,5 0-567,1-4-321,-4 1-360,-2-3-136,-8 4-232,1 1-72,-5 4-1584,-6 1 1176</inkml:trace>
  <inkml:trace contextRef="#ctx1" brushRef="#br1">4831 184 4897,'9'-7'2529,"7"-3"-793,2-4-144,4-2-559,2-1-185,0 0-272,-1 1-8,-3-2-96,0 4-48,-8 0 0,-1 0-24,-8 5-24,-2-1 64,-1 6-39,-5 1 63,-2 3-16,4 7-32,1 4 40,-2 2-96,4 4-16,3 4-80,6 4-144,-1 0-56,5 4-88,0-5-64,-8-6-824,8 4-840,0-2 1103</inkml:trace>
  <inkml:trace contextRef="#ctx1" brushRef="#br1">5437 582 3641,'-4'-17'2032,"1"3"-199,2 4-1,-3 3-64,7 7-135,-3 4-353,-6 6-88,2 11-136,-5 4-143,1 13-201,1 4-144,1 6-328,2 0-136,5-5-80,3-4-80,11-9-400,5-3-432,1-10-2065,0-6 1913</inkml:trace>
  <inkml:trace contextRef="#ctx1" brushRef="#br1">5794 697 7994,'-2'-1'3600,"-7"4"-1799,-7 11-697,-2 4-208,-3 7-440,-1 6-168,-1-2-208,0-3-80,5-3-48,6-1-88,3-5-568,3-3-592,6-6 800</inkml:trace>
  <inkml:trace contextRef="#ctx1" brushRef="#br1">5617 711 8130,'5'2'3504,"4"5"-1807,2 6-297,5 3-312,-1 4-247,4-2-393,2 0-176,5-2-248,-7-7-56,-1 2-232,-2-5-304,-5-5-937,-2 3-1519,-14-11 1927</inkml:trace>
  <inkml:trace contextRef="#ctx1" brushRef="#br1">5579 568 6225,'-7'-7'2825,"7"0"-1401,6-1-111,7 3-377,4-1-136,10-2-88,6 3 8,1-1 0,1 0 81,-7 1 31,-5-3 40,-8 0-64,-6-2-144,-4 0-200,-5 1-112,-6-3-176,-6 1-32,1 1-40,-1-2-104,2 6 16,3-1-48,-1 6-32,5 4 64,4 6-112,2 3-56,1 0-680,1 4-472,1 3-1361,0 0 1585</inkml:trace>
  <inkml:trace contextRef="#ctx1" brushRef="#br1">6099 901 10890,'-2'6'4561,"-2"6"-2696,-4 3-193,-8 1-592,1 4-416,-1 5-496,2 1-144,2 1-96,0-4-96,6-4-1064,3-7-592,5-5 1048</inkml:trace>
  <inkml:trace contextRef="#ctx1" brushRef="#br1">6326 685 11146,'0'-13'4449,"-2"10"-2984,-3 6-161,-3 13-448,-2 4-296,0 10-408,1 3-112,4 4-24,-2-7-56,0-2-224,2-3-272,3-6-816,2 0-377,2-6-1863,-2-7 2271</inkml:trace>
  <inkml:trace contextRef="#ctx1" brushRef="#br1">6244 814 8690,'-7'-14'4369,"7"9"-1633,1 4-983,2-1-353,12 4-632,-3 0-312,5 5-200,4-2-64,-1 3-264,-3-7-128,4-4-912,1-4-496,-3-6-1561,1-3 1841</inkml:trace>
  <inkml:trace contextRef="#ctx1" brushRef="#br1">6518 530 10194,'6'6'4025,"-4"11"-2521,1 9-95,5 9 39,-5 7-40,4 9-215,0 5-89,-10 0-480,3 1-176,-2-6-408,-10-4-272,3-2-1088,-6-4-801,-7-11 1249</inkml:trace>
  <inkml:trace contextRef="#ctx1" brushRef="#br1">6881 553 4689,'2'-9'2553,"-6"3"-665,2 1-40,2 2-503,-7 0-265,6 8-208,2 6-64,-1 13-32,4 10-7,2 9-137,-6 6-128,0 4-256,-6-4-88,3 0-144,3-3 16,1-10-112,-3-3-16,1-12-288,0-6-504,1-8-1281,2-4 1345</inkml:trace>
  <inkml:trace contextRef="#ctx1" brushRef="#br1">6936 907 4705,'36'-39'2425,"-27"43"-673,-1-4 0,6 4-255,0-6-257,1-4-384,-1-2-112,4-7-112,0-2-72,1 2-135,2-3-57,-3 2-152,-3-1-24,-4-3 0,-4 3-16,-4 6-72,-3 4-24,-2 10-88,-2 5 16,-1 9-16,-4 5 8,0 3 16,-1 7-48,2-2 32,3-3 8,4-2-32,4-7 24,4-3 24,5 0-32,5-11 40,0-2 0,-3-12 16,7-1-32,2-6 40,-5-4-40,8-2-24,-10-3 24,-3-8-16,2 2 8,-5 4-16,1 1 40,0 16-56,-7 5 24,-4 12 24,-5 9-40,3 10 72,1 1-56,2 4-32,3 2 40,1-5-128,5 1-64,3-9-560,2-6-401,4-6-1671,-3-2 1752</inkml:trace>
  <inkml:trace contextRef="#ctx1" brushRef="#br1">7539 530 5905,'-6'-8'2985,"5"2"-473,2 0-1191,7 4-257,10 2-56,3 5-96,7 4-15,1 6 7,-3 0-48,2 3-144,0 6 16,-2 4-96,-2 3 25,-7 9-65,-8 2-120,-14 3-200,-5-1-128,-18 0-144,-1-2-56,-4-1-152,-1 2-312,5-7-1025,4-1-663,3-10 1288</inkml:trace>
  <inkml:trace contextRef="#ctx1" brushRef="#br1">8296 769 3897,'-3'0'2488,"3"1"33,8 0-849,5 2-568,2-1-231,8-2-209,0-3-80,2-1-144,2 1-80,1 0-176,1 2-72,-2-2-88,1 0-16,-6 3-32,-6-2-32,-7 2-352,-3 1-416,-6 1-1969,0 0 1825</inkml:trace>
  <inkml:trace contextRef="#ctx1" brushRef="#br1">8296 864 4289,'14'1'2728,"0"-3"-207,13-3-1137,5 2-103,5-3-593,6 1-160,-1 2-312,-1-2-64,-5 2-400,-4 5-1072,-10-2 928</inkml:trace>
  <inkml:trace contextRef="#ctx1" brushRef="#br1">13787 850 5313,'-39'-42'2705,"41"40"-849,6 0-224,6 1-623,3 2-209,9 1-312,1-1-120,3 0-296,-4 0-144,2 0-704,-4 0-1793,4 3 1737</inkml:trace>
  <inkml:trace contextRef="#ctx1" brushRef="#br1">13786 792 6281,'57'-55'2697,"-59"52"-1513,2 9-392,-2 1-352,1 7-63,-3 3-57,1-2 0,2 5-248,-2-4-40,2 0-24,1-1-64,0-4 8,3-1-32,-3-6-88,1 1-72,-1-5-409,-1-2-1263,0 2 1288</inkml:trace>
  <inkml:trace contextRef="#ctx1" brushRef="#br1">14165 797 4001,'0'-15'1432,"-4"28"-1152,0-1-40,-1 4 72,5 2 96,7-5 177,0-1 79,8-3 192,2-2 48,1-5 64,3-1 40,-2-5-47,-3-3-57,-1-2-208,-1-2-144,-7-2-240,3-3-112,-9 0-120,-1 0-8,-5-4-80,-9-2-16,-2 6-56,2-1 0,-3 10 16,3 6 0,-6 5-40,2 6-32,2 5 0,0-1-48,8 4 80,6 0 8,5-1 16,6 0 32,5-2 32,2 0 8,-1-2 24,5 0 24,2 1 16,-2-3 0,-1-2 16,-6-4-32,3-2-8,4-1 24,8-2-128,2-1-96,-5-4-1552,-5-3 1232</inkml:trace>
  <inkml:trace contextRef="#ctx1" brushRef="#br1">14202 601 3905,'-18'-6'2280,"23"4"-759,5-4-89,2-5 40,3-2-408,2-1-95,-2 0-177,-2 0-96,3 0-200,-6 1-48,-5-1-24,2 1-32,-6 3-32,4 2-31,-2 8-33,-5-3-16,2 3-80,-1 0-80,1 0-72,0 0 0,2 10-48,6 7 48,0 22-48,3-19 16,-3 3 16,-2 0-16,1-5-48,-2 3-144,2-10-448,-1-3-689,-2-3 841</inkml:trace>
  <inkml:trace contextRef="#ctx1" brushRef="#br1">14461 616 7906,'13'1'3688,"5"-1"-1775,13-3-569,3 2-224,3-3-583,1-1-305,-1 2-496,-3-2-577,-2 4 529</inkml:trace>
  <inkml:trace contextRef="#ctx1" brushRef="#br1">14585 473 5473,'4'-12'2913,"2"5"-657,-5 2-175,-1 6-769,-1 5-184,-4 9-448,0 5-224,1 10-143,-1 3-161,2 1-152,3 3 48,-1-3-56,-1-2-24,1-8-64,1-4-136,0-7-169,1-2-335,-1-11-880,-1 3-1369,-4-10 1865</inkml:trace>
  <inkml:trace contextRef="#ctx1" brushRef="#br1">14828 708 5969,'34'-38'3113,"-34"38"-809,4 5-1023,-4 5-201,0 5-256,-4 3-136,2 6-304,-3-2-128,-2 4-160,1 0-32,0-3-88,1 5-32,-1-3-176,1 1-104,4-4-960,-1-5-1665,1-7 1937</inkml:trace>
  <inkml:trace contextRef="#ctx1" brushRef="#br1">14968 833 5721,'6'-14'2801,"4"2"-1113,-3-1-816,2 3-167,-3-2-217,-2 1-24,3 3-128,-6 0-40,8 10-184,-7-1-32,-1 6-64,-1 0-32,-6 1 8,-3 5-24,4 3 32,1-1-8,2 1 0,3 0 24,-3-5-16,7 0 24,-2-5-16,-1-1-8,12-5 24,-9-1-16,6-5 48,2-3 48,-1-7 160,7 0 80,4-4 8,-2 1-24,3 2-8,-8 2-8,-2 6 64,-2 1 65,-4 7-161,-1 1-72,-7 1-88,2 4-64,-3 6-8,0 2 8,1 7-24,-1-1-32,1 1-8,1 2-64,4-5-128,2-2-96,5-5-601,3-5-527,2-6 872</inkml:trace>
  <inkml:trace contextRef="#ctx1" brushRef="#br1">15399 590 5809,'-11'-1'2809,"2"-1"-833,1 2-447,6 3-409,0 1-176,5 6-208,4 4-32,7 2 24,5 0-15,5 2-89,9-2-24,4 0-112,1 2 24,-6 1-80,-4 0-40,-9 1-144,-7-1-56,-10 4-112,-8 2-64,-3 4 8,-10 0-40,-9 1-176,-2-2-136,-10-1-816,9-1-624,15-6 1080</inkml:trace>
  <inkml:trace contextRef="#ctx1" brushRef="#br1">12403 660 4945,'7'-7'2529,"0"4"-833,-6-1-136,0 2-527,0 2-209,-2-1-272,0 1-160,1 0-200,-1 0-88,-8 7-96,-10 11 24,-29 22-32,20-22 16,-1 6 24,-1-7-48,2-7 8,3 5 0,4-10 0,8 5 0,4-6 8,1-1 0,6-3 0,-1-3 16,5 3-16,-2 0 0,0-1 16,0 0-24,0 0 8,9 2 16,6 4-16,19 14 8,-18-5 256,-1 4 64,3 2 192,2-1 72,0-1-120,2-2-7,-1-5-97,-2 0-32,-5-4-40,1-3 16,-6-3 0,-2-1-48,-2-1-80,-3 0-72,1-4-80,-1 2-40,-2-1-160,-6-1-176,-1 2-992,1 3-785,-3-2 1297</inkml:trace>
  <inkml:trace contextRef="#ctx1" brushRef="#br1">12577 875 5561,'-5'-1'2561,"5"-1"-1057,-2 1-176,-2 1-367,3 0-169,-1-3-288,1-7-88,5-23-136,7 19-16,2 0-24,-2 0 8,1 3-32,-3 3-80,-4 2-40,2 4 0,-7 2-64,0 0 24,-1 3-40,0-3-40,0 0-24,-8 14 40,-7 31-8,9-20 0,3 2 48,1-5-48,5-5 16,2-4 0,4-7-8,2-5 16,4-7 16,-1-2 0,6-7 8,-2-4 0,2-5-16,2 0 0,-5 5 24,-3-1-32,-3 7 32,-5 0-8,-5 6 8,-2 4 32,1 6 0,-1 3-8,-3 4-40,0 6-16,5 4-24,0-1-8,2 0 0,6-1-40,3-3-72,4-2-64,1-6-176,0-3-312,-2-8-1120,-3-4-961,-2-7 1641</inkml:trace>
  <inkml:trace contextRef="#ctx1" brushRef="#br1">12956 584 5041,'1'-11'3121,"-1"2"-617,4 9-639,-1 4-233,3 12-496,-2 6-192,-3 9-303,-1 6-161,-5 4-288,-1 0-72,2 0-72,-3-5-32,4 2-56,0-5-72,3-1-240,4-5-296,-1-8-1313,0-4-1792,1-7 2369</inkml:trace>
  <inkml:trace contextRef="#ctx1" brushRef="#br1">13263 801 6529,'10'-35'2961,"-12"31"-1289,-6 3-487,-2 1-545,-1 4-192,1 9-320,3 1-96,2 7 8,0-4-32,5 0-16,4-1 40,5-2-24,-1-3 24,5-7 32,-1 0 184,4-7 240,-1-2 88,0-4 264,-1 0-135,1-4-65,-2 0-80,-4-3-192,-3-1-80,-2-1-136,-7 0-40,-2 2-96,-1-2-8,-6 5-64,1 3-48,-4 7-120,1 6-104,-1 4-408,1 8-257,-3 0-495,3 3-344,4 0-1833,-1-3 2401</inkml:trace>
  <inkml:trace contextRef="#ctx1" brushRef="#br1">13345 843 3449,'10'8'1312,"-5"-1"-328,3 4 128,0 0 113,1-1-17,3-3-720,-2 3-112,1-6-256,5 0-128,1-3-240,-3-5-288,2-4 344</inkml:trace>
  <inkml:trace contextRef="#ctx1" brushRef="#br1">13264 538 3721,'-34'-20'1464,"29"20"-648,5 0 200,-2-4 289,6 1 103,4-2-144,2 0-287,3-5-297,2 1-104,-4-1-168,1-5-8,2 4-72,-5-2 0,1 1-32,-3 6-48,0-1-24,-5 0-8,-1 5 48,-1 0 0,1 2-88,-1 0-55,0 0-57,3 11-32,7 27 72,-6-21-16,2 3-24,-2-1-16,1 1-56,0-2-8,2-1-152,-2-1-88,-2-2-889,0-3-959,-3-6 1336</inkml:trace>
  <inkml:trace contextRef="#ctx1" brushRef="#br3">15751 752 3408,'0'0'0,"0"0"0,-2 4 0,2-4 224,-4 4 0,4-4-224,-3 2 0,3-2 608,-3 0 16,3 0-624,-1 0 0,1 0 656,0 0 8,0 0-664,0 0 0,0 0 576,0 0-8,0 0-568,0 0 0,0 0 328,0 0-8,0 0-320,0 0 0,0 0 296,0 0 0,0 0-296,0 0 0,0 0 280,0 0 8,0 0-288,0 0 0,0 0 248,3 0 16,-3 0-264,2 4 0,-2-4 256,6 4 16,-6-4-272,9 2 0,-9-2 272,16 0-8,-16 0-264,19 0 0,-19 0 256,24 2 0,-24-2-256,24 0 0,-24 0 288,21-4 0,-21 4-288,18-4 0,-18 4 320,18-4-8,-18 4-312,13 0 0,-13 0 304,7 2 8,-7-2-312,5 2 0,-5-2 224,5 0 8,-5 0-232,4 0 0,-4 0 184,2 2-8,-2-2-176,2 4 0,-2-4 80,0 5 8,0-5-88,0 6 0,0-6 0,0 3 8,0-3-8,0 3 0,0-3-96,0 2 8,0-2 88,0 4 0,0-4-10568</inkml:trace>
  <inkml:trace contextRef="#ctx1" brushRef="#br3">15769 852 3616,'0'0'0,"0"0"0,0 0 0,0 0 64,0 0-8,0 0-56,0 0 0,0 0 184,0 0-8,0 0-176,0 0 0,0 0 616,0 0-8,0 0-608,0 0 0,0 0 672,0 0 0,0 0-672,0 0 0,0 0 600,0 0 8,0 0-608,0 0 0,0 0 488,0 0 16,0 0-504,0 0 0,0 0 432,1 1 0,-1-1-432,7 5 0,-7-5 360,13 3 8,-13-3-368,17 0 0,-17 0 376,19 0 8,-19 0-384,20 0 0,-20 0 368,22-2 8,-10 1-376,1-2 0,-2 1 400,2-2-8,-2 0-392,-5 3 0,0 1 440,-2 0 0,-3 0-440,1-3 0,2 3 352,-2 0 8,-2 0-360,1 0 0,0 0 264,-1 0 16,0 0-280,1 0 0,-1 0 184,0 0 0,0 0-184,0 0 0,0 0 56,1 0 8,1 0-64,0 3 0,3-2 0,0 1 8,0 0-8,-1 0 0,-4-2-11544</inkml:trace>
  <inkml:trace contextRef="#ctx1" brushRef="#br3">15798 852 1400,'0'0'0,"0"0"0,-2 0 0,2 0-1056</inkml:trace>
  <inkml:trace contextRef="#ctx1" brushRef="#br3">16049 861 2608,'0'0'0,"0"0"0,2-2 0,-2 2-1968</inkml:trace>
  <inkml:trace contextRef="#ctx1" brushRef="#br3">16259 567 4616,'0'0'0,"-1"3"0,-3 3 0,-1 2 312,2 3 0,0 0-312,-1 0 0,0 2 600,-1-1 8,2 0-608,-1-1 0,1 3 512,-1-2 8,0-1-520,1 0 0,0 0 400,3 0 0,-5 0-400,0 1 0,-1 0 304,1 1 16,2 1-320,-1 0 0,1 3 240,2 0 0,0-1-240,-1-3 0,1 1 184,-1-2 0,2-1-184,0-2 0,0 2 168,3-5 0,0-1-168,-2 1 0,1-3 136,0-1 8,1 2-144,0 0 0,2-2 112,-1-1 8,0 0-120,0 1 0,3-2 112,0-2 16,0 0-128,0-2 0,3 1 120,-1-5 0,4 0-120,-5-1 0,0 1 168,1-4 0,0-2-168,0 3 0,-2-1 248,0 2 8,0-2-256,-1-1 0,3 2 264,-3-4 16,0 1-280,1 4 0,-1 1 288,1-1 0,-1 0-288,-1 2 0,-1-3 288,-1 2 8,2-2-296,0 0 0,1-3 264,-2 1 0,2-1-264,0-1 0,0 1 272,1 0 0,-2 1-272,-1 1 0,-2-2 264,0 3 16,-1-4-280,0 5 0,-1-1 248,2 1 16,-2 2-264,0 2 0,0 2 240,-2 0 8,1-1-248,-2 2 0,1 0 199,-1 0 17,0-2-216,0 3 0,-3 1 192,2-2-8,0 3-184,-1 0 0,-1 0 152,-1 0 8,1 3-160,-3 0 0,-1 5 120,-1 1 8,0 1-128,1 4 0,1 2 64,-2 3 8,4 0-72,0-2 0,2 2 0,0 1 0,0-3 0,3-3 0,0 0-40,1 0 16,-1-3 24,-2-2 0,4-9-13247</inkml:trace>
  <inkml:trace contextRef="#ctx1" brushRef="#br3">16338 487 5416,'0'0'0,"0"0"0,0 0 0,0 0 208,0 0 8,0 0-216,0 0 0,-2 0 488,0 2 0,-1 0-488,0 4 0,1 3 536,-5 1 0,0 2-536,1 0 0,0 5 368,-2-1 0,1 1-368,0 2 0,-1-2 272,1-1 0,0-1-272,0 1 0,-1-1 248,1 4-8,-3-2-240,2-1 0,-2 4 176,-2 0 16,3-1-192,3-4 0,2 1 144,2-1 8,0-1-152,2-1 0,3-5 88,0 0 16,-1-2-104,1 0 0,-2-2 56,3 1 16,-1-2-72,3 2 0,0-4 48,0 0 0,2 0-48,-1 2 0,2-3 16,2-3 8,-1 1-24,-1-1 0,1-3 32,0 0-8,-1-3-24,0-1 0,0-2 48,2-2 0,-3-3-48,2 4 0,-2-4 64,0 1 8,3 1-72,-6-1 0,1 2 88,-1 2 8,0-2-96,0 0 0,-2 0 112,1-5 16,1 2-128,-3-3 0,0 1 160,-1 1 8,2-1-168,-2 2 0,0 1 208,-1 1 8,-1 1-216,0 6 0,-1 2 216,-2 1 8,0 3-224,1 1 0,1 1 200,-1 0 8,-2 2-208,-6 5 0,-1 6 224,-6 1 0,1 4-224,2 4 0,1 0 104,0 4 16,2-2-120,3 1 0,5-2 56,0-1-8,0 0-48,-1 0 0,5-22-10400</inkml:trace>
  <inkml:trace contextRef="#ctx1" brushRef="#br3">16293 530 5320,'0'0'0,"-1"0"0,0 0 0,-1 0-288,0 0 8,2 0 280,-2 0 0,2 0-3568</inkml:trace>
  <inkml:trace contextRef="#ctx1" brushRef="#br3">16347 497 5720,'0'0'0,"0"0"0,0 0 0,0 0-256,0 0-8,0 0 264,0 0 0,0 0-3904</inkml:trace>
  <inkml:trace contextRef="#ctx1" brushRef="#br1">13323 1873 9954,'7'0'4113,"-3"0"-2601,2-1-271,1 0-561,-1 1-376,-3-5-696,-2-1-673,-3 1 713</inkml:trace>
  <inkml:trace contextRef="#ctx1" brushRef="#br1">12407 1268 3585,'-3'1'1320,"3"-1"-960,-5 8-80,2-4 104,3 1 216,0-1 129,2-2 47,6-1-104,9 1-208,22 19-184,-16-20 32,11-1-48,4 0 8,13-3-48,5 0-112,-1-2-40,11 1-32,12-3-32,3 1 32,5-1-24,-9 0-40,5-1 24,-5 0-24,4 1 16,-9 1 56,-21 0 8,-10-2 24,-10-1 8,-9-1 32,-1 2 216,-4 3 9,-14 3-9,-4 0-40,-12 4-240,-5 0-16,-3 5-56,3-1-32,2 5 0,3-3 0,0 0 8,5 1-8,4 0-24,4-1 0,3 2-40,3-1 56,7 1 16,1 0 0,26-4 40,10 1-48,20-3 16,10-1-8,-6-3 32,-4-2 24,7-3-8,5-2 48,9-2 0,-5-1-8,-16-1 88,-4 0 8,-21-1 104,10 2 344,-3 0 168,-5 2 104,-5 2-56,-14 2-320,-13 3-280,-10 2-120,-3 3-80,-5-2-8,-1 1 8,-3 0-8,0 1-32,5-3-64,-2 2-72,5-2-128,-1-1-672,0 0-784,0 0 1088</inkml:trace>
  <inkml:trace contextRef="#ctx1" brushRef="#br1">3479 2360 4416,'0'0'0,"0"0"0,0 0 0,0 0 184,0 0 8,0 0-192,0 0 0,0 0 592,0 0 8,0 0-600,0 0 0,0 0 544,0 0 8,0 0-552,0 0 0,0 0 424,0 0-8,0 0-416,0 2 0,0-2 272,-10 10 8,10-10-280,-18 19 0,18-19 240,-20 20 0,20-20-240,-18 20 0,18-20 272,-19 19 0,19-19-272,-17 17 0,17-17 280,-21 17-8,21-17-272,-20 19 0,20-19 256,-24 14 0,13-6-256,0-2 0,-2 2 248,5-2 0,-3-1-248,2 1 0,-3 0 192,3 0 0,-1-3-192,2-1 0,3 1 176,-1-1-8,3 2-168,-1-4 0,1 2 144,-2-2 0,1 1-144,1 1 0,1-2 96,-1 3 16,2-3-112,1 3 0,-3-3 88,3 0 8,-1 3-96,1-3 0,-3 2 72,2-2 0,-1 1-72,1 1 0,1-2 56,-2 0 8,2 0-64,0 0 0,2 0 40,-2 0 8,1 1-48,2 3 0,1 2 24,0 2 8,4 2-32,2-1 0,5-1 16,-2 0 8,-1 0-24,3-2 0,0-1 48,0 3 0,0-2-48,-3 2 0,-1-2 80,1-1 8,-1 4-88,1-6 0,-1 2 128,-1-5-8,-2 2-120,-2 2 0,-3-4 136,-1 2 8,0 1-144,1-2 0,-2 1 144,-1-2 8,0 2-152,2-2 0,0 0 144,-2 0 8,3 0-152,-3 0 0,0 0 144,0 0 0,0 0-144,0 0 0,0 0 144,0 0 0,0 0-144,0 0 0,0 0 128,0 0-8,-3 2-120,-1 0 0,3 0 120,-4 1 0,0 1-120,3-4 0,-2 2 80,0 0 8,0 2-88,2-4 0,1 2 32,1-2 8,-3 2-40,3-2 0,3 2 0,-3 0 0,0-2 0,0 2 0,0-2-11704</inkml:trace>
  <inkml:trace contextRef="#ctx1" brushRef="#br1">3596 2697 5120,'0'0'0,"-3"2"0,2-2 0,1 3-264,-2-3-8,2 0 272,0 0 0,0 0-3448</inkml:trace>
  <inkml:trace contextRef="#ctx1" brushRef="#br1">3592 2694 5120,'0'0'0,"0"0"0,0 0 0,0 0 136,0-3 8,0 2-144,1-1 0,2-4 480,0-2-8,2-3-472,0-1 0,2 0 752,1-1 8,-2 1-760,3 0 0,-1 3 592,2-2 8,-1 1-600,0 1 0,-1 0 480,-1-2 8,-2 1-488,3 0 0,-2-2 392,5 4 16,-3-1-408,-4 1 0,1 3 344,-3 0 0,4-1-344,-3 3 0,0 0 288,0 0 0,0 0-288,0 1 0,-2-1 264,1 1-8,1 1-256,-3 1 0,2 0 216,-2 0 0,1 0-216,2 0 0,-3 2 168,0 2 8,0-2-176,-4 7 0,2 5 160,-1-1 0,1 4-160,-2-1 0,-1-2 128,1-1 8,0 3-136,-1-4 0,3-1 96,-3 2 0,3-1-96,0 1 0,2 0 96,0 0-8,0-1-88,0-1 0,-3-2 80,3-2 8,0-4-88,0 0 0,0-3 64,3 3 8,-3-3-72,2 0 0,-2 0 56,0 0-8,0 0-48,2-3 0,-1 3 56,0 0 0,2-3-56,-1 0 0,3-4 40,-1 0 8,5-3-48,0-3 0,0-2 40,2 0-8,-2 0-32,2 3 0,-2 0 24,-2 1 16,1 2-40,1-1 0,0-2 24,3 1 8,-4 1-32,-1 2 0,-2 1 16,2 1 8,-4 3-24,3-2 0,-6 3 16,2 0 8,-2 2-24,1-2 0,-1 2 8,0 0 8,0 0-16,0 0 0,0 2 0,0 0 8,-1 2-8,-1 5 0,-5 0 0,1 6 8,1 0-8,2-3 0,-1-1 0,1 2 0,2-4 0,-2 2 0,3-3 0,3 0 0,-3 1 0,1-1 0,-1-2 0,3 2 0,1-2 0,1 0 0,2-3-16,-4 3 0,5-4 16,1 0 0,0-1-88,3-1 8,-4-1 80,2-1 0,-10 2-11304</inkml:trace>
  <inkml:trace contextRef="#ctx1" brushRef="#br1">4122 2347 6632,'0'0'0,"-3"0"0,0 0 0,1-3-128,1 0 16,1 3 112,0-2 0,0 1 56,0 1 8,0-2-64,0 2 0,0-3 352,0 3 8,0 0-360,0 0 0,0 0 440,0 0 0,0 3-440,0-1 0,0 4 432,-3 2 8,1 6-440,-1 0 0,1 7 400,2 3 8,-2-1-408,-1-1 0,0-3 376,1 1 0,-1 0-376,-1-1 0,2-3 328,-1-1 16,-1 4-344,2-1 0,0 3 288,2 1 8,-3-1-296,2-5 0,1-2 288,-3 0 0,3 0-288,3-3 0,-3-4 248,0 0 16,0-3-264,0-2 0,0 0 200,-3 0-8,3 0-192,0-2 0,0 2 200,0-2 0,0 0-200,0 0 0,0 0 144,0 0 0,0 0-144,0 0 0,0 0 96,0 0 8,0 0-104,0 0 0,0 0 56,0-2 0,3 2-56,-3-4 0,4 0 0,-2-2 8,2 0-8,1-3 0,-5 9-10720</inkml:trace>
  <inkml:trace contextRef="#ctx1" brushRef="#br1">4207 2240 2000,'0'0'0,"0"0"0,0 0 0,0 0 104,0 0 16,0 0-120,0 0 0,0 0 600,0 0 0,0 0-600,0-2 0,0 2 848,0-3 0,0 3-848,0 0 0,0 0 800,0 0 0,0 0-800,0-3 0,0 3 464,0 0 8,0 0-472,0 0 0,0 0 416,0 0 8,0 0-424,0 0 0,0 0 328,0 0-8,0 0-320,0 0 0,0 0 272,0 0 0,0 0-272,1 8 0,-1-8 232,3 19 0,-3-3-232,0 2 0,0 3 216,0 1 0,-2 2-216,0-2 0,-1 1 184,3 0 16,-4-3-200,2 2 0,-1-3 168,1-2 16,-1 2-184,-3 1 0,2-2 144,0 3 8,1-1-152,1-4 0,0 3 120,-1-3 8,1 1-128,2-6 0,2 0 112,3-3-8,0 0-104,-3-5 0,-2 0 80,0-1 8,0-2-88,0 1 0,0-1 72,0 0 8,0 0-80,0 0 0,0 0 64,0 0 0,0 0-64,0 0 0,0 0 64,0 0 0,0 0-64,0 0 0,0 0 40,0 0 16,0 0-56,0 0 0,0-1 40,0 1 0,0-2-40,0 2 0,0-3 40,0 3-8,0-3-32,0 0 0,0-2 0,0 0 8,2-1-8,-2 3 0,0 3-9696</inkml:trace>
  <inkml:trace contextRef="#ctx1" brushRef="#br1">4375 2202 3312,'0'0'0,"0"0"0,-3 0 0,-1 0-16,3 0 16,-1 0 0,2 0 0,-2 0-8,2 0 8,-2 0 0,1 0 0,-1 0 168,2 0-8,0 0-160,0-3 0,0 3 488,0 0 8,0-1-496,0 1 0,0 0 584,0 0 0,0 0-584,0 0 0,2 0 488,-1 0 0,1 0-488,0 1 0,2 4 368,4 1 0,5-3-368,1 2 0,4-2 296,0 0 0,-1 0-296,1-1 0,-1 1 256,-2-3 0,-2 3-256,2-3 0,1-3 200,-2 3 0,-1-3-200,-1 0 0,-1-2 216,-2-4 0,-1 1-216,1 2 0,-5 0 216,1 1 0,-2-3-216,4 2 0,-3-2 232,0-4 8,-2 1-240,-2 0 0,0-2 248,-2 1 16,0 0-264,-2 2 0,-1 2 320,-1-2 8,2 2-328,-2-1 0,1 1 336,-1 0 8,0 2-344,-1-1 0,2 3 296,0 1 0,2 1-296,0-1 0,0 1 296,3 2 0,-2-1-296,0 1 0,2 0 216,0 0 8,0 0-224,0 0 0,0 0 152,0 0 0,0 3-152,4 5 0,2 3 64,0 1 8,3-2-72,2 0 0,-11-10-10672</inkml:trace>
  <inkml:trace contextRef="#ctx1" brushRef="#br1">4404 2713 4008,'0'0'0,"0"0"0,0 0 0,0 0-3016</inkml:trace>
  <inkml:trace contextRef="#ctx1" brushRef="#br1">4407 2724 3616,'0'0'0,"3"0"0,-3 0 0,0 0 24,0 0 16,3 0-40,-2 0 0,5 0 240,-1 0 8,3 0-248,5 0 0,2 0 360,2 0 8,0-2-368,-1 1 0,0-1 368,2 1 0,-3-1-368,-2-1 0,4 1 712,-2 1 0,-4-2-712,0 1 0,-2-1 840,1 3 8,-4 0-848,-2 0 0,-2 0 648,0 0 16,-2 0-664,3 0 0,-1 0 496,-2 0 0,0 0-496,2 0 0,1 0 312,-3 0 0,2 0-312,-2 0 0,2 0 112,-2 3-8,0-1-104,0-2 0,0 0-8920</inkml:trace>
  <inkml:trace contextRef="#ctx1" brushRef="#br1">4420 2434 4816,'0'0'0,"2"-3"0,-2 1 0,0-2-80,1 1 8,1-3 72,-2 1 0,0 1-80,0 0 0,3 2 80,-3 0 0,2 0 40,-2 0 8,2 0-48,-1 1 0,-1 0 240,2 1 16,-2 0-256,2-2 0,-2 2 528,0 0 8,0 0-536,0 0 0,0 0 520,3 0 0,-3 2-520,2 2 0,-2 2 424,2 2 0,0 2-424,-2 2 0,0 2 336,0 2-8,-2 1-328,0-5 0,-3 1 280,1 1 0,1-2-280,1 1 0,-1-1 224,0 2 8,1 0-232,-2 0 0,3 0 216,0-1 0,0 1-216,1-2 0,-3-2 216,3 3 0,-3-3-216,3-1 0,0-3 184,0-1 16,0-2-200,0-1 0,0 1 136,0-2 8,0 1-144,0-2 0,0 3 96,0-3 8,0 2-104,0-2 0,0 1 64,0 1 0,0-1-64,0 1 0,0-2 8,0 0 8,0 0-16,0-3 0,0 3-8704</inkml:trace>
  <inkml:trace contextRef="#ctx1" brushRef="#br1">4376 2008 1296,'0'0'0,"1"-2"0,-1 2 0,0 0 152,1-1 0,3 1-152,-2-3 0,1-2 32,5-1 0,1-2-32,1-1 0,4-1 120,0-2-8,1 1-112,-4 1 0,1 0 432,-2 2 8,2-4-440,-3 1 0,0 1 488,-2 1 8,-1-2-496,1-1 0,-1 2 712,2-1 16,-4 1-728,1 4 0,-4-2 696,0 2 0,1 2-696,0 0 0,-2 2 744,0-3 0,0 1-744,0 2 0,0 2 656,0 0 0,0 0-656,0 0 0,0 0 504,0 0 8,2 0-512,-2 0 0,2 0 376,-2 5 16,2 3-392,1 4 0,-1 4 304,2 5 8,-1-4-312,0-1 0,-1-1 256,-1-5 16,2 1-272,-1-3 0,1-2 216,1-2 8,-1 0-224,-1-2 0,-2 0 216,1 0 0,1 1-216,-2 0 0,3-3 168,-3 3 8,2-3-176,-2 1 0,0 0 152,0 0 8,0 2-160,0-3 0,0 2 120,0-2-8,0 1-112,0 0 0,0 1 72,0 0 8,0-2-80,0 2 0,0-2-10672</inkml:trace>
  <inkml:trace contextRef="#ctx1" brushRef="#br1">4425 2531 2904,'0'0'0,"3"0"0,-3 2 0,0-2 88,0 0 16,2 0-104,0 0 0,3 0 240,0 0 0,4 0-240,0 0 0,0 0 528,6 0 8,-4 0-536,2-2 0,1 0 784,-3 0 16,-2 0-800,3 0 0,-3 0 712,-1 0 8,1 1-720,-2 1 0,-2 0 616,1 0 8,1 0-624,-4 0 0,-1 0 488,-1 0 8,1 0-496,1 0 0,-1 0 344,2 0-8,-1 0-336,-3 0 0,2 0 232,-2 0 16,2 1-248,0 3 0,-2-2 72,2 4 8,-2-4-80,0 2 0,0-4-8400</inkml:trace>
  <inkml:trace contextRef="#ctx1" brushRef="#br1">4428 2535 4312,'0'0'0,"0"0"0,0 0 0,0 0-3240</inkml:trace>
  <inkml:trace contextRef="#ctx1" brushRef="#br1">4446 2360 3408,'0'0'0,"0"0"0,-4 0 0,2 0 24,2 0 16,-3 0-40,3 0 0,-2 0 280,0 0-8,1 0-272,-1 0 0,2 0 424,0 0 0,0 0-424,0 0 0,0 0 432,0 0 8,0 0-440,0 0 0,0 0 408,0 0 8,2 2-416,1 0 0,2 0 328,-1 0 8,3 0-336,2 0 0,0 0 424,6 1 8,0-2-432,2 1 0,-3-2 480,5-2 16,-5-2-496,-2 1 0,0-2 464,-3-1 8,0 1-472,-1-1 0,1 4 456,-4 2 0,1 0-456,-3 0 0,0 0 360,-2 0 0,2 0-360,-3 0 0,3 0 248,-3 0 8,0 0-256,0 0 0,0 0 176,0 0 16,0 0-192,0 0 0,0 0 72,0 2 0,-3 4-72,-4-1 0,2 3 0,-1 4 8,-1-1-8,0 1 0,7-12-9496</inkml:trace>
  <inkml:trace contextRef="#ctx1" brushRef="#br1">4896 2070 5320,'0'0'0,"-3"0"0,1 0 0,0 0 296,-1-3 8,3 2-304,-2 0 0,1 0 536,-1 1 16,1-3-552,1 3 0,-2-2 568,2 1-8,0 1-560,0 0 0,0-1 440,0-1 0,0 2-440,2-2 0,-1 2 392,2-4 0,2 2-392,5-4 0,2 2 392,1 1 16,2 2-408,-2-1 0,-4-2 408,-1 2 8,-1 2-416,-2 2 0,-3-1 360,1 2 8,1-1-368,-2-1 0,-1 2 328,2 1 8,0 2-336,-3 2 0,-3 1 264,-1 0-8,-2 4-256,-2 1 0,-1 3 216,-2 0 8,-1 0-224,3-1 0,-4-4 192,3 0-8,-4 1-184,5-4 0,-1-1 176,2 0-8,2 0-168,1-2 0,3-3 144,2-1 0,2 0-144,-2 0 0,2 0 104,1 0 8,-1 0-112,2-1 0,3 2 88,2 0 8,2-2-96,5 1 0,-1 1 104,3-3-8,0 0-96,-1-3 0,0 0 104,-6-2 8,2 3-112,-1-2 0,-4 0 112,1 0 16,1 1-128,-6 0 0,3 1 64,0 2 8,-3 0-72,2 0 0,-1 0 8,0 0 8,-1 0-16,-3 0 0,-1 0-12008</inkml:trace>
  <inkml:trace contextRef="#ctx1" brushRef="#br1">5175 2397 6728,'0'0'0,"0"-2"0,0-1 0,0 2 160,3-4 16,-3 1-176,0 2 0,0-1 64,0 3 0,-3 0-64,1-3 0,-2 3 440,4-2 0,-2 2-440,-4 2 0,-3 4 440,-1 3 0,-2 3-440,-2 2 0,2 5 392,-5 0-8,5 4-384,2-3 0,2-1 328,1-1 16,2 0-344,2-1 0,1-1 232,-1-2 16,3 0-248,0 3 0,3-1 288,1 2 8,0-4-296,2 0 0,0-3 256,1-2 8,1-1-264,-1-1 0,-3 1 240,0-2 8,3 0-248,0 1 0,2-4 96,-2 2-8,-1-3-88,1-2 0,-7 0-9496</inkml:trace>
  <inkml:trace contextRef="#ctx1" brushRef="#br1">5332 2620 4512,'0'0'0,"-3"4"0,-1 3 0,-3 3-40,-1 2 8,1 0 32,3-3 0,1-3 56,0-4-8,2 1-48,1-3 0,-2 3 96,2-3-8,0 0-88,0 0 0,0 0-3552</inkml:trace>
  <inkml:trace contextRef="#ctx1" brushRef="#br1">5296 2542 5320,'0'0'0,"0"0"0,-3 0 0,2 0 32,1 0 16,-2 0-48,2 0 0,-3 0 208,3 0 0,0 0-208,0 0 0,3 0 520,-3 0 0,2 1-520,-1 4 0,5 1 576,-2 0-8,3 2-568,-1-3 0,1 4 488,-1-4 0,2 4-488,-5-1 0,3 0 400,-2 3 16,0-2-416,0 0 0,-1-5 320,-1 2 8,1 0-328,0-4 0,0 2 160,0-2 8,-3-2-168,0 1 0,0-1-8080</inkml:trace>
  <inkml:trace contextRef="#ctx1" brushRef="#br1">5310 2413 6224,'0'0'0,"0"-2"0,-2 2 0,2-2 32,0 0-8,0 0-24,0 2 0,0-2 56,0 2 8,0-2-64,0 0 0,0 2 288,0 0-8,2 0-280,-2-2 0,2 2 280,-2 0 0,1 0-280,4 0 0,0 2 272,1 2-8,4 0-264,-1 2 0,4 0 312,1-2 0,-1 1-312,-2-4 0,0 0 296,1-1 8,-1-1-304,-2 0 0,0-2 272,-3 0-8,0-3-264,4 1 0,-2-1 224,2-2 16,-2 0-240,0-1 0,-1 3 368,-4-2 0,2 0-368,-1-1 0,-1 1 488,-1 0 16,-2 1-504,0 3 0,0-2 480,0 0 0,0-1-480,-2 3 0,-3 0 408,3 2 0,-2 0-408,2 0 0,0 0 328,2 2 0,-4 0-328,4 0 0,-2-2 224,1 2 8,1 0-232,-3 0 0,3 0 120,-3 0 8,3 6-128,-2 4 0,2 5 16,0 2 8,2 2-24,-2-3 0,0-16-11400</inkml:trace>
  <inkml:trace contextRef="#ctx1" brushRef="#br1">5455 2511 6424,'0'0'0,"-2"1"0,0 2 0,-1-1 136,1-1 0,-2 2-136,-1 1 0,-4 4 0,-5 0 8,1 0-8,5-1 0,8-7-5040</inkml:trace>
  <inkml:trace contextRef="#ctx1" brushRef="#br1">6113 2226 5824,'0'0'0,"0"0"0,0 0 0,0 0-4376</inkml:trace>
  <inkml:trace contextRef="#ctx1" brushRef="#br1">7655 2371 5224,'0'0'0,"0"0"0,0 0 0,0 0 104,0 0 8,0 0-112,0 0 0,0 0 336,0-1 16,0 1-352,2-4 0,-2 4 464,8-8 16,-8 8-480,19-14 0,-19 14 464,26-22 0,-14 11-464,-1 1 0,0 0 208,-3 4 8,2-2-216,-1-1 0,5 1 248,-4 0 0,3-1-248,-2 1 0,-2-3 248,1-1 16,1 2-264,-3-1 0,2 1 304,-3-2 8,1 2-312,-3-2 0,-1-1 360,1-1 8,-3 0-368,1 0 0,-2 0 344,2 0 0,-3-1-344,3 5 0,-3-2 320,0 1 8,0 1-328,-3 3 0,3 2 256,-3 2 0,2 1-256,1 2 0,0-3 216,0 0 0,0 3-216,0 0 0,-1 0 176,-1-3-8,0 3-168,-1 0 0,1 0 136,2 0 8,-1 0-144,-2 0 0,-1 0 96,2 3 0,-3 5-96,-1 0 0,-1 5 72,-3 2 8,2-1-80,3 0 0,-2 1 56,2-1 8,2 0-64,1 0 0,2 2 48,0 2 0,0 1-48,0-3 0,-4 1 32,1-2-8,0 1-24,0 1 0,3-5 16,0 1 16,3 1-32,-3-2 0,1 1 16,1 1 0,-1-2-16,1-4 0,2 0 8,-3 0 0,0-5-8,-1 0 0,0-3 0,1 2 16,1-2-16,-2 0 0,3 0 0,-3 0 8,2-2-8,3 0 0,1-2 0,1-1 0,2-6 0,1 0 0,1 0 0,-1-1 0,-1-1 0,-1 3 0,-2 4 0,-3 0 0,3 2 0,-6-1 0,0 4 0,0-2 0,2 3 0,-2-2 0,0 2 0,0 0 0,0 0 0,0-1 0,0 1 0,0 0 0,0 0 0,0 0 0,0 0 0,0 0 0,0 0 0,0 0 0,2 0 0,-1 0 0,1 1 0,-2 1 0,2 2 0,0 1 0,0 1 0,0-4 0,3 2 0,-1 0 0,1 0 0,-3-2 0,2 0 0,-1 2 0,-1-2 0,-2 0 0,1 0 0,1 1 0,0-1 0,0-2 0,1 1-8,-3 2 8,1-3 0,2 2 0,-2-1-40,2 1 8,-2 1 32,2-3 0,-3 0-10760</inkml:trace>
  <inkml:trace contextRef="#ctx1" brushRef="#br1">7805 2196 6520,'0'0'0,"0"0"0,-3 0 0,-1 0 40,1 0-8,1 0-32,-1 0 0,0 0 64,3 0 8,0 0-72,-2 0 0,2 0 424,-4 0 8,4 0-432,0 0 0,0 0 544,4 0 8,-4 0-552,2 0 0,-2 0 544,6 3 16,-1 2-560,4-4 0,3 0 544,2 0 16,0 2-560,-1-3 0,-1 2 480,1-2 16,-2-2-496,1 2 0,-4-3 424,-1 2 8,-5 0-432,3 0 0,-1 1 336,-2-2 8,1 2-344,-2-3 0,2 2 288,-1 1 0,0-2-288,0 2 0,1-2 136,-1 2-8,1 0-128,1 0 0,-4 0-10688</inkml:trace>
  <inkml:trace contextRef="#ctx1" brushRef="#br1">8163 2161 5920,'0'0'0,"0"0"0,0 0 0,0 0 232,0 0 8,0 0-240,0 0 0,0 0 336,0 0 16,0 0-352,0 0 0,0 0 376,0 0 8,0 0-384,0 0 0,0 0 368,0 0 0,0 0-368,0 0 0,0 0 272,0 2 0,-2 4-272,-1 4 0,-4 3 264,0 5 16,1-2-280,2-2 0,1-3 224,0 0 8,3-1-232,-2-1 0,2-1 200,2-2 8,-2-2-208,0 1 0,3-1 176,-3-1 8,3 2-184,-1-3 0,2 2 144,-2-4 8,2 2-152,1-2 0,-2-2 104,1 2 8,-1-4-112,2 2 0,2-4 104,0-3 16,2-1-120,-2 2 0,1 2 112,1 0 8,-3 1-120,0 1 0,-5 2 96,0 0 16,-1 0-112,2 0 0,1 2 96,-3-2 0,0 1-96,2 0 0,-2-1 112,0 2-8,0 0-104,0 0 0,2 0 80,-1 0 16,0 0-96,0 0 0,1 0 48,-1 0 16,-1 4-64,3 0 0,1 2 48,2 3-8,0-1-40,-2 0 0,3-2 32,0 0-8,-3-1-24,0-1 0,0-1 32,1 0-8,2-1-24,0-2 0,2 0 16,-3 0 16,3-5-32,0-1 0,0-2 40,1-2 8,-4 2-48,1 0 0,-3-1 56,1 1-8,1 0-48,-2 0 0,0-1 104,0 1-8,-1 0-96,-2 0 0,-1 1 184,-1-1 16,-2-1-200,1 1 0,0 0 264,-1 0 0,1-2-264,-5 2 0,2 0 288,-4 0 0,3 2-288,4 1 0,-2 2 328,3 3-8,-1 0-320,2-3 0,-2 3 280,2 0 8,-3 0-288,2 0 0,-1 0 216,1 0-1,1 0-215,0 0 0,0 3 112,1 2 8,1-2-120,-1 0 0,4-3 8,0 3 8,-1-3-16,2 1 0,-6-1-12599</inkml:trace>
  <inkml:trace contextRef="#ctx1" brushRef="#br1">8768 2153 6424,'0'0'0,"0"1"0,0 2 0,0-3-352,0 2 0,0-2 352,0 2 0,0-2-4296</inkml:trace>
  <inkml:trace contextRef="#ctx1" brushRef="#br1">8956 2161 7232,'0'0'0,"0"0"0,0 0 0,0 0 504,0 0 8,1 0-512,0 0 0,3 0 776,-3 0 16,6 0-792,4 0 0,4 0 720,4 0 8,-2 0-728,-1 0 0,0 0 520,-3 0 8,4 0-528,-1 0 0,-4 0 456,0-2 8,-2 2-464,-1-2 0,-2 2 440,0-4 0,-1 2-440,0-3 0,3 1 400,-5-2 8,2 1-408,1-1 0,-5-1 344,0-2 16,-1 1-360,0 1 0,-1-1 296,-1 0 8,-2 2-304,1-2 0,2-1 263,-4 1 9,0 0-272,0 2 0,1 0 264,-2-1 8,-1 1-272,2 0 0,1 0 240,0 1 16,1-1-256,-2 4 0,-1-1 216,0 0 0,0 0-216,4 3 0,-2-2 152,2 1 0,-1 1-152,1 0 0,1 0 104,0 1 8,0 4-112,1 1 0,1 2 24,-1 0 0,2 3-24,-2 1 0,4 1 0,0 1 0,1-2 0,2-1 0,-8-11-14103</inkml:trace>
  <inkml:trace contextRef="#ctx1" brushRef="#br1">8977 2171 8640,'0'0'0,"-1"-2"0,-1 2 0,0 0-304,0 0 0,-2-2 304,2 2 0,2 0-6032</inkml:trace>
  <inkml:trace contextRef="#ctx1" brushRef="#br1">379 3991 2304,'0'0'0,"0"0"0,0 0 0,0 0 216,0 0 0,0 0-216,0-2 0,0 2 600,0-1 0,0 1-600,0-2 0,0 2 800,0 0 8,0 0-808,0-4 0,0 4 800,0-3 8,0 3-808,0-2 0,0 2 456,0-2 8,0 2-464,0-2 0,0 2 392,0-2 0,0 2-392,-2-4 0,2 4 336,-9-2 0,9 2-336,-12-6 0,12 6 304,-20 0 8,7 0-312,-4 4 0,3-2 248,-1 0 0,0 2-248,0 0 0,2 0 240,-1 3-8,0-4-232,4 2 0,-4-1 176,0 0 8,3 2-184,2-3 0,-1 2 144,7 0 8,-2-2-152,1 0 0,1 2 104,1-4 8,-1 4-112,2-1 0,-2 0 104,2 0 8,-2 0-112,3 2 0,3 3 96,-2-3 0,3 0-96,1 0 0,-2 0 88,1 2 16,1-1-104,2-3 0,-1-2 80,0 1 8,2 2-88,1-4 0,2 0 72,-2 0 0,1 2-72,2-3 0,-4 0 64,0 0 8,-1-3-72,-1 2 0,0 0 56,2 0-8,-2 1-48,-2-2 0,-2-1 48,1 3 0,0-3-48,0 3 0,0 0 72,-3-2 0,2 0-72,-2 1 0,0 1 80,0 0 8,0 0-88,0-1 0,0 1 88,-2 0 0,-4 0-88,-4 0 0,-3 2 104,-8 2 0,4 4-104,1-2 0,1 2 112,4 3 0,-1 0-112,1-3 0,1 3 104,5 1 0,-2-2-104,-1 0 0,3 2 72,-4 1 0,2 1-72,2-3 0,-2 0 32,1 1 8,3 0-40,1-2 0,2 1 16,0-1 0,2-4-16,-2 0 0,3 0 16,-2-2-8,2 1-8,2-1 0,-1 1 0,1 0 8,2-2-8,-4 2 0,3-4 0,-1 1 8,0-2-8,2 0 0,-1 0 8,2 0 0,2-3-8,4-1 0,0 0 16,4-2 8,0-2-24,-6 2 0,0-2 24,-1 3 0,-2-1-24,-3 2 0,0 0 48,-3 1 0,-3 2-48,0 1 0,3-2 56,-3 0 8,2 1-64,-2 0 0,0 1 72,0 0 0,0 0-72,0 0 0,0 0 64,0 0 0,0 1-64,0 2 0,0 0 8,0 2 0,0 1-8,0 0 0,0-6-11448</inkml:trace>
  <inkml:trace contextRef="#ctx1" brushRef="#br1">179 3731 5224,'0'0'0,"0"0"0,-3 0 0,0 0 160,1-2 0,-1 2-160,1 0 0,2 0 304,-2 0 0,0 0-304,-1 0 0,1 0 296,-2 0 0,4 0-296,-2 0 0,2 0 328,-3 0-8,3 0-320,-3 0 0,2 0 328,1 0-8,-2 0-320,2 0 0,-4 0 264,4 0-8,0 0-256,0 0 0,0 0 224,4 0 0,-1 4-224,6-1 0,5-2 232,4 0 16,2 0-248,-2 2 0,2-3 224,0 1 8,1 0-232,0-1 0,0-1 200,-4 0 0,1-3-200,-1 2 0,-4-1 256,-2 1-8,1-2-248,-3 2 0,-1-4 288,-1 2 0,-2 0-288,-2-2 0,-3 3 288,3-1 8,-3 0-296,3 1 0,-3-3 296,0 4 0,0-3-296,-3 1 0,0-4 288,-3 3 8,1-4-296,1 1 0,-3 0 344,1 2 0,-4 0-344,4-1 0,-3-1 352,-2 2 8,2 0-360,3 2 0,0 2 296,3 2 8,0-3-304,1 2 0,-1 0 256,1 1-8,2 1-248,0 0 0,2 2 192,1-3-8,-1 4-184,7 4 0,3 6 104,3 1-8,-1-1-96,1-2 0,-4-4 16,2-2 0,4-2-16,-2 0 0,-15-4-12224</inkml:trace>
  <inkml:trace contextRef="#ctx1" brushRef="#br1">611 4257 5120,'0'0'0,"0"0"0,0 0 0,0 0 8,0 0 16,0 0-24,0 0 0,0 0 0,0 0 8,0 0-8,0 0 0,0 0 248,0 0 16,0 0-264,0 0 0,0 0 544,0 0 16,0 0-560,0 0 0,0 0 544,0 0 8,0 2-552,-4 4 0,-3 0 488,-2 5 16,-2 2-504,1 0 0,2 0 456,-1-1 16,1-2-472,-5 1 0,0-3 440,0 0 0,2 1-440,2 0 0,-3-3 336,3 2 16,1-2-352,-2 1 0,2 0 312,-1 0 16,0-1-328,-3 0 0,4-4 248,-1 2 16,2-4-264,1 2 0,-1-2 248,3 1 16,-2-1-264,0-1 0,1-1 216,1-2 8,1 2-224,0-2 0,1 0 184,-1 0 16,3 2-200,-2 2 0,2-3 152,2 1 8,1-2-160,0 0 0,2-2 128,4-2 8,3-1-136,-1 3 0,-1 0 104,4 2 16,-2-2-120,0 0 0,2 3 80,-2-1 8,-3 3-88,-1 0 0,1-1 80,0 2 0,1 2-80,-4 0 0,-2 2 72,5-2 16,-2 4-88,-4 0 0,2 2 56,-1 0 8,2 2-64,-3 2 0,-1 3 64,1-1 0,0 0-64,1-5 0,1-1 64,-2 0 0,0-2-64,3-1 0,-3-2 72,0-3 8,1 1-80,1 1 0,-3-2 64,2 3-8,4-3-56,0-3 0,5 0 64,4-3 0,-2 1-64,-2 0 0,-2-1 48,1-2-8,-1-1-40,-1 1 0,-2-2 40,1 0-8,-3-1-32,-4-1 0,-2 12-12064</inkml:trace>
  <inkml:trace contextRef="#ctx1" brushRef="#br1">1022 4087 5720,'0'0'0,"-4"6"0,-2 7 0,-4 3 296,0 6 8,0 0-304,2 2 0,2-1 624,0-1 8,3-1-632,3-1 0,0-4 632,1 0 16,1-1-648,4-1 0,-3-4 416,3 1-8,-2-1-408,2-3 0,1 0 288,1-1 8,2-1-296,1-2 0,2-2 232,1 1 8,-1-2-240,-2-3 0,-11 3-8056</inkml:trace>
  <inkml:trace contextRef="#ctx1" brushRef="#br1">1092 4043 8136,'0'0'0,"0"0"0,-3 0 0,2 0-520,1-1 8,-3 1 512,3 1 0,0-1-5328</inkml:trace>
  <inkml:trace contextRef="#ctx1" brushRef="#br1">1218 4189 7832,'0'0'0,"0"0"0,0 0 0,0 0 8,0 0 16,0 0-24,0 0 0,0 0 48,1 0 8,2 0-56,-1 4 0,1 0 320,2 2 8,5 2-328,1 3 0,2 1 568,1 2-8,0-3-560,-1 0 0,-2-3 528,1-2 8,-1 0-536,1 0 0,1-1 408,-2-2 8,4 1-416,-4-2 0,1-1 328,1 1 16,-2-2-344,-2-3 0,-9 3-9240</inkml:trace>
  <inkml:trace contextRef="#ctx1" brushRef="#br1">1444 4075 7328,'0'0'0,"0"2"0,-3 0 0,1 2 8,-3 0 16,4 2-24,-7 7 0,-3 1 24,0 3 16,0 2-40,2-1 0,-2-2 200,-2-1 8,4 0-208,-3-1 0,4 0 232,-4 0 16,4 0-248,-4-2 0,4-2 248,-2 0 0,0-1-248,5-1 0,0-2 208,5 0 0,-3-5-208,2-1 0,1 0-6920</inkml:trace>
  <inkml:trace contextRef="#ctx1" brushRef="#br1">1579 4256 7936,'0'0'0,"-1"1"0,1 4 0,-3 0 16,1 2 0,2 3-16,-2 1 0,-1 3 96,-1 2 8,-1-3-104,0 1 0,-2-4 320,-2 2 16,4-3-336,-2 2 0,5-1 256,-1-2 8,-1 0-264,4-1 0,0-4 208,0 2 0,2-3-208,0 2 0,-2-4-7320</inkml:trace>
  <inkml:trace contextRef="#ctx1" brushRef="#br1">1722 4243 9144,'0'0'0,"0"0"0,0 0 0,0 0 16,0 0 16,0-1-32,0 1 0,1 0 32,-1 0 8,4-2-40,-1 2 0,-1-3 112,5 2 8,1 0-120,5 0 0,-1 1 192,4 0 8,0-2-200,-2-1 0,-2 0 168,0-2 8,2 1-176,1-2 0,-2-2 112,1 2 16,-3-2-128,-2 0 0,-9 8-7864</inkml:trace>
  <inkml:trace contextRef="#ctx1" brushRef="#br1">1777 4164 9240,'0'0'0,"0"0"0,0 0 0,0 0 40,0 0 0,0 0-40,0 0 0,0 0 72,0 0 16,0 2-88,-2 2 0,-1 4 328,1 3 8,0 3-336,-1 3 0,0 0 384,1 2 8,-2-1-392,1-4 0,0-4 336,0 0-8,1-3-328,0-1 0,2-2 280,0-2 0,0 0-280,0-1 0,0 2 128,0-1 0,0 0-128,2-2 0,-2 0-9304</inkml:trace>
  <inkml:trace contextRef="#ctx1" brushRef="#br1">1943 4003 9144,'0'0'0,"0"1"0,0 3 0,0-2 16,2-1 16,1 4-32,0 4 0,6 8 0,2 4 0,1-3 0,-4 1 0,4-2 456,-2 0 8,1 2-464,-2 0 0,-3 0 736,0 3 8,-1-1-744,-2-1 0,0-3 760,-3 2-8,-3 0-752,0-1 0,-6-2 712,1-3 0,-4 1-712,1-1 0,-5 0 464,-2-1-8,2 0-456,1-2 0,0 1 240,0-3 16,5 0-256,-4-1 0,3-1 120,2-2 8,3 0-128,3-4 0,3 0-12144</inkml:trace>
  <inkml:trace contextRef="#ctx1" brushRef="#br1">2424 4244 6016,'0'0'0,"-2"2"0,-2 0 0,2 0-64,1-1 0,1 2 64,-3-3 0,3 2 0,0-2 0,0 1 0,3 1 0,-3-2 24,1 3 16,1-3-40,4 3 0,3-3 184,0 0 8,6-3-192,0 3 0,3-3 320,1 0 16,-1 1-336,3-2 0,-4 2 400,1-4 16,0 1-416,-4 2 0,1-3 192,-2 1 16,0-1-208,0 0 0,1 0 104,-3 0 0,1 2-104,-6-2 0,-6 6-6312</inkml:trace>
  <inkml:trace contextRef="#ctx1" brushRef="#br1">2415 4130 7736,'0'0'0,"0"0"0,0 0 0,0 0 96,0 0 8,0 0-104,0 0 0,0 0 336,0 0 8,0 0-344,3 0 0,-3 0 392,15-2 8,-1 2-400,2-3 0,2 2 304,2 0 8,-2 0-312,-2 1 0,0-2 200,-5 2 0,0-3-200,-1 3 0,-2-1 216,-1-1 0,-2 2-216,2 0 0,-4 0 192,4 0 8,-2 0-200,-3 0 0,1 0 112,-3 0 16,1 0-128,1 0 0,-2 0 32,3 0 8,-3 0-40,-3 0 0,1 2-8,1-1 8,-4 4 0,-5 1 0,10-6-8672</inkml:trace>
  <inkml:trace contextRef="#ctx1" brushRef="#br1">3556 4021 5224,'0'0'0,"-3"3"0,-3-2 0,0 4 312,-3 0 8,-5 2-320,2 0 0,-4 2 712,1 2 0,-4 1-712,1 0 0,3 1 560,-3-2 8,2 2-568,0-1 0,1 2 384,2 0 16,-2 0-400,-3 1 0,3-1 360,0-1-8,-1-2-352,0 0 0,4-3 288,3 1 8,0-6-296,1 0 0,4 2 240,2-5 0,-1 2-240,0-2 0,3 2 208,-4-1-8,4 0-200,-2-1 0,2 0 168,-3 0-8,3 0-160,0 0 0,0 0 136,0 0 0,3 0-136,-3 0 0,2 0 96,2 2 0,2 1-96,3 2 0,5 1 104,5-1 0,-1 1-104,-2 0 0,-1 0 88,-1-2 16,1 0-104,-1 0 0,1 0 88,-2-3 0,-2 4-88,6-2 0,-1-2 96,-2 0 8,-2 0-104,0 2 0,-4-3 120,-1-3 8,-2 3-128,0 3 0,-1-3 152,-2 0 0,2 0-152,-4 0 0,3 0 176,-3 0 0,0 0-176,0 0 0,0 0 168,0 0 8,0 0-176,0 0 0,0 0 144,0 0 0,0 0-144,0 0 0,-3 0 104,-1 0 8,3 0-112,0 0 0,1 0 24,-3 3 8,3 0-32,-1-1 0,1-2-11064</inkml:trace>
  <inkml:trace contextRef="#ctx1" brushRef="#br1">3583 4027 6224,'0'0'0,"0"-2"0,0 2 0,0 0-256,0-1 0,0 1 256,0-3 0,0 3-4288</inkml:trace>
  <inkml:trace contextRef="#ctx1" brushRef="#br1">4017 4087 6016,'0'0'0,"0"0"0,0 0 0,0 0 0,0-2 0,0 2 0,0 0 0,0 0-56,0-2 0,0 2 56,0 0 0,0 0 112,0-2 16,0 2-128,0 2 0,0-2 480,0 2 0,0-2-480,-5 4 0,-5 4 624,0 5-8,-6 1-616,2 4 0,0 0 672,-2 4 0,-1 1-672,2-2 0,1-4 480,-4 2 8,-1-3-488,4 0 0,-1-2 352,1-1 8,-1-3-360,3 2 0,-3-3 296,1 1 0,1-2-296,0-1 0,3-2 256,3-2 0,1 0-256,3-3 0,2 2 192,-1-2 8,0 0-200,2 0 0,-2 0 168,1 0 8,-3 0-176,3-2 0,0 2 184,0-3-8,0 3-176,0-2 0,-1 1 152,1-2 0,0-1-152,2-3 0,4-1 144,-1-3 8,-1-1-152,4 0 0,3-2 128,3 1 0,-3-1-128,1 0 0,0 0 88,0 0 8,-2 0-96,4 3 0,0 3 64,2-2 0,2 2-64,-6 0 0,2 1 40,1 3-8,-2 0-32,1 0 0,-1 4 24,2 0 8,-2 2-32,-2 1 0,-3 4 16,1 1 0,1 3-16,-2-1 0,-2 5 32,1-1-8,-3 0-24,1-3 0,-2 0 24,1 0 16,-2 0-40,3-2 0,0-2 32,-3-2 16,1-2-48,1 2 0,2-3 48,-2 2-8,2-1-40,-2 0 0,-2-1 40,2 0 0,0-2-40,-1 1 0,3-1 40,-2 2-8,1-2-32,3-2 0,-2 2 8,4-1 8,-1-1-16,-2-2 0,-5 4-11528</inkml:trace>
  <inkml:trace contextRef="#ctx1" brushRef="#br1">4363 3892 7832,'0'0'0,"0"-2"0,0 2 0,0-2 88,2-1 8,-2 2-96,2-1 0,-2 2 240,0-3 8,0 3-248,0 3 0,0-1 376,0 0 16,0 8-392,0 3 0,-4 9 280,0 6-8,2 1-272,-1-4 0,1-2 224,0-3 16,0 3-240,-1 0 0,1 3 208,-1-1 24,2-1-232,1 0 0,0-2 208,0-1 8,1 0-216,1-4 0,-1-3 192,1-2 8,1-4-200,-1-1 0,0-5 192,-2 0 8,2 0-200,-2-2 0,3 0 176,-3 0 8,2 0-184,-2 0 0,2 0 168,0-2 8,0 0-176,0 0 0,5 0 48,3-2 8,-4 0-56,1-2 0,-7 6-9560</inkml:trace>
  <inkml:trace contextRef="#ctx1" brushRef="#br1">4583 3733 4120,'0'0'0,"0"0"0,0 0 0,0 0 112,0 0 16,0 0-128,0 0 0,1 0 96,1 0 8,-1 0-104,3 0 0,0-2 520,4 0 8,1-2-528,4-2 0,1-4 584,-2-1 8,0-1-592,-3 0 0,-3-1 496,3-2-8,-1 0-488,3 1 0,-1 0 552,2-1 0,-3 3-552,0 1 0,0 3 520,-1-3 16,-1 2-536,-2-1 0,0 3 464,-5-1 8,4 3-472,-4 2 0,0 0 424,0 3 8,0-2-432,0 1 0,0 1 360,0 0 8,0 0-368,0 0 0,0 0 336,0 0-8,-4 0-328,4 6 0,-3 2 280,1 1 8,2 4-288,0 2 0,0 1 248,0-2 16,0 0-264,2-4 0,1 2 192,-3-1 8,4-1-200,-4-2 0,2-2 168,1-3 16,-2 2-184,2-2 0,-1 5 128,2-3-8,1-2-120,-3 0 0,1 1 80,-2 0 0,2-1-80,0 0 0,-2-3 24,0 2-8,3-2-16,-2 2 0,-2-2-11544</inkml:trace>
  <inkml:trace contextRef="#ctx1" brushRef="#br1">4656 4024 5320,'0'0'0,"0"0"0,0 0 0,0 0 0,0 0 0,0 0 0,0 0 0,0 3 80,0 2 8,-2 1-88,0 2 0,-1 4 352,2 3 8,-5 1-360,3 3 0,-3-2 568,0 5-8,4 0-560,-2-4 0,1-2 720,1-2 0,-1 1-720,1-4 0,-1 2 584,-3-2 0,2 0-584,0-3 0,3-2 480,1-3 8,0 0-488,0-3 0,0 0 328,0 0 16,0 0-344,0 0 0,0 0 232,0 0 0,0 0-232,1-2 0,0 1 112,2 0-8,-3-3-104,3-2 0,0-2 0,4-3 16,-2-3-16,-3 0 0,-2 14-9216</inkml:trace>
  <inkml:trace contextRef="#ctx1" brushRef="#br1">4594 3863 5624,'0'0'0,"0"0"0,-3 2 0,3-2-80,-2 3 0,2-3 80,-2 2 0,2-2-4104</inkml:trace>
  <inkml:trace contextRef="#ctx1" brushRef="#br1">4610 3896 4216,'0'0'0,"0"0"0,6 2 0,-6-2 256,14 1 16,-14-1-272,26 2 0,-12-2 608,-1-2 16,1 1-624,3-1 0,2 2 664,0-4 0,0-2-664,0 2 0,-1-1 496,-2-1 8,-1-1-504,-1 0 0,2 0 368,-5-2 0,0 3-368,-1 0 0,-1 2 344,-3-2 16,-3 1-360,0 1 0,-1 0 352,1 2 0,-3 1-352,2-4 0,-2 2 296,0 0 0,0-2-296,0 2 0,-2 0 312,-1 0 8,-2-2-320,0 2 0,1-1 312,-2 2-8,0-2-304,-1 3 0,2 0 264,-1 1 16,-2-2-280,5 2 0,-3 0 224,2 0 8,2 0-232,2 0 0,-2 2 168,0-1-8,2 2-160,0-1 0,0-2 96,2 2 8,0 2-104,-2-4 0,0 0-10376</inkml:trace>
  <inkml:trace contextRef="#ctx1" brushRef="#br1">4618 4317 6728,'0'0'0,"0"0"0,0 0 0,0 0 32,0 0 0,0 0-32,3 0 0,1 0 64,1 0 0,4-1-64,4 0 0,3-1 144,2-2 8,1-1-152,1 2 0,1-3 264,1 1 16,-1-1-280,0 0 0,0 1 368,-5-1 8,-1 1-376,1 2 0,-8 3 256,2-2 0,-3 1-256,0-1 0,2-3 112,-4 2 0,0 0-112,-3 2 0,-2 1-6936</inkml:trace>
  <inkml:trace contextRef="#ctx1" brushRef="#br1">4616 4063 5920,'0'0'0,"0"-3"0,0 3 0,0 0 0,0 0 0,0-2 0,0 1 0,0 0-16,0-1 0,0 2 16,0 0 0,0 0 72,0-2 0,0 2-72,0-2 0,0 1 344,2 0 8,1-1-352,1-2 0,4 0 528,5-2 8,-3-1-536,6 1 0,-5 0 608,3 1 8,2 0-616,2 2 0,2-1 640,-3-1 0,1 2-640,-3-3 0,0 1 528,-7 1 0,1 0-528,-3 2 0,-3 2 424,-1 0 0,1 2-424,-2 0 0,2-2 248,-3 0 16,0 0-264,0 0 0,-4 4 136,1 0 24,1 3-160,-7 1 0,9-8-9760</inkml:trace>
  <inkml:trace contextRef="#ctx1" brushRef="#br1">4646 4172 7528,'0'0'0,"0"-2"0,2 2 0,2-1 104,0 0 8,5-3-112,4-2 0,3 1 272,4-4-8,0 1-264,-2 0 0,-2 3 264,0 2 0,-1-1-264,2 2 0,-5-3 256,2 2 0,-5 0-256,-1 2 0,-5 1 256,-2 0 0,1 0-256,-1 0 0,-1 0 200,0 0 0,0 1-200,0 2 0,-1 0 144,-2 2 0,-4 1-144,-2 2 0,9-8-7896</inkml:trace>
  <inkml:trace contextRef="#ctx1" brushRef="#br1">4649 4035 2608,'0'0'0,"0"-2"0,0 2 0,0 0-1968</inkml:trace>
  <inkml:trace contextRef="#ctx1" brushRef="#br1">5202 4016 5416,'0'0'0,"-4"5"0,-4 7 0,-2 7 480,-5 4 0,0 2-480,5-1 0,0 5 912,5 1-8,-2-2-904,4 1 0,0-4 704,6-2 0,0-2-704,0-1 0,2-8 480,2-1 0,2-2-480,-1-1 0,2 0 328,1-3-8,0 1-320,0-4 0,3 2 200,0-1 8,1-1-208,-3-2 0,-12 0-8720</inkml:trace>
  <inkml:trace contextRef="#ctx1" brushRef="#br1">5260 3957 6928,'0'0'0,"0"-2"0,-3 0 0,2 1-256,1 0 16,-2-1 240,2 2 0,0 0-4832</inkml:trace>
  <inkml:trace contextRef="#ctx1" brushRef="#br1">5410 4057 7832,'0'0'0,"-2"0"0,-1 0 0,2 0-16,-2 0 8,3 0 8,-2 0 0,2 0 80,2 0 8,-2 0-88,0 0 0,0 0 224,3 0 8,-3 0-232,4 0 0,3 0 248,5 1-8,3 1-240,2 1 0,1-2 360,3 0 0,-1-1-360,-2-1 0,-3 0 360,-1 1 8,-1-3-368,-2-1 0,-2 0 368,0-2 0,-4 2-368,2 0 0,-5-1 312,-2 2 0,1 0-312,2-3 0,-1 4 328,-2-1 0,3-3-328,-3 1 0,0 2 304,0-3 16,0 1-320,0 2 0,0-2 264,-5 1 16,1 1-280,2 0 0,-1 1 208,1 2 0,-1 0-208,2 0 0,-2 0 120,3 2 8,-3 2-128,2 1 0,1 1 64,0 2 8,1-1-72,2 3 0,-3-10-10776</inkml:trace>
  <inkml:trace contextRef="#ctx1" brushRef="#br1">5404 4187 6424,'0'0'0,"0"0"0,0 0 0,0 0 64,0-3 0,0 3-64,0 3 0,1-3 88,0 2 0,3-2-88,-1 1 0,0 2 224,5 1 0,1 2-224,2 0 0,4 2 408,-2 1-8,1 1-400,-2-2 0,-4 2 592,2-2 16,-4 0-608,-1-2 0,2-1 496,-2-2 16,-2 1-512,1 0 0,1-2 400,1 0-8,-1 0-392,-2 1 0,1-1 240,-4 2 8,3-4-248,-1 1 0,-2-1-8616</inkml:trace>
  <inkml:trace contextRef="#ctx1" brushRef="#br1">5636 4101 5720,'0'0'0,"0"-1"0,0 1 0,0 0 248,0 0 0,0-3-248,0 3 0,0 0 376,0 0 16,0 0-392,0 0 0,0 0 312,0 0 8,-6 3-320,-2 6 0,-3 4 296,-2 4 8,-1 2-304,2-3 0,0 0 280,-2-1 0,2 0-280,0-1 0,0 0 248,1 3 16,1-4-264,-2-1 0,1-1 240,2-4 8,0 0-248,0-1 0,4-2 200,4-4 16,-1 2-216,-1 0 0,2-2 128,-1 0 8,2 0-136,0 0 0,0 0-7848</inkml:trace>
  <inkml:trace contextRef="#ctx1" brushRef="#br1">5826 4240 9344,'0'0'0,"1"0"0,-1 0 0,0 0 16,1 0 0,2 0-16,-3 0 0,2 3 56,-2 2 0,0 1-56,-2 2 0,-3 3 288,-2 2 8,-2 2-296,1-1 0,-1 0 352,0-2 16,-3 2-368,4-1 0,1-2 416,-2 1 0,3 1-416,0-2 0,3 1 248,0 0 8,3-2-256,0-2 0,3-1 112,-2-5 16,1 2-128,2-4 0,-4 0-9280</inkml:trace>
  <inkml:trace contextRef="#ctx1" brushRef="#br1">5933 4214 7232,'0'0'0,"3"-1"0,-3-1 0,0 0 24,0-2 16,2 2-40,-2-2 0,2 2 16,0 0 0,-2 2-16,3 0 0,-3 0 104,3-2 0,-3 2-104,1 0 0,1 0 184,1 0 0,-1 2-184,5 0 0,-2 4 224,2-2 8,1-2-232,1 0 0,0 1 272,0-2 0,2-1-272,0-1 0,3-2 88,-3 1 0,0-2-88,-3 0 0,-8 4-6816</inkml:trace>
  <inkml:trace contextRef="#ctx1" brushRef="#br1">5995 4081 8432,'0'0'0,"0"0"0,0 0 0,0 0 0,0 0 0,0 0 0,0 0 0,0 0-8,0 0 8,0 0 0,0 2 0,0 0 160,0 2 16,-1 2-176,-1 7 0,0 2 352,-5 6-8,4 1-344,-1-4 0,2 1 472,0-2 0,0-3-472,-1 0 0,2-3 464,-2 0 16,3-1-480,0-2 0,0-2 328,0-2 8,0-1-336,0-3 0,0 1 168,0 0 8,0 0-176,0 2 0,0-3 40,0 1 16,0 0-56,0 0 0,0-1-9344</inkml:trace>
  <inkml:trace contextRef="#ctx1" brushRef="#br1">6168 4032 7328,'0'0'0,"0"0"0,0 3 0,0 0 0,4-3 0,-3 4 0,4 2 0,-1 3-40,6 3 0,-1 0 40,1 0 0,-1 1 296,1-3 0,-2 2-296,-2 2 0,-3 2 864,1 2 0,-1 1-864,0-3 0,-3 5 872,0-4 8,-3 1-880,0-1 0,-2-3 688,-1-2 0,0 1-688,-3-2 0,-3-2 424,3 0 8,-2 0-432,0-1 0,3 0 296,-1-3 8,2 1-304,3-4 0,4-2-10616</inkml:trace>
  <inkml:trace contextRef="#ctx1" brushRef="#br1">6474 3957 4416,'0'0'0,"1"-2"0,-1-1 0,3 0 496,-1-3 16,-2-1-512,1 1 0,1 2 536,0 0 0,0 2-536,-2 0 0,0 2 424,0-2-8,0 1-416,0 1 0,0-3 424,0 3 8,0 3-432,0 0 0,0 5 376,-2 0 0,-3 7-376,3 3 0,-2 3 400,-2 4-8,0 0-392,-1-3 0,0 3 416,1-2-8,0-1-408,0 3 0,2 3 360,2 2 8,0-3-368,2-5 0,-3-2 360,3-1 0,3-3-360,-3-2 0,2-2 280,0-3 0,2-1-280,-4-5 0,0 0 200,0-3 8,3 0-208,-2 0 0,2 0 160,0-3 8,2 1-168,3-1 0,7-3 72,0-3 0,0 0-72,-3 0 0,-12 9-10096</inkml:trace>
  <inkml:trace contextRef="#ctx1" brushRef="#br1">6851 4075 7832,'0'0'0,"0"0"0,0 0 0,0 0-32,0 0 0,0 0 32,0-2 0,0 2-152,0 0 0,0 0 152,0 0 0,0 0 128,0 0 0,0 0-128,0 0 0,0 0 520,-5 0 8,1 2-528,-7 4 0,-7 4 672,1 5 8,-4-5-680,5 2 0,1-1 552,5 0 0,-5 1-552,4-2 0,0 1 400,1 1 0,1-2-400,3 0 0,0 1 280,-1-1 8,2 2-288,-1-4 0,-2 1 224,1-4 8,4-1-232,-2-2 0,1 0 168,2 0 8,-4-1-176,4 0 0,1 1 136,-2-2 8,1-2-144,1 1 0,-1 0 128,2-1 8,0 0-136,2-1 0,-1-5 120,1 0-8,1-3-112,-2-1 0,4-2 112,2-3-8,0 1-104,-1 3 0,0 3 80,0 2 8,-2 2-88,1 0 0,-1 1 48,-2 2 8,1 0-56,-3 0 0,2 1 40,0-1 0,0 2-40,0 1 0,0 0 32,3 0 0,-3 1-32,4 4 0,0 1 32,-3 2 8,3 3-40,-2 0 0,-2-3 24,-2 2 16,3 1-40,0-3 0,2 3 40,-2 1 8,3-1-48,-1 0 0,4-2 64,1-1 0,-2 0-64,3-3 0,-1 1 80,0-1 0,1-2-80,2 1 0,4 1 72,0-3 0,1-1-72,-4-2 0,-14 1-11600</inkml:trace>
  <inkml:trace contextRef="#ctx1" brushRef="#br1">7003 3937 6632,'0'0'0,"-1"-1"0,1 1 0,-4 0 32,4-2 8,0 2-40,0 0 0,0 0 304,0 2 0,0-1-304,0-1 0,0 0 392,0 0 16,0 0-408,0 0 0,0 0 280,4 0 8,-4 1-288,2 4 0,7-2 248,0 3 16,3 1-264,5-1 0,2 0 272,6-1 16,-1 0-288,-1 0 0,-3-1 336,-1 2 0,0 0-336,-4 2 0,0 1 328,0-3-8,-3 1-320,1 2 0,0-4 264,2 1-8,-2-1-256,-3 2 0,2 2 344,0-1 8,0 0-352,-1 3 0,-1-2 400,2 2 16,-1-1-416,1 4 0,-4 0 368,-1 0 0,-1 1-368,-4-3 0,-2 0 344,-1 3-8,-4-4-336,-4 2 0,-1-1 264,-5 0 0,2-2-264,-2 1 0,1 1 264,-4-4 8,3 2-272,1-2 0,0-3 240,2 3 8,-1-5-248,2 0 0,3 1 208,2 0 7,-1-4-215,1 1 0,4 0 136,-1-1 0,0 0-136,0 0 0,3 0 48,0 0 16,-4 0-64,4 0 0,-2 0 8,1 0 8,1 0-16,1 0 0,1 0-16,2 0 8,-1-1 8,3 0 0,-6 1-12663</inkml:trace>
  <inkml:trace contextRef="#ctx1" brushRef="#br1">7997 4240 6824,'0'0'0,"-1"0"0,-1 0 0,1 0 0,1-3 0,0 3 0,0 0 0,0 0 96,0 0 0,0 0-96,0 0 0,0 0 224,0 0 8,0 0-232,0 0 0,0 0 264,0 0-8,0 0-256,1 3 0,1-1 344,0-1 0,4 2-344,3-1 0,1 0 512,3 2 0,3-2-512,-2-2 0,-2 1 544,3-1 16,-1-1-560,-2 1 0,0-2 568,-1 2 8,0-3-576,-4 2 0,-1 0 576,-1 1 0,-1 0-576,1-1 0,-2 1 440,1-2 8,-2 2-448,-2 0 0,0 0 344,1 0 0,1 0-344,0 0 0,0 0 264,-2 0 8,0 0-272,0 0 0,0 0 168,0 0 8,0 0-176,0 0 0,0 0 72,0 0 8,0 0-80,0 0 0,0 0-11792</inkml:trace>
  <inkml:trace contextRef="#ctx1" brushRef="#br1">8026 4114 6632,'0'0'0,"0"0"0,0 0 0,0 0 312,0 0 8,0 0-320,0 0 0,0 0 768,0 0-8,0 0-760,0 0 0,0 0 712,0 0 0,0 0-712,0 0 0,0 0 624,0 0 16,0 0-640,0 0 0,0 0 328,2 2 16,-2-2-344,5 6 0,-5-6 328,16 6 16,-16-6-344,26 2 0,-12-2 336,1 0 0,0 0-336,0-2 0,-3 2 368,2-3 0,-3 2-368,1 0 0,-3 0 344,-1 1 0,-1-2-344,-3 2 0,1-3 264,0 3 8,1-1-272,-1-1 0,0 2 224,-4 0 8,0-2-232,1 2 0,-1 0 152,2 0 0,-2 0-152,0 0 0,1 0 96,0 0 0,-2 0-96,0 0 0,0 2 23,0-2 9,0 3-32,-2 0 0,-2-1-16,1 0 16,0 4 0,1-2 0,2-4-12343</inkml:trace>
  <inkml:trace contextRef="#ctx1" brushRef="#br1">8574 4144 6424,'0'0'0,"0"-2"0,0 2 0,0 0 192,0 0 0,0-3-192,0 3 0,0-2 432,0 2 8,0 0-440,0 0 0,0 0 464,0 0 16,0 0-480,0 2 0,-2 1 328,-1 2 8,-2 4-336,1 1 0,0-2 320,1 5 16,-2-3-336,0 2 0,-1 0 328,3 1 16,-3-3-344,0 2 0,1-3 312,1-3 8,0 1-320,2-1 0,0-3 248,2-1 16,0 1-264,0-1 0,2 0 216,-2 0 8,2 1-224,-2-2 0,4 1 168,-2 1 0,0-1-168,2-1 0,1 0 120,-1 1 8,3-2-128,1-2 0,-2 1 24,1 0 8,1-1-32,-2-2 0,-6 4-9640</inkml:trace>
  <inkml:trace contextRef="#ctx1" brushRef="#br1">8601 3973 7936,'0'0'0,"-3"0"0,3 0 0,-2 0 32,0 0 0,1 0-32,0 0 0,1-2 104,-2 2-8,2 0-96,0-2 0,0 2 352,0-2 8,0 2-360,0 0 0,0 0 352,0 0 0,0 0-352,0 0 0,0 0 312,0 0 0,0 0-312,2 0 0,-2 2 256,1 0 8,0 2-264,3 0 0,-4-4-8080</inkml:trace>
  <inkml:trace contextRef="#ctx1" brushRef="#br1">8878 3981 6928,'0'0'0,"0"-2"0,0 2 0,0 0 16,0 0 0,0 0-16,0-2 0,0 2 24,0 0 0,0 0-24,0 0 0,0 0 312,0 0 16,0 0-328,0 0 0,0 2 384,0 1 0,0 5-384,0 4 0,0 5 408,-3 2-8,-1 1-400,2-1 0,-2 1 352,-1-3 0,1 3-352,-1 4 0,-1 1 320,0 3 0,1-4-320,-2-2 0,4-3 272,1-1 8,-1-2-280,2-1 0,-4-3 248,1-2 8,2-2-256,2 0 0,0-2 216,0-1 0,0-2-216,0-1 0,1-2 160,0 3 8,-1-3-168,2 1 0,-2 1 136,0-2 8,0 0-144,0 0 0,2-2 120,-2 1-8,3-2-112,-3 1 0,2-6 96,2-1 16,1-4-112,2 0 0,1-4 88,-1-2 8,0-1-96,-3-1 0,-2 0 104,0-1 0,0-1-104,3 1 0,0 0 80,-1-2 16,0 3-96,2 2 0,-6 0 72,0 1 8,0 2-80,2-1 0,-2 1 88,-2 1 0,2 0-88,0-1 0,0 1 80,2-1 8,-2 5-88,0 1 0,2 4 104,-1 3-8,0-2-96,-1 2 0,0-1 88,0 2 16,3 0-104,-3-1 0,1 2 88,0-1 0,0-3-88,1 1 0,1-2 80,-1 2 8,3 0-88,1-2 0,2-1 104,-2 1-8,2 3-96,-1-2 0,1 1 88,1 1 16,-3 0-104,3-1 0,2 0 88,0 0 0,0 0-88,3 2 0,-1-1 80,4 0 8,-3 0-88,4 0 0,1-2 88,0 2-8,1-3-80,1 1 0,-2 2 72,0-3 8,-1 4-80,2-3 0,-2 4 72,2 1 8,0 0-80,5 0 0,-2 0 64,1 2 0,2-2-64,-1-1 0,-2 0 48,-1-4 8,-3 4-56,0-2 0,0 3 56,-2-4-9,-1 4-47,-6 0 0,1 0 48,-6 0 0,2 2-48,0 0 0,-1-2 48,1 3 16,-1-3-64,-2 1 0,2 0 64,1-1 0,-2 0-64,-2 0 0,0 1 64,-2 2 0,0-1-64,3 2 0,-1-2 64,-2-1 8,1 2-72,-2-1 0,0 1 48,1 2 8,1 1-56,-2 2 0,0 1 56,0 1 8,-3 3-64,0 0 0,0 1 40,-3-1 16,2 2-56,-1 2 0,0-3 32,0-3 16,0 2-48,1 1 0,0 1 48,1-1-8,-3-1-40,1-1 0,2-2 48,3 0-8,-3-2-40,2-3 0,0 1 48,1-3 8,0 0-56,0 2 0,0-2 40,-2-3 8,0 1-48,-1 0 0,2 0 48,1 1 0,0-2-48,0 2 0,0-1 40,0 0 0,0-1-40,0 0 0,0 0 40,0-1-8,0 0-32,0-1 0,0 2 32,0-2 0,0 1-32,0 0 0,0 0 0,0-2 8,0 0-8,0 0 0,0 3-13607</inkml:trace>
  <inkml:trace contextRef="#ctx1" brushRef="#br1">9030 4063 3712,'0'0'0,"0"0"0,0 0 0,0 0-2792</inkml:trace>
  <inkml:trace contextRef="#ctx1" brushRef="#br1">9044 4064 5520,'0'0'0,"1"0"0,-1 0 0,3 0-8,-2 0-8,2-1 16,3 1 0,-1-3 72,2 0 0,2-2-72,2-1 0,4-2 520,0-3 16,-2 0-536,-1 3 0,-2-3 616,-1 2 8,-2-2-624,0 1 0,-2 0 608,0-3 8,-3 1-616,4 2 0,-4 0 472,-2 2-8,3 0-464,1 2 0,0-2 416,-2 0-8,0-1-408,-2 3 0,-2 0 352,1-2 8,-2 2-360,3 2 0,0 1 272,0 2-8,0 1-264,0-2 0,0 1 240,0 1 16,-2 1-256,-1 1 0,-1 0 184,2 2 8,-4 0-192,4 8 0,-4 5 128,-1 3 8,3-3-136,0 2 0,0-1 104,1 1 16,1-3-120,-1-1 0,2-1 80,-1-1 8,1-2-88,1-2 0,1-2 56,1-3-8,-2 0-48,0 0 0,1-1 40,0-2 8,-1 0-48,0 0 0,2 2 24,0-3 8,-2 1-32,0 0 0,0 1 32,0-2-8,2 0-24,-1 0 0,1-2 16,2 1 16,-2 0-32,5 1 0,-3-4 24,4 2 0,-5-3-24,2 3 0,-3 0 32,-1 2 0,0 0-32,0 0 0,1 0 32,-2 0 0,0 0-32,2 0 0,-2 0 32,0 0-8,0 0-24,0 0 0,0 0 16,0 0 16,2 0-32,-1 0 0,0 0 8,1 0 0,1 0-8,-1 0 0,1 0 0,1 0 0,-1 0 0,0 0 0,0 0-8,0 3 0,3-2 8,-4-1 0,-2 0-10752</inkml:trace>
  <inkml:trace contextRef="#ctx1" brushRef="#br1">9107 3976 8240,'0'0'0,"0"0"0,0 0 0,0 0 16,0 0 0,0 0-16,0 0 0,0 0 16,1 0 16,0 0-32,3 0 0,-2 1 248,5 1 8,4 2-256,1 1 0,3-4 288,3 1 8,-4 1-296,-1-1 0,-5-2 280,-1 0 8,-2 0-288,-2 0 0,0 0 256,2 1 0,-2 2-256,1-1 0,0-2 104,1 0 0,-3 0-104,2-2 0,-4 2-8024</inkml:trace>
  <inkml:trace contextRef="#ctx1" brushRef="#br1">9151 4181 5824,'0'0'0,"0"0"0,-3 0 0,0 0 144,2 0 8,0 0-152,-3 0 0,1 0 208,0 0 8,0 0-216,1 0 0,0 0 440,1 0 8,1 0-448,-3 0 0,3 0 440,-2 0 8,2 0-448,2 0 0,-2 0 488,3 0 16,-2 0-504,3 0 0,9 0 480,2 0 0,5 0-480,-2 0 0,-1 0 432,4-3 0,-3 1-432,2-2 0,-4 1 456,-1 0 8,1-1-464,-1 0 0,2 1 440,-1 1 8,1-1-448,-6 3 0,-2 0 376,0 0 0,-5 3-376,1-3 0,0 0 240,1 0 8,-2 0-248,-2 0 0,-2 0 144,0 0-8,0 0-136,0 2 0,0-2-10848</inkml:trace>
  <inkml:trace contextRef="#ctx1" brushRef="#br1">9364 3944 5920,'0'0'0,"-2"2"0,0 1 0,-1 0 336,-3 4-8,1-1-328,2 2 0,1-2 672,0 3 8,-1-3-680,0 2 0,1-2 592,2-1 0,-3 1-592,3-1 0,0-2 384,3 0 8,-3 0-392,1 2 0,0-2 256,0 0 0,1-1-256,-2 0 0,3-1 208,-1 0 0,3 1-208,-3-2 0,0 2 160,0-2 0,3 0-160,4-2 0,0 2 128,0-2 8,0 1-136,-1-2 0,-5 1 104,0 0 16,-2 1-120,2 1 0,-3 0 96,2 0 8,-2 0-104,1 0 0,-1 0 88,0 0 0,2 0-88,-1 0 0,-1 0 72,2 0 0,1 0-72,-3 2 0,1 1 72,0-3 0,1 2-72,-1-1 0,0 0 56,2 1 0,-3-2-56,2 2 0,-2-2 48,2 0 8,0 0-56,-2 0 0,2 0 32,1 0 16,0 0-48,1-2 0,-1 2 32,-3-3 16,6 0-48,-4-2 0,3-1 64,1-2 8,-3 0-72,1 0 0,-4 0 80,0 1 8,0 1-88,0-1 0,0 0 120,0 0-8,0 1-112,-4-2 0,1 2 168,1 0 0,2 1-168,-3 3 0,2 0 184,0 2 8,1-2-192,0 1 0,0 1 160,0 0 0,0 1-160,0 1 0,0 2 112,0 1-8,1 1-104,0-2 0,-1-4-10848</inkml:trace>
  <inkml:trace contextRef="#ctx1" brushRef="#br1">9355 3949 6128,'0'0'0,"0"0"0,0 0 0,0 0-80,0 0 8,0 0 72,0 0 0,0 0-4488</inkml:trace>
  <inkml:trace contextRef="#ctx1" brushRef="#br1">11866 4160 4120,'0'0'0,"0"0"0,4-6 0,-4 6 272,3-9 16,-3 9-288,5-10 0,-5 10 672,2-12 8,-2 12-680,1-11 0,-1 11 728,3-8-8,-3 8-720,0-7 0,0 7 712,1-7 0,-1 7-712,3-3 0,-3 3 520,0-3 0,0 3-520,0-2 0,0 2 416,0-1-8,0 1-408,0 0 0,0 0 384,-6 6 16,6-6-400,-11 17 0,2 2 456,-3 5 0,3 1-456,-1-2 0,3-2 440,1 0 0,1-4-440,1 0 0,0-4 376,2 0 16,2 0-392,-4-4 0,4 1 280,4-3 24,-4-2-304,2-2 0,-2 0 208,1-2 8,2 0-216,-1 0 0,0 1 168,3-2 0,1 0-168,1-3 0,3 1 128,-1-4 0,3-2-128,1-3 0,0 2 104,0-2-8,0-1-96,0-1 0,-3-1 80,1 0 8,-2 0-88,1 0 0,0 1 64,4 1 8,-6 0-72,1 0 0,0 2 56,-4-5 0,2 5-56,-3 1 0,0 1 64,-2 2 7,1 2-71,-1 0 0,-2 2 80,0 1 0,0 1-80,0-2 0,0 2 80,0 0 0,-2 2-80,-1 1 0,-2 1 80,0 3 0,-4 4-80,1 3 0,1 4 80,-2 2 0,4-1-80,0-1 0,1 0 72,3-2 8,1-2-80,1 1 0,1-7 48,0 0 0,0 0-48,1-4 0,-1-2 16,0-1 0,2 1-16,2-1 0,-1-1 0,0-1 8,0-1-8,4 1 0,-1-2 0,1 0 0,0 1 0,0-4 0,-1 2-64,-3 0 16,2-2 48,2-2 0,-9 8-12967</inkml:trace>
  <inkml:trace contextRef="#ctx1" brushRef="#br1">11916 3972 7736,'0'0'0,"-2"-1"0,0 1 0,0 0-88,0-2 8,2 0 80,-3 2 0,3 0 40,-2 0 8,0-3-48,1 2 0,0-1 248,-1 2 16,2 0-264,0 0 0,0 0 408,0 0 16,0 0-424,2 0 0,-1 0 448,0 0 0,3 0-448,5 6 0,0-2 480,3 3 0,6-1-480,-2-1 0,1-3 520,-2 1 16,4-3-536,-5 3 0,0-3 472,-2 1 16,0-1-488,0-1 0,-3-2 416,0 0 16,0 1-432,-4-3 0,1 2 400,-3-1 0,1 2-400,0-4 0,0 1 344,-2 0 8,2-2-352,-3 1 0,-1-2 320,0 0 0,0 0-320,0-3 0,0 1 312,0-2-9,-1 2-303,-3 2 0,3 3 296,-2 2 0,2 0-296,0 2 0,-1 0 240,2 0 0,-4 1-240,2 1 0,1 1 192,-1 1 0,2-1-192,-2 4 0,2 2 96,-2 3 0,2 3-96,2 4 0,0-2 32,0 3 0,1-1-32,3-7 0,-6-11-13647</inkml:trace>
  <inkml:trace contextRef="#ctx1" brushRef="#br1">12465 4064 9344,'0'0'0,"-2"0"0,0 0 0,-1 0 32,3 0 8,-2 0-40,-2 1 0,1 4 72,-4-2 8,-7 5-80,-2 1 0,-3 7 368,-7 3 8,5 3-376,1-1 0,2 1 360,4-2 0,4 0-360,1-1 0,3-5 336,0 3 8,4-3-344,0 0 0,2-3 248,2 0 16,0 0-264,-2-5 0,3-3 184,-2-1 16,3 1-200,4 0 0,-1 3 136,2 0 0,4-1-136,2-3 0,4 0 56,0-2 0,2 0-56,-1-2 0,-20 2-9744</inkml:trace>
  <inkml:trace contextRef="#ctx1" brushRef="#br1">12675 4199 9040,'0'0'0,"-2"0"0,-2 3 0,-2 2 0,-2-2 0,-1 4 0,-3 2 0,-6 2-24,1 3 16,0-2 8,5 5 0,0-3 8,4 0 0,-1-1-8,-1-1 0,-2-1 128,3 0 8,-1-2-136,0 1 0,5-1 328,0-3 8,1-1-336,1-3 0,1-1 248,2 2 8,-2-3-256,1 1 0,0-1 72,1 0 0,0 0-72,1-1 0,-1 1-7952</inkml:trace>
  <inkml:trace contextRef="#ctx1" brushRef="#br1">12480 4276 6632,'0'0'0,"0"0"0,0 0 0,0 0 8,0 0 0,0 0-8,0 0 0,0 0 56,0 0 8,0 0-64,1 1 0,0 4 288,2-3 8,-3 2-296,2 2 0,1 4 480,3 0 16,-1 1-496,-1-2 0,-1-2 520,-1 0 8,2 0-528,-3-1 0,3-3 472,0 2 0,0-4-472,0 2 0,-2-2 264,-1 0-8,0 1-256,5-2 0,-6 0-8136</inkml:trace>
  <inkml:trace contextRef="#ctx1" brushRef="#br1">12531 4103 7936,'0'0'0,"0"0"0,0 0 0,0 0 8,0 0 0,0 0-8,0 0 0,0 0 16,0 0 8,0 1-24,0 4 0,2 0 80,0 4 16,4-1-96,3 0 0,3-2 112,4-1 16,0 0-128,0-3 0,-3-2 248,1-1 16,-1 0-264,-5 0 0,1 1 376,-3-4 0,-2 1-376,1 1 0,-3 0 552,1-2-8,1 0-544,-3 0 0,2-2 536,-2 1 16,2-1-552,-3 1 0,2-1 456,-2 1 16,0 2-472,0-3 0,-5 1 416,1 2 8,-1 1-424,0-4 0,0 3 304,1 0 0,-4 0-304,3 3 0,1 0 200,1 0 0,1 3-200,0-2 0,1 1 112,-1-2 16,0 3-128,2 0 0,0-3-11160</inkml:trace>
  <inkml:trace contextRef="#ctx1" brushRef="#br1">12820 3971 7632,'0'0'0,"0"0"0,0 0 0,0 0-8,0 0 0,0 0 8,0 0 0,0 0 0,0 0 0,0 0 0,0 1 0,0 3 320,2 1-8,-2 0-312,3 6 0,1 1 688,3 3 8,-2 1-696,0 0 0,-1 1 696,1 3 16,-1-1-712,-2 4 0,-2 2 680,0-1 8,1 0-688,0 0 0,-1-3 552,-1 0-8,0-1-544,1-1 0,-2-2 456,-2 0 0,-1-1-456,-1-2 0,-1 0 376,-3-3 0,2 1-376,1 0 0,0-1 336,1 2 0,0-3-336,0-2 0,3-4 72,-1-1 8,4-3-80,0 0 0,0 0 8,0 0 0,0-3-8,0 3 0,0 0-12008</inkml:trace>
  <inkml:trace contextRef="#ctx1" brushRef="#br1">12812 3979 8136,'0'0'0,"2"-1"0,-2 0 0,1-1 48,2-1 8,-1 2-56,0 0 0,-2 0 8,2 1 8,-2 0-16,1 0 0,-1 0-272,0 0 8,0 0 264,1 0 0,-1 0-5800</inkml:trace>
  <inkml:trace contextRef="#ctx1" brushRef="#br1">13650 4257 7736,'0'0'0,"0"0"0,0 0 0,0 0 8,0 0 0,0 0-8,0 0 0,0 0 8,0 0 8,0 0-16,0 0 0,1 0 280,3 0 0,0 2-280,6 0 0,6 0 416,1 0-8,1 1-408,0-2 0,1-1 400,0-2-8,1 0-392,0-2 0,1-2 576,0 0 0,1 1-576,1 2 0,3-1 560,-1-1 16,-1 2-576,-3 0 0,-4-1 504,-1 3 0,-6-2-504,-1 2 0,-4 0 408,-5 2 8,0 0-416,0-1 0,0 0 336,0 0-8,0 0-328,0 0 0,0 0 224,0 0 8,0 0-232,0 3 0,-5-1 112,0 4-8,0-3-104,2 0 0,3-3-11560</inkml:trace>
  <inkml:trace contextRef="#ctx1" brushRef="#br1">13902 4081 9144,'0'0'0,"0"0"0,0 0 0,0 0 440,1-2 8,-1 2-448,0 0 0,0 0 1000,0 0-8,0 0-992,0 0 0,0 0 720,0 0 0,0 0-720,-1 3 0,1-3 408,-10 11 16,10-11-424,-9 24 0,4-6 264,-1 3 0,-3 0-264,3 1 0,0-5 216,1 2 0,1-3-216,2-2 0,0 3 144,1-2 0,-1-1-144,1 0 0,0-5 88,-1-1 8,1-2-96,-1-2 0,1-1 40,1-2 8,0 1-48,0-2 0,0 3 8,0-3 0,0 2-8,0-2 0,0 0-8,0 0 8,0 0 0,0 0 0,0 0-11880</inkml:trace>
  <inkml:trace contextRef="#ctx1" brushRef="#br1">14810 4104 6928,'0'0'0,"-1"0"0,0 0 0,-1 0 0,2-1 0,0 1 0,0 0 0,0 0 280,0-2 8,0-1-288,0 1 0,0 1 528,2-1 8,-2-2-536,-2 2 0,0-1 504,-1 1 8,2 1-512,-3-1 0,2-1 528,-2 3 0,-4 0-528,-2 0 0,-4 3 584,-2-1 0,-1 4-584,2 0 0,-1 2 544,-2-3 0,-1 3-544,3 3 0,1-2 424,0 0 8,2 2-432,3-2 0,0 4 312,5-1 0,2-1-312,-2-2 0,4-2 272,-1-4-8,2 1-264,2 0 0,0-1 200,2 0 0,2 2-200,3 1 0,3-2 168,2 0 16,1-1-184,-1 0 0,2-3 120,3 0 8,-2-2-128,-1 0 0,-3 0 80,-1-3 0,-1 2-80,1-2 0,-1 4 56,-4 1 8,-1-2-64,0-1 0,-6 3-12152</inkml:trace>
  <inkml:trace contextRef="#ctx1" brushRef="#br1">14891 4311 11256,'0'0'0,"0"-1"0,-2 1 0,0 0 112,2 0 16,0 0-128,0 0 0,0-2 336,0 1-8,0 0-328,0-1 0,0 2 848,0-2 0,0 2-848,0-2 0,0 2 584,0 0 8,0 0-592,0-2 0,0 1 448,0 0 16,0 1-464,0 0 0,0 0 352,0 0 15,0 0-367,0 0 0,0 0 144,0 0 8,2 0-152,0 0 0,-2 0-12727</inkml:trace>
  <inkml:trace contextRef="#ctx1" brushRef="#br1">15240 4112 8240,'0'0'0,"0"-2"0,0 2 0,0 0-96,0-1 16,0 1 80,0-3 0,0 3-472,0 0-8,0 0 480,0-2 0,-2 1 272,-2 1 8,0-2-280,-3-1 0,-2 1 752,1 1 16,-6 2-768,1 1 0,2 3 848,-4 1 8,0 2-856,0 2 0,0 2 704,0 3 8,0-1-712,3 0 0,1-2 448,3 1 0,-1-2-448,1 1 0,5-1 400,3-1-8,2-4-392,-2 2 0,-2-4 312,1-2 8,1 1-320,1 0 0,2 2 240,-1-1 8,1-1-248,2 2 0,2-3 208,1 2 8,5-2-216,-2 0 0,3 0 160,2-1 0,-1-1-160,1-1 0,-1-1 64,1-4 0,2 2-64,4-2 0,3 0 16,1 0 8,0-1-24,-4 1 0,-22 6-12024</inkml:trace>
  <inkml:trace contextRef="#ctx1" brushRef="#br1">15461 4336 12160,'0'0'0,"1"2"0,-1-2 0,0 3 16,1-3 8,-1 0-24,0 0 0,0 0 112,0 0 8,0 0-120,0 0 0,0 0 800,0 0-8,0 0-792,0 0 0,0 0 744,0 0 0,0 0-744,0 0 0,0 0 640,0 0 7,1 0-647,2-3 0,-3 3-12599</inkml:trace>
  <inkml:trace contextRef="#ctx1" brushRef="#br4">15911 4109 6824,'0'0'0,"0"0"0,-4-3 0,4 3 256,-4 0 0,4 0-256,-3 0 0,3 0 552,-1 0 0,1 0-552,0 0 0,0 0 616,3 0-8,-3 0-608,7 0 0,-7 0 480,23 0 0,-8 0-480,4-2 0,2 1 256,3 1 0,-1-2-256,-1-1 0,-5 1 160,4 1 16,0-1-176,3 2 0,3-4 224,3 2 8,-2-1-232,2 1 0,-5 1 288,-1-1 8,-3-2-296,-4 2 0,-4-1 296,-2 0 8,-6 0-304,1 3 0,-3 0 280,-3 0 8,0 0-288,0 0 0,0 0 208,2 0 0,-2 0-208,0 0 0,0 0 128,0 0 8,-2 0-136,-1 0 0,-3 3 64,2 0 8,-4 2-72,-3 1 0,-5-4 0,-2 2 0,1 2 0,-1-4 0,18-2-10880</inkml:trace>
  <inkml:trace contextRef="#ctx1" brushRef="#br4">15955 4180 7632,'0'0'0,"0"0"0,0 0 0,0 0 0,0 0 0,1 0 0,0 0 0,1 0 0,-1 0 0,3 2 0,4 0 0,5-2 24,2 0-8,4 0-16,-1-2 0,1 0 200,0-2 0,2 0-200,0 0 0,1-1 400,2 2-8,0 0-392,0 2 0,-1 0 568,-1 0 8,-4-3-576,-3 3 0,-3 1 432,-5-2-8,0 2-424,-2 0 0,-1 0 288,-1 3 0,1-2-288,-1 2 0,-3-3 208,0 1 8,1 0-216,0 0 0,-1-1-8904</inkml:trace>
  <inkml:trace contextRef="#ctx1" brushRef="#br4">16170 4002 6632,'0'0'0,"1"-2"0,-1 2 0,0-2 128,3 1-8,0-2-120,-1 0 0,1 1 408,2-4 0,-2 1-408,1 2 0,-1-1 432,-2 2 0,2 0-432,-2-1 0,-1 2 424,4 1 8,-4 1-432,-4 2 0,3-1 384,-2 0 8,1 4-392,-2 6 0,-3 4 352,0 4 0,-3-1-352,2 1 0,-1-3 376,-1-3 8,-1 3-384,4 4 0,1 1 368,0 0 0,0 0-368,3-3 0,-3 0 336,1-5 0,0 2-336,1-1 0,1-3 288,-1-4 8,0 0-296,1 1 0,2-6 240,0 0 0,-1-1-240,2 0 0,0-1 208,0 2-8,0-3-200,0 1 0,0 0 168,0-1-8,0 0-160,0 0 0,0 0 80,0 0 8,0 0-88,2 0 0,-1 0 8,2 0 0,2-1-8,2-3 0,-7 4-11288</inkml:trace>
  <inkml:trace contextRef="#ctx1" brushRef="#br4">16809 4013 7328,'0'0'0,"0"0"0,0 0 0,0 0-8,0 0 0,0 0 8,0 0 0,0-2 0,0 2 0,-1 0 0,-3 0 0,-2 0 184,-2 0-8,-1 5-176,-2 2 0,0 3 376,-1 3 0,0-1-376,3 3 0,1 1 400,0 1-8,2 0-392,0 3 0,3 3 608,0-1 8,2-2-616,1 1 0,0-4 520,3-2 8,-1 0-528,2-2 0,1-4 416,0 0 0,2-2-416,-1-2 0,1-2 424,-2 0 0,4-3-424,3-3 0,2 2 360,2-1 8,3-6-368,4 1 0,5-5 296,4-4 8,-4-3-304,0 0 0,-3-3 312,-2-1 16,-2-2-328,0 0 0,-6 2 384,-2 1 0,-3 3-384,-1-2 0,-2 0 440,-4 3-1,0-3-439,-3 2 0,-5 1 440,1 1 0,-5 3-440,-2 1 0,-6 6 376,-3 2 8,0 4-384,-1 4 0,0 2 368,-4 5 16,0 0-384,1 2 0,0 5 208,-2 0 8,4 3-216,1 3 0,4 2 128,2 2 0,2-2-128,2-3 0,11-22-14895</inkml:trace>
  <inkml:trace contextRef="#ctx1" brushRef="#br1">5616 2623 6128,'0'0'0,"0"-1"0,0 1 0,0 0 32,0-2 8,0 2-40,0 0 0,0 0 48,0 0-8,0 0-40,0 0 0,0 0 416,0 2-8,0 2-408,-2 5 0,-2 5 584,-1 2 0,-1 1-584,0-2 0,2-2 544,-2 1 0,1 0-544,1 1 0,-1-5 480,0 2 0,1-1-480,2-3 0,-2-2 400,4 0-8,-2-4-392,2 0 0,-4 2 256,4-2 16,0-1-272,0 1 0,0 1 168,0-2 16,4 1-184,-4-2 0,2 3 64,2-3 0,-2 0-64,0 0 0,-2 0-9104</inkml:trace>
  <inkml:trace contextRef="#ctx1" brushRef="#br1">5761 2476 6728,'0'0'0,"0"-1"0,0 1 0,0 0-104,0-2 0,0 1 104,0 1 0,0 0-32,0 0-8,0 0 40,-1 0 0,-2 0 48,1 0 8,-1 6-56,-1 0 0,-3 8 192,-1 5 8,0 1-200,2-3 0,1-1 320,1-2 8,1 1-328,0 0 0,2 1 464,0-1 16,1 3-480,0-1 0,0-1 456,0-2 0,0 0-456,0-2 0,0-4 360,0-2 0,1-1-360,-1-4 0,0 0 304,0 1 0,0-2-304,0 0 0,0 0 200,1 0 0,0-2-200,1 1 0,-2 0 56,3 1 8,-3-5-64,2-2 0,-2-2 0,0-4 0,0-1 0,0 1 0,0 1-48,0-1 0,0 1 48,0-1 0,-2 0-312,-1 0-8,1 3 320,1 1 0,0 6-600,0 0 8,1 3 592,-3-3 0,3 3-432,-2-3 16,0 3 416,2-2 0,0 1-128,0 1 0,0 0 128,0-2 0,0 2 0,0 0 0,0 0 0,0 0 0,0 0 56,0 0 0,2 0-56,0 2 0,3 1 200,3 3 16,2-3-216,1-1 0,1 1 368,3-2 0,-3 1-368,0-2 0,-6-2 360,-1 1 0,4-1-360,0 1 0,0 1 216,0-2 0,0-1-216,1-3 0,7 1 80,-4-4 8,2 1-88,-2-1 0,-13 9-8152</inkml:trace>
  <inkml:trace contextRef="#ctx1" brushRef="#br1">5949 2314 7936,'0'0'0,"0"0"0,0 0 0,0 0 0,0 0 0,0 0 0,0 0 0,0 0-16,0 2 16,3 1 0,-1 6 0,5 4 208,2 6 8,-5-2-216,2 1 0,1 0 464,-1 3 16,2-2-480,-1 0 0,-2-2 592,-2-1 0,0 2-592,-1-2 0,2 1 632,-4 3 0,0-3-632,-5 2 0,-1 0 536,0 1 0,-3 1-536,3-2 0,-7 1 408,3 3 8,-4-2-416,4-5 0,-5 0 232,0-3 0,-2-2-232,5 0 0,3-3 160,0 0-8,-3 0-152,3-2 0,9-6-10816</inkml:trace>
  <inkml:trace contextRef="#ctx1" brushRef="#br1">6113 2218 5416,'0'0'0,"0"0"0,0 0 0,0 0-64,0 0 16,0 0 48,0 0 0,0 0 64,0 3-8,0-3-56,0 11 0,0-11 528,0 20 0,0-4-528,0 3 0,0 5 624,-3 3 16,-1 1-640,3-3 0,0 1 592,1-1 0,-3 0-592,3-3 0,0 0 560,0 0-8,0-1-552,0 2 0,-4-2 456,3 1 8,-4-1-464,3-3 0,1-1 376,-1 1 0,2-5-376,0-1 0,-2-1 264,2-3-8,-3-3-256,3-2 0,0 0 216,0-3 0,0 0-216,0 0 0,0 0 200,0 0 0,0 0-200,0 0 0,0 0 184,0 0 0,0 0-184,0 0 0,0 0 176,0 0-8,0-3-168,-4 3 0,2-2 128,2 0-8,0-2-120,0 0 0,1 0 96,0-2 0,0 0-96,2-1 0,-3 7-10664</inkml:trace>
  <inkml:trace contextRef="#ctx1" brushRef="#br1">6240 2399 3504,'0'0'0,"0"-2"0,0 2 0,0 0 192,2 0-8,-2-4-184,3 2 0,-3-5 288,1 0 8,1-4-296,-1 3 0,2-3 552,-1 2-8,1 1-544,1 2 0,-4 0 664,2 4 0,-1-3-664,0 2 0,1 0 648,0 2 8,-2 0-656,3-1 0,-3 2 616,0 0 16,0 0-632,0 2 0,0 3 496,0-2 8,0 8-504,-3 3 0,-1 5 456,0 6 8,-2 0-464,3 0 0,-1-3 416,1-1-8,-2 0-408,1 0 0,2-3 328,-3 0 0,1 2-328,1 2 0,1 1 312,-1 2 0,2-3-312,-1-2 0,-1 2 264,2-3 8,-1 0-272,2-3 0,2-4 224,-1-3 0,-1-2-224,3-2 0,-3-3 152,0-2 16,0 0-168,0 0 0,0 0 96,0 0 0,0-2-96,2 2 0,-2-4 32,3 2 0,0-4-32,4-3 0,-7 9-11272</inkml:trace>
  <inkml:trace contextRef="#ctx1" brushRef="#br1">6296 2685 5016,'0'0'0,"0"0"0,0 0 0,0 0 168,0 0 16,0-2-184,0 1 0,3-1 312,-3-2 0,3 0-312,0-5 0,4-3 296,3-2 8,-3 1-304,1 1 0,-2 2 376,1 1 16,0-2-392,1 0 0,1 4 360,1 3-8,-1-2-352,0-3 0,-5 3 464,2 0-8,1 0-456,0 0 0,-2 0 424,-5 0-8,4 0-416,-2 1 0,1 3 464,-1 0-8,3 0-456,-4-1 0,-1 3 448,3 0 0,-3 0-448,0-3 0,0 3 376,0 0 0,0 0-376,0 0 0,0 0 320,0 0-8,0 3-312,0 0 0,0 1 248,0 0 8,0 5-256,0 0 0,-3 6 208,-1 2 8,0 1-216,1-4 0,1-3 160,0 0 0,0-1-160,2 2 0,0-3 136,0-1 0,2 2-136,0-2 0,-2-3 112,0 1 8,2-4-120,-2 4 0,3-4 80,-1 1 8,3-3-88,-4 3 0,2-3 56,-2 1 8,4-1-64,-1-1 0,4-2 48,1 0 8,0-5-56,2-3 0,0-3 56,3 0 0,-4-1-56,2 1 0,-2 1 56,2-1 16,-1 3-72,1-3 0,-3 5 72,0-1 0,-3 2-72,-1 0 0,-1 4 72,-2-2 0,1 3-72,-3 1 0,1 1 72,0 1 0,-1-3-72,0 3 0,0 0 64,0 0 0,0 0-64,0 0 0,0 3 64,-1-1 0,0 4-64,-4 2 0,1 4 40,-3 2 16,5 1-56,0-3 0,2 0 40,-3 0 0,3 0-40,3 0 0,1-1 40,0 1-8,0-2-32,1-2 0,0-1 32,1-1 0,4 0-32,-3-4 0,1-2 7,3 1 9,-2-2-16,3-1 0,-12 2-12335</inkml:trace>
  <inkml:trace contextRef="#ctx1" brushRef="#br1">6696 2333 6128,'0'0'0,"-1"0"0,0 0 0,0 0 88,1 0 16,-2 0-104,2 0 0,-4 0 232,3 0 8,0 0-240,0 0 0,1 0 512,0 0 8,0 0-520,0 0 0,0 0 424,1 0 0,0 0-424,0 3 0,3-1 368,-2 1 0,1 3-368,2-4 0,2 7 304,1-1 8,1 0-312,5 0 0,2 1 272,1-1 0,-1 0-272,0 2 0,-1 1 328,2-1-8,0 0-320,-3 0 0,-5-1 384,-2 2 16,1 0-400,-1-2 0,-3 2 360,1-3 0,-4 2-360,-1 0 0,-1 1 304,-2 3 0,-1 0-304,-4 0 0,-4 4 272,1 0 0,-3-1-272,1 1 0,-4 1 200,3-3 8,0-2-208,1 0 0,-1 0 160,1-2 0,2 1-160,2-1 0,-3-1 128,3 0 8,3-2-136,0-1 0,5-3 88,1-2 8,0-2-96,0 1 0,0-2 48,0 3 8,0-3-56,0 2 0,0-2 8,0 1 8,0 1-16,0-2 0,0 0-11392</inkml:trace>
  <inkml:trace contextRef="#ctx1" brushRef="#br1">7072 2500 7024,'0'0'0,"-2"0"0,-1 0 0,1 0 48,1 0-8,1 0-40,-3 0 0,2 0 56,0 0 0,-1 0-56,2 0 0,-2 0 320,2 0 16,2 0-336,-2 0 0,2 3 440,-1-2 0,3 1-440,4 1 0,1-3 520,5 2 0,4-2-520,0 0 0,2 0 576,5-2 0,-6-1-576,2 1 0,-4 1 536,-1-4 8,-2 1-544,-1 2 0,-2-1 424,-3 3 8,-1-3-432,2 1 0,-4 0 328,-1 1 16,1 1-344,-2 0 0,1-3 264,-2 3-8,0 0-256,-2 0 0,2 0 136,-2 0 8,0 0-144,0 0 0,0 0 24,0 0 8,0 0-32,0 0 0,-2 0-8,0 3 8,-4-1 0,-1 4 0,7-6-10816</inkml:trace>
  <inkml:trace contextRef="#ctx1" brushRef="#br1">7072 2579 6824,'0'0'0,"0"0"0,0 0 0,0 0-128,0 0 0,0 0 128,0 0 0,0 0-4928</inkml:trace>
  <inkml:trace contextRef="#ctx1" brushRef="#br1">7148 2578 6520,'0'0'0,"5"-1"0,4 0 0,5 1 200,0-3 0,4 2-200,-6-1 0,1 0 408,-1-1 8,0 2-416,1 1 0,-5 0 368,4 0 0,-6 1-368,-1 2 0,-5-3-6368</inkml:trace>
  <inkml:trace contextRef="#ctx1" brushRef="#br1">7717 2740 4008,'0'0'0,"0"0"0,0 0 0,0 0 192,0 0-8,0 0-184,0 0 0,0 0 424,0 0 0,0 0-424,0 0 0,0 0 544,0 0 16,0 0-560,0 0 0,0 0 544,0 0 8,0 0-552,-3 0 0,3 0 304,-2 0 8,2 0-312,-2 0 0,2 0 296,-2 0 0,2 0-296,-4-2 0,4 2 288,-2 0 0,2 0-288,1-2 0,-1 2 280,0-2 0,0 2-280,5-4 0,-5 4 272,7-11 16,-7 11-288,13-14 0,-13 14 304,18-14 16,-18 14-320,21-15 0,-21 15 304,18-10 0,-18 10-304,17-7 0,-17 7 320,12-2 16,-12 2-336,14-4 0,-14 4 304,7-2 8,-7 2-312,8 0 0,-8 0 280,6 0 0,-6 0-280,8 0 0,-8 0 248,7 0 16,-7 0-264,8 4 0,-8-4 216,9 4 0,-9-4-216,2 6 0,-2-6 168,4 9 0,-4-9-168,-2 16 0,-1-4 152,-1-1 16,-4 2-168,1 1 0,-3-1 120,0-1 16,-2 0-136,0-1 0,1-2 104,0-3-8,1 2-96,-2 3 0,1-3 72,-2 0 8,2 1-80,2-2 0,0-3 72,0-2 0,4 2-72,0-4 0,4 3 56,-2-3 8,3 1-64,-3-1 0,2 0 48,0 0 16,0 0-64,1 0 0,-4 0 48,4 0 0,-2 0-48,1 0 0,1 0 48,1 0 8,1-1-56,-2 1 0,4-3 32,-2-1 16,2-1-48,1 2 0,1-1 32,-2 0 8,1 0-40,0 2 0,-4 0 24,2 2 16,-3 0-40,3 0 0,-1 0 8,3 0 7,-3 0-15,4 0 0,-1 6 0,3-2 8,0 0-8,0 1 0,2 0 0,-2-1 0,1 1 0,-1-1 0,1-1 0,0 2 0,-2-3 0,1 2 0,-2-4 0,2 2 0,-1-2 0,1 0 0,1 0 0,-3-2 0,3 0 0,-3-2 0,3-1 0,-3 2 0,2-3 0,-3 1 0,-1 1 0,-2 2 0,2 0 0,-1-2 0,-1 1 0,-2 0 8,0-1-8,0 0 0,2 1 0,0 0 8,-2-2-8,-2 2 0,0 0 0,0 0 16,-1 1-16,1-1 0,0 3 0,0-1 0,0 0 0,0 0 0,2 1-12359</inkml:trace>
  <inkml:trace contextRef="#ctx1" brushRef="#br1">7772 2542 4720,'0'0'0,"0"0"0,-2 0 0,2 0 160,-3-1 0,3 1-160,0 1 0,0-1 632,-3 1 0,3-1-632,-4 0 0,4 0 768,-3 0 0,3 0-768,-2 0 0,2 0 648,-3-1 0,3 1-648,-2 0 0,2 0 400,-2 0 16,2 0-416,-2 0 0,2 0 352,0 0 8,0 0-360,0 0 0,0 0 312,0 0 0,0 0-312,0 0 0,0 0 272,0 0 8,0 0-280,0 0 0,0 0 248,0 0 8,0 0-256,2 0 0,-2 0 256,3 0 8,-3 0-264,13 0 0,-2 0 288,4 0 8,2 0-296,-1 0 0,-3 0 280,2 0 16,1 0-296,-1-1 0,3-1 272,-1 0 0,2 0-272,0 0 0,2 2 208,2-2-8,1 0-200,2 0 0,-2-2 184,5-1-8,-3 2-176,-1 0 0,1 2 208,-5 1 0,1-2-208,-3-2 0,-2 2 192,0-1-8,-3 3-184,-1 0 0,-1 0 168,-1 0 15,1 3-183,-3-3 0,-3 0 160,1-3 8,-2 3-168,-3 3 0,2-3 152,-2 0 16,1 0-168,-3 0 0,0 0 152,0 0 0,0 0-152,0 0 0,0 0 128,0 0 0,0 0-128,0 0 0,0 0 120,0 0 0,0 0-120,0 0 0,0 0 88,0 0 0,0 0-88,-5 0 0,1-3 80,2 3 0,-3-2-80,1 1 0,0 1 40,0 0-8,0 0-32,1 0 0,0 1 0,-2 1 8,1 1-8,1-2 0,3-1-13759</inkml:trace>
  <inkml:trace contextRef="#ctx1" brushRef="#br1">8102 2705 4416,'0'0'0,"0"-3"0,0 3 0,0 0 120,0 0 16,0 0-136,0-3 0,0 3 128,0-2 8,-3 1-136,1 1 0,1-2 448,1-1 8,0 1-456,0 1 0,0-2 600,0 3 16,0-3-616,0 3 0,0-2 704,0 2 16,0-3-720,0 2 0,0-1 736,0 2 0,0 0-736,0 0 0,0 0 656,0 0 0,0 0-656,0 0 0,0 0 576,0 0 8,0 0-584,0 0 0,0 0 464,0 0 8,0 0-472,0 0 0,0 0 392,0 0 0,0 3-392,1 3 0,4 5 304,0 0 16,1 2-320,-2 1 0,0 3 264,3-3 16,-3 0-280,2-2 0,-4-1 240,3-2 16,-1 1-256,-2-1 0,-2-1 200,0-2 16,0 2-216,0-2 0,0 2 168,0-2-1,0 0-167,0-1 0,0-1 152,0 0 8,0-3-160,0 0 0,0 1 144,0 0 8,0-2-152,0 2 0,0-2 144,2 2 0,-2-1-144,0 0 0,0 1 112,0-2 0,0 0-112,0 0 0,0 0 104,0 0-8,0 0-96,0 0 0,0 0 72,0 0 8,0 0-80,0 0 0,0 0 72,0-2 0,0 1-72,1 0 0,1-1 72,0-2 0,0-2-72,4-5 0,4-1 64,-4-2 8,1 0-72,3 3 0,-5 0 72,4-3 0,-2 6-72,0-4 0,2 1 72,-3-1 0,1 1-72,0 3 0,0 0 72,0-1 0,-2 1-72,-1 0 0,-2 2 72,-1 1 0,-1-1-72,1 3 0,0 0 48,2 1 16,-3-1-64,2 0 0,-2 3 56,2 0 8,-2 0-64,0 0 0,1-2 64,1 2-8,-1-3-56,0 2 0,-1-1 64,0 1 0,3 1-64,-3-2 0,0 2 64,0-2 0,1 0-64,-1 2 0,0 0 64,0-2 8,0 2-72,0 0 0,0 0 48,0 0 8,0 0-56,0 0 0,0 0 16,0 0 16,0 0-32,0 0 0,0 0 0,0 2 0,0-2 0,0 2 0,0-2-14951</inkml:trace>
  <inkml:trace contextRef="#ctx1" brushRef="#br1">8746 2262 4912,'0'0'0,"-4"6"0,3 7 0,0 5 256,0 5 0,-2 2-256,1-2 0,0 4 552,0-1 0,-1 1-552,-1-5 0,3 0 496,0-1 8,-2-3-504,1 0 0,1 1 448,0-4 0,-1 1-448,0-1 0,-1-1 400,1 0-8,0-1-392,2-5 0,2 1 288,0-3 8,-2-4-296,0 1 0,0-3 232,0 3 8,0-3-240,0 1 0,0 0 144,0-1 0,0 0-144,0 0 0,0 0-7928</inkml:trace>
  <inkml:trace contextRef="#ctx1" brushRef="#br1">8891 2392 6224,'0'0'0,"0"0"0,0 0 0,0 0 376,2 0 8,-2 0-384,0-1 0,0 1 896,2-5 0,-2 5-896,0-4 0,0 4 832,0-5 8,0 5-840,0-5 0,0 5 608,3-4 8,-3 4-616,0-2 0,0 2 360,0-2 0,0 2-360,0 2 0,0-2 272,0 2 0,0-2-272,-7 10 0,2 4 232,-3 7 8,1-3-240,2 1 0,-1-2 200,-1-3 8,5-3-208,-1 2 0,1-1 160,2 0 0,2 0-160,-2-2 0,3 1 136,-3-2 0,2-1-136,2 0 0,-1-2 120,-1-3 16,2-1-136,0 2 0,0-2 120,0 0-8,-2 0-112,-1-1 0,-1 0 104,1-1 0,3-1-104,-1 0 0,3-1 80,-1 0 0,1-4-80,5 1 0,1-3 72,3 0 8,-2-1-80,-1 1 0,-3-2 72,-1 2 0,1-1-72,0-1 0,1 2 72,1-4 0,-3 1-72,-1 0 0,-2 2 72,2-2 0,0 0-72,1 1 0,1-1 120,0-1-8,-2 2-112,-2 0 0,-1 4 128,1-1 0,-4 3-128,-1 1 0,0 3 167,0-3 17,0 3-184,0-2 0,0 1 168,0 1 8,0 0-176,0 0 0,-1 0 144,-1 1 8,-1 4-152,-3 2 0,0 6 128,2 1 8,0 0-136,0 3 0,1-3 88,3 0 16,2-2-104,-1 2 0,-1-1 72,0-1 0,3 0-72,0-2 0,1 1 48,1-3 16,-1-2-64,1-1 0,0 1 48,1 0-8,1-1-40,-1-2 0,0 0 48,2-1 0,-3-2-48,1 1 0,1 1 24,0-2 8,-2-2-32,4 1 0,-3-4 16,0 2-8,1-3-8,0 1 0,-3 2-8,0 0 8,0 1 0,-4-1 0,2-2-128,-2 2 8,0-3 120,0-3 0,0 9-13543</inkml:trace>
  <inkml:trace contextRef="#ctx1" brushRef="#br1">9480 2272 7632,'0'0'0,"0"0"0,0 0 0,0 0-208,0 0-8,0 0 216,0 0 0,0 0-1344,0 0 16,0 1 1328,-2 3 0,-6 2 336,-1 2-8,0 2-328,-3 7 0,-1 4 664,-2 6 16,4-2-680,-1-1 0,3-2 736,1-1 0,1-1-736,1-2 0,2 1 672,-5-3 8,4 1-680,2-2 0,3 0 456,2 0 8,0-2-464,1-3 0,3 0 336,-1-1 16,2 0-352,0 0 0,-2-1 256,0-1 8,-1-1-264,1 0 0,-1-4 168,-1-2 16,2-2-184,-1 2 0,3-4 72,-1 2 8,-1 0-80,2-2 0,-7 4-9008</inkml:trace>
  <inkml:trace contextRef="#ctx1" brushRef="#br1">9490 2521 6728,'0'0'0,"0"-2"0,0 2 0,0 0 48,3-1 0,-3 0-48,2-1 0,-2 2 160,3-3 0,-2 2-160,4 1 0,-4-2 456,2 2 0,-1 2-456,1-1 0,1 2 488,3-1-8,0-1-480,2 4 0,-3-1 440,1 2 0,1 0-440,0-4 0,1-1 416,-3 0 8,3 1-424,1-2 0,3 0 232,-2 0 0,2-2-232,1 1 0,-1 0 56,5-3 0,-2 0-56,-2 0 0,-14 4-8496</inkml:trace>
  <inkml:trace contextRef="#ctx1" brushRef="#br1">9651 2470 7136,'0'0'0,"0"0"0,0 0 0,0 0-8,0 0 8,0 0 0,0 0 0,0 0 32,0 0 16,0 2-48,-3-1 0,-1 4 144,0-2 8,-2 2-152,-4 5 0,-1 3 216,-1 1 0,0-2-216,4 1 0,-3-4 280,3 2 8,1-3-288,0 0 0,1-2 208,-2 0 8,5-4-216,-3 1 0,2 0 40,2-3 0,2 2-40,-2-2 0,2 0-6760</inkml:trace>
  <inkml:trace contextRef="#ctx1" brushRef="#br1">9796 2378 7136,'0'0'0,"1"0"0,-1 0 0,0 0 32,2-1 8,-2 1-40,0 0 0,0 0 0,0 0 0,0 0 0,0 0 0,3 0 272,-3 0 8,2 3-280,1 3 0,2 7 632,1 1 0,2 3-632,-3 1 0,4-5 704,-3 2-8,1-2-696,-1 1 0,1 0 696,-3-4-8,0 2-688,1 0 0,-4-1 584,-1-1 8,0 2-592,0 0 0,-1 1 472,-4 2 0,1 0-472,-2-3 0,-1 2 384,-1-2 16,1 1-400,-2-1 0,1-3 240,-5-1 0,3 1-240,0-1 0,-2 0 144,-1 1 0,3-3-144,-1 0 0,1 0 32,3 0 0,-1 0-32,1-2 0,7-4-11664</inkml:trace>
  <inkml:trace contextRef="#ctx1" brushRef="#br1">10008 2218 5320,'0'0'0,"0"-3"0,0 1 0,0 1 80,0-4 8,0 2-88,2-3 0,-2 4 208,1-2 0,-1 3-208,0 0 0,2-2 416,-1 1-8,-1 1-408,0 1 0,2 0 600,-2 0 16,2 0-616,-2 0 0,0 3 624,0 0 16,0 3-640,0 4 0,0 8 512,0 2 0,-2 1-512,-1 1 0,0 1 448,1 0 0,-2 4-448,2-3 0,-2 3 344,0-2 0,-1-2-344,5 0 0,0-2 344,0-1 0,2-1-344,-2-1 0,-2-2 312,2-2 0,0 0-312,0 0 0,0-3 280,0-3 0,0 0-280,0 0 0,0-2 208,0-2 8,0-2-216,0-1 0,0 1 160,0-1 8,0 2-168,0-3 0,0 0 120,0 0-8,0 0-112,0 0 0,0 0 40,0 0 0,0 0-40,0 0 0,0 0-8,0 0 8,0-4 0,0 1 0,0 3-11064</inkml:trace>
  <inkml:trace contextRef="#ctx1" brushRef="#br1">10210 1952 7936,'0'0'0,"-1"0"0,0 0 0,-1 0-248,1 0 8,0 0 240,1 0 0,0 0-5592</inkml:trace>
  <inkml:trace contextRef="#ctx1" brushRef="#br1">10239 1931 6520,'0'0'0,"3"0"0,-2 0 0,4-2 400,4 0 0,-1 2-400,3-2 0,-1 2 1264,2 0 16,-2 0-1280,-2 0 0,-1 0 912,-3 2 16,0 0-928,1 0 0,-2-2 656,0 4 8,-3-1-664,0-2 0,0 1 504,-2 2 8,-2 3-512,-5 2 0,-2 4 392,-3 2 8,1-2-400,0 1 0,-1-2 344,3-1 8,-1 1-352,4-2 0,1 1 288,2-4 8,1 1-296,2-1 0,2-3 232,2-2-1,2 1-231,-2 0 0,1 0 200,-2-3 8,5 3-208,2-1 0,4-2 144,2 0 0,3 0-144,-1-2 0,5-1 112,-2 0 16,1-2-128,-1 2 0,-3-3 96,1-2 16,-6 2-112,-1 1 0,-1 2 32,-4 0 8,-2 2-40,-1 1 0,-2 0-13351</inkml:trace>
  <inkml:trace contextRef="#ctx1" brushRef="#br1">10883 2307 4377,'78'-39'2592,"-71"30"-559,1-4-433,0 9-167,-8-1-409,4 3-144,-6 6-296,-2-1-112,-10 7-120,-1 7-56,-12 4-80,1 2-32,-3 3-112,-6 0-24,-1 2-16,-2 2-32,-4-1-8,3 1 8,6-5 24,4-4-32,8-6 48,5-4-40,4-5 0,7 0 0,2-3-16,5 1 24,6 2 104,4-3 153,5 2 63,2-2 0,3 1-72,5 0-120,1-4-112,2 3-16,-2 1-304,-3-2-384,-5 0-1065,3 1-1872</inkml:trace>
  <inkml:trace contextRef="#ctx1" brushRef="#br1">10753 2483 10162,'-1'-1'5057,"0"0"-1808,0 0-1665,0-2-335,0 2-873,1 0-272,0 1-400,0-1-697,1 1 689</inkml:trace>
  <inkml:trace contextRef="#ctx1" brushRef="#br1">10982 2531 7210,'20'-10'3048,"-18"10"-1624,1 1-255,5-2-57,2-1-144,6-4-200,-2-2-79,4-6-145,2 0-56,-1-4-112,3-2-56,-1-1-72,0 2 0,-3 3-32,-2 2 0,-6 6-16,-8 2-16,-1 3-64,-1 3-8,-9 7-80,7 3-32,-10 12 8,1 0-32,-3 7 24,0-3 0,4 4-8,5-1 24,2-7-16,4-4 16,0-12-16,6-3 16,5-9-16,3-4-16,6-4 24,-2-11-16,4 1 24,-2-4-16,-3 0 16,1 3-8,-3 6-24,1 4 16,-10 7-16,-1 3-16,-3 6 48,-4 5-40,-4 7 24,1 7 24,-2 4-16,-2 3 16,3 4-40,1-1 16,4-1-40,3-5 8,2-9-160,6-1-224,0-13-712,0 1-457,6-11-1255,-5-9-1241,4-4 2681</inkml:trace>
  <inkml:trace contextRef="#ctx1" brushRef="#br1">11583 2203 7618,'3'-8'3904,"2"9"-1135,-6 10-681,-3 4-151,2 13-273,0 3-191,1 7-545,-9 3-216,0 4-304,3 4-120,-7 2-168,11-7-64,1-5-168,-1-5-152,5-11-1128,2-3-817,-2-11 1345</inkml:trace>
  <inkml:trace contextRef="#ctx1" brushRef="#br1">11927 2166 2849,'-22'1'1800,"3"8"-168,-5 3 113,-4 8 31,3 9-304,-5 3-255,2 10-417,2 6-136,5 8-312,5 4-160,7 3-184,9-1-72,14-9-488,10-4-656,10-14 792</inkml:trace>
  <inkml:trace contextRef="#ctx1" brushRef="#br1">11893 2412 5321,'55'-24'2721,"-61"24"-937,-3 1-352,-5 9-615,0 3-257,-3 8-256,-2 3-72,6 2-104,6 2-16,7-3-40,3-4-32,11-5 0,3-7 16,8-9 96,0-8 64,-4-6 88,1-3 16,-7-3 16,2 1 0,-1-6-8,-1-4-56,3 0-120,-7 0-64,0 4-80,-7 1-48,0 8 24,-6 2-64,-5 9-16,-8 3 24,1 9-72,-8 3 48,5 7-8,-1 3 40,-4 8 40,5 1 8,2 4 24,2 0-8,17-1-24,0-6 0,11-5-56,5-3-16,5-5-32,2-3-88,1-7-176,-3-2-176,-3-3-520,3-1-825,-7-1 1265</inkml:trace>
  <inkml:trace contextRef="#ctx1" brushRef="#br1">11976 2259 4345,'-6'0'2304,"3"0"-759,5 2-137,5-2-344,3 4-280,-1-10-151,-1 2-9,3-2-80,2-5-56,5 2-112,0-5-48,-1 1-32,-3-1-8,-2 2 0,-3-1-16,-4 3 48,0-2-40,-2 6-7,-2 1 15,-1 5 0,0 1-8,-1-1-96,0 0-40,0 0-112,0 0-24,0 18-32,0 28-72,2-15-472,2-3-337,5-4-1071,-4-2-2121,8 0 2761</inkml:trace>
  <inkml:trace contextRef="#ctx1" brushRef="#br1">12417 2400 8450,'34'9'3729,"-36"0"-2001,-6 4-824,3 6-216,-3-2-480,3 0-104,3 2-120,0-2-16,2 0-80,-2-5-88,2-4-432,-4-4-328,6-4-1633,1-1 1649</inkml:trace>
  <inkml:trace contextRef="#ctx1" brushRef="#br1">12397 2518 5681,'-17'-52'2937,"17"50"-801,10 2-655,4 0-785,1 0-264,5-2-440,3-2-216,0-1-1785,2 0 1417</inkml:trace>
  <inkml:trace contextRef="#ctx1" brushRef="#br1">12713 2415 6081,'33'1'2905,"-41"8"-1217,4 6-688,4 1-127,0 1-345,2-2-160,2-1-136,1-5-48,1-5 48,5 0 104,5-8 168,2-2 16,1-6-8,0-3-47,-5-6-57,1 0-24,-4-2-136,-4 0-24,-4 3-144,-1-1-80,-5 7-40,0-1 0,-5 9-40,-3 5 24,-5 3-16,2 6-32,-2 6-16,-2 1-32,4 6 24,0 1 0,3 3 8,3 4 72,3-3 24,1-1 40,6-3 16,5-2-24,3-5-8,6-2-24,1-6-192,1-3-73,2 0-663,-1-6-408,-1-2-2249,-3-6 2281</inkml:trace>
  <inkml:trace contextRef="#ctx1" brushRef="#br1">12779 2266 7170,'13'-8'3192,"-3"-4"-1535,6 0-417,0-2-288,-2-1-192,0-4-144,-2 2-64,-5-3-79,1 4-17,-3 4 8,-1 4-32,-2 7 8,-1 2-16,-2 10-72,-1 3-32,0 9-152,2 1-40,0-2-96,-1 2-64,2-2-408,2 0-544,2-2-1617,1-6 1617</inkml:trace>
  <inkml:trace contextRef="#ctx1" brushRef="#br1">13106 2235 9682,'44'-4'3945,"-42"24"-2321,3 3 1,-2 6-145,-1 4-144,2 7-368,-2 0-207,-7 4-393,-8-3-96,-4-1-232,-3-2-72,-3-5-144,0-3-360,5-6-1137,-5-5-495,5-10 1208</inkml:trace>
  <inkml:trace contextRef="#ctx1" brushRef="#br1">13068 2007 7130,'-1'-1'3216,"1"5"-1439,1 2-425,2 8-416,-5 2-152,-2 9-360,0 2-112,-5 6-176,6 0-96,-1-3-40,-3-3-16,5-5-184,-1-5-216,3-3-632,3-4-528,2-7 952</inkml:trace>
  <inkml:trace contextRef="#ctx1" brushRef="#br1">13006 2142 8066,'-17'-41'3448,"29"46"-2047,-2-3-465,12 0-536,-6-2-216,16 0-320,6-2-584,-4-2 512</inkml:trace>
  <inkml:trace contextRef="#ctx1" brushRef="#br1">13418 2110 8786,'3'-6'3945,"11"3"-2025,-5 5-304,1 1-119,6 3-289,-5 2-216,0 3-256,0 0-119,-12 1-281,-1 3-88,-10 1-152,-8 0-56,-1 1-16,-5-1-24,5-1-16,2 1 24,7-3 24,2-4-8,8-2 0,3-1-32,10-1-8,7 1-24,5-6-80,7-3-184,9-5-1297,2 0-679,1 3 1312</inkml:trace>
  <inkml:trace contextRef="#ctx1" brushRef="#br1">13686 2225 8474,'45'-15'3913,"-49"39"-1393,-4 4-503,-4 11-433,-3-2-272,-3 8-592,-2-1-200,0 1-295,5-1-105,0-6-184,6-5-168,-1-10-953,1-2-551,4-13-2649,0-6 2713</inkml:trace>
  <inkml:trace contextRef="#ctx1" brushRef="#br1">13789 2553 7770,'0'2'3272,"0"-5"-1911,3-4-185,8-2-176,-4-3-224,6-2-160,4-2-103,-3-5-113,5 0-56,-3 0-72,-3-1-48,1 6-72,-4 4-40,-7 4-80,-1 2 32,-2 6-48,-2 1 0,-2 7 0,-1 1-8,-3 7-16,-2 1 8,5 5-16,-3-3-16,7 5-8,1-1 0,1-9 64,7 1-24,0-11 40,3-2 0,4-6-72,0-3 32,4-4 16,4-6-24,2-3 40,-1-3-48,-4 1 8,-3 3 24,-11 8-8,2 3 56,-7 7 8,-2 1-48,-3 7 8,-1 2 0,1 7-16,1 2 48,3 3-40,3 0-32,1 1-48,3-7-72,3 0-320,2-3-296,-1-8-585,2 0-343,1-10 1048</inkml:trace>
  <inkml:trace contextRef="#ctx1" brushRef="#br1">14182 2251 5849,'-5'-5'3337,"1"1"0,10 8-2113,5 0-40,13 3-72,9 2 17,5 1-25,2 6-48,0 3-104,-4 5-111,-7 2-169,-6-1-152,-10 6-160,-7 0-104,-10 4-192,-6 0-56,-19 2-96,-9-2-112,-14-4-344,-2 0-136,7-3-841,11-2-447,15-6-2673,9-3 2936</inkml:trace>
  <inkml:trace contextRef="#ctx1" brushRef="#br3">14963 2301 2904,'0'0'0,"0"0"0,-4-2 0,4 2 240,-5 0 16,5 0-256,-9-4 0,9 4 656,-8-2 8,8 2-664,-8-2 0,8 2 800,-8 0 0,8 0-800,-3 0 0,3 0 672,-3 0 0,3 0-672,-3 0 0,3 0 408,-2 0 16,2 0-424,-3 0 0,3 0 360,-2 0 0,2 0-360,0 0 0,0 0 288,0 0 8,0 0-296,0 0 0,0 0 248,0 0 16,0 0-264,5 0 0,-5 0 256,10 0 16,-10 0-272,26 0 0,-7 0 240,0 2 16,0 2-256,-1 0 0,-2-1 208,1 1 8,-2 2-216,3-3 0,-3 2 168,-1-3 0,0 4-168,5 0 0,-1 2 216,-1 0 0,4 0-216,-5-2 0,-1-1 240,1 1 8,-3-1-248,-1 2 0,-2-1 256,2 2 8,-3-2-264,-4-2 0,-2 0 224,-3 1 8,0-2-232,0 1 0,0 1 200,-2-1 0,-4 2-200,-3 2 0,-4 4 184,-2-3-8,-2 0-176,-1-1 0,-2 0 128,-1-1 8,2 0-136,3 0 0,1-1 104,2 0 16,-1 0-120,0-1 0,-1-2 96,-1 1 8,0 1-104,3 1 0,0-4 72,4 1 8,-2 2-80,3-2 0,0 0 64,3-3-8,1 1-56,0 0 0,0 0 40,2-1-8,-1 0-32,1 0 0,0 0 24,1 0-8,0 0-16,1 0 0,1 0 0,0 0 0,1 0 0,0 0 0,-2 0-11880</inkml:trace>
  <inkml:trace contextRef="#ctx1" brushRef="#br3">15140 2213 3000,'0'0'0,"-3"0"0,1 0 0,-1 0 104,1 0-8,2 0-96,-1 0 0,-1 0 296,1 0 0,1 0-296,0 0 0,0 0 704,1 0 0,-1 0-704,0 0 0,0 0 720,0 0 0,2 0-720,-1 0 0,-1 1 608,0 0 16,3 2-624,8 0 0,5-3 528,6 3 8,1-1-536,1-1 0,1 1 512,0 1 0,1 0-512,-2-3 0,-2 3 432,-1-1 8,-3 2-440,0 0 0,-3 2 312,0-1 8,-3 1-320,-1 0 0,0 0 344,-2 0 16,-1 0-360,2 0 0,-4 3 296,3 1 0,-4-2-296,2 0 0,0 3 248,-4 3-8,-1 1-240,-2-3 0,0 3 208,-4-5 8,-3 5-216,2-3 0,-3 2 160,-5-1 0,3 2-160,-3-2 0,-3 1 136,0 0 0,-1 0-136,2-3 0,-4 1 112,0-1 8,0 0-120,-2-2 0,1 2 96,-2-3 8,0 0-104,3 0 0,1 1 80,3-1 0,1-2-80,3 0 0,2-2 72,2-4 8,3 2-80,2 0 0,0-2 40,2 0 16,0 0-56,0 0 0,0 0 16,2 0 16,-1-2-32,0 0 0,0 0 0,1 0 8,3-2-8,4 0 0,7-5 0,1 3 0,2-2 0,0 2 0,-19 6-11376</inkml:trace>
  <inkml:trace contextRef="#ctx1" brushRef="#br3">15155 2224 1704,'0'0'0,"-1"0"0,-1 0 0,2 0-1288</inkml:trace>
  <inkml:trace contextRef="#ctx1" brushRef="#br3">15937 2224 6016,'0'0'0,"0"0"0,0 0 0,0 0-64,0 0 0,0 0 64,0 0 0,0 0 152,0 0 0,0 0-152,-3 0 0,3 0 608,-11 5 0,11-5-608,-15 14 0,15-14 632,-21 19 0,10-6-632,3 1 0,0 2 576,0 3 8,2-2-584,0 0 0,-2 2 440,3-4 16,-1 2-456,2-1 0,1-1 336,2 1 8,0-2-344,1-1 0,1-2 256,2-1 8,-1-2-264,1-1 0,-2-3 184,-1-2 16,1 0-200,3 2 0,0-2 168,-2 0 8,5 0-176,-1 0 0,0 0 152,3-1 8,3-2-160,2-1 0,-2-2 136,3-2 0,0-2-136,-1-2 0,-2-1 184,-2-3 8,1 1-192,3-2 0,-3-5 272,3-1-8,-4 1-264,1-3 0,-1 1 264,2 0 0,-3 0-264,1 1 0,-3 5 336,2-1-8,-1-2-328,1 2 0,0 1 320,-1-2-8,-3 1-312,-2-2 0,-4 3 336,-2 1-1,-1 1-335,-1 5 0,0 1 288,0 0 8,0 3-296,-1 4 0,2 1 264,0 0 0,-5 6-264,-3 2 0,-2 6 200,-2 3 8,-1 2-208,2 4 0,0-1 112,0 1 16,1 0-128,0 0 0,-1-2 64,-1 3 0,4 3-64,2-2 0,6 2 24,2 2 8,0-4-32,1-5 0,1-4 0,1-8 0,1 1 0,-2-6 0,0-3-13951</inkml:trace>
  <inkml:trace contextRef="#ctx1" brushRef="#br3">15928 2243 5824,'0'0'0,"0"0"0,0-3 0,0 3-4376</inkml:trace>
  <inkml:trace contextRef="#ctx1" brushRef="#br1">9199 4292 8136,'0'0'0,"0"-2"0,0 2 0,0 0 224,0-1 16,0 0-240,0 0 0,0 0 592,0-1 8,0 2-600,0-2 0,0 2 576,0-1-8,0 1-568,0 1 0,0 1 424,0-2 0,0 2-424,0-1 0,-2 2 320,-3 3 16,3 2-336,-3 3 0,2 3 280,-1 0-8,1-3-272,0 1 0,3-3 256,0 1-8,0-4-248,0 0 0,0 1 192,0-1 8,0-2-200,1 0 0,1 2 168,-1-3 0,1 0-168,-2 2 0,4-3 160,-3 2 8,0-4-168,0 1 0,2-1 128,-1-1 8,2-3-136,4 0 0,1-2 136,6-3 0,-4-1-136,0-1 0,0 2 136,-1-2 0,0 0-136,2 0 0,-1 2 184,1 1 16,-3 0-200,1 1 0,-2 3 248,2 0 8,-3-2-256,-5 4 0,-1-1 263,-1 2 17,2 0-280,-2 0 0,0 1 216,0 0 0,0 0-216,0 0 0,0 0 168,0 0 8,0 0-176,0 0 0,0 0 72,0 0 8,0 1-80,-2 1 0,2-2-13295</inkml:trace>
  <inkml:trace contextRef="#ctx1" brushRef="#br1">10143 4066 7232,'0'0'0,"0"0"0,4-3 0,-4 3 208,5-4 0,-5 4-208,6-4 0,-6 4 688,2-6 0,-2 6-688,2-2 0,-2 2 768,-2-4-8,2 4-760,0-2 0,0 2 504,0-2 8,0 2-512,0 0 0,0 0 376,0 0 0,0 0-376,0 0 0,0 0 280,-4 0 8,4 0-288,-11 6 0,11-6 224,-21 16 0,8-5-224,0 1 0,0-1 192,1 2 0,-3-1-192,3 1 0,-4 1 176,-2 1-8,1 0-168,3 1 0,-2-1 144,1 1 0,-1-3-144,1 1 0,1-5 112,1 1 16,0-1-128,1-1 0,-1 0 88,2-2 16,0-1-104,3 0 0,0-4 80,3 0 8,1 1-88,2-2 0,-5-2 72,2 1 8,0-2-80,1 1 0,-1-2 72,1 0 8,2 0-80,0-3 0,1 0 72,1-1 8,1 0-80,1-4 0,0 2 72,0-5 0,0 3-72,3 2 0,4-3 88,0 1 8,2 0-96,-2 2 0,1-2 80,3 1 8,-4 2-88,1 1 0,0 1 72,0 1 0,-3 2-72,0 2 0,-2 0 64,-3 2 8,2 2-72,0-2 0,2 2 64,1-1 8,-2 5-72,0 4 0,5 3 64,-2 2-1,-2-1-63,1 2 0,-1-1 64,-3-1 8,2 1-72,-2-1 0,-1-1 56,0-2 8,0 0-64,3 0 0,2-3 56,2 0 0,-3-2-56,-2 0 0,-1-2 48,1-2 8,1 1-56,0-3 0,0 1 32,2 0 16,0-1-48,0-1 0,2 0 32,-2-2 8,3-1-40,-2 0 0,0 0 8,-3 2 0,0-2-8,2 0 0,1-1 0,-1 1 0,-2-1 0,1-1 0,-6 6-12815</inkml:trace>
  <inkml:trace contextRef="#ctx1" brushRef="#br1">10382 4295 4120,'0'0'0,"0"0"0,0 0 0,0 0 112,0 0 16,0 0-128,0 0 0,0 0 248,0 0 16,0 0-264,0 0 0,2 0 248,-2-2 16,6 0-264,2-2 0,5-2 376,4-2 8,-1 0-384,-2-3 0,-5 3 528,2-1 8,-1-2-536,-2-1 0,-1-2 624,0 1 16,0 1-640,2-2 0,-4 3 512,0 0 8,0-1-520,-1 2 0,1 2 512,-4 1 8,2 1-520,-3 2 0,0-1 400,0 0 16,0 1-416,0-1 0,-1 1 352,-1 2 8,1 1-360,-3 0 0,1-1 264,1 0 8,-5 4-272,-3 0 0,-1 2 272,1 2-8,-4 5-264,3 3 0,-2 3 200,-3 0 8,2 3-208,3 1 0,2-3 160,2 1 0,2-3-160,4 2 0,-2-2 128,3 1 8,3-1-136,0-4 0,0-1 80,4-1 8,0-2-88,1-2 0,3-1 64,-3-3 0,3 0-64,-2-1 0,3 2 40,0-3 16,0 0-56,0-4 0,2 0 48,0-1 8,-1 1-56,2-2 0,2 0 0,-3 0 0,0-1 0,-2-3 0,-12 10-10976</inkml:trace>
  <inkml:trace contextRef="#ctx1" brushRef="#br1">10688 3798 5624,'0'0'0,"0"0"0,0 0 0,0 0 264,0 0 0,0 0-264,0 0 0,2 0 592,-2 0 0,3 0-592,-1 2 0,-1 1 624,5-2 0,1 2-624,3-3 0,5 2 568,1-2 8,-2 2-576,0-4 0,-2 0 456,-2 1 0,1-2-456,-3 1 0,4-1 352,-3 2 8,0-1-360,-4 2 0,1-3 200,-4 3 8,2-2-208,-3 1 0,-1 1-8832</inkml:trace>
  <inkml:trace contextRef="#ctx1" brushRef="#br1">10719 3797 4616,'0'0'0,"0"0"0,-3 1 0,1 1-248,0-1 8,1-1 240,-3 0 0,4 0-3096</inkml:trace>
  <inkml:trace contextRef="#ctx1" brushRef="#br1">11021 3756 5720,'0'0'0,"0"0"0,0 0 0,0 0 88,0 0-8,0 0-80,0 0 0,0 0 184,0 0 16,0 0-200,0 3 0,-1-1 344,-2 4-8,0 2-336,1-2 0,1 2 376,-5 1 16,2 2-392,0 1 0,-1 1 376,3 1 0,-3 0-376,4-5 0,1-1 296,0-2 0,0-4-296,1 1 0,0 1 256,0 1 16,2-3-272,-3-2 0,0 0-7200</inkml:trace>
  <inkml:trace contextRef="#ctx1" brushRef="#br1">11223 3744 6928,'0'0'0,"0"0"0,0 0 0,0 0 8,0 0 8,0 0-16,0 0 0,0 0 128,0 0 0,0 0-128,0 0 0,0 2 192,-5 2 8,0 1-200,0 5 0,-4 3 288,-2 4 8,1-3-296,3 0 0,3-1 416,0-1-8,2 0-408,0-1 0,1 0 408,1 0 0,1-3-408,1 1 0,-1-1 344,0 0 0,1-3-344,0 1 0,1 0 264,0-4 8,2-2-272,-1 2 0,-1-2 200,0-2-8,-2 2-192,4-2 0,1-2 136,2-1 0,2 0-136,0-3 0,-1-4 104,0 2 16,1-2-120,-1 2 0,-1 0 96,-2 3 8,0 1-104,1 0 0,-5 2 88,-1 2 0,0 0-88,2-2 0,-3 3 48,0 1 0,0 0-48,0 0 0,0 0 24,0 0 0,0 1-24,0 3 0,0 0 8,0 2 0,0 2-8,0 2 0,0 1 0,1 3 0,2-3 0,-1-3 0,3-2 0,-1-3 0,1-1 0,2-1 0,-3 1-8,1-2 0,-1 0 8,3-2 0,-3 1-16,2-1 8,2-4 8,1 0 0,2-4 0,-2-4 0,0 0 0,0 1 0,-4 1 16,1-3 0,1 3-16,-1 0 0,-2 2 88,0 0 16,-3-1-104,0 2 0,3 1 216,-4 3 0,0-1-216,0 0 0,0 0 256,0 0 16,0 2-272,-4 0 0,2 2 288,-2 2 0,3-3-288,-2 2 0,1 0 216,0 1 8,0 1-224,-3 3 0,1-2 112,-1 4 16,-1-2-128,2 0 0,4-4-11160</inkml:trace>
  <inkml:trace contextRef="#ctx1" brushRef="#br1">11089 3582 9648,'0'0'0,"0"0"0,0-3 0,0-1 8,0 0 8,0 0-16,0 2 0,0 0 8,0 2 0,0-3-8,0 3 0,0 0 192,0 0 0,0 0-192,0 3 0,0-1 216,1 0-8,2 2-208,-2 7 0,2 3 264,3 6 0,-4-3-264,1-3 0,-3-14-8272</inkml:trace>
  <inkml:trace contextRef="#ctx1" brushRef="#br1">11650 3585 8744,'0'0'0,"2"0"0,-2 0 0,0-3 96,0 0 8,3 1-104,-3 1 0,0 1 240,0 0 0,1-1-240,-1-1 0,0 2 528,0 0 8,0 2-536,-1 5 0,-4 1 496,-1 6 8,-3 3-504,-3 1 0,2 1 400,0 3 16,4-3-416,-3 2 0,1-4 336,1 2 0,3 0-336,-3 1 0,1-2 288,2 3 0,-1-1-288,2-1 0,2-3 208,1-1 8,0-1-216,0-3 0,2-3 160,2-2 0,1-2-160,-3-2 0,-1 0 128,1-2 8,0 3-136,-2-3 0,1 1 48,0-1 16,2-1-64,0 1 0,3-3 24,2 1-8,3 0-16,-2-2 0,1 0 0,-2-2 0,-3 2 0,1-1 0,-6 5-11048</inkml:trace>
  <inkml:trace contextRef="#ctx1" brushRef="#br1">11522 3703 6520,'0'0'0,"0"0"0,-2 0 0,1 0 72,0 0 8,-1 0-80,2 0 0,0 0 224,0 0 8,0 0-232,0 0 0,0 0 408,0 0 8,0 0-416,4 0 0,2 0 696,5 0 8,0 0-704,3 0 0,0 0 568,2 0-8,-1 0-560,0 0 0,2 0 552,-1 0 0,-1 0-552,-1 0 0,-1 0 640,-3-1 8,3 2-648,-6 1 0,-3-2 592,-2 3 8,2-3-600,-2 1 0,-1-1 488,-1 0-8,2 0-480,-1 0 0,-1 0 312,0 0 8,0 0-320,0 0 0,0 0 144,0 0 0,0 0-144,0 0 0,0 0-11968</inkml:trace>
  <inkml:trace contextRef="#ctx1" brushRef="#br1">12116 3326 5737,'-2'-7'2513,"2"-6"-1289,9-17-272,4 15-64,-2 2-103,5 1-73,-1 2-16,0 5-216,1 4-80,-6 6-168,-2 1-96,-4 3-40,-3 5-16,-4 2-16,-1 5 0,-6-1 8,-4 3-40,-4 0 16,-1 0-40,-1 2-48,1-4 32,-1-1-56,2-2 72,3-4-8,0-2-16,6-8 16,1-7-32,8-1 24,2-7-16,6 0 8,0-2 0,-1 1 16,5 5 40,-1 3 32,-1 3 16,0 2 8,-5 1-80,-1 6-24,-5-1 8,1 5-32,0 0 40,2-1 16,6-2-8,3-2-16,-4-5 0,9-4-24,-1-1 0,0-9-96,2-1-48,-2-2-928,-5-2-1689,-1 1 1865</inkml:trace>
  <inkml:trace contextRef="#ctx1" brushRef="#br1">12318 3440 4945,'24'42'2529,"-23"-40"-841,1 0-72,4-4-279,1-1-225,1-3-232,1-2-120,1-4-208,0-2-8,2 2-136,-2-4-55,-2 2-145,-1 3-112,-4 0-64,4 3-8,-5 4-40,-1 2 16,-2 4 8,-4 4-40,4 6 48,-1 4-32,0 0-24,2 1 40,-4 1-40,0-4 16,1 0 48,-1-3-24,8-1 0,3-4 0,1-6-32,2 0 48,-1-10 32,3-1-16,3-5 32,4-2-24,-1-5-24,3 3-8,-7 1 24,1 2 8,-6 10-8,-6 2 24,-3 6 8,-3 4 96,-5 7 56,0 1-16,-1 9-16,2-1-128,3 1-80,4-2-88,4-4-272,4-5-256,3-5-905,0-4-1063,3-10 1656</inkml:trace>
  <inkml:trace contextRef="#ctx1" brushRef="#br1">12845 3437 8314,'-41'-45'3713,"48"48"-1705,2 1-344,5-4-495,3 1-337,6-2-528,-3-4-200,4 3-192,-1-2-144,-2 1-768,-6 2-857,-3-5 1177</inkml:trace>
  <inkml:trace contextRef="#ctx1" brushRef="#br1">12856 3321 4713,'3'-2'2865,"-1"5"-145,-2-3-671,0 0-537,-1 0-128,1 0-264,-1 7-215,-2 5-409,-3 19-176,5-14-208,0 2-64,-2 1-40,5 0 16,-2-3-48,1-2-16,3-4-128,2-3-96,2-7-520,0-2-425,-4-8-2167,1-2 2159</inkml:trace>
  <inkml:trace contextRef="#ctx1" brushRef="#br1">13154 3377 7946,'0'0'3616,"0"0"-1567,10 0-321,8-4-407,16-13-209,-16 2-384,2 1-160,-5-7-128,-2 4-64,0 4-16,-2-6 0,-4 11-112,-3-3 9,-3 7-57,-1 7-48,-2 8-16,-1 6-40,-3 10-8,0 0 0,-1 5 128,0 1 40,7-2 0,0 0-48,6-7-144,0-3-64,1-9-208,0-4-168,-2-8-1377,-3-8-1423</inkml:trace>
  <inkml:trace contextRef="#ctx1" brushRef="#br1">11508 2995 3313,'-2'-1'1632,"2"1"-520,-1-2-63,-4-1-225,2 2-160,0 0-256,1 1-40,0 0-48,-1 0-32,-2 9-40,2-1 16,-1 20-104,8-20 32,2 0-80,5-1 8,3-1 8,1-2 24,5 2 32,3 0 17,9-5-17,4-2 8,17-4 32,8-6 16,11-1-40,0 1-56,2-2-88,-2 3-48,-4 5 16,-7 2 8,-8 4 64,-8-1 32,-13 3 64,-6 1 8,-11 0 16,-1 4-80,-7-4-16,-2 0-40,-4 1-40,-2-1 16,1 0-8,0-3 8,0-1-8,-1 0 16,0-1-32,1 0-16,0 0 0,11-2-8,9-7-8,38-17-32,-25 21 0,2 3-40,4 3 32,1-1 8,5-1 8,4 2 24,7-4-16,10 3 32,16 0 0,8 0-32,10 2 32,4-2-16,1 1 24,4-1 16,-2 2 40,-6-2 136,-8 1 224,-8 1 48,-17-5-8,-6 7-143,-20-8-225,-12-3-40,-21 5-32,-13-8-24,-17 7-160,-6 2-401,-8-11 353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2-14T15:18:09.860"/>
    </inkml:context>
    <inkml:brush xml:id="br0">
      <inkml:brushProperty name="width" value="0.05" units="cm"/>
      <inkml:brushProperty name="height" value="0.05" units="cm"/>
      <inkml:brushProperty name="color" value="#ED1C24"/>
      <inkml:brushProperty name="ignorePressure" value="1"/>
    </inkml:brush>
    <inkml:brush xml:id="br1">
      <inkml:brushProperty name="width" value="0.05" units="cm"/>
      <inkml:brushProperty name="height" value="0.05" units="cm"/>
      <inkml:brushProperty name="color" value="#177D36"/>
      <inkml:brushProperty name="ignorePressure" value="1"/>
    </inkml:brush>
    <inkml:brush xml:id="br2">
      <inkml:brushProperty name="width" value="0.05" units="cm"/>
      <inkml:brushProperty name="height" value="0.05" units="cm"/>
      <inkml:brushProperty name="color" value="#3165BB"/>
      <inkml:brushProperty name="ignorePressure" value="1"/>
    </inkml:brush>
  </inkml:definitions>
  <inkml:trace contextRef="#ctx0" brushRef="#br0">552 41 6632,'0'0'0,"0"0"0,0 0 0,0 0 176,0 0 8,0 0-184,0 0 0,0 0 416,0 0 16,0 0-432,0 0 0,0 0 408,0 0 0,0 0-408,0 0 0,0 0 296,0 0 0,0 0-296,0 0 0,0 0 208,2 0 8,-2 0-216,1 0 0,-1 0 160,5 1 8,-5-1-168,6 6 0,-6-6 144,9 9 8,-9-9-152,8 11 0,-6-1 120,2 2 8,-2 1-128,-2-3 0,0 2 112,-3 1 0,0 0-112,1 1 0,-2 1 120,0 0-8,0 0-112,-1 0 0,-1 1 104,-2 0 0,-1 0-104,2 0 0,1-1 112,-2 2 0,0-1-112,-1-3 0,3-1 104,1-2 0,1-1-104,0-1 0,0-1 96,0-1 8,1-2-104,2-2 0,1 1 88,-2-3 0,2 0-88,0 0 0,0 0 64,0 0 0,0 0-64,0 0 0,0 0 16,0-2 8,0 0-24,0 1 0,0 1-9144</inkml:trace>
  <inkml:trace contextRef="#ctx0" brushRef="#br0" timeOffset="513.63">575 48 4912,'0'0'0,"0"0"0,0 0 0,0 0 40,0 0 8,0 0-48,0 0 0,0 0 40,0 0 16,0 0-56,0 0 0,0 0 160,0 0 8,0 0-168,0 0 0,0 0 312,0 0 0,0 0-312,0 0 0,0 0 376,0 0 0,0 0-376,0 2 0,-4 0 488,2 3-8,2 0-480,2 3 0,-2 0 472,1 3 0,2 0-472,-1-1 0,0 1 424,2-2 8,1 3-432,-2 1 0,2 0 328,1 1 16,-1 1-344,-1-2 0,2 0 256,0 0 16,3 1-272,0-1 0,-1-1 232,2 2 16,0-2-248,1 0 0,-2 0 224,-1 0 0,0-1-224,3-2 0,0-1 192,0-4 8,-3 0-200,1-1 0,-6-1 184,2-1-8,-2 0-176,2-1 0,-2-1 160,0 0 16,2-1-176,-1-1 0,0-1 160,2-2 0,0-1-160,2-1 0,-2-6 216,0 1 0,-2 0-216,0-2 0,-2 1 240,1 1 0,-2-3-240,1-1 0,1-1 264,-1-3-8,1 0-256,0-1 0,3 1 256,1-2-8,1 3-248,-2 3 0,3 1 248,-3 2-8,1 3-240,-3 1 0,1 3 208,-2 3 0,0 0-208,0 2 0,-3 1 184,0 1 8,0 0-192,0 0 0,0 0 151,0 0 1,0 1-152,0 1 0,0 0 128,0 3-8,0-1-120,0 5 0,0 3 56,0 2 8,-3-1-64,3-1 0,0-12-12751</inkml:trace>
  <inkml:trace contextRef="#ctx0" brushRef="#br0" timeOffset="1478.22">957 322 3504,'0'0'0,"0"0"0,0 0 0,0 0 280,0 0 0,0 0-280,0 0 0,0 0 496,0 0 0,3 0-496,0 0 0,2-1 432,3 0 0,4 0-432,-1-1 0,2 0 448,2 0 0,-3-2-448,1-1 0,-2 0 464,1-1-8,1 0-456,-2 1 0,-3 1 576,0-3-8,1 2-568,0-1 0,-6 0 512,2-1 16,1 3-528,-4-1 0,0 0 504,-2 3 8,3 0-512,-3-1 0,0 0 416,0 1 0,0-1-416,0 0 0,-5 0 328,3 0 8,-2-1-336,0 0 0,0 1 280,-4 2 0,2-3-280,0 3 0,2 2 224,-2 1 16,-2 1-240,2 2 0,-3 2 192,-2 2 8,0 0-200,5-1 0,0 1 136,1 1 8,1 1-144,2 1 0,0-1 96,2-1 8,0 4-104,2-4 0,4 1 64,-1 1 24,4-2-88,-3-1 0,2-2 48,0-3 16,1 1-64,0-2 0,-1 0 48,0-1-8,0-2-40,4-3 0,-2 1 40,1 0-8,1-2-32,-4-2 0,3-5 32,0-1 0,-3 0-32,3 0 0,-1 0 32,0-2-8,4 2-24,0 0 0,1 1 8,0-1 8,0 1-16,-3 1 0,-3 1 8,0 1 16,1-2-24,-4 3 0,0 0 0,-4 0 8,2 3-8,-2-1 0,-2 5 0,0 0 8,0 1-8,0 1 0,0 0 8,-3 0 0,0 3-8,-3 2 0,2 3 8,-4 2 0,2 0-8,0-1 0,0 0 16,4 0-8,-2-2-8,4 1 0,0 1 0,4-2 8,-2 0-8,2 0 0,1-1 0,1 0 8,1-2-8,-1 0 0,0-3 0,-1-2 0,-2 0 0,3 0 0,2-1-8,-2 0 8,0-2 0,1-1 0,2-3-16,-1-2 0,0-1 16,0 1 0,-2 1-24,-1 0 8,-1 1 16,1-2 0,1 2-40,0 0 8,-1 0 32,-2 0 0,0 3-48,-3 0 16,0 1 32,0-1 0,2 1-72,-2 2 8,0-1 64,1 1 0,-1 0-112,0 0 16,0 0 96,0 0 0,0 0-128,0 0 16,3 3 112,-3 2 0,2 1-136,0 1 8,4 1 128,0 1 0,5 1-160,0-1 8,-1-1 152,2 0 0,-4-2-152,0 0 0,0-2 152,1 1 0,3-5-128,-1 2 16,2-2 112,-4-2 0,3-1-88,-4 0 16,0-1 72,0 1 0,-2-2-56,-4 2 0,-1-2 56,4 1 0,-3-3-8,2 0 0,-2 0 8,-2 0 0,-2 0 0,-1-4 0,0 2 0,-3 0 0,-2-1 8,-3 1 0,2 0-8,2-2 0,1 2 24,-3 2 16,3 2-40,0 2 0,4 3 48,0 0 16,-2 1-64,4 2 0,-2-2 80,2 1 8,0 0-88,0 0 0,0 0 96,2 3 0,2 1-96,0-2 0,6 1 112,4-1 0,-4 0-112,5-2 0,-2-1 176,1-1 0,-1-1-176,2 0 0,-1 0 240,-3-1 8,-3 2-248,0-2 0,-5 2 192,0 0 16,-3 0-208,0-1 0,3 1 128,-3 0 8,0 0-136,0 0 0,0 0 88,0 0 8,-3 0-96,0 0 0,3 0-11448</inkml:trace>
  <inkml:trace contextRef="#ctx0" brushRef="#br0" timeOffset="8851.81">8 821 6032,'0'-1'0,"0"1"72,0-1 8,0-9-80,-3 2 0,0 5-24,3 1 16,-2 1 8,2-2 0,0 2 480,0 0 0,0 0-480,0 1 0,0-2 960,0 2 8,0 0-968,0 0 0,0 0 856,0 0 16,0 0-872,0 2 0,0 1 696,2 1 0,-2 6-696,3 3 0,-3 5 480,3 1 0,-3 2-480,0 2 0,3-1 376,-3-2 16,3 2-392,-1-2 0,-2 1 272,1 0 16,2-1-288,-3 1 0,2-1 224,-2-1 8,2 0-232,2-3 0,-2-1 192,0-4 8,-2-2-200,2 0 0,0-5 136,-2-2 8,0 1-144,0-3 0,0 1 120,0-1 16,0 0-136,0 0 0,0-1 120,0 1-8,0-3-112,0 0 0,0-4 120,0-3-8,0-3-112,-4-2 0,2-3 120,0-2 7,2-1-127,0 1 0,2 1 104,0-1 16,2 1-120,3 0 0,-1 4 96,0 0 16,3 1-112,-1 1 0,-3 1 104,3 1 16,-2 0-120,3 2 0,1 1 96,-1 1 8,1 0-104,0-1 0,1 2 88,2 0-8,-2 3-80,1 0 0,1 3 48,-2 3 8,1-3-56,1 0 0,-1 1 24,2 0 16,-4 3-40,2-1 0,-4 1 16,0 1 16,-2 2-32,0 0 0,-2-2 24,0 0 0,-2 1-24,-2-1 0,0 1 32,0 0 0,0-2-32,0 3 0,-4-3 32,0 0 0,-4 2-32,-1 1 0,-2 0 32,1-1 8,-2 1-40,1-2 0,0-5 24,1 2 16,1-2-40,0 0 0,1 0 8,2 0 8,2 0-16,-2 0 0,0-2 0,0 2 8,3-2-8,-2-1 0,3-1-16,0 1 0,2-2 16,-2 0 0,2 5-13575</inkml:trace>
  <inkml:trace contextRef="#ctx0" brushRef="#br0" timeOffset="9657.4">368 928 4512,'0'0'0,"0"0"0,0 0 0,0 0 192,0 0 0,0 0-192,0 0 0,2 0 376,0 0 0,0 0-376,6-2 0,4 0 336,2 0 8,0-2-344,2-3 0,-2-2 320,3 1 16,-2-3-336,0 0 0,0 1 440,-3-1 0,-2-1-440,1 0 0,0-1 712,-3-1 16,1 1-728,-1 2 0,-3 2 624,1-1-8,-1 2-616,1-3 0,-4 2 536,2 1 16,-4-2-552,0 2 0,0 2 456,-4 0 0,2-2-456,-1 1 0,0 0 344,0 1 8,-2-1-352,2 2 0,0 2 288,1 0 8,-2 2-296,2 0 0,-4 1 216,1 1 0,2 2-216,0 1 0,-3 1 160,1 2 8,-1 3-168,-1 3 0,1 0 120,0 3-8,0 1-112,2-1 0,0-1 80,2 2 16,2 2-96,0 0 0,2 0 56,-1-2 8,2-1-64,1 0 0,0-2 48,-2 1 8,2-3-56,0 0 0,2-2 32,-1-3 16,1 1-48,0-4 0,-1-1 24,-1-1 0,1-1-24,-3 0 0,2-1 24,0-1-8,0 0-16,1 0 0,-2-1 8,2-1 8,1 0-16,-1-5 0,3 0 8,0-2 8,1 0-16,-3 0 0,0-1 8,-1-2 0,1 2-8,-2 0 0,2-1 0,0 4 8,0 1-8,-3 0 0,-3-1 0,3 2 8,-3 1-8,0 1 0,0 2 0,0 2 8,0-2-8,0 1 0,0 1 0,0 0 8,0 0-8,0 0 0,0 0 0,0 0 8,0 3-8,0 0 0,0 3 0,0 3 16,-3 2-16,0 1 0,6 1 8,-3 0 0,3-2-8,-1-2 0,2-2 8,-2 0 0,0-1-8,0-2 0,0 0 8,0 0 0,3-1-8,-2 0 0,0 1 0,3-3 8,-1 2-8,-1-1 0,0 0 0,2-1 16,-2 0-16,3-1 0,-1-1 0,3-1 0,-1-1 0,0-3 0,5-1 0,-2-1 0,1 1 0,-3-4 0,-1 2 0,0-2 0,0 2 0,-2 1 0,-3 0 0,2-2 0,-3 3 0,0 1 0,2 1 0,-2 1 0,2 1 0,-4 2 0,0 0 0,0 0 0,0 1 0,0-2 0,0 1 0,0 1 0,0 0 0,0 0 0,0 0 0,0 0 0,0 0 0,0 0 0,0 0 0,0 0 0,0 1 0,0 2 0,0 0 0,0 1 0,0-1 0,0 0 0,0 1 0,0-1 0,0 0 0,0 0 0,0 0 0,2-1 0,-2 1 0,3-2 0,-3-1 0,1 2 0,-1-1 0,0-1 0,0 2 0,0-2 0,0 1 0,0 0 0,0 0 0,0 0 0,0-1 0,2 0 0,-2 0 0,0 0 0,0 0 0,0 0 0,0 0 0,0 0 0,0 0 0,0 0 0,0 0 0,0 0 8,0 0-8,0 0 0,0 0 8,0 0 8,0 0-16,0 0 0,0 0 16,0 0 16,0 1-32,0 1 0,3 0 24,-3 0 8,3-1-32,-3 1 0,0 0 40,0 1 8,0 0-48,3 1 0,-3 0 48,3 1 16,-3 0-64,2 0 0,-2-2 72,2 0 8,0 0-80,-2 0 0,0-1 88,0 0 8,2 0-96,-2 1 0,0 1 88,0-2 7,2 1-95,-2 0 0,3-2 88,-3 1 8,1-1-96,1 0 0,-2 0 80,3 0 8,-3 0-88,3 0 0,-3-1 80,0 2 0,3-2-80,-3 1 0,0 0 80,0-1 0,3 0-80,-3-1 0,0 1 72,0 0 8,2-1-80,-2 1 0,1-2 64,1 2 0,-2 0-64,0 0 0,0 0 72,3 0 8,-3-1-80,2 0 0,2 0 72,-2-1 8,3-1-80,-2 1 0,2-1 96,-1-1-8,1 1-88,1-1 0,-3 2 88,2 0 0,1-2-88,-1 2 0,-2-3 80,2 0 16,1-1-96,0-1 0,1 1 96,-1 0 0,-2 0-96,1 1 0,1-1 112,-2 0-8,0 3-104,-2 0 0,1-1 80,-1 0 8,-1 0-88,2 1 0,-3 1 104,2-2-8,-2 1-96,3 1 0,-3 1 88,1-1 8,-1 1-96,0 1 0,0-2 72,0 1 0,0 1-72,0 0 0,0 0 56,0 0 8,0 0-64,0 1 0,0 3 48,0 0 8,-1 8-56,1-3 0,0 0 40,0 1 16,0 3-56,1-2 0,1 2 48,-2-2 0,3-1-48,-3 0 0,2 0 48,-2-1 0,1 4-48,2-2 0,-1 2 24,0-1 8,2 2-32,-2 0 0,1 0 24,-2 0 0,1-1-24,-2-1 0,3-1 16,0 1 0,0-1-16,-3-2 0,3 1 24,-3 0-8,2-2-16,-2-1 0,2 1 8,-2-2 8,0 0-16,0 0 0,0-2 8,0 3 16,-2-1-24,0 1 0,-1 1 8,0 1 8,-3-3-16,3 2 0,-2-1 8,-1-1 0,1-1-8,2-1 0,-3 0 8,1-2 16,1 2-24,2-3 0,-3 1 16,1 0 0,0 0-16,-2 1 0,0-2 32,-2 0-8,3 0-24,-1-1 0,1 0 24,-4-1 8,3 0-32,0-3 0,-1 1 24,4-1 16,-3-1-40,1 0 0,1-1 32,2-1 0,-1-1-32,3-1 0,0 0 40,0-1-8,0-3-32,3 2 0,-1 1 40,2-4 8,4-6-48,1 1 0,-1 0 32,0 1 8,1 4-40,2-1 0,-3 0 24,3 1 8,-3 6-32,0-1 0,1 1 32,-1 1-8,9-7-24,0 1 0,-2 1 16,0 0 16,-6 4-32,-1 0 0,2 0 16,-1 0 0,2-1-16,1 0 0,-2 0 16,1 0 16,0 1-32,1 2 0,1-1 24,2 1 8,-2 1-32,1-1 0,0 3 32,2 0 8,-4 0-40,2 1 0,-4 2 32,2 0 16,-4 0-48,1 0 0,0 0 48,-1 1 16,-4 0-64,-1-1 0,0 3 72,3-3 8,-3 1-80,2 2 0,-2-1 80,0 2 8,-3 3-88,0-3 0,0 2 88,-3-1 8,0 2-96,-2-1 0,-1 1 112,0-1-8,1-1-104,1 0 0,-2-1 96,0 0 16,0-2-112,3 2 0,-3-3 64,1 2 8,3-3-72,0 2 0,0-1 16,0-1 0,0 1-16,0 0 0,2 1-8,-2-2 8,2 0 0,-2 0 0,2 0-152,0 0 8,0 0 144,0 0 0,0 0-16511</inkml:trace>
  <inkml:trace contextRef="#ctx0" brushRef="#br0" timeOffset="11580.82">1607 780 11256,'0'0'0,"-2"4"0,-2 1 0,0-1-104,0 3 16,-4 2 88,2 2 0,-2 3-600,0 0 8,2 1 592,1-2 0,4-2 64,1 0 8,1-2-72,2-1 0,-1 1 384,0-3 0,0-1-384,0 0 0,0-1 528,-2 0 16,4-1-544,0-2 0,2 1 456,0-2 0,0 0-456,0 0 0,0-3 184,3-1-8,0-1-176,-1-2 0,-8 7-9848</inkml:trace>
  <inkml:trace contextRef="#ctx0" brushRef="#br0" timeOffset="11769.75">1591 631 8840,'0'0'0,"-3"-1"0,0 0 0,0-1 8,-3-1 0,1 0-8,3 3 0,0 0 0,2 0 0,-2 0 0,2 0 0,0 0-528,2 0 8,0 2 520,2 2 0,-4-4-5864</inkml:trace>
  <inkml:trace contextRef="#ctx0" brushRef="#br0" timeOffset="12229.63">1840 775 6632,'0'0'0,"0"-1"0,0 0 0,0-1 80,0 0 0,0 1-80,0 0 0,0-2 192,0 2-8,0 1-184,-2 0 0,-1-1 312,1 1 8,1 1-320,-4 3 0,-1-2 360,0 3-8,-3 4-352,-1 1 0,1 3 360,-2 2 0,3-1-360,0-1 0,2-1 360,0 0 8,3 0-368,-2-2 0,5-1 304,0-1 16,0 0-320,3-3 0,-3 1 296,2-3 8,1 0-304,0 0 0,0 0 240,3-1 0,-3 1-240,4-1 0,-1 0 192,2-1-8,1 1-184,0-2 0,1 0 144,2-2 16,-1 0-160,2-2 0,-2 0 160,4-5 0,-1 2-160,2 0 0,-2-2 152,3-1 0,-1-1-152,1-2 0,0 0 152,-1-2 0,0 0-152,-1 1 0,-2-1 224,-1 3 8,-1 0-232,1 1 0,-1 1 256,-1 1 0,-1 2-256,-3-3 0,-1 4 256,1 0-8,-4 0-248,0 2 0,-2 3 264,0 0 0,0 0-264,0 1 0,0 0 272,0 0 8,0 0-280,0 0 0,0 0 224,0 0 8,0 0-232,0 0 0,0 0 199,0 3 9,0 1-208,0-1 0,-2 2 160,0 1 0,-1 1-160,2-2 0,1 1 136,0-2 0,0 1-136,0-1 0,0 1 112,0-1 8,1 0-120,2 3 0,-3 2 80,2-2 8,0 3-88,2-1 0,-4 0 64,2 0 8,3 0-72,-1-1 0,-2-2 56,2 0 0,-2-2-56,1 2 0,-1-2 56,1 0 8,3 0-64,0 1 0,2 1 48,2 0-8,2 0-40,-4-1 0,0 1 48,-2-2 0,2-2-48,-2 1 0,-3 0 40,0-1 16,-1 1-56,2 0 0,-2 1 64,-2-3 0,0 2-64,0-1 0,0 0 80,0 0 0,-5 0-80,-1 0 0,-3 2 80,-1 0 8,-4-2-88,-1 0 0,0 0 112,-3-2 0,2 0-112,5-2 0,-1 0 120,1 0 8,3-1-128,-1 1 0,2 2 112,4-2 8,-2 0-120,2-1 0,0 1 72,0-1 8,0 0-80,0 2 0,3 1 40,0 0 16,0-1-56,3-1 0,-3 2-14807</inkml:trace>
  <inkml:trace contextRef="#ctx0" brushRef="#br0" timeOffset="13701.29">2892 55 6016,'0'0'0,"0"0"0,3-2 0,-3 2 752,3-3-8,-3 3-744,9-6 0,-9 6 616,14-8 16,-14 8-632,13-6 0,-13 6 512,6-2 8,-6 2-520,3 0 0,-3 0 376,2 2 0,-2-2-376,0 9 0,0 2 280,0 2 8,0 3-288,-5 3 0,-1 4 248,-3 2 16,1 2-264,0 1 0,-3-1 216,0 0 0,0 3-216,-1 2 0,4 3 272,-3 2 8,0-2-280,5-2 0,-1-3 304,4-1 16,0-4-320,3 2 0,0-3 304,0 1 0,3-2-304,-1-1 0,1-7 304,2-1 0,-1-2-304,2 0 0,1-6 272,1 0 8,-2-3-280,3 0 0,-4-3 224,1-1 8,2-3-232,0 1 0,1-3 240,0-1 8,1 0-248,-2 1 0,4-1 224,-4 1 8,0 0-232,-2 3 0,-1 2 175,-5 0 17,0 1-192,1 0 0,-1 0 112,0 1 8,-1 4-120,-2 5 0,-3 3 72,-2 4 0,0 1-72,0 0 0,5 4 32,-2 0 16,1 1-48,2 1 0,0-2 16,2 2 16,-2-3-32,2-1 0,2 0 8,-2 0 8,0-1-16,0-3 0,2 0 8,-2 0 0,0-3-8,-2 1 0,0-4 0,-2 0 8,-1-3-8,2-2 0,-3-3 0,-3 0 8,-2-2-8,3 0 0,-3-2 0,0 2 16,-3-1-16,-2 0 0,2-1 8,-5 0 0,2-2-8,2-1 0,5 0 8,-2 1 0,2 0-8,4 1 0,0 0 0,0 0 0,4 0 0,-1 1 0,0 1-48,3 0 8,0 0 40,-3-2 0,3 3-12975</inkml:trace>
  <inkml:trace contextRef="#ctx0" brushRef="#br1">4339 458 6753,'-1'-2'3105,"1"2"-1321,1-1-343,-1 1-625,0 0-288,0 1-400,-2 15-104,-7 28-40,2-10 8,-1 11 24,0 3 0,1-3-16,4-4 16,3-10-24,2-3 0,3-11-16,3-5 0,4-9 80,8-6 72,9-13 408,2-6 168,3-15 137,-3-5 143,0-10-72,-5-4-56,-3-2 32,-6 5-159,-14 5-233,-6 7-120,-13 7-296,-8 4-16,-7 12-80,-2 7-96,-2 15-80,6 8-208,3 14-697,5 6-415,12 9-1241,-3 3-1976,12 7 3145</inkml:trace>
  <inkml:trace contextRef="#ctx0" brushRef="#br1">4413 618 6241,'-9'-15'2425,"11"20"-1489,1 3-320,3 3 40,0 3 80,3 1-39,2 2-89,2 1-304,-1 0-80,3 0-120,0-4-88,1 2-32,3-2-64,-4-1-472,-1 0-1481,-5-3 1393</inkml:trace>
  <inkml:trace contextRef="#ctx0" brushRef="#br1">4631 805 3265,'-19'20'1576,"26"-19"-256,2-1 177,1-4 247,1-1-104,-4-6-319,9-2-249,-3-3-136,1-1-112,4-3-208,-9-2-15,5 3-169,-3-3-48,-4 2-16,0 1-48,-3 2-96,-1 3-64,-1 4-96,-2 4-40,0 3-16,0 3-8,0 3-56,-2 4-8,0 11-24,-3 5 0,0 5 8,1 2 32,3 0-16,1-5 32,4-1 0,1-4 32,2-8-56,2-1 32,5-8 16,-1-3-40,-1-8 88,2-4-8,0-5 8,0-5 32,6 0 0,-1 4-8,-1-1 48,-6 2-48,-2 1-64,-1 0 56,-8 2 0,4 6-24,-5 4 32,-4 1 0,4 8-64,-5 0-16,1 8-40,-2 2-64,-2 2 32,5 1 40,4-2 40,3 1-16,3-4 16,3 1-24,3-4 0,-1-1 32,2-2-8,-3-1 24,1-6-32,2 0 16,-3-3 16,2-4 16,0 1 32,-1-2 24,-3 0-8,0 2-40,-8 0 8,2 1-40,0 3 32,-5-2 40,2 4-40,0 0-8,0 0-32,0 0-48,0 0 48,0 5 8,2 6-24,3 18 0,0-16 8,4 0-40,-1-5-24,4 1 24,3-6 0,1-1 72,0-5 56,-1-3 56,0-5 320,1-3 8,0-4 120,-1 0 32,-3-3-207,-3 1 15,-5 1-40,-4-4-56,-4 0-152,-5 0-72,-5 2-24,-2 5-16,-3 8-24,-1 6 8,-2 7-88,-1 7-8,2 8-64,1 0-56,6 5-152,5 0-256,6 0-809,6 0-479,3-4-2361,3 0 2641</inkml:trace>
  <inkml:trace contextRef="#ctx0" brushRef="#br1">5211 757 3609,'55'30'1656,"-47"-18"-600,5-2-199,2-2 103,1-4 120,4-1-72,-5-6 160,1-3 57,-2-5-65,-5-4-56,4-5-240,0 0-95,4-1-137,0 0-64,-1 3-56,-5 1-136,-7 1-96,-1 4-104,-5 5-136,2 5 0,-4 7-104,-1 7 16,-3 4 8,1 5-16,3 0 24,4 1 8,5-1-32,-1-3 32,4-1-24,1-4 24,2-4 16,2-3-8,3-5 32,-3-4 0,5-8 48,2-4 8,1-6-24,4-3-48,-1 0-48,-3-3-16,-3 2-32,-8 2 64,-5 9 0,-5 5-16,-1 9-32,5 10 8,-5 6 0,-1 4 24,1 2 48,-7-2-32,9 0 8,7 0 24,2-1 0,4-1-16,-2-9 24,4-4 8,3-10 24,2-7 72,6-8-56,-1-4 64,1-6-40,-3-3-16,-2-13 104,-2-4-96,-2-4 96,0 0 112,-6 0 8,-2 2 40,-7 3 56,0 3-48,-3 16 169,-5 7 39,2 15-16,-3 5-32,-4 13-304,0 11-112,-4 15-104,-1 9-32,4 13 8,3 2 56,3 7-8,4 1 0,1-9 0,0-2-40,1-16-32,0-9 32,0-6 0,-1-8 64,1-10-176,0-4-168,-1-7-352,0-8-321,-2-8-375,2 0-144,-4-5 120,-3 3 159,-3 0 513,-2 2 264,1 4 304,2 5 176,1 4 184,0 1 80,8 5 136,0 1-24,6 5 112,5 0 64,5 3 113,2-3 39,7-3 112,1-2-80,4-5-232,4-4-104,-4 0-328,-4-4-136,-7-1-656,-7-1-880</inkml:trace>
  <inkml:trace contextRef="#ctx0" brushRef="#br1">6163 466 6137,'-17'-4'2753,"3"1"-1577,2 2-264,11 4-688,1 1-424,2 2 80</inkml:trace>
  <inkml:trace contextRef="#ctx0" brushRef="#br1">6219 592 4881,'-72'63'2409,"69"-42"-825,1 0-112,6 3-424,-4-2-255,1-5-409,5-1-152,-2-4-176,2-4-88,4-5-120,1-3-88,0-7-1441,-1-7 1201</inkml:trace>
  <inkml:trace contextRef="#ctx0" brushRef="#br1">6369 677 7322,'-18'-28'3240,"25"16"-1519,5-2-161,2 0-304,4 2-168,3 2-263,-1-1-209,-2 3-184,-2 3-88,0 6-112,-1 4-8,-2 8-80,-4 5 24,-9 5 8,-3 4-32,-12 2-16,2 1-72,-4 0-24,1 2 0,0-2-64,-1 0 16,5-7-40,0-5-24,6-10 48,1-2-24,1-9 8,1-5-24,7-7-48,6-2 8,2-5 24,1 1 64,1 2 24,-5 4 24,2 5-16,-4 4-24,1 5 16,3 1-32,-2 3 48,3 3 16,-1 1-32,3 0 24,1 3-32,3-1-16,2-2-16,-1-1 32,2-4-16,-1-2 16,2-3 48,0-3 16,2-4 80,-3-3 8,1-1 40,-5-3-48,-3 2-72,-1-1 8,-7-1 8,-2-1-8,-2 0 24,-2 0 0,-3 3-112,2 4 8,-4 4 16,-3 2-24,-2 3 64,1 2-8,-2 2-80,4 3 32,0 4-56,-3 1 48,3 4-24,-3 1-8,4 2 48,3-1-48,3 3 48,3-2 32,2-2-72,4 2 64,4-3-32,-2-1-8,5-2 56,-5-3-40,0-4 24,2-1-16,-1-7 0,3-2-8,-2-7 16,3-3-40,-1-2 8,1 1 8,-4 1-8,-3 2 72,-6 3-32,-1 4-16,-2 3 8,1 4-80,-1 9 48,-1-2-24,1 5 8,1 0 8,3 0-16,5 2 24,5-3 16,1 0-16,3-5 16,2-2-8,1-7-8,4-4 72,2-8 8,-3-1 32,1-3 376,-5-4 177,-7 0 247,-7 0 48,-9-2-312,-2 2-224,-8 1-296,-4 3-72,-5 7-80,-4 6-40,-3 14-48,4 7-104,10 10-264,-3 3-280,8 0-937,4-1-583,-3-7 1376</inkml:trace>
  <inkml:trace contextRef="#ctx0" brushRef="#br1">7180 327 10914,'-7'-7'4689,"0"17"-2824,-1 8-225,0 12-776,3 9-184,2 8-135,3 5-177,5 3-112,0-2-56,6-9-32,0-7-80,4-11-88,2-2 0,2-7-16,1-4 24,-2-5 0,-1-5-64,-1-4-560,-2-3-729,-4-6 841</inkml:trace>
  <inkml:trace contextRef="#ctx0" brushRef="#br1">7713 749 2985,'-22'19'1744,"25"-20"424,0-3-415,7 0 95,3-9 9,7-9-409,7-1-376,9-10-344,2-2-64,-2-7-119,-3-5 15,-7-3-80,0 1-112,-4 1-136,-2-1-32,-8 4-72,-5 1-40,-7 10-8,-6 6 0,-6 8-56,-6 4 16,-2 10-24,1 5-24,0 10-8,4 11-8,2 13-40,1 8 0,4 17 32,5 5 16,4 17 16,3 4-40,-3-1 24,2 0-8,-6-10-8,2-9 72,3-9-24,-2-8-16,2-15 16,1-7-56,-6-11-304,3-2-296,-1-12-1321,-5-5-1887,-6-12 2471</inkml:trace>
  <inkml:trace contextRef="#ctx0" brushRef="#br1">7943 771 5761,'7'-5'3089,"9"0"-721,0-3-415,1-7-785,10-1-240,-6-3-328,0-1-112,-3 0-103,-4 0-49,-4 0-112,-3 2-40,-6 3-64,-1 3-8,-2 4-24,-1 5-8,0 4-16,-2 6-16,-1 8-96,0 4 8,4 5-48,1 0-8,4-1 120,4-2-24,3-2-8,2-5 16,3-2-24,3-3-16,1-4 40,1-3-8,-2-4 0,-1-4 24,-2-4 16,-1-2 64,2-7-8,-4-3 8,0-3 0,2 0-48,-7 1 32,-4 2 8,-6 4-40,0 3 24,-4 7-40,0 3-40,-4 9 0,1 6-72,-6 6 16,3 3-24,5 4 8,1 1-16,7 0-24,3 0 40,1-4 16,1-5 40,7-3-16,3-5 16,8-6 8,4-1 32,1-9 24,1-2-8,3-2 56,1-6-8,2-7 8,0-6 456,-4-10 96,-4 0 56,-7 0 56,-5 1-439,-6 2-137,-3 1-56,-12-2-40,5 1 0,-7 6-64,1 8-24,2 10-24,-7 8 0,1 11-24,-5 8-8,1 12 0,3 8-24,0 12 32,0 3 64,4 7-64,2 3 48,3 2 0,3-3-32,8-3 24,1-6-40,10-11-40,3-4 32,-1-13 40,-3-5-16,-2-11 64,-4-4-32,1-10 8,3-5 8,-3-8 16,2-3-48,-4 2 40,1 1-40,-4-2 0,-5 0 56,-1 3-24,-4 1 0,2 10 24,-2 5-8,-2 13-80,-5 8 64,1 9-80,4 6 32,-2-3 56,10-1-72,1-4 48,2-2-64,7-3-8,1-1 72,6-6-8,0-4 24,6-6 72,1-9-64,1-6 48,-2-4 16,-2-4 224,-4-3 296,-6-4 232,-3 1 72,-7-6-240,-3 2-224,-7 1-304,0 5-96,-7 12-88,-5 6-104,-5 18-64,-4 8-48,-3 13-152,3 4-144,16 7-704,-7-2-449,10-1-1231,2-4 1744</inkml:trace>
  <inkml:trace contextRef="#ctx0" brushRef="#br1">9014 274 8906,'-11'-34'3993,"3"15"-1817,3 9-71,-3 16-673,3 8-432,-5 23-704,3 12-136,2 11-56,-1 9-56,7 6 40,0-1-88,7-1-64,0-8-32,1-19-672,5-7-312,-2-17-264,3-8-265,-1-13-519,-5-6 1448</inkml:trace>
  <inkml:trace contextRef="#ctx0" brushRef="#br1">8335 201 10290,'-16'-6'4473,"8"2"-2560,4 2-345,8 2-984,2 0-368,11 5-656,4 2-776,6 6 808</inkml:trace>
  <inkml:trace contextRef="#ctx0" brushRef="#br1">9480 724 2625,'-18'19'1512,"21"-19"272,1 0-415,2-2 455,2-4 72,5-3-223,3-2-233,4-12-432,3-8-168,10-7-55,-4-5-33,-1 0-120,-3 3-80,-12 0-232,-3 0-80,-6 3-104,-1 0-16,-6 4-48,-2 4-56,-2 10 8,1 6-48,-2 11 8,-1 6 8,-1 20-48,-5 7 16,3 14-24,4 8 32,4-1 24,5 7 8,4-1 0,2-27-8,-4-15 8,2 0-48,15 32 24,2-13 40,2-18-40,-6-12 48,0-7 16,-1-4-40,2-7 64,-2-5-8,0-5-32,0-5 32,-5-2-24,0 2-48,-8 5 56,1 6-24,-4 9-16,-2 4 48,3 4-64,-5 10 24,-1 9-48,1 6 16,-1 3 0,7-3-24,5-6 32,3-2 24,4-4 0,3-3 8,1-4 8,2-4-40,0-2 40,-3-5-8,0-5 8,-2-3 16,-5-6 0,0-1-8,-6-1 16,-4 1 0,0 6-24,-1 2-8,0 8-16,1 3 0,-5 6-64,-1 4 64,1 9-24,2 5-64,2 1 72,4 1-56,4-2 24,4-3 64,4-4 24,0-5-32,-1-7 16,-3-3-24,7-4 0,0-6 40,1-6 56,-2-2 304,-1-7 136,-4 1 113,-8-5 111,-4 0-256,-7 0-160,-5 1-88,-5 6-200,-2 4-40,1 11-24,-2 5-24,-1 11-64,1 5 32,3 8 56,5 5-80,7 4 80,0 1 24,11 1-80,-1-4 96,6-6-32,5-2-48,-1-8 40,4 0-80,2-8 8,-4-3 72,1-6-16,-1-5 48,2-6 16,-1-1-40,2-5 16,1-1 24,-3-5 0,-1-2-16,-1-2 48,-2-5-64,-4 9 24,-1 4 8,-4 4-24,1 10 24,-2 1-24,1 3 16,-3 3-24,3 3-40,2 3 32,2 4-32,3 6-8,0 0 48,4 7 120,-3 3 8,2 1 304,0-1 56,-3-5-112,3-5 40,-12-2-240,-3-4-72,-9 0 32,-9-1-64,-3-4-32,-3 2 73,-4-6-129,1 1 16,6-4-185,4-1-295,5-4-1088,3-1-784,8-2 1391</inkml:trace>
  <inkml:trace contextRef="#ctx0" brushRef="#br1" timeOffset="133912.04">11136 158 6328,'0'0'0,"0"0"0,0 0 0,0 0 320,0 0 16,0 0-336,0 0 0,0 0 680,0 0 8,0 0-688,0 0 0,0 0 632,0 0 0,0 0-632,0 0 0,0 0 408,0 0-8,0 0-400,0 0 0,0 0 240,0 6 0,0-6-240,-12 9 0,12-9 168,-6 9 16,6-9-184,-8 17 0,1-3 136,2 2 8,1-4-144,1-2 0,0 0 96,0-4 0,0 2-96,3-4 0,-3 0 40,3 0 0,0-1-40,3 0 0,-3-3-8856</inkml:trace>
  <inkml:trace contextRef="#ctx0" brushRef="#br1" timeOffset="134204.1">11209 146 6520,'0'0'0,"0"0"0,0 0 0,0 0 0,0 0 0,0 0 0,0 0 0,0 0 8,0 0 16,0 0-24,0 0 0,0 0 160,0 0 8,0 0-168,0 0 0,0 3 312,0 1 16,0 1-328,0-1 0,0 1 368,0 1 0,0 4-368,0 0 0,0 0 328,0 0 16,-3-1-344,-1 2 0,2-2 272,-1 0-8,0 1-264,0-2 0,2 0 176,-1 0 0,1 0-176,1-2 0,0-6-7368</inkml:trace>
  <inkml:trace contextRef="#ctx0" brushRef="#br1" timeOffset="142861.25">11392 594 6632,'0'0'0,"0"0"0,0 0 0,0 0 400,0 0 8,0 0-408,0 0 0,0 0 576,0 0-8,0 0-568,0 0 0,0 0 424,0 0 0,0 0-424,0 0 0,0 0 320,0 0 8,0 0-328,0-1 0,0 1 288,0-3 0,0 3-288,6-10 0,-6 10 304,8-20 0,-8 20-304,14-23 0,-14 23 352,18-16 8,-18 16-360,19-11 0,-19 11 384,11-8 8,-11 8-392,19-9 0,-19 9 376,16-6 16,-16 6-392,16-5 0,-16 5 280,16-8 16,-16 8-296,15-6 0,-15 6 264,16-3 0,-16 3-264,11-3 0,-11 3 208,6-1 24,-6 1-232,3 0 0,-3 0 168,4 0 0,-4 0-168,8 0 0,-8 0 136,1 0 8,-1 0-144,7 3 0,-7-3 96,0 7 16,0-7-112,3 10 0,-3-10 72,-7 20 8,4-8-80,2 3 0,-3 2 56,0 1 0,0-1-56,1-2 0,-2-2 40,2 0-8,0-1-32,0-1 0,1 1 24,2-3 0,2 0-24,1-2 0,-3-1 0,3 0 8,-1 1-8,1-3 0,0 1 0,2-1 0,1-1 0,1 1 0,1-1 0,-3-1 0,1 0 0,0-2 0,1 0-8,-1 0 8,2 0 0,2-3 0,-2-1-8,-2-2 0,2-1 8,-5 0 0,2-2-8,1-1 0,-1 1 8,0-3 0,0 1-24,0-2 8,-2 3 16,-2 0 0,-1-2-16,0 1 8,0-1 8,0 2 0,0 0-32,-1 1 16,-2 1 16,-1-1 0,3 2-16,-1 2 0,1 1 16,-1 0 0,0 2-24,2 1 16,-3 1 8,2 0 0,-1-2-8,2 1 8,0 0 0,0 1 0,0-3-8,0 3 8,0 0 0,0 0 0,0 0-8,0 0 0,0 0 8,0 0 0,0 0-8,0 0-8,0 0 16,2 0 0,2 0-8,-2 4 0,4-1 8,4-1 0,0 1-8,4-1 0,4 0 8,-3 1 0,-2-1-16,4 1 0,-2-1 16,-3 0 0,0 2-32,-3 0 16,-3-1 16,3-2 0,-6-1-40,4-1 16,-2-1 24,-2 1 0,0 0-24,0 0 0,0-1 24,3 2 0,-5 0-16,2 0 0,-1 0 16,-1 0 0,2 0-8,-3 0 0,0 0 8,0 0 0,0 0-8,0 2 8,0 1 0,-4 2 0,-1 1 0,-2 2 0,1 0 0,3-1 0,-3 0 0,4 3 0,-1-1 0,3 1 0,0-1 0,0-1 0,3 3 0,0-4 0,2 2 0,1-1 0,3 0 0,-5-3 0,5 0 0,0-1 0,-3-2 0,3 0 0,-1-1 0,-1-1 0,2-1 0,0-1 0,3 0 0,-1-2 0,-1-2 0,5-2 0,-4 0-16,4-2 16,-5 0 0,-1-3 0,-3 2-8,2-3 8,-4 5 0,-1-3 0,3 3 0,-3-1 0,-1 1 0,-2 1 0,0-2 8,0 0 8,-2 2-16,-2 3 0,-4 1 32,4 1 16,-4-1-48,2 0 0,-6 1 104,-3 2 8,3 1-112,3 0 0,-6 1 168,0 3 0,0 3-168,0 0 0,2 5 151,1 1 17,4 1-168,-1-2 0,3 1 112,3-1 16,3 0-128,2 1 0,2 2 64,-1 1 8,2-4-72,-1-3 0,-4-9-12791</inkml:trace>
  <inkml:trace contextRef="#ctx0" brushRef="#br1" timeOffset="144295.01">12065 561 6728,'0'0'0,"0"0"0,0 0 0,0 0 256,0 0-8,0 0-248,0 0 0,0 0 320,0 0 16,0 0-336,0 0 0,0 1 344,0 2 0,0 1-344,0 0 0,-6 2 232,3 2 8,3-1-240,-3 0 0,3 2 184,3 2 8,-3 0-192,0-1 0,0-2 152,3 0 0,-3-1-152,3 0 0,0-3 160,0 0 0,0 0-160,2-2 0,-2 0 136,-2 0 8,2-1-144,0 0 0,2-1 120,-2-1 0,1 0-120,5-2 0,2-2 128,1-1 0,4-2-128,-1 0 0,-1-3 104,-3-2 16,4 3-120,1 0 0,-2-2 96,0 2 8,-2 0-104,0-1 0,3 0 160,-2-2 0,-1 3-160,3 2 0,-4 0 176,-3 2 8,0 1-184,1 1 0,-1-1 216,0 0 8,-1 1-224,-4 2 0,2 1 224,-2 1 0,0-2-224,-3 2 0,3-3 224,2 2 0,0-2-224,-2 3 0,0 0 200,1-1 8,-3 0-208,2-1 0,-1 2 192,0 0 16,1 0-208,-3 0 0,0 0 160,0 0 16,0 0-176,0 0 0,0 0 128,0 0 16,0 0-144,1 0 0,-1 0 136,0 0 0,0 2-136,2-1 0,-2 0 120,2 2-8,-2-3-112,0 1 0,0 0 104,0-1 0,0 0-104,0 0 0,0 0 112,0 0 0,0 0-112,0 0 0,0 0 96,0 0 16,0 0-112,-2 0 0,-1 0 88,0 0 8,-2 2-96,-2 1 0,-4 2 104,-3 0 0,1-2-104,0 1 0,2 0 80,0 2 16,3 1-96,-3 0 0,3 1 79,-3 0 1,3 0-80,1 0 0,4 1 64,-2-2 0,2 1-64,0 0 0,-2 3 32,-1-2 16,-1 0-48,6-2 0,-3 0 32,1 1 16,2 0-48,-1-1 0,0-2 32,2-1 8,0 1-40,2-1 0,0 1 16,2-3 8,0 2-24,-1 0 0,5 0 24,0 2-8,0-3-16,0 1 0,1 1 8,-2 0 8,1-1-16,0-2 0,-2-1 8,-1 1 0,0-2-8,1 2 0,2-1 16,2-1-8,1 0-8,0-1 0,0-1 0,0 2 8,1-3-8,-4-1 0,1-1 0,1 0 0,-1-1 0,2 0 0,-2-1 0,3-2 0,-3 1 0,-2 1 0,1 0 0,-2 0 8,0-2-8,1 0 0,1 1 0,2-2 0,-2 0 0,1 0 0,0 1 0,3-5 8,-5 4-8,-2-1 0,1 2 0,-3 1 8,0 0-8,3 0 0,0 4 8,1 0 16,-2 0-24,-2 1 0,-3 1 24,0-1 0,0 1-24,0 2 0,0 0 56,0-1 8,0 0-64,0-1 0,0 1 64,0 0 8,0 0-72,0-1 0,0 2 72,0 0 0,0 0-72,0 0 0,0 0 88,0 0 0,0 0-88,0 0 0,-6 2 72,0 1 0,0 6-72,0 0 0,-3 7 72,1 2 0,-2 0-72,5-4 0,1-2 48,2-1 0,1 0-48,-2-1 0,3-3 40,3-1-8,-3 1-32,0-2 0,3 3 32,1 0 0,1-2-32,-2-1 0,1-2 32,1 1-8,1 0-24,-3-2 0,0-1 8,0 1 8,-3-1-16,3-1 0,0 0 8,-2-1 8,4-1-16,4 0 0,1-2 0,2-2 8,2 0-8,1-1 0,-3 2 0,3-2 8,-5-1-8,-1 2 0,-3 0 0,-3 3 8,2-1-8,-1-1 0,-4 2 8,3-1 0,2-1-8,-1 1 0,2-3 8,0 1 8,3 0-16,-4 0 0,1 0 24,-3 0-8,-3 4-16,1 2 0,-1-2 16,0 0 0,3-1-16,-3-1 0,3 1 32,-3-1-8,5 2-24,-5-1 0,1 1 16,1-1 16,-2 2-32,0 0 0,0-1 24,0 2 8,0-2-32,0 0 0,0 2 24,0-2 0,0 2-24,0-2 0,0 2 24,0 0 0,0 0-24,0 0 0,0 0 24,0 0 8,0 0-32,0 0 0,0 0 32,0 0 8,0 2-40,0 0 0,0 2 32,0-1 16,0 2-48,0-1 0,0 2 32,0-1 8,0 0-40,0-1 0,0 1 32,0 0 16,0 0-48,0 0 0,0 0 40,1 0 8,2 0-48,-3-1 0,3 1 24,-3 0 16,2 1-40,-1-3 0,-1 2 32,3-1 8,-2 0-40,1 0 0,-2 0 24,3 0 16,-3 0-40,2-1 0,-1 1 24,1-3 0,-2 1-24,0 0 0,1 2 32,1-2 0,1 0-32,-3 1 0,3-1 40,-3 1-8,0-1-32,0-2 0,0 1 32,0 0 0,0 1-32,0-1 0,0 0 16,0 0 16,0 1-32,0-2 0,0 0 0,0 0 0,0 0 0,0 0 0,0 0-14791</inkml:trace>
  <inkml:trace contextRef="#ctx0" brushRef="#br1" timeOffset="146483.6">12892 720 2608,'0'0'0,"0"0"0,0 0 0,0 0-72,0 0 0,0 0 72,0 0 0,0 0-1856</inkml:trace>
  <inkml:trace contextRef="#ctx0" brushRef="#br1" timeOffset="146515.41">12916 707 4216,'0'0'0,"0"0"0,0-3 0,0 3 344,4-4-8,-4 4-336,8-9 0,-8 9 776,13-11 0,-13 11-776,16-17 0,-16 17 696,18-19 0,-18 19-696,14-20 0,-6 6 552,-3 0-8,1 1-544,2 1 0,2 1 416,-1 0 8,1-1-424,-2 1 0,-2 2 440,2 1 0,0 1-440,-1 1 0,-4 1 424,-1 1 16,1 2-440,-3-1 0,1 1 400,-1 0 0,0 1-400,0 0 0,0 1 336,0-1-8,0 1-328,0-1 0,0 1 280,0 0 8,0 0-288,0 0 0,-1 0 224,-2 0 8,-1 1-232,1 2 0,-2 4 216,-1 0 8,-2 2-224,0 2 0,0 3 176,0 4 0,2-1-176,-2-1 0,4 0 144,4-3 0,-3 1-144,2-2 0,-1 0 96,0 0 16,1-2-112,1 0 0,3-2 80,0-4 0,0 0-80,-3 1 0,2 0 48,1-1 0,0-1-48,1 0 0,-1-1 40,0-1-8,2 0-32,-2 1 0,-1-1 40,1 0 0,0-1-40,0 0 0,0-1 32,2 0 0,2-1-32,1 0 0,-2-1 32,0-2 0,4-1-32,-2 1 0,0-2 24,1 1 8,-1 1-32,-3 0 0,2 1 24,-4-1 8,0-2-32,5 1 0,-2-1 24,2 0 0,0-1-24,1 0 0,-2-2 16,4 0 16,-7 0-32,2-1 0,-3-1 24,5 0 8,-5 1-32,3 0 0,0 4 24,-3 2 0,3-2-24,-6 2 0,3-1 24,0 0 0,1 1-24,-1 2 0,-3 3 24,2-2 8,-1 1-32,1 0 0,-2 1 16,0-3 8,0 3-24,0-1 0,0 1 32,0-1 0,0 1-32,0 0 0,0 0 48,0-2-9,0 2-39,0 0 0,0 0 64,0 0 0,0 0-64,0 0 0,0 0 64,0 2 8,-2 3-72,-1 3 0,-7 7 64,2 1 0,4 1-64,-2-1 0,3-2 40,0-2 16,0 1-56,3 1 0,0-2 56,0 2-8,3-1-48,-3-2 0,-3-3 48,3 0 0,0-2-48,3 2 0,0-1 32,0 0 8,0 0-40,1-2 0,4 0 24,-5-1 8,1 0-32,2-1 0,-3-1 32,2 0-8,1-1-24,-3 1 0,-3-1 16,1 0 16,1 1-32,1-2 0,0 0 16,0 0 0,3 0-16,-6-2 0,3 1 24,1 0-8,-1-1-16,0 1 0,0 0 8,2 0 8,-2-1-16,0 2 0,-3 0 8,3 0 16,0 0-24,-3-2 0,3 2 8,-3 0 8,1-1-16,1-1 0,-1 2 16,1-2 0,-2 1-16,0 0 0,1-1 16,-1 1 0,0 0-16,3 0 0,-3 1 8,2 0 8,1-2-16,-3 2 0,0 0 8,0 0 8,0 0-16,0-1 0,0 1 16,0 0 0,0 0-16,0 0 0,0 0 8,0 0 0,0 0-8,0 0 0,0 0 8,0-1 8,0 1-16,0 0 0,0 0 24,0 0-8,0 0-16,0-1 0,3 0 24,-3 0 8,4-1-32,-4 2 0,2-2 32,-1 1 8,1-1-40,-1 1 0,2 0 32,0-1 16,-3 2-48,3-2 0,-3 1 40,2 0 16,-1 1-56,1 0 0,1-1 40,-3-1 0,3 1-40,-3 0 0,1 0 32,1-1-8,-1 1-24,2 0 0,-3-1 24,3-1 16,0 1-40,0-1 0,0-1 32,0 0 8,2-1-40,2-2 0,-1 0 16,0 0 8,-1 1-24,-1-1 0,-4 2 40,3-2-8,-3 2-32,3 1 0,0 1 32,0-2 0,-3 5-32,0-1 0,0-1 40,0 1-8,3 0-32,-3-1 0,2-1 40,-1 1-8,4-2-32,-1 0 0,-4 1 16,3-1 16,2 0-32,-2 0 0,0 1 16,0-1 0,-2 2-16,2-1 0,-3 1 8,3 0 16,-3 0-24,3 1 0,-3 0 16,3 0 0,0-1-16,-3 1 0,0 0 8,2 0 8,-1-1-16,1 2 0,-1-2 16,1 0-8,1 2-8,-3-2 0,4 2 8,-4-2 0,0 1-8,3-1 0,-3 1 8,5 0 8,-5 1-16,3 0 0,-3 0 8,0 0 16,0 0-24,0 0 0,0 0 8,0 0 8,0 0-16,0 0 0,0 0 8,0 0 8,0 0-16,0 0 0,0 0 16,0 0-8,0 0-8,0 0 0,0 0 8,0 0 0,0 0-8,0 0 0,0 0 0,0 0 8,0 0-8,0 0 0,0 0 8,0 1 0,0 0-8,1 2 0,1-1 8,-1 0 16,2 2-24,-3 0 0,3 0 16,-3 0 0,3 4-16,-3 0 0,0-1 16,0 0 8,0 2-24,0-1 0,0 1 16,0-1 0,0 0-16,0-1 0,0 1 8,0-1 16,0-2-24,0-1 0,0 3 8,0-1 0,0-1-8,0 0 0,0 0 0,0 1 8,0-4-8,0 2 0,0 0 0,0 0 8,0-2-8,0 0 0,0 1 0,0-1 8,0 0-8,0-1 0,0 0 0,0 0 8,0 0-8,0 0 0,0 1 0,0-1 8,0 0-8,0-1 0,0 0 0,0 0 8,0 0-8,0 0 0,0 0 0,0 0 16,3 0-16,-3-1 0,3 0 8,-3-1 0,5-1-8,-1-1 0,1-2 8,0 1 8,1-1-16,-2 0 0,0-3 16,3 2 8,-4 0-24,2 0 0,0-1 24,1 0 0,0 1-24,2-2 0,-4 1 32,0 0-8,1 1-24,0 1 0,0 0 16,0 1 16,-4 2-32,1 1 0,1 0 16,-3-1 8,3 1-24,-3-1 0,2 1 24,-1 0 0,1 0-24,1 1 0,-3 0 16,3 0 16,-3-1-32,2 1 0,-1 0 24,1 0 0,1-1-24,-3 1 0,3 0 32,-3 1-8,2 0-24,0 0 0,-1 0 16,1 0 16,-1 1-32,3 0 0,-4 1 16,1-1 8,2 1-24,-1 1 0,0-1 24,1 0 0,-2 5-24,3-1 0,-1 0 24,0 0 16,-3 1-40,3 1 0,-3-1 32,2 1 8,-1-2-40,1 0 0,1 2 32,-3-5 8,0-1-40,0 1 0,0-1 32,0 0 16,0 2-48,0-2 0,0 0 40,0 1 8,0-1-48,0 1 0,0-1 40,0 0-8,0-2-32,0 2 0,0-1 40,0 0-8,0 0-32,0 1 0,0-1 24,0 0 8,0 0-32,0 1 0,0 0 16,0-2 0,0 0-16,0 0 0,0 0 16,0 0 8,3 0-24,-3 0 0,2 0 16,0-2 0,6-3-16,-4 0 0,3-1 8,-1-2 16,1 0-24,-1 0 0,0 0 8,2 1 0,-3 0-8,1 1 0,-1-2 8,2 0 0,-4 2-8,0 0 0,2-1 8,0 2 8,-1-2-16,1 1 0,0 0 24,1 0 0,-2 1-24,0 0 0,3 1 24,-4-2 16,2 4-40,-2-1 0,-1 1 24,1-1 16,0 1-40,0 0 0,0-1 24,0 1 0,-1 2-24,1-2 0,-3 1 32,2 0 0,-1 1-32,1-3 0,0 3 32,-1-2 0,2 1-32,-3 0 0,2-1 32,0 1-8,-1 1-24,1 0 0,0 0 16,1 0 16,-3 0-32,3 1 0,-3 1 16,1 0 0,4 4-16,-2-1 0,0 2 16,0 3 8,1-1-24,-1 0 0,-3 3 8,2-1 0,1-2-8,0 3 0,0-5 8,1 1 8,-2 0-16,-1-3 0,4 1 8,-4 0 8,1-3-16,-1 1 0,1-4 24,1 3-8,0-1-16,-3 1 0,0-1 16,3 0 0,-2-2-16,1 2 0,-1 0 16,2-2 0,-3 2-16,3-2 0,-3 0 8,2 0 8,-1 0-16,1 0 0,1 0 0,-3 0 8,3 0-8,-3-2 0,0 2-16023</inkml:trace>
  <inkml:trace contextRef="#ctx0" brushRef="#br1" timeOffset="149319.34">14126 128 2904,'0'0'0,"0"0"0,-3 0 0,3 0 296,-3 0 0,2 0-296,1 0 0,1 0 408,2-2-8,-3 2-400,3-2 0,-3 1 432,2 0 0,-1 0-432,5-2 0,-3 1 392,-3-2 8,3 0-400,-1 0 0,-1 2 328,-1 1 16,0 1-344,0-1 0,0 1 456,2 0 0,-2 0-456,-2 0 0,1 0 480,1 0 0,0 1-480,1 2 0,-1 5 472,-1-2-8,-4 2-464,5 3 0,0 0 456,0 1 8,0 0-464,-3 1 0,-4-1 400,-1 0 16,2-1-416,6-2 0,0 0 360,3-2-8,-1 1-352,-2-2 0,0 0 272,0 0 8,0 0-280,0-2 0,0 0 144,0 0 8,0-2-152,1 0 0,2-2 24,0 0 16,-1 0-40,5-3 0,-7 3-9608</inkml:trace>
  <inkml:trace contextRef="#ctx0" brushRef="#br1" timeOffset="149618.49">14294 71 8640,'0'0'0,"0"-1"0,0 1 0,0 0 0,0-1 0,0 0 0,0 0 0,0 1-8,0 0 8,0 0 0,0 0 0,0 0 280,0 1 8,0 2-288,0 4 0,0 1 616,0 4 8,0-3-624,0 5 0,0 0 704,0 1 16,0 0-720,-1 0 0,-2-1 616,-1 1 8,3-1-624,-2 2 0,-1 3 424,1 0-8,0-3-416,0-1 0,1-1 224,-1-3 16,3 1-240,0-3 0,0-9-10816</inkml:trace>
  <inkml:trace contextRef="#ctx0" brushRef="#br1">14588 720 3993,'56'14'3049,"-39"-19"63,0-7-855,6-4-337,3-12-552,7-6-207,8-9-321,1-4-200,-2 0-176,-5 2-40,-7 1-184,-4-3 32,-13 1-144,-6 1-32,-15 6-48,-5 7-40,-15 8-24,0 9-16,0 12-24,3 4 0,7 22 16,1 4-24,6 24 32,4 11 0,5 15 128,3 12 32,-4 0 64,3 0-24,2-4-160,0-7-8,1-13 0,0-9 8,3-12 80,-1-9-72,2-10-24,-2-4-88,-3-11-728,-3-5-640,-4-10 872</inkml:trace>
  <inkml:trace contextRef="#ctx0" brushRef="#br1">14910 748 6937,'35'-6'3441,"0"-7"-1096,0-2-521,-1-7-512,-5-7-207,2-5-193,-2-2-112,-4-3-248,2 1-24,-10 2-224,-3 2-88,-10 1-96,-4 2-88,-9 0-8,-4 3-24,-5 10-40,-1 7 0,-1 18-80,0 10 16,0 15 40,1 8-8,5 7 56,9-1-8,3 12-8,3 1 0,6-7 48,-2 1-16,11-22-8,1-7 8,6-8-40,-1-5 24,3-9 8,-1-4 8,2-12 80,0-5 16,-1-6-16,-1-2 8,-4-7-88,-3-1-8,-2-1 8,-7 3-40,-6 13 24,1 7 16,-5 10-24,1 8-8,-8 10 16,0 5-72,2 12 56,-1-2 40,9 3-32,0-4 24,5-7-32,7 1 8,2-6 8,-2 1 24,3-6 32,-3-5 8,1-7-56,3-6 16,-5-10 16,-1-2-32,3-2 96,-2-2-40,2 0-32,1-1 32,-4 0-64,-3 2 16,-3 5 40,-2 3-56,0 7 24,0 4-48,-1 8-56,-2 5 56,-4 6-16,1 3 56,2 5 0,-1-3-32,6 1 64,0-2-64,5-5 32,2 1 40,2-10-64,2 0 40,0-7 0,2-7 0,1-5 24,1-5 0,5-1 8,-4-3-41</inkml:trace>
  <inkml:trace contextRef="#ctx0" brushRef="#br1">15897 650 6457,'44'-49'3113,"-54"48"-1161,-4 8-1231,-2 2-249,-2 10-344,0 1-56,0 1-32,1 2 0,8-1 16,0 2 8,8-2 16,6 0 24,5-5-16,7-5-48,8-6 360,-1-6 24,10-8 200,1-3 120,5-9-152,3-5 1,-5-10-121,3-6 72,2-11-16,-1-4 24,4 0-72,-6 0-56,-12 5-80,-4 1-32,-14 4 104,-4 3-95,-7 14-41,-4 11-32,-6 18-160,-4 8-16,-9 23-96,-3 8 16,3 16 8,2 3-16,5 8 40,6 2-40,4-3 8,0-5 32,10-15-48,1-9 24,5-13-16,6-4 0,-1-12 0,1-5 8,4-11-24,1-6 24,5-7-8,1-4-40,3-2 56,-2 2 0,-5 0-8,-6 4 32,1 7-24,-10 2 0,-5 7 32,2 5-8,-11 6 0,3 7 0,1 12-24,-5 0-8,4 3 8,2-1-8,5-3-16,9 1 24,1-4-16,2-4 16,5-7 16,-6-5-16,6-9 0,0-5 16,1-8-16,5-3 16,0-2-8,2 0-16,-5-4 16,-2 0 8,-7 3-32,-4 4 0,-7 11 32,-1 6-24,-7 12 24,0 7-32,-2 6-32,6-2 40,1-10-8,0 0 40,11 31-24,9-6-80,14-2-184,0-20-345,0-11-639,-1-6-376,-7-10-1993,-2 0 2353</inkml:trace>
  <inkml:trace contextRef="#ctx0" brushRef="#br1">16064 476 10130,'-20'-6'4609,"10"4"-2744,15-1-601,12 2-384,17-1-784,15-3-104,23-2-184,12 1-248,10-4-1673,0 0 1441</inkml:trace>
  <inkml:trace contextRef="#ctx0" brushRef="#br1">17099 680 6337,'-8'-8'2857,"-1"6"-1401,2 4-303,-1 5-569,-1 2-40,2 6-32,2 6-16,8 0 72,4-1-128,11-3-32,2-7 168,10-9 257,1-2 183,2-11 216,-2-5-96,-6-7-151,-3-2-89,-9-1-152,-3 2-56,-14 5-224,-7 0-96,-11 7-248,-1 5-88,-8 8-96,-1 7-24,-2 11-200,2 4-152,8 3-672,9 0-489,12 1-1015,4-2-649,8 0 2081</inkml:trace>
  <inkml:trace contextRef="#ctx0" brushRef="#br1">17329 834 9122,'28'-15'4201,"6"-11"-1761,6 2-127,0-9-377,-2-2-263,-2-6-433,-3-9-224,-3-1-368,-4 1-144,-5 0-200,-6 2-128,-5 0-104,-4-1 0,-4 13-72,-3 7 41,-5 19-41,-3 10-49,-7 16 9,-2 8-32,-6 14-8,10 9 8,-1 5 16,5 3-24,9 8-24,-5-5-56,8-2-408,4-8-296,0-16-552,0-5-233,1-14-119,-4-5 80,0-11 223,0-5 265,-3-9 512,-3-2 296,-3-2 432,-2-3 72,4-1 184,4-1 72,0 1 240,3 4 128,6 4 161,-2 5 15,5 7-192,2 2-184,2 2-232,4 1-40,6 3 80,3 2 40,2 0 48,1-2 16,1-5-184,-3 1 41,-6-4-145,2 1-40,-12-1 0,3-4-96,-7 0 32,-6 1-48,1 4-16,-3 0 56,-3 4-16,-2 3 8,-4 7 8,-6 4 0,6 10-72,-3 1 8,8 6-24,2-2 32,4-3-8,6-1-32,1-5-56,5-2-280,2-8-1057,5-4-591,0-12 1168</inkml:trace>
  <inkml:trace contextRef="#ctx0" brushRef="#br1">18035 326 15515,'-11'-6'5866,"8"4"-4682,2 0-392,4 4-904,-3-2-376,0 1-1569,1 13-879</inkml:trace>
  <inkml:trace contextRef="#ctx0" brushRef="#br1">18187 629 6201,'2'-2'3185,"0"1"-1049,-1 4-1167,-1-3-281,-1 5-360,-4 11-24,-6 19-16,3-17 8,5-1-112,3 0-88,9-1-40,3-1-40,9-3 304,-4-5 152,0-6 352,2-1 193,-4-11-89,4-1-80,-1-6-328,1-2-160,-3-2-144,0-2 0,-5 2-32,-7-4-16,-8 2-104,-6 2 0,-5 8-56,-2 3-56,-1 11-24,1 8-72,4 9 64,-3 5 24,8 4-16,2-2 56,6-3-48,7 1 32,1-8 16,4-1 32,5-6 16,3-7 8,9 0 24,4-7-64,1 0 80,2-2 16,0-5-32,-2-5 104,-2-5 105,-6-3-9,-6-2 16,1 5-32,-10 7-232,-1 7 8,-2 6-16,-10 4-40,-1 7 40,-2 5-8,-1 7-8,-1 5 32,5 3-8,-2 0-56,1-1 8,9-3 16,-4-7-24,5-2 40,0-7 24,-2-4-16,8-5 16,2-3-32,8-6 32,1-3-56,1-1 32,-5 0 32,-11 6-72,-2 4 40,-6 7-32,-1 5-72,1 5-40,2 0-64,4 1-825,6-1-991,7-1 1288</inkml:trace>
  <inkml:trace contextRef="#ctx0" brushRef="#br1">18892 742 5561,'-19'14'2993,"23"-15"-377,5 0-1391,2-2-185,6-3 0,3-1-80,1-3-72,2-3-71,2-3-233,-2-4-80,5-2-232,-3 1 16,-3 4 0,0 4 24,-6 4-56,-2 4-32,2 5-112,1 4-64,3 8-16,1 3 8,0 5 112,1 1 64,-5-5 40,-4-1-32,-2-1 121,-6-5-9,-4-3 176,-1 0 24,-10-4-152,-1 1-32,-7 2-264,-3-4-24,0 5-80,-3-2-56,6 0-136,3-1-192,4-2-872,6 0-713,4 0 1233</inkml:trace>
  <inkml:trace contextRef="#ctx0" brushRef="#br1">19679 229 18023,'0'14'-75,"5"2"-189,-4-9-672,0-1-617,-2-9 945</inkml:trace>
  <inkml:trace contextRef="#ctx0" brushRef="#br2">6316 1676 4913,'-3'0'2625,"0"-2"-617,0 0-112,2 1-615,2-2-209,4 0-368,3 0-104,3-3-152,4-1-24,0-3-48,1-4-23,2-1 23,2-3-64,4-4-56,2-1-104,-1-2-96,-1 2-40,-3 1-16,-4 2 32,-4 4-16,-4 1 48,-7 6-48,-3 0 8,-7 4-32,0 2 8,0 3 8,-6 6-40,-1 8 32,-4 1-72,-6 6 24,6 1 24,2 1-8,5 4 40,8 1-8,-1 1-32,8-4 32,3-2-24,-3-7 16,3-2 8,2-5 0,2-2 8,4-3-8,2-3-16,0-2-16,-1-3 8,4-4 24,1-2 56,-1-3-64,2-2 40,-1-3-40,2-2-32,-5-3 48,-2 1-56,-2 2-32,-3 0 32,-1 7 16,3 1 48,-5 5-16,-1 2-32,-2 2 32,2 1-40,0 2 24,0 4 40,-3 1-64,2 3 16,-4 4-16,-3 0 16,0 4 16,-5 3-40,3 0 24,1 0-16,1-4-16,6 1 40,2-8 0,0 0-56,1-5 56,1-3 8,1-4 8,2-1 80,0-3-32,-1-4-16,0-3 0,0 0-16,-3-1 0,-1-1 40,-4 2-32,-1 1-24,-3 2 16,-3 3-48,2 4 0,-1 0 8,2 4-24,2 1 8,-1 2-16,1-2-16,0 0-40,1 2 80,3 6 8,16 11-8,-6-12 48,1 0-40,2-1 40,-1 1-16,1-4 24,-2 0-24,-3-3 48,3-2 0,-1-2 8,1-3 8,-1-2 16,-1 0 56,-3 0 0,0-2 8,-1 1-8,-3 0-56,-6-1-56,-1 3 24,-7 1-48,-1 1 8,-6 5-24,-1 1-48,1 5-56,-1 3-24,7 5 72,2 2 0,1 3 32,5 2 32,1 2-48,3-1 8,1-3 0,5-2 32,0-4 24,4-4 16,3-4 16,1-2 0,6-4 8,-2-4 40,-1-4-8,2-5 8,-2-4 16,5-1-32,0-1-32,-3 0 0,-4 4-24,-4 1 32,-8 5 32,-2 4-16,-1 4-88,-2 4-40,-6 6 8,-4 1 0,3 7 80,-3 1 24,4 3-96,5 3 16,-5 0-24,3-1-64,7 0 88,-3-3 0,6-5 8,2-3 24,-5-7 48,3-3 0,1-4 56,0-1 48,10-6 360,-2-2 32,5-6 0,2-2-32,-2-5-408,3-1-56,0 3-48,-2-1 48,3 9-48,-7 2-8,-8 6 24,-4 4-40,-6 6 40,-3 5-16,-4 9-40,-3 3-16,-3 3 48,0 3-24,9 2 24,-2-1 16,10-4-16,2-2 8,7-8 8,5-3-64,4-4-376,-1-7-720,5-4 744</inkml:trace>
  <inkml:trace contextRef="#ctx0" brushRef="#br2">8210 1572 3305,'-19'36'1840,"19"-35"-728,1-1 185,1-1-41,-2 0-184,0 1 32,1-2-247,8-2-65,18-16-120,-14 5-56,4-4 0,4-3-64,3-3-104,-1-2-72,3 2-168,-5-2-112,-4-2-40,-2-4-16,-6-3-24,2 2 24,-5 5-40,-2 5-8,-5 7 8,-5 3-8,-1 5 41,-1 3-33,-2 5-25,0 2 33,1 7-24,-2 1 24,5 9 8,-3 4-24,-2 10 353,7 9 55,-5 1 72,6 5 16,3 4-320,-4-2-56,2 1-72,-5-6-8,3-11 0,0-4 8,0-9 8,1-2-16,-3-6-24,0 0 24,2-6-32,-1-1-48,5-4-112,-3-1-192,0-5-936,2-1-593,-2-7 1097</inkml:trace>
  <inkml:trace contextRef="#ctx0" brushRef="#br2">8396 1561 4385,'10'-6'2600,"0"-5"-279,3-1-449,0-4-519,1 1-265,1-1-344,-2 1-104,2 1-160,-6-1-56,1 6-80,-6 0-31,-4 4-137,-1 0-48,-8 4-64,6 2-24,-4 6-8,-2 0-16,0 7-16,0 1-16,3 3-8,2 7 16,5-4 24,3 0 0,5-4-8,2-2-32,2-9-16,0-2 48,0-4 16,1-3-16,0-3 32,1-1-56,-3-5 24,-2-2 24,-2 0-16,-1 0 328,-2 1 80,-2 1 8,-2 0 168,1 1-248,-2 2-64,-3 0 32,-2 3-184,1-1-56,-3 0-40,1 2-32,-2 1 24,0 0-56,1 3-8,0 0 24,2 1-24,-1 2 40,3-2 16,0 0-48,1 0 48,1 0-56,0 0 16,0 0 24,0 0-48,0 4 40,-1 6-8,2 12 8,5-9-16,-1 0 32,5-1-40,2 1 0,2-3 40,2-2 0,-1-2 32,0-4-32,3-1-32,-5-2-16,0-2-16,0-2 48,-5-4 24,0 0 8,1-1-8,-5-1-16,1 0-8,1 0-24,-5 1 40,0 2 24,0 1-40,-1 0 48,-1 4-72,-1-3-8,3 3 56,0 3-24,1-1 0,-1 1 8,0 0-24,-1-1 8,1 1 48,0 0-16,0-1-16,0 1-8,0-1-32,0 1 48,0-1-8,0 1 8,0 0 8,0 0-56,0 0 32,4 0 16,4 2 24,-5-1 72,18 12 16,-19-7 8,-1 3 40,-1 3 16,-1 2-80,-1 5 1,-1 1-41,1 2-80,3-1 16,0-5 8,7-3-32,0-3 0,3-8 24,3 1-8,2-6 0,3-2 48,4-1-144,0-3-233,1-2-1663,2-4 1392</inkml:trace>
  <inkml:trace contextRef="#ctx0" brushRef="#br2">9106 1567 5017,'-9'29'2729,"9"-35"-953,0-4-224,4 1-167,3-3-417,2-2-88,4 0-248,-2-2-96,2 1-72,-1-1-56,-1 3-71,1 1-73,-3 1-72,-2 3-8,2 2-8,-2 2-24,-4 2-80,0 2 16,-3 1-88,0 2 24,-3 5-16,0 4-8,0 5 8,-2 3-56,2 2 56,-2 1-32,5-4 24,1 1 32,5-9-40,3-1 48,0-7-48,-2-1 56,3-3-16,0-5-32,1-3 8,-1-5-24,2-2 16,4-1 32,-2 1 24,-1 0-16,-4 1 16,-2 2 8,-5 3-24,1 1-8,-3 4 48,0 3-56,0 4 8,-1 1-8,-2 6-40,1 1-16,1 4 8,-1-2 8,5 3 24,0-3-40,3-2 64,2 1-32,3-4 8,-1-2 24,3-3-64,0-2 32,1-2-8,1-3 32,1-3 0,-3-2-32,-2-1-8,-2 0 16,-4 1 8,-1 1 48,-2 2-56,-3 2 32,2 3-32,-2 4 0,-6 4 8,6 4-24,-3 3 16,1 1-56,7 3 56,2-1 16,0-4-32,6-1 24,-1-7-8,-1-3-48,3-1 32,-2-3 48,0-2-8,-2-3-8,2-3 32,-4-2-80,1 0 552,-3 0 8,-7 0 56,-2-1 32,-4 1-592,-4 0 16,-1 2-48,0 2 16,1 4-8,3 3 8,2 2-48,2 3 40,6 3-16,-3 0 16,9 3 0,-1-2 48,4-2 96,4-1-24,1-2 9,5-1-65,0-1-80,1 0 32,-4-1-56,1 0-185,-5 0-1111,-3 0-936,-7 2 1360</inkml:trace>
  <inkml:trace contextRef="#ctx0" brushRef="#br2">9939 1430 5817,'0'-4'3081,"0"2"-881,3 0-967,-3 4-313,3 1-448,-2 4-112,-2 9-80,1 3 16,-3 8 16,2 1-64,-4 4-80,2 1-16,1-4-104,0-3-16,2-9 24,1-3 8,1-5 232,0-4 81,0-2 39,1-3 216,0-3 56,0-3-48,-2-5 56,1-3-200,1-5-208,3-2 0,3-8-136,4-3-48,4-2-96,2 1-8,3 7 16,0 4 8,-3 7 0,-7 2 40,-3 6 24,0 2-31,0 5-1,0 4-16,2 4-32,-4 2 16,-4 0 24,-3 3-8,-3 2-32,-6 3 8,-2 2-8,4 1-48,-8-2-281,-1 0-527,7-1-1224,-6-3-937,1-4 1777</inkml:trace>
  <inkml:trace contextRef="#ctx0" brushRef="#br2">10066 1581 6489,'97'-74'3489,"-65"50"-688,-2-1-521,-2 0-759,0 3-313,-3-3-512,-6 0-208,-7 1-296,-3-1-48,-6 7-56,0 2-56,-6 6 56,-1 1-48,-7 6-40,-1 4-8,-3 8-48,-1 5 48,1 10-32,3 4 40,3 5-32,0 2 0,5-2 8,1-3 8,6-4 16,3-2-8,4-6 24,5-2 0,3-7-16,0-2 32,3-9-24,-5-4-8,2-8 32,-5-3-16,-1-2 0,0 1 32,-4 1-40,-1 0 32,-4 5-24,-1 2 0,-1 5 0,-2 0-40,-4 5 32,2 3-8,-3 3 24,3 4-8,3 2-16,2 1-16,-1 0-16,3-1 56,2-1-24,1-1 24,5-1-48,0-2 0,2-2-32,0-3 48,-1-2 8,1-2-32,-5-5 56,2-1-8,-2-1 24,-2-3 0,-2 2-8,-1 1-40,-4 2 8,-1 2 0,-1 4-56,-2 2 32,1 7 8,1 1 0,2 4 48,2 1-48,5-1-40,3 0 40,5-1-8,2-3 32,1-4 40,0-3 8,-3-8-56,-1 0 16,0-4-8,-2-3 392,-1-1 72,-4 0-8,-4-3-7,-3 2-385,-3 0 8,-3 0-64,-2 4-16,-2-1-56,-5 5-48,2 3 8,-3 4-32,2 6-1,5 4 41,0 2 64,9 2 8,0 2 16,6 2 0,2 1-16,8 1-8,-5-4 24,3-4-24,3 0 16,-4-8 8,5 0-16,4-6-24,-2-3 16,-1-5 40,1-3-72,-4-1-256,-1-1-512,-6 2-1152,-3 0-1761,-5 5 2337</inkml:trace>
  <inkml:trace contextRef="#ctx0" brushRef="#br2">10739 1336 9498,'11'6'3897,"13"0"-2409,8 0-104,13-7-455,6-3-273,14-6-432,2-3-112</inkml:trace>
  <inkml:trace contextRef="#ctx0" brushRef="#br2">10871 1189 4441,'1'-20'2809,"1"1"-457,-1 5-384,-1 0-335,0 7-337,-1 3-168,-3 10-528,3 4-159,0 12-193,1 4 24,1 14 112,-1 6 120,0 9-152,-4 3-136,0-2-88,-3-1-64,3-7-48,2-7 0,3-11 8,1-9-8,2-13-24,2-1 56,1-8 8,2-4-48,2-11 48,-1-7-40,4-6-16,-1-1 0,-1 5 0,2 3-32,-6 5 24,-1 2 32,-1 4-24,1 1 40,1 6 32,-2 0-24,0 4-8,-4 1-32,0 3-64,1 6 16,-3 2 32,0 2 0,-3 1 16,2-2-8,2 4 8,2 0-40,4-3 56,2 2-32,6-5-40,-1-3 40,2-4 16,1-4-16,1-4 80,-1-3-56,4-3 48,-4-2 112,-2-4 256,-1 0 80,-7-3 16,1 3-7,-9-2-241,1 2-56,-10 0-120,-3 2-56,-2 4-64,-5 3 24,3 6 8,1 2-24,3 5-24,1 4-16,7 3-32,2 1 32,4 4 40,4 0-48,4 1 24,5 0 32,2-4-24,5-2 0,0-5 56,2-2-56,-3-6 16,-4-3 40,-5-4-32,0-2 0,0-3 48,2-2-16,1-2-16,-3-1 56,-2 2-48,-2 2 24,-2 5-32,-2 2 32,-2 5-72,-2 1 0,-1 5 8,1 2-32,-5 6 48,4 1 8,2 1 0,0 1 0,5-1-40,1 0 8,3 2-16,-1-6 16,6-3 24,-3-2-16,0-5 48,1-1-72,-4-7 56,4-1 8,1-4-24,0-4 48,3-3-48,-4-3-24,1 2 48,-1 0-56,-1 5 32,-3 2 48,-5 6-40,3 4 24,-7 2-48,1 4-40,-1 3 16,-3 4 0,0 3 32,0 2-48,4 3-56,-6 1-16,6 2 0,1 0-40,-1-2 64,7-2 15,0-5-15,0-2 88,4-4-56,-5-4 64,0-4 56,3-4 24,0-6 73,7-2-49,2-6-32,0-3-40,3-1 0,-4 0 8,1 2 88,0 5 56,-1 2 16,5 5 320,-6 4 128,3 3 40,-7 4 80,0 0-208,0 6-208,-4 0 32,-2 3-71,1 3-17,-4 1-8,-5 1-120,2-2-56,-4 3-16,0-1-48,-1-1-16,-5 0-336,-3-8-560,-3-3-1057,-4-4-823,-6-5 1631</inkml:trace>
  <inkml:trace contextRef="#ctx0" brushRef="#br2">12213 1430 6697,'-15'-30'3825,"11"26"-80,1 2-1665,1 1-639,2-1-321,0 3-608,0-1-152,0-1-320,0 1-40,0 0-112,0 1-240,6 11-1224,3 11-1353,-9-9 1809</inkml:trace>
  <inkml:trace contextRef="#ctx0" brushRef="#br2">12189 1542 9442,'-5'2'4505,"3"-3"-1904,0-1-521,-2 1-832,5-2-512,-1 3-512,0 0-152,0-1-320,0 1-296,0 0-1352,1 0-921,4 0 1705</inkml:trace>
  <inkml:trace contextRef="#ctx0" brushRef="#br2">12607 1230 4297,'-5'-6'2520,"4"4"-487,2 2-137,-1 3-903,1 3-361,4 10-176,-4 4 8,4 10 184,-3 4 8,-4 4-240,-1 1-48,-4 1-104,-3 1-56,-1 6-64,1-2-8,0-9-96,2-7-40,4-12 48,1-4-24,2-7-40,2-1 40,2-6-24,2-1-8,5-5-56,-2-2-256,1-4-2408,1 0 1928</inkml:trace>
  <inkml:trace contextRef="#ctx0" brushRef="#br2">12657 1508 5409,'15'14'2889,"-15"-11"-561,3-2-343,-3-2-489,3 0-264,-3 0-360,0 1-191,2-6-177,2-4-72,10-14-40,-5 12-96,1-2-96,3 2 16,1-1-64,-2 0 32,0 3-48,0-1-40,-5 2-72,0 0-8,-4 4 8,-1 4-16,1 2 8,1 3-48,0 1 16,2 3-8,-2 1 0,-2 4 56,1 0-32,-2-1 0,1 3 24,-1 0-16,3 1 8,0 0-16,2-5-48,0-2 32,0-4 0,1-2 0,0-4 24,3-2 48,0-3-64,-1-4 56,-1 0-24,-1-1 24,1-1 24,-4 1-16,-1 0-40,2 2-24,-4 0-16,-1-1 16,4 2 16,-4 0-8,2 4 0,-2 1 0,3 4 24,-1 0-56,-5 3 56,3 3-56,-3 2-8,1 2 48,3 2-24,-2 0 48,3-1 8,-1-1-56,4 3 16,2-4-40,-6-3 8,6 1 112,-2-3-64,3 0 16,4-4 24,0-1-56,0-1-120,1-1-400,-5 0 336</inkml:trace>
  <inkml:trace contextRef="#ctx0" brushRef="#br2">13230 1449 7658,'-1'0'3536,"1"-1"-1751,-1 1-665,1-1-184,0 0-400,1 0-24,14-2-71,20-13-153,-12 15-32,1-2-104,-6 1-128,-1-1 0,0-2-40,-4 2-8,1 0-48,-2 1 24,-6 1-200,-1 2-176,-6-1-1209,-3 2-1568,-6-1 2033</inkml:trace>
  <inkml:trace contextRef="#ctx0" brushRef="#br2">13277 1466 5641,'-44'13'2633,"41"-12"-1081,6 4-360,-1-2-311,1 0-137,7-2-160,0-1-96,6-3-88,3 1-128,4-3-152,-2 1-40,6 2-136,-1-1-48,-1 3-320,-1 0-1248,-5 1 1176</inkml:trace>
  <inkml:trace contextRef="#ctx0" brushRef="#br2">13728 1410 8474,'0'0'3625,"-2"2"-2049,-1 3-288,-2 3-448,-2 0-231,1 2-249,1 0-160,3 4-40,2 0-8,4 0-64,2-2 80,1-3 216,3-1 8,2-3 352,2 0 80,1-8-16,0-2 25,1-5-185,-1-3-64,-3-5-8,3 2 40,-2-2-40,-2 1-72,-5 2-168,-6-3-112,-8 0-88,-5 0-47,-4 3-89,-1 3-56,-4 10 39,2 6-63,-5 8-192,3 8-160,1 2-1288,4 4-785,6 6 1513</inkml:trace>
  <inkml:trace contextRef="#ctx0" brushRef="#br2">14029 1213 4617,'-6'-3'2497,"-3"2"-697,0-1-16,3 4-647,0-1-273,6 2-368,0 1-184,6 0-8,6 0 80,7 4-72,1 0 56,8 3-128,-2 0-192,0 3 104,3 3 120,-6 3 48,-5 4 48,1 3-111,-4-3-161,-4-1-72,2-2-8,-13-1 0,-2 5-40,-8 1 72,-8 1-24,-6 2 16,-4-2 0,-2-4-24,5-2-24,5-7 8,1-2-8,5-4 0,-1-5-32,8 0-152,2-1-137,5 0-823,8 0-1360,2-1 1631</inkml:trace>
  <inkml:trace contextRef="#ctx0" brushRef="#br2">14485 1456 6113,'-3'0'2985,"0"0"-1153,3-1-567,0 0-385,-1 1-216,1-1-136,14 0 8,24-4-168,-12 3-80,0-2-48,0-1-104,-3-1-24,-4 2-64,-6 0-48,-1 3 24,-2 1-168,-2 1-24,-2 3-224,0 1-208,-6 0-696,0-3-841,-3 2 1345</inkml:trace>
  <inkml:trace contextRef="#ctx0" brushRef="#br2">14496 1505 5177,'-2'0'3009,"2"0"-417,5 0-1447,-1 0-105,1 2-360,5-1-40,-3 0 16,6 0-104,4-1-64,2-2-39,3-1-185,-3 1-88,-3 0-112,-1 2-56,-4 0-8,-2 0-88,0 1-184,0 0-217,-3-1-1351,1 0 1256</inkml:trace>
  <inkml:trace contextRef="#ctx0" brushRef="#br2">15125 1273 3569,'5'-6'2344,"-2"-2"9,2 4-321,-2 3-431,-2-1-457,4 3-304,-3 3-80,0 5-120,-1 5 112,-1 3-135,0 5-41,-2 3-88,0 3-112,-4 0-152,-2-4-24,-2 0-112,-2 1-8,1-3-48,5 2-24,3-6 32,2-2-32,7-5-88,0-3-184,4-7-928,2-1-785,-3-9 1209</inkml:trace>
  <inkml:trace contextRef="#ctx0" brushRef="#br2">15266 1436 3665,'0'7'2048,"0"3"-471,0 3-233,3-1-336,5-1-320,1-2-136,3-2-8,4-5 193,1-1-1,3-5 40,1-2 16,-3-5-104,2-2 88,-4-1 169,-1-1 23,0 2 112,-9-4-16,-3 3-232,-3-1-103,-12-2-361,0 5-104,-8 1-184,-2 6-88,-4 9-8,1 4-128,3 6-200,4 0-336,11 1-1377,2-2-1120,11 4 1913</inkml:trace>
  <inkml:trace contextRef="#ctx0" brushRef="#br2">15570 1268 4617,'-3'0'2817,"1"0"-169,3 0-1032,-1 0-495,0 0-241,13 0-200,18 2 0,-10 1-160,1 1 96,4 3 73,1 1 7,-2 2-8,1 3-104,-10-2 40,-2 4-96,-6-1 16,-4 1 1,3 4-185,-7-2 0,-1 3-144,-5 0-64,-9 0-32,-2 2-72,-7-1-40,-3 0 16,2-3-48,2-1 72,9-3-56,2-4-48,3-4-168,4-4-240,1-3-745,3 0-503,3-2-1825,1-4 2185</inkml:trace>
  <inkml:trace contextRef="#ctx0" brushRef="#br2">16259 1497 4817,'0'0'2673,"-3"-2"-889,3-4-256,0-2-239,10-12-385,1 12-128,1-2-240,8 2-72,-1-1-152,-1-1-88,-3 3-96,-1 2-32,-4 2-64,2 3-8,-2 5-56,-6 2 40,-8 5 8,-3 5-8,-2 6 80,-4 3-80,2 3 24,-1-2 16,3-6-48,6-1 32,6-7-40,1-5-8,3-4 32,-1-4-16,1-6 24,2-3 0,3-6-16,-1-2-8,4-2-8,1 2-16,-4 2 8,-1 4 16,-6 4 32,-1 2 24,-4 4-32,-1 2-8,-2 6-56,0 2 16,0 4 0,1 2-8,2 1 8,2-1-32,4-2 16,3 2 16,3-7 32,2 0 8,1-4 16,0-7-16,0-2 8,-2-4 16,1-3-16,-2-2 32,-4-2-32,0-1-16,-6 5 24,-1 6-48,0 1 16,1-18 24,-4 4-48,-2 2 8,-4 10 16,-2 3 8,4 4 8,0 0 24,3 2-32,1 1-32,1-1-8,1-1-24,5 2 32,3 0-24,3-1 48,4 0 24,0 1 0,3-1 24,-4 0-40,-3 0-8,4-2-8,-6 0 24,9-1 8,-1-1 24,0-2 513,0-1 39,-3-1 8,1-1 40,-1 0-344,-1 1-48,-3 1 40,-3-2-64,-3 6-64,-2-3 56,-2 3-56,0-1 40,-3-3-160,3 5-48,0-1 16,0 1-16,0 0 32,-1 0-16,1 0-32,-1 0 40,0 0-8,1 0 0,-1 0-16,0 0-40,0 0 0,1 0 48,0 0 32,0 0-8,-1 0 0,1 0-40,0 0 8,-1 0 8,1 0 0,0 0 0,0 0 8,0 0 0,0 0 0,0 0 0,0 0-8,0 0 8,0 0-8,0 0 0,0 0-8,0 0 24,0 0-8,0 0-40,0 0 32,0 0-48,0 0 32,0 0 40,0 0-32,0 0 32,0 0-8,0 0-40,0 0 40,0 0 16,0 0-24,0 0 56,0 0-72,0 0 16,-1 0-8,1 0-8,-1 0 16,1 0 0,-1 0-24,-3 0 32,-5 1-48,-18 9 0,14-1 24,-2 2-48,3 5 48,-2-3-16,5 6-8,-1 1 8,6 0 40,2 0 8,4-4-32,5-3 0,3-3-8,7-3-8,5-3 0,2-3-136,5-6-960,-1-2-984</inkml:trace>
  <inkml:trace contextRef="#ctx0" brushRef="#br2">17180 1547 8010,'8'12'3632,"14"-30"-1687,3-4-249,3-3-423,3 0-265,0 0-312,-3 2-72,-9 1-224,-5-3-72,-10 3-112,-4-2-96,-10 1-112,-4 3 8,-7 7-16,2 4-24,3 8 0,-2 6 0,-2 12-16,6 9-16,-1 11 48,4 5 0,6 5 0,-7 4 40,5 2-8,-1 0 16,-8-3-24,6-7-16,-4-8 8,-1-4 8,2-8-24,0-5-8,5-8-280,-1-3-560,1-11-2289,1-4 2089</inkml:trace>
  <inkml:trace contextRef="#ctx0" brushRef="#br2">17432 1498 5825,'19'-9'3097,"-8"3"-889,-3 2-527,-5 3-857,-4 3-336,-5 3-280,-1 2 16,-4 6-8,-2 2 56,2 2-32,1 1-72,7-2-88,3-1-48,6-4-8,3-3 24,7-2 304,0-4 129,2-4 95,-2-4 40,-2-6-200,1-1-88,-1-5-88,6 0-64,-1-1-88,-1 1-48,-3 3 8,-4 1-16,-4 5-32,-4 3 24,-2 3-16,-2 3-16,-2 2-24,0 4-40,-3 3 32,0 1 8,3 3 16,-1 2 8,4-1-24,0 0 16,4-1 24,1-1-8,4-1-8,1-2 16,2-1-16,2-4 32,-1-3 0,2-2-24,0-6 8,2-2 24,3-4 0,-4-3 8,-1-2 16,2 2-48,-8 2-8,0 2-24,-5 4-16,-1 1-24,-3 7-24,2 3 8,-5 6-16,0 0 72,-2 5 8,1 0 16,4 1-112,0 0-160,9-3-656,0-3-633,3-10 985</inkml:trace>
  <inkml:trace contextRef="#ctx0" brushRef="#br2">17894 1328 11282,'-3'-5'4665,"1"3"-3088,1 5-857,1 4-520,3 6-1080,-2 2-1049,3 4 1217</inkml:trace>
  <inkml:trace contextRef="#ctx0" brushRef="#br2">17948 1569 4809,'0'12'2297,"6"-5"-753,2-1 112,5-6 145,6-2-65,2-7-136,0-3-135,-1-6-281,-1-1 40,0-2 64,-2 0 9,-5 2-217,-5 2-264,-8 4-448,-2 4-192,-8 4-176,-5 3 0,-2 8-120,-6 3-48,0 6-384,0 4-480,3 3-1169,4-1-975,7-1 1919</inkml:trace>
  <inkml:trace contextRef="#ctx0" brushRef="#br2">18253 1251 11362,'0'-12'4753,"-6"12"-3032,-5 7-329,-3 11-648,-1 9-264,-1 11-128,-1-1-87,5 2-169,3-2 8,5-6-80,5 1 8,5-6-24,3-4 8,6-4 8,2-5-128,4-8-681,-1-4-863,2-8 1016</inkml:trace>
  <inkml:trace contextRef="#ctx0" brushRef="#br2">18461 1445 13451,'32'-21'5489,"-32"21"-3481,1 1-487,3 3-753,0 0-352,-3 3-496,-1-3-312,-2 3-1544,-2-1-1297,0 6 1913</inkml:trace>
  <inkml:trace contextRef="#ctx0" brushRef="#br2">18465 1573 13307,'0'2'6001,"0"-4"-2936,1 1-1241,-1 1-1072,0-1-680,0 1-2240,0 0-185</inkml:trace>
  <inkml:trace contextRef="#ctx0" brushRef="#br2">5289 2218 6257,'4'-27'2657,"-1"29"-1297,-1 2-328,-2 2-223,2 3-25,-3 4-192,-1 1-64,1 7-208,-6-1-80,2 2-72,-4 2-96,0 0-64,0-1 24,0-6-32,2-2 32,4-5 0,2-2-32,1-8-8,2 1-56,1 0-80,-3-1-128,0 0-1168,0-1 1016</inkml:trace>
  <inkml:trace contextRef="#ctx0" brushRef="#br2">5293 2184 5705,'0'-1'2841,"0"0"-1033,3 0-431,-3 1-473,0 0-184,1-1-48,12 1-16,25 2-128,-21-4-32,3 2-160,2-3-40,5-3-175,1 1-33,8-4-24,-8 1-48,-2 6 24,-3-2-40,-13 6-32,3-2-8,-9 0-257,-4 6-271,-6 1-1512,-6 3 1392</inkml:trace>
  <inkml:trace contextRef="#ctx0" brushRef="#br2">5307 2491 3609,'6'1'2240,"1"0"121,4-2-769,1 1-56,3-4-135,1 1-305,3-2-344,4-1-184,2 0-280,0 2-120,-2 1-160,-3 4-16,2 2-200,-11 0-232,-4 4-2576,1-3 2135</inkml:trace>
  <inkml:trace contextRef="#ctx0" brushRef="#br2">5332 2000 3297,'-6'-2'2312,"5"1"-215,-1-1-641,2 2-360,0 0-664,0 0-192,2 2-144,10 7 88,29 15 272,-20-19 57,7-2 47,3-3 24,4-4-176,-2-1-24,-6-5 208,-3-1 32,-8-3 136,-3 0 25,-8 0-145,-4 1-40,-8 0-224,-1 2-88,-6 3-152,-2-1-88,1 3-24,-1 2 24,5 1-80,2 3-96,7 5-256,4 3-360,9 6-1161,2 0-1639,0 4 2223</inkml:trace>
  <inkml:trace contextRef="#ctx0" brushRef="#br2">5357 2313 4457,'2'1'2408,"1"1"-95,-3-2-929,0 0-456,0 0-47,7-1-361,10 0-128,29-6-184,-18 1-104,-2-1-104,3 0 8,-3 1-48,-3 2-24,-6 1-240,-4 2-160,-9 4-2737,-5 2 2257</inkml:trace>
  <inkml:trace contextRef="#ctx0" brushRef="#br2">5890 2230 7858,'56'-20'3800,"-63"16"-1695,3 7-809,-12 4-400,-5 11-568,-3 4-159,-6 6-137,10 4-16,8-1 0,2-3 0,11-5-24,4-3-24,8-5-225,4-1-151,4-6-1416,1-2-1849,3-5 2369</inkml:trace>
  <inkml:trace contextRef="#ctx0" brushRef="#br2">6044 2237 2881,'6'5'2040,"3"5"-120,2 5-663,-3-1-265,6 5-552,-5-2-200,6 0-160,4 0-32,1-6-64,4 1-80,-2-7-688,0-4-1080,-2-4 1191</inkml:trace>
  <inkml:trace contextRef="#ctx0" brushRef="#br2">6076 2169 5137,'1'1'2377,"5"1"-721,0 4-376,0-1-496,6 0-31,3-3-281,8 0-40,6-4 72,-2 1 8,2-4 120,-7-3 136,-1-1 200,-6-7-15,-6 2-97,-3 0-112,-7-2-352,-4 3-80,-4 0-176,-2-2-88,1 5-64,1 1-40,5 7-328,1 3-456,4 11-2081,4 2 1945</inkml:trace>
  <inkml:trace contextRef="#ctx0" brushRef="#br2">6269 2277 6097,'-11'7'3457,"-1"3"-240,-8 9-2057,1 2-216,-7 3-464,4 2-248,2-2-176,5-3-72,13-2-192,-5-5-136,8-6-1512,-1-5 1296</inkml:trace>
  <inkml:trace contextRef="#ctx0" brushRef="#br2">6154 2342 5105,'-26'19'2665,"30"-7"-985,9 4-328,-4 0-207,2-3-321,3-1-104,1-2-320,1-2-104,-2-1-168,-4-6-64,-2 2-136,-4-3-80,-2-2-1096,-2 0 896</inkml:trace>
  <inkml:trace contextRef="#ctx0" brushRef="#br2">6419 2485 9050,'21'-20'3577,"-19"21"-2449,0 1-144,1 8-304,-2 1-200,-1 4-264,-6 1-112,3-1-104,-3-2-64,3-3-112,6-1-152,3-8-1112,3-2-1801,2-5 2097</inkml:trace>
  <inkml:trace contextRef="#ctx0" brushRef="#br2">6572 2389 8834,'0'-4'3673,"4"1"-2265,3 2-384,8 1-608,4 0-200,4 0-176,2 2-40,0-3-144,2 0-152,-3-10-2024,0-3 1656</inkml:trace>
  <inkml:trace contextRef="#ctx0" brushRef="#br2">6648 2268 6905,'3'-8'3657,"-2"5"-440,-2 6-1777,-2 8-472,-1 4-255,-1 12-321,0 2-72,3 4-240,1 1-48,-1-8-8,2-1-40,0-6-96,0-6 16,0 0-248,0-3-256,0-6-1241,1-4-2424,-2-4 2769</inkml:trace>
  <inkml:trace contextRef="#ctx0" brushRef="#br2">6823 2159 9202,'5'4'4089,"1"6"-2057,6 7-303,3 5 79,4 8-96,-1 5-255,-5 6-401,0 2-272,-10-3-512,-3-2-128,-7-5-120,-6-1 48,-4-1-264,-2-1-576,-3-7-1617,4-5-1703</inkml:trace>
  <inkml:trace contextRef="#ctx0" brushRef="#br2">7087 2131 5417,'-7'-15'2537,"12"15"-657,4 2-448,2-3-31,10 3-65,3 5-344,2-2-104,15 3-111,-6-2-65,3 2-152,4 4-120,-8 1 72,-1 2-32,-4 2 32,-4 1 32,-9 2-216,-5 0-96,-11 2-39,-12 1-65,-17 3-72,-6 0 56,-9-1-48,1 0-8,1-4-48,4-1 16,6-1-24,4-5-16,10-1 0,0-4-88,11-1-585,6-2-599,9-6-2489,13 4 2393</inkml:trace>
  <inkml:trace contextRef="#ctx0" brushRef="#br2">4904 2115 4825,'3'-3'2665,"-3"1"-417,3 3-384,-3-2-727,-1 1-297,0 0-456,0 0-184,-2 3-40,-5 6 16,-30 20 16,18-14 24,-4 4-112,-4 1-40,1-1-24,0 1-48,3 0 8,1 0 8,0 0 16,4-2 0,1 0-16,2-5 24,3-5-16,-2 0-8,7-3 8,2 0 0,5-3 8,1 0-16,0-2 8,0-1-16,0 1-40,0 0 80,14 4-24,25 11-16,-23-8 48,-1 0-40,7 2 224,1 2 96,8 1 32,4 0-39,-7-3-129,-5-2 80,-5 0 120,-4-2 48,-6-3-24,1 1-16,-6-3 48,0 0 64,-3 0 176,-1-1-168,0 1-207,0-2-105,1 2-208,-1-1 0,-1 1-32,2-1-48,-3 0-249,0 0-471,0 1-1456,-2 0 1472</inkml:trace>
  <inkml:trace contextRef="#ctx0" brushRef="#br2">7911 2322 7074,'-3'0'3336,"4"0"-1503,0 2-737,-1-2-192,0 0-336,9 0-88,13 1 128,45 0 17,-21-4-25,2-2-56,-3 2-176,0 0-80,-14-1-224,-5 0-64,-8 0-32,0 0-24,-6 0-208,-1 2-240,-9 1-945,-6 2-767,-8 1 1368</inkml:trace>
  <inkml:trace contextRef="#ctx0" brushRef="#br2">7916 2426 7986,'-3'0'3376,"10"0"-1823,0-1-113,7 0-352,7 1-95,7 0-297,1-1-128,5 1-280,0-1-40,0-1-152,0 1-56,-3-3-160,-4-2-192,-4-3-1345,2 1-2511</inkml:trace>
  <inkml:trace contextRef="#ctx0" brushRef="#br2">8946 2197 8506,'1'-3'3841,"-2"2"-1673,5 1-255,-4 0-633,0 0-368,-1 0-568,1 0-80,-8 10 8,-15 25 24,6-5-48,0 6-104,-1 2-64,1 1-88,13-7 0,2-5 32,12-6-56,5-3 80,7-6 16,3-4-40,3-8 448,0-7 41,3-10 143,1-2 80,0-10-200,0-4-32,-6-5 40,-3-4 8,-10 1-96,-6 2-55,-11 6-193,-9 2-40,-13 8-160,-7 7 48,-7 14-96,0 9-48,0 14-48,10 6-241,8 10-1287,0 4-912,5 6 1519</inkml:trace>
  <inkml:trace contextRef="#ctx0" brushRef="#br2">10371 2499 2112,'2'2'1105,"2"-3"383,3-1-320,-1-5 257,6-2 79,1-5-400,4-2-128,8-3-143,3-6-41,7-4-104,-4-3-120,-3-5-160,0 2-72,-9 2-96,2 3-48,-11 3-96,-3 7-48,-7 4-32,-5 0-24,-3 8 8,0-1 8,-3 9-16,-1 6 16,-3 10-32,-3 7-16,1 10 8,3 5 16,1 7-8,3 2 0,4-2 24,3-2-40,6-12 24,2-6 16,4-10-40,0-6 40,1-6-8,-1-2 0,1-5 8,0-1 8,2-6 16,-2-4-40,-1 5 16,-1-2-8,-4 0-8,1 5 16,-4-1 16,2 4 16,-3 3-24,3 1 16,0 0-32,-3 0-16,0 0 8,0 0 0,5 2 0,6-1 16,26 24-24,-24-19 0,5 3 16,-2-3 8,-10-4 32,9 0-32,-8-6 16,4 1 0,4-5 40,-2-1 8,3-1 8,-3-3-8,-2 4-24,-3-1 40,-4 4-40,-1 0 32,-4 4 200,-2 2-48,-4 8 24,-4 1-64,1 4-200,-1 2 24,5-2-8,5 1 32,1-5-32,6 0-48,6 0 32,0-4-24,5-1-8,3-1 80,-2-5-16,4 0 24,-6-4 48,-9 4-32,2-1 161,22-9 159,-5-3-8,-2 1 0,-15 4-136,-4 1-176,-1 2 8,-3-1-24,-3 4-16,0 2 24,-3 3-56,0 4-8,-2 3-8,0 2-40,2 3 32,2 0-16,6 1 8,3 3 8,2-5-8,4 0 16,1-4-24,0-3-16,3-3 48,-3-1 8,0-4 24,-1-2 40,-2-2-32,-1-2 0,1 1-24,-3 0 16,-1 1 16,-2 0 16,-5 0 0,2 2 8,-1 3-8,-2-1-24,4 5 24,-2-4 0,-1 2-40,1 0 48,-1-1-40,1 0-8,0 1 24,0 0-40,0 0 8,0 0-8,-1 0-48,1-1 80,0 1-8,0 0 0,0 0 48,0 0-32,0 0 280,0 0 0,0 0 0,0 0-16,0 0-256,0 0-32,0 0-8,0 0 0,0 0-8,0-1 40,0 1-40,0-1 32,0 1-8,0-1-8,0 1 32,0-1-40,0 0 8,0 0 8,0 1-40,0-1-8,0 1 56,0-1-24,0 0 8,0 1 32,0 0-64,0 0 16,0 0-8,0 0-16,0 0 56,0 0-24,0 0 56,0 0-16,0 0-24,0 0-8,0 0-8,0-1 0,0 1 0,1-5-16,9-13 16,22-20 0,-14 9-8,-1-4 56,2-4-56,0 1 0,-2-1 24,-1 5-40,-7 3 24,0 0 16,-5 3-48,-2 2 32,-2 11 8,-5 5-8,-1 14-8,-4 9-64,-2 15 16,-2 5 16,-1 11 32,1 4 88,2 11 8,0 0-16,6-6-8,1-7-32,5-18-16,5-7-16,1-8 0,-1-4-8,-3-6 8,0-2 40,-1-5-8,0-3-24,-1-7-48,-3-3-72,-1-2 0,-1-2 0,1 4 64,1 4 16,0 2 24,3 7 80,2 4-32,3-2 40,-5 0 16,13 1-72,35 3 48,-16-1-8,5-3-8,1 1-24,-3-1-224,-4-1-512,-9-4 464</inkml:trace>
  <inkml:trace contextRef="#ctx0" brushRef="#br2">12654 2077 5785,'72'-29'2945,"-64"21"-833,0 3-727,0 3-129,-3 0-360,-2 2-224,-2 3-304,0 2 0,-1 6 64,-1 1 65,-7 4 31,-2 3-72,-8 4-104,-6-1-72,-8 2-136,-6 0-32,-1 2-80,-1 4-8,0 4-24,1 2 0,-5-3-24,2-2 16,4-6 16,4-5 8,9-5 24,4-2-8,8-3 0,0-1-32,8-4 0,1 1-8,9 3-24,5 2 32,8 3 0,5 2 8,8 0 32,8 1 24,6-1 48,-3 1-16,-1-3 200,-9 0 96,-7-2-56,-7-3 80,-4-3 80,-2-2-95,-3-3 191,-6 0-48,-3-1-256,-5-1 0,-2-2-232,1-1-56,-4-1-520,6 0-616,-3-4-1921,7-1 1913</inkml:trace>
  <inkml:trace contextRef="#ctx0" brushRef="#br2">12990 2435 4897,'-8'1'2785,"5"-2"-265,0 1-567,3 0-657,0 0-168,0 0-136,0 0-7,15 0-25,27 1-64,-15-1-272,2-1-112,4 2-160,2-4-120,0 3-128,-2-1-64,-6-3-24,0 3-32,-4-2-176,-2-2-160,-4 4-1056,-3 1-1025,-9 1 1505</inkml:trace>
  <inkml:trace contextRef="#ctx0" brushRef="#br2">13288 2119 5585,'1'-4'3177,"3"1"-769,-2 2-807,-1 1-265,-1 0-352,-1 0-32,1 0-31,-3 10-49,-8 20-112,-1-11-72,-9 0-264,-2 5-88,-11 2-192,2 3-112,-4-1-16,3 0-24,7-2 32,2-4-8,8-8 24,2-2-40,4-9-24,4 3 24,2-4-184,2-2-144,2 2-1008,1-4-592,-1 2 1119</inkml:trace>
  <inkml:trace contextRef="#ctx0" brushRef="#br2">13233 2135 5897,'9'-17'3209,"-1"6"-608,-6 2-201,3 5-648,-3 3-383,2 5-401,-2 1-128,-1 8-328,2 1 96,-3 3-184,0 2-104,1 2-87,0 1-121,2 1-96,2 3-16,0 0 16,4 0 8,1-2 24,-2-3-16,4-2-96,-6-4-80,0-3-425,-3-4-471,-3-3-784,-2 1-601,-4-9 1449</inkml:trace>
  <inkml:trace contextRef="#ctx0" brushRef="#br2">13421 1912 5273,'2'-5'3017,"1"0"-345,1-2-559,4 5-569,3-3-312,2 3-447,2 0-145,0 1-184,2 0-48,0 5-40,-2 0 0,-4 2-56,-1 4-40,-8-2-104,-2 4-40,-3 1-48,-7 1-32,-6 4 16,-2-2-16,-1 0-16,0-2 16,4-5 32,2 0 112,5-3 120,0-1 64,7-1-63,1 0-65,4 1 64,2-1 0,8 2 0,4-2-32,5-3-200,3-1-96,8 0-480,-11-3-656,2-2 727</inkml:trace>
  <inkml:trace contextRef="#ctx0" brushRef="#br2">13615 2133 4881,'1'-2'2753,"1"1"-425,-4 0-455,2 1-841,0 0-224,0 0-272,0 14 72,1 21 80,-4-15-56,1 5-63,-2 4-177,-2 6-128,-4-1-24,-1-5-208,3-1-8,3-10 0,2-2-32,3-8-16,-1-3-40,2-3-240,2-2-240,-1-4-1201,-1-3-1672,-1-4 2177</inkml:trace>
  <inkml:trace contextRef="#ctx0" brushRef="#br2">13574 2162 4713,'3'-2'2881,"1"0"-49,2-2-1688,2 1-191,10 3-297,-3-2-48,5 2-72,4-3-16,1 0-16,5 1-16,5-2-128,0 4-135,-4-7-73,-2 1-56,-7 5-64,-5-5 0,-6 6-64,-3 3-104,-9 1-233,-7 3-319,-8 4-2560,-5-4 2255</inkml:trace>
  <inkml:trace contextRef="#ctx0" brushRef="#br2">13600 2425 4705,'-13'42'2865,"29"-42"-785,3-2-120,0-3-375,7 1-401,4-2-104,7 1-328,2 1-119,-3-2-305,0 3-144,-6 0-152,-6 1-8,-5 2-72,-4 0-96,-9 0-777,-6 1-1135,-12 0 1304</inkml:trace>
  <inkml:trace contextRef="#ctx0" brushRef="#br2">13594 2288 5897,'6'1'2969,"5"0"-1025,7-1-71,4-5-865,7 0-232,1-3-320,4 0-120,1 1-80,-2 0-56,-4 2-160,-3 2-48,-9 2-104,-3 1-96,-6 4-408,-5 0-744,-7 3 872</inkml:trace>
  <inkml:trace contextRef="#ctx0" brushRef="#br2">14206 2262 4473,'64'-50'2753,"-62"47"-689,-1 2-352,0 2-367,-7 3-625,-1 4-72,-8 8-168,-2 4-8,1 11 8,-2 3-104,5 1-160,0 0-80,9-7-80,2-4-8,8-5-48,4-2-64,3-4-224,2-2-224,0-4-1856,1-5 1656</inkml:trace>
  <inkml:trace contextRef="#ctx0" brushRef="#br2">14367 2258 7410,'-3'-4'3016,"11"4"-1848,1-1-271,4 1-369,7 1-32,2 1 56,2 0-8,1-2 136,1-1 0,-5-4 89,-2-2-57,-5-2-64,-5-1-16,-6-2-240,-2 3-48,-4 0-216,-4-1-48,-3 5-80,-1-1-16,2 4-152,1 4-248,1 5-960,5 1-721,-2 6 1257</inkml:trace>
  <inkml:trace contextRef="#ctx0" brushRef="#br2">14367 2375 7202,'-3'2'2728,"5"2"-1744,7 5-344,7 2-191,3 0-97,7 0-288,-1-2-96,-7 2-200,0 1-152,-7-3-1601,-2-1 1377</inkml:trace>
  <inkml:trace contextRef="#ctx0" brushRef="#br2">14504 2327 7602,'6'-7'3544,"-4"7"-1679,-4 1-521,-4 8-800,-4 4-296,-5 4-176,0 4-56,-3-3-8,2 2-8,2-1-144,3-1-40,4-5-416,1-1-728,7-6 880</inkml:trace>
  <inkml:trace contextRef="#ctx0" brushRef="#br2">14732 2447 10682,'39'-35'4337,"-45"39"-2824,4-1-241,1-1-720,-8 13-184,0 5-216,-2 4-120,3-4-48,3-2-72,2-3-440,6-2-512,6-8-1937,0-5 1929</inkml:trace>
  <inkml:trace contextRef="#ctx0" brushRef="#br2">14868 2310 5577,'6'-16'3569,"-1"7"480,1 4-1377,1 2-879,-3 4-401,1 9-680,1 4-224,-3 11-200,-3 1-72,0 2-168,-6 0-16,3-2-40,-2-3-8,-2-5-120,3-3-232,0-4-472,1-4-360,2-3-448,-2-6-193,-1-5 97,2-4 351,-2-6 585,-1-1 352,1-5 560,0 1 128,2 2 328,-1 1 249,2 8 511,0 2 112,1 6-208,1 3-223,5 7-649,5 3-184,7 0-152,3 1-8,2-2 48,-2-1-64,-3-1-96,-1-1-160,-4-4-1025,1-3-1895,1-7 2071</inkml:trace>
  <inkml:trace contextRef="#ctx0" brushRef="#br2">15054 2122 7978,'9'11'4001,"6"5"-1721,7 4-31,4 4-313,1 5-496,0 5-255,-6 6-417,-6 0-120,-8 0-304,-4-4-160,-11-2-128,-4-4 16,-6-2-120,-5-1-160,-4-5-864,1 0-793,5-8 1113</inkml:trace>
  <inkml:trace contextRef="#ctx0" brushRef="#br2">15263 2040 3281,'-3'-2'1616,"3"2"-360,-2-1-23,2 1-169,0 0 56,11 4-320,37 20 80,-13-8 25,6 5-241,6 2-56,3 2-88,-2 0-112,-3 4-24,-15 4-80,-9 2-40,-12 7-144,-7 0-24,-17-1-32,-8 2-24,-17-7-8,-2 0 8,3 0-32,3 0 8,5-3-16,-1 0-8,-1-9 8,2-1-8,9-5-8,5-4-16,9-1-80,6-5-24,9-6-304,6 4-680,10-6 760</inkml:trace>
  <inkml:trace contextRef="#ctx0" brushRef="#br2">17708 1894 7898,'5'-7'3568,"-3"4"-1735,-2 2-505,-2 2-624,1-1-296,-3 6-288,-6 11-16,-15 25 0,10-18-56,2 5-16,3-2 16,5-1-104,3-3-80,9-10-512,2-2-760,4-12 920</inkml:trace>
  <inkml:trace contextRef="#ctx0" brushRef="#br2">17851 1902 4401,'-11'0'2552,"1"4"-471,0 4-873,0 5-320,1 4-432,-2 4-127,3 6-177,0 2-120,2 1-192,5 2-225,-2-8 241</inkml:trace>
  <inkml:trace contextRef="#ctx0" brushRef="#br2">17913 2378 3609,'-4'5'2088,"-3"-2"-295,0 0 47,-3-2-184,1 1-231,-1-4-249,1 1-112,3-2-232,3-1-104,0-1-223,6 1-73,6-3-48,-2-2-32,10-2 40,-2-2-8,-2-2 16,4 1 8,-1-1-120,2 2 16,9 2-128,-3-1-88,2 4 48,-3 2-80,-5 4-24,0 2 32,-6 4-88,3 2 16,0 5 8,-2 2-16,4 4 16,-1 0 40,2 2-56,2-1 24,1-2-8,2 0-24,9-4 40,1-2-24,7-6 32,2-2 8,2-3 0,-1 0-16,-2-5 0,-3-3-24,-9-3 24,-2-1 16,-7-1 0,-7 0-8,-7 2 8,-5 0-8,-9 4 32,1 2-8,-9 2-16,-2 1-8,1 2-32,-3 1 0,4 2-8,-4-1 8,-2 4 8,-3 2-8,-1 4-8,1 3-16,-2 1 0,-1 1 0,-1 0 8,0-1 40,5 0-56,3 2 64,7-2-32,-1-1-32,-4-4 40,-3-4 0,-7-2-16,14-2 32,1 0 24,-48 2-48,-9-1 56,2-3-56,30-7 48,6-3 32,9-6-32,4-2 16,17-4-56,9-3-24,18-1-192,4 1-152,11 8-1464,-3 3-1913</inkml:trace>
  <inkml:trace contextRef="#ctx0" brushRef="#br2">19169 1908 7266,'1'-1'3408,"2"-1"-1375,-1 0-313,-2 2-384,0 0-183,-1 0-345,-3 15-96,-14 20-336,2-13-136,-2 4-136,-6 4-56,3-4-64,-4 0-16,8-6-280,10-4-208,4-4-1168,6-6-1065,3-5 1705</inkml:trace>
  <inkml:trace contextRef="#ctx0" brushRef="#br2">19224 1926 7378,'7'-10'3624,"0"6"-1063,-2 2-465,-1 3-543,0 3-169,0 6-424,-2 3-152,-2 5-280,-2 3-127,-5 0-209,3 5-80,-4 0-72,0 0-104,0 1-825,-3-5-943,2-2 1144</inkml:trace>
  <inkml:trace contextRef="#ctx0" brushRef="#br2">16320 2544 5321,'-18'3'2777,"6"-2"-705,7 0-159,4-1-657,3-1-288,10 0-144,7-2-32,18-5 89,8-2 31,11-5-224,7-5-72,9-2-256,4 1-88,-1 1-120,-2 4-72,-8-1-48,-7-1 40,-7 2-80,-8 1-8,-15 7-160,-5 3-224,-15 4-1080,-6 0-825,-10 1 1393</inkml:trace>
  <inkml:trace contextRef="#ctx0" brushRef="#br2">16831 2270 6105,'1'-9'2825,"7"-1"-1113,2 0-103,17 1-337,6-1-160,18 2-208,7 2-104,0 2-71,-5 4-17,-10 1-72,-4 3 8,-12 3-104,1-1-80,-9 6-152,-7 3-64,-16 3 120,-11 3-7,-13 4 23,0 1 0,-8-4-280,3 1-40,-2-4-56,-2-1-48,10 0 32,1-5-72,15-4-512,6-2-601,13-2-1943,6 2 1991</inkml:trace>
  <inkml:trace contextRef="#ctx0" brushRef="#br1">12276 3025 2096,'-1'0'1001,"0"0"-281,0 0-368,1-2 160,-1 2 24,0-1 8,1-4-128,2-3-176,11-15-72,-1 14-56,4-3-32,4 1-72,4-1 8,3-2 8,3 0 0,-3 1-8,-2-2 16,-2 3-16,2 0-16,2 1 32,0 0-40,4 2 8,1 1 24,5 1-24,5 1 24,0 1-24,-4 0 8,-1 1-8,-4 0 0,1 2 0,2 0 0,-3 2 0,2 0-8,-4 3 8,-3 0-16,-3 1 16,1 0 8,-5-2 8,6 4 0,2-2 9,-2-1-17,10 0 0,-3 0 8,4-2-16,2 0 8,0 1 0,-1-2 8,-1 0 8,-1 1-16,-4-4 64,-2-1-24,4-1 856,-3-3 32,2 2-32,-9 1 32,-13 3-808,2-1-56,30-7-32,-4-3-40,-8 0-32,-17 5 40,1 0 16,-2 0 16,-4 0 32,-5-1-40,-1 1 32,-3 4-24,4-1 0,-2-1 160,-3 1 57,2 2 7,-4-3 8,2 5-224,0-2-64,-4 1 16,4 2-40,-1-3 72,3 4-40,-2-1 0,0 0 8,0 0 0,0 0 0,0 0-32,0 0 16,0 0 16,0 0 8,0 0 24,0 0 0,0 0-32,0 1 8,1 0-16,2 4 0,-3-4-8,1 1 16,0 1 8,-1-3-24,0 0 24,0 2-32,0 0 8,3 3 24,-1 2-8,31 16 56,-22-19-32,0 1-16,-2-3-24,-1 0-32,3 1 32,3-2 8,1 6 32,3-3 8,1 0-24,3 3-24,1-5-8,4 6 16,0-3 0,-2-2 16,5 2 0,9-5 16,4 4 8,12 0-32,3-1 24,-3 2-24,-6-2 32,3-3 32,5 1 24,3-1-24,7 0-48,0 2 16,-6 1-24,-1-4-24,6 0 64,4-1-48,3 0 8,0 2 24,1-3-32,9 3 40,3-1-24,3 0-24,-5-1 8,0-2-24,4 3 16,6-2 8,7 3 0,2 0 0,1 0-16,-8 0 8,-4 1 8,-6-2 0,-4 0 0,4 1 0,-2 0-8,1 1 8,-1-1 32,1-2-24,-1 0-8,1-1-32,-1 0 24,4 0-16,7 2-24,-12-3 48,0 1-48,-6 3 48,-5-1 8,-11 1 8,-5 2 40,-12-3-56,-4 0 0,3 7 24,-4 3-40,-5 4 8,-1 3 24,-9-2-64,-6 1 64,-3 0 8,-7-4-24,-5-2 24,3-2-16,-8-6 40,4 0-24,2-1 72,-4 0-64,-2-1-64,1 1-208,1-1 152</inkml:trace>
  <inkml:trace contextRef="#ctx0" brushRef="#br2">6701 3523 4297,'-13'45'2320,"15"-44"-751,-1-2-65,4 1 48,4-5-319,0-6-193,5-4-304,-2-4-128,4-2-72,2-1 0,0 0-168,3 2-87,-3 4-113,-1 0-40,-3 2-24,-1 1-32,-5 5 24,0 2-16,-8 5-40,1 4 16,-2 6-64,-2 3 8,-2 8-8,-6 1-8,1 3 48,0 0-40,9-1 40,5-1 16,2-5-80,6-4 24,1-6-24,-2-5 24,5-4 16,-1-4 16,-2-6 8,2-1-24,-5-6 24,2 0 16,0 0-48,-2-1 40,3 6-32,-3 1-40,-4 5 56,-2 4-24,-4 2-16,0 2 0,-1 6-8,-1 2-24,1 6 8,-1 2 48,1 0-40,2 1 48,5-2 8,1-2-72,2-4 40,5 1-56,-1-3 40,1 0 16,0-5 32,0-2 8,0-7-24,-1-1 16,2-5 0,1 0-24,-2-3 24,0 0 24,-7 4-72,-3 3 24,-1 6-8,-1 3-40,-1 5 40,-1 3-24,3 7 0,3 0 24,4 0 0,0-1-8,4-3 24,-2-5-8,2-2 0,1-3 48,-6-3-24,0-3 40,-1-6 16,1 2 0,-9-5 0,-5-2-56,-2 0 16,-4-2-40,2 0 0,4 4 8,-3 2-8,2 4 72,7 6-32,-4 2 296,4-1 320,-1 1 24,0 0 128,6 1-168,16 2-319,21 4-65,-18-8-112,3 1-152,-3-1-929,0 0-1135,-7 2 1304</inkml:trace>
  <inkml:trace contextRef="#ctx0" brushRef="#br2">7925 3517 5553,'16'-7'3033,"4"-8"-625,4-4-527,-1-6-569,7-2-288,4-1-344,-2-5-23,5 1-97,-12-2-32,-2-5-120,-5 2-136,-10-2-176,-1 5-24,-13 8-72,-5 5 0,-6 9-8,-1 6-16,-2 10-24,-1 7 56,-1 17 32,2 10-40,3 18 16,2 4-24,3 7-8,1 2 32,3-2 40,3-3-16,4-11-40,3-11-8,-1-16-8,1-4 0,-2-9-120,0-1-80,1-5-792,-1-7-689,2-7 1081</inkml:trace>
  <inkml:trace contextRef="#ctx0" brushRef="#br2">8111 3548 6473,'5'14'3057,"4"-19"-1185,2 0-487,0-4-281,5-3-232,1-1-208,1-1-56,0-2-151,0-1-25,-3-1-120,0 2-80,-3 2-56,-2 2-48,-5 2-8,-2 0 8,-4 4-40,0 4 16,-3 2-48,2 4-56,-5 5-24,-3 1-64,2 5-24,-1 1 80,6 4-40,2-1 64,2-2 16,4-1-24,4-4 16,4-2 0,4-1-24,1-4 24,-1-5 8,1 0 0,-2-4 24,-5-4-24,3-1-8,-1-1-16,1-2 8,3 1 32,-4-2 16,0-1 40,-4 1-24,-1-1 8,-1 0-40,0 4-16,-1 0 8,0 1-16,-3 3 0,-1 1 8,-3-1-8,0 2 24,-3 0-24,-2-1 0,1 4 0,0-5-48,0 2 40,2 2 0,-1-4 8,2 4 32,0 2 0,-1-3-48,2 3-24,0 0 32,0 0-32,-3 4 40,-2 3-8,-13 14-40,17-14 24,-1-1-16,3 2 16,0-1 24,-4 0 48,-1 1-48,0 2 24,1 1-8,1 3-48,0 2 32,0 1 0,0 1 0,3 2-16,-2-3 24,2 0-32,3-2 24,-1-5 8,6 1-16,1-4 8,-1-3 0,6 0-24,0-3 40,4-2 32,2-2-32,-2-5 0,0-3-16,0-2-16,0-1 16,3-7 24,3-1 8,5-7 24,-1-1-64,0 0 40,-1 2-24,-9 3-40,-3-1 64,0 3-8,-6-2 40,3 4 24,-4 3 320,-3 6 56,-4 3 8,-5 4 24,3 1-352,-2 2-96,3 2-40,0 0 8,-1 0-16,0 0-24,0 0 8,1 0-40,0 0 48,0 0 8,0 0 16,0 0 32,0 0-32,0 0 32,0 0-72,0 0 8,0 0 16,0 0-16,0 0 40,0 0-8,0 0 0,0-1-8,0 1-16,0-1 24,3-8 0,6-19-8,-7 14 40,-3 1-64,1 1 16,-5 4 16,1 2-16,-1 5 0,-3 1-16,2 7 0,-6 5-24,-1 6 40,4 4 0,-2 10-16,-4 2-24,6 5 24,-6 2 16,-3-1 24,8 3 16,3-2-48,5-4 0,5-10 8,7-4 0,5-9 0,2-4-16,-1-6-48,-4-5 64,-2-6 32,1-4-32,2-5 8,4 0 8,-1-6-56,-1 1 48,-3 1 8,-1 4-8,-5 5 16,0 3-16,-5 8 0,-2 2-16,-4 7-16,0 6 0,0 3 8,2 3-40,3 0 32,3 1-80,7-5 40,1-3 32,3-7 8,2-6 56,-1-3-8,3-4 56,1-10 0,1-2 8,1-7 472,-5-3 73,-4 2 103,-7-1-48,-5 3-472,-2 4-104,-10 7-152,-3 5-24,-9 12-80,1 6-64,-3 6-160,0 5-216,8 4-889,3 0-599,7 1 1256</inkml:trace>
  <inkml:trace contextRef="#ctx0" brushRef="#br2">8594 3027 10218,'-22'-12'4489,"10"4"-2552,5 3-217,7 4-752,0 3-552,8 6-576,2 2-352,5 2-2561,0 6 2169</inkml:trace>
  <inkml:trace contextRef="#ctx0" brushRef="#br2">9087 3145 6585,'-2'-15'4385,"1"11"-120,0 14-2176,-11 10-265,4 17-952,0 5-160,2 9-327,6 0-233,1 1-88,3-2-64,0-7-128,9-5-17,1-11-287,0-10-272,1-8-776,-6-8-585,-7-11 1281</inkml:trace>
  <inkml:trace contextRef="#ctx0" brushRef="#br2">10375 3420 4513,'5'4'2448,"5"0"-551,-1-4 23,7-5-183,5-2-281,3-8-368,6-4-88,4-7-255,1-6-113,5-3-184,0 0-80,-6 1-88,-5 4-80,-12 0-48,-6 2-8,-6 2-128,-2 1 64,-3 9-64,-6 2-40,-1 10 8,-3 4-48,-5 15 24,-1 6-32,-1 14 64,-1 2-8,4 7-16,3 2 72,9 0-88,3-1 48,10-10 0,1-11-8,8-7 40,-2-7-32,1-8-24,-3-1-8,-8-10-8,0-2 0,2-4 8,-3-3 24,-1-1-24,-6-1 0,-5 1 32,3 2-56,-1 10 24,2 4 48,-1 1-24,-2-7 0,-3 9-32,5 6-8,2 6 0,4 4 32,7 1 8,-8-4-16,9 0 8,3-1-16,0-2 40,10-3 0,-4-4 16,-3-3 0,0-2-24,-2-3 8,1-4 16,-1-1-8,0-3 48,-3-1-48,-4 0 8,-3 5 40,-3 0-32,-2 3-24,-1 5 48,0-2-104,-1 5 48,1-2 0,0 0-56,0 10 8,6 23-24,-1-15 56,3 0-32,3-1 80,4-2 0,2-3-32,5-3 0,-3-2-40,-1-7 0,-3-1 40,-6-8 0,6 0 40,-4-7-40,5 1-8,0-4-48,-3-3 40,-2 0-80,-2 1-40,-3 5-80,-3 3 0,0 9 24,-4 4 24,-2 6 104,0 5-48,1 5 40,1 4 16,4 0 8,3-1 48,4 0-8,7-3 16,-1-7 16,4-3 16,6-6 56,1-6 8,5-9 8,3-6 0,-4-9 0,-2-2-16,-5-1 16,-4-1 16,-5 1-48,-3-1 16,-2-1-56,-5 3-16,-5 11 56,-6 8-8,-7 19 16,-4 6 0,4 13-8,2 5-48,3 7 72,4 3-32,1 8-8,1-1 40,2-1-72,3-6 24,3-14-40,3-6 8,2-15 408,-3-3 80,5-9 96,-2-6-47,5-5-361,0-3-120,-4-3-88,0 2 48,-6 5-56,0 5 16,-4 6-168,-2 4-241,-2 4-1255,-1 4-736,5 2 1423</inkml:trace>
  <inkml:trace contextRef="#ctx0" brushRef="#br2">12281 3439 3529,'-17'23'2016,"19"-32"-183,3 1-209,4 1-208,-2-6-288,1 0-415,1 0-105,0-2-128,0 0-48,-1 2-96,-2-3-64,0 1-72,0 1-96,0 1 0,2 1-40,3 2-24,2 1-32,1 2-16,-1 0 8,4 6 0,0 0 32,5 7 120,0 3 72,-6 3 208,-1 4 136,-3 2-127,-3-1 47,2 1-48,-6-1-128,-4-1-16,-4-1-80,-8-3-112,4-2-16,-8-1 16,-2 0-24,-4-3-80,-4-2-80,1-1-320,-1-3-344,7-2-1233,1-1-1607,8-2 2271</inkml:trace>
  <inkml:trace contextRef="#ctx0" brushRef="#br2">12673 3372 6345,'29'-21'3473,"1"-3"-1048,0-6-833,1-2-280,-1 1-424,-7 1-87,-6-1-177,-4 2-64,-12-3-248,1 1-80,-8 7-104,1 5 152,-2 11 48,-1 8-32,-4 14-40,-2 7-192,1 10-80,0 5 32,7 4-16,2 2 8,3 2-8,1 2-72,5-5-56,-1-7-160,3-10-448,-3-9-384,0-7-1121,-2-2-1536,-3-5 2441</inkml:trace>
  <inkml:trace contextRef="#ctx0" brushRef="#br2">12740 3311 5473,'4'5'2657,"5"7"-649,5 4-528,5 4-7,4 0-313,4-6-400,2-1 32,-2-8-15,-2-4-17,-2-3-80,1-4-152,-3-7-184,2 0-80,-5-5-72,-4-3-40,-6 0-96,-5-2 0,-4 3-24,-3 1 0,-1 5-24,-1 4 8,2 6-24,-1 2-8,1 6 0,0 2 0,1 6 0,1 2-8,1 5-8,3 2 16,3 3 16,0-2 24,6-2-8,0-3-8,6-4-16,2-5 0,0-5 16,0-3-8,0-6 24,1 1 8,0-6-24,-2-2-16,-5-3 16,-3-2-48,-3 2 24,-3 3 40,-1 6-8,-3 2 40,-4 5-48,2 3-8,-1 7-32,-2 3-16,6 4 8,2 1 8,3-2-8,5-1 40,0-3-8,1-5 8,1-3 8,-1-2-16,4-6 40,1 0-16,1-5 16,-4-4 8,-2-1-16,-4-4-16,-7 1 32,-1 0-56,-9-2 16,-1 5 0,-4 3-88,-1 3 8,3 11-64,0 1 24,2 6 48,4 4 8,3 0 48,3 2-32,6 1 8,1-4 24,6-2 0,2-3 64,4-2-8,0-3 16,2-3 48,-1-3-40,2-2 16,1 0 64,-1-4-56,0-1 240,-4-2 144,-1 0-80,-6 0-31,0 4-185,-6 2-160,-4 5-8,2 2 8,-3 3-32,-5 6 8,3 3-24,-1 6 16,3 1 16,4 0-24,-1 0 56,6-5-24,-3-2-8,5-5 16,3 0-56,-4-7 32,2-3 24,1-5 16,1-4 40,5-7-24,0-2-48,1-6-24,0 2-48,-6 3-24,-5 6-32,-5 9-25,-2 4 33,-2 5 0,1 3 24,1 4 32,4 2-8,0 3 56,5-1 16,4-2 0,1-2 0,5-5-8,-2-4-72,-3-5-128,-3-1-304,-7-2-888,-2-3-545,-11 0 1113</inkml:trace>
  <inkml:trace contextRef="#ctx0" brushRef="#br2">12782 3109 3521,'-8'-4'3000,"-8"-3"-591,16 1 1144,7-1-1945,19 3-280,9 1-215,18 0-513,8 2-136,13 1-344,6 0-120,5-1-248,-3-2-768,-8 0 695</inkml:trace>
  <inkml:trace contextRef="#ctx0" brushRef="#br2">14102 3333 4721,'-52'23'2697,"60"-14"-569,1-1-96,7-2-439,3-4-249,8-5-40,2-3-7,0-6-201,1-3-96,-4-5-376,-4-1-184,-8 0-272,-6 1-40,-12 3-88,-8 3-16,-13 2 48,-5 2-40,-3 4-32,3 2-24,6 8-16,5 7-48,6 14 64,4 9-24,9 15 160,4 0 136,10 2 65,6 1 111,3-4-80,2 2 96,2-3-40,0-3-8,-3-9 96,-5-10-152,-11-7 8,-7-7 152,-9-2-112,-8-3 40,-12-3-103,-11-2-145,-11-5-88,-2-2-88,4-7 24,6-4-56,11-4 16,2-2 16,13 2 8,7 0-56,15 1-232,12 3-425,15 0-1047,10 1-793,14 4 1489</inkml:trace>
  <inkml:trace contextRef="#ctx0" brushRef="#br2">14807 3429 4537,'7'2'2529,"11"-6"-145,4-6-560,13-7 113,7-7-457,6-10-584,-1-3-176,-3-3-239,-2 1-41,-8 5-136,-2 0-8,-10 2-136,-8-1-56,-10 1 8,-4 0-72,-9 7 16,-5 2-24,-5 5-48,-2 8 32,-2 10-32,3 9-40,2 18 8,2 11-8,-1 16 232,-1 6 64,1 13 88,-3 2 16,1-1-232,1 0-8,1-12-72,4-8-8,7-9-8,1-8 8,5-9-24,-2-5-104,-2-14-440,1-1-576,-5-13-2297,0-7 2225</inkml:trace>
  <inkml:trace contextRef="#ctx0" brushRef="#br2">15130 3406 5577,'36'-18'3065,"10"-5"-833,2-2-39,2-5-873,-5 0-240,-7 0-296,-8 1-127,-12 5-185,0 1-72,-8 2-80,-5 1-8,-11 0-128,-1 0-8,-10 5-120,5 6-72,-4 13-8,2 8-24,-3 11-8,-4 6 32,0 5 0,-4 3 8,9 9 24,4 1-8,9-1-8,8-3-8,10-13 16,2-9 24,6-9-24,2-4 16,-3-8-32,1-4 16,1-5 56,-2-5-16,4-9 8,-2 0 16,-4-5-16,-2 1-32,-7 2 8,-3 2-40,-4 6 16,-2 3 0,-4 10 24,-2 4-16,-2 7-40,0 2 32,-2 10-16,2 5 8,3 3 8,2 0-16,5-1 0,4-5-8,5-6 48,2-1 8,6-7-32,2-2 8,2-8-40,3-2 24,-4-9 0,3-5 40,-2-3 16,-3-4-8,-4 1-32,-8 3-16,-4 9-40,-5 3-48,-7 14 24,3 5 40,-5 8 24,2 5 16,7 3-16,4-1-56,11 0-232,6-5-480,14-1 536</inkml:trace>
  <inkml:trace contextRef="#ctx0" brushRef="#br2">16115 3288 4793,'25'-17'2224,"-27"17"-975,2 1-209,-7 1-368,-1 2-192,-6 8-240,-5 2-16,2 6 88,0 1 64,8 5 57,-2 1-41,7-5-120,4-2-136,7-7-64,7-2 16,11-2 16,1-4 136,1-4 40,3-7 24,2-6 80,5-5 0,6-9 24,1-4 8,4-10 24,-4-2-7,-1 2 71,-7 0 48,-13 1-48,-3 1-72,-5-3-144,-1-1-88,-4 6-128,-4 3-16,-6 14 16,-1 7 144,-7 12-64,3 5 56,-7 15-72,1 8-96,1 14 16,-1 5-96,5 0 24,-3 2-40,7-1 16,-1-3-24,3-2-160,5-5-160,-6-12-1080,0-6-745,-2-11 1337</inkml:trace>
  <inkml:trace contextRef="#ctx0" brushRef="#br2">16391 3153 9546,'-9'-5'3737,"12"2"-2553,12 1-248,14 1-144,8-1-207,21 2-257,8-2-168,17 4-480,-2-2-945</inkml:trace>
  <inkml:trace contextRef="#ctx0" brushRef="#br2">16501 3304 6489,'10'2'3305,"2"4"-1160,2-1-705,4-2-144,8-2-408,0-2-63,3-3-225,-2-2-88,-1-4 0,-4-1-160,-4-1-80,1 0-80,-8 3-136,-3 3 24,-2 2-72,-5 2-8,-1 4 0,0 2-40,-4 6 32,-5 0-32,0 7 24,-2 1 48,8 5-24,3-1-16,0-1 8,6-3-64,3-5 64,3-3 64,-1-6-56,5-3 24,-5-9-16,6 1-8,1-6 8,-4-4 0,4-2-8,-4-4-8,6 0 48,-2 1 24,-1 5-32,-4 5-16,-8 8-56,-3 2-32,-2 7 8,-2 4 32,-1 6 24,0 4 72,0 6-8,3-1 0,5 0 0,6 1-48,6-6-128,5-2-288,3-10-1320,-1-6-1409</inkml:trace>
  <inkml:trace contextRef="#ctx0" brushRef="#br2">17206 3360 4241,'-7'11'2144,"5"2"-719,-1 1-65,5 0-312,5-1-120,3-6 73,6-3 103,9-8 136,1-4 8,6-9-87,1-5-49,-1-6 8,-4-4-80,-11 4-248,-6 4-151,-14 8-433,-7 4-88,-14 4-168,-5 4-120,-2 7-200,0 3-297,7 9-823,5 1-600,4 1 1263</inkml:trace>
  <inkml:trace contextRef="#ctx0" brushRef="#br2">17355 3443 6041,'32'-6'3913,"4"-5"-336,5-8-1017,-3-6-263,1-7-657,-2-4-295,0-2-353,0 1-176,-3 2-168,0 0-64,-6-1-288,-3-1-40,-7 0-224,-6 5-48,-6 12 16,-6 6-40,-7 14 40,-7 8 24,-8 13-40,-5 7 0,-5 11-8,0 4-48,3 3 48,4 2 16,9 0-56,5-2 64,12-6-48,0-8 8,8-9 24,4-6-8,0-10 32,4-3-8,3-11-16,3-2 0,7-7 24,0-4-8,1-4 24,-1-3 24,-3 1-88,-1 3 64,-9 5-40,-1 4 8,-10 8 8,-5 2-32,3 6-8,-8 1-24,-1 8-32,4 2-88,-7 5-408,4 2-512,4-1-1361,1 1-1368</inkml:trace>
  <inkml:trace contextRef="#ctx0" brushRef="#br2">18052 3129 12171,'-3'-8'5513,"-2"1"-2473,4 7-1511,-1 5-977,-1 4-328,1 8-784,1 2-568,0 2-1921,1 1 1889</inkml:trace>
  <inkml:trace contextRef="#ctx0" brushRef="#br2">18107 3425 9362,'15'4'4385,"7"-2"-1592,1-3-449,1-6-448,0-4-423,-2-5-737,-4-5-120,-3-2-224,0 0-152,-10-2-48,3 2-96,-4 2-152,-8 2 32,-1 9-24,-7 4 8,0 7-8,1 6-72,-4 6-16,5 4-16,-1 5 48,0 2-8,9 1-24,1 1 8,3-6 56,8 0-16,4-7 88,-4-7 0,5-3 32,-1-7 72,6-8-40,9-1 48,4-9-48,1-2 32,2 0 16,-5-3-40,-7 7 40,-4 2-24,-8 7-56,-3 4 8,-6 5-48,-2 2-48,-4 3 40,-1 4 0,-3 4-64,-1 2 80,2 1 0,2 2-8,2-2 8,2 1-8,2-3-16,1 0 24,3-4 24,2-2 0,3-2-32,0-4-8,3-5 8,0-6 0,-2-4 64,6-2-24,-2-2-16,0 2 0,-2 1-16,-6 3 16,-1 5 8,-3 1-40,-3 6-16,-2 2-8,-3 5 24,0 3-40,-7 4-8,2 4 0,4 1 8,-3 0 48,9 3 16,-1-4-32,3 2-16,-3-4 32,3-4 0,0-2 16,2-6 8,8 0-8,-2-5 0,5-4-32,0-5 48,-1-4-32,2-2 32,1 0 16,0-2-24,-2 2 24,0 1-40,-5 2 16,-1 5-24,1 0 0,0 3 8,-4 1 48,1 2-48,-3 1 16,-3 1-16,1 0-32,-1 1 8,-2-1 16,0 1-16,0-1 56,0 1 24,0-1-32,0 0 16,0 1-64,0-1-24,0 0 48,0 1-16,0-1 40,0 0 56,0 1-80,0-1 48,0 1-80,0-1 8,0 1 8,0-1 8,0 0 24,0 1-16,0 0 0,0-1-8,0 1 16,0 0 16,0 0-24,0 0 24,0 0-32,0 0 16,0 0-8,0 0-8,1 0 8,5 5-32,0 2 56,24 18-32,-21-13 0,-1 2 32,0 1 8,-1 3 32,0 1 344,-1-3 64,-3 0 48,-3-8 1,0-4-289,0 0-88,-2 11-64,-4-5-64,1-3-16,-4-7-16,-5-3-8,2-1 16,-3 2-32,0-4-536,3 3-569,2-1-1631,-1-3 1663</inkml:trace>
  <inkml:trace contextRef="#ctx0" brushRef="#br2">12057 4068 3809,'-1'0'2456,"1"-1"-423,-4 0-185,-1 0-111,2 1-337,1-1-192,1 1-224,0 0-208,0 0-303,0 0-97,1-1 56,6 0-56,15 0-16,46-3 104,-26 0-216,4 0 8,-4-1-56,3 1-144,-4 1-32,-6-1 32,-5 5-112,-3 1-32,-13-3-360,-3 3-520,-11-1-1049,-6 1-1263,-5 3 1991</inkml:trace>
  <inkml:trace contextRef="#ctx0" brushRef="#br2">12051 4147 4041,'-5'1'2688,"0"-1"377,4-2-1016,4 2-665,-3 0-280,1-1-376,20 0-96,31 1 0,-19 0-95,6-3-241,1 0-56,3-1-176,5 1 0,0 1-88,0-1-72,-7 3-240,-4 0-545,-8-3 585</inkml:trace>
  <inkml:trace contextRef="#ctx0" brushRef="#br2">12449 3978 6113,'-3'-7'3105,"2"1"-1321,5 1-559,5 0-233,14 5-264,1 0 0,10 4 56,8 3-48,1 5-103,4 4 31,-4 1-8,-5 2-32,-10-1-96,-4 2-120,-14 2-200,-9 2-104,-17 8-48,-13 0-24,-12 2-24,-7 0 32,3-8-16,8-4 0,9-6-24,6-6-72,14-2-296,-1-4-480,10-4-1664,6 0 1647</inkml:trace>
  <inkml:trace contextRef="#ctx0" brushRef="#br2">13320 3785 5561,'-9'-53'2793,"15"52"-1017,-6 1-256,-3 1-615,3 5-169,-5 4-304,1 4-72,0 4-192,-3 0-72,-1 2-32,0-2-56,7-1-56,-1 0-96,2-5-208,3-3-416,1-9 520</inkml:trace>
  <inkml:trace contextRef="#ctx0" brushRef="#br2">13432 3701 6433,'4'-2'3241,"-4"-1"-1048,3 5-601,-4-2-696,-1 4-288,-4 12-296,-13 16-56,5-12-168,0 0-24,3 3-136,1 2-88,2 3-1000,-3-1 816</inkml:trace>
  <inkml:trace contextRef="#ctx0" brushRef="#br2">13733 4143 7298,'-21'-15'3008,"13"20"-1984,-2 3-351,-1 7-305,-4 1-112,4 1 72,6 3-8,4-2 0,8 0-8,4-4-104,-2-5 16,13-2 232,2-6 24,8-8 72,5-3-56,-2-9-143,0-3 7,-4-2-32,-2-1 40,-15 0-32,-1 3-16,-14 2-72,-6 3-32,-4 2-88,-10 2-96,-8 7 0,-5 2-80,-3 10-208,2 3-136,4 7-712,8 3-697,6-1 1153</inkml:trace>
  <inkml:trace contextRef="#ctx0" brushRef="#br2">14100 3890 4625,'2'-9'2921,"-4"5"-17,0 5-967,-6 11-1057,-4 7-304,-4 13-504,-2 5-8,-3 2-8,5 1 8,2-2 0,5 0-8,9-1-24,-1-2-32,5-11 16,3-4-24,4-11 24,8-4 56,5-7 144,2-4 168,1-8 88,-3-2-72,1-4-120,1-3-200,-6 2-8,0 1 8,-8 7-15,-6 2 47,-6 6-48,-2 2 0,-4 7-64,-2 3 48,-2 6-104,1 4 24,2 5 0,6-1-16,5 3 16,4-1-16,8-10 32,5 0 0,7-7 24,-2-6 40,1 0 16,-2-7-48,-5-8 560,-1-1 72,-2-5 200,-4-3 136,-4 1-344,-2 2-32,-9 0-279,-3 4-73,-9 5-224,-3 1-128,-3 7-72,2 4-193,-7 5-767,-1 7-488,-4 5 976</inkml:trace>
  <inkml:trace contextRef="#ctx0" brushRef="#br2">14415 4206 4233,'27'27'2208,"-18"-17"-1071,5 0 127,3-2-64,7-2-32,0-1 177,1-5-25,1-4 88,-2-4-103,1-4-113,-3-9-296,-1 1-120,-2-4-344,-6 2-88,-2 2-168,-3 1-104,-3 5-24,-3 0-40,-3 5 8,-5 4 0,0 5-40,-1 5-32,-2 6-8,3 5 24,0 4-48,2 2 8,5 4-120,-1-2-64,3-2 48,3-3 16,6-4 152,5-6-8,6-5 56,7-4 0,3-10 56,6-3 48,3-11-8,3-4 32,-1-3-8,-6-2 56,-5 0-24,-3 1-24,-6-5-24,-3-1-48,-8-7-40,-5 0-16,-11 6-96,-5 8 8,-6 16-32,-4 11 16,3 15 0,-4 6-16,4 14 72,5 8 24,0 6-16,2 3 16,2 0 32,-1-1-24,0-2 40,4-2-56,6-7-32,0-9 40,7-8 40,2-4 40,-2-10 80,5-3 56,-3-8 16,2-7 16,5 0 344,-1-3 41,5 3 167,-3-1 72,-2 2-312,-3 1-128,-6 3-208,-3 2-80,-3 2-96,-3 2 24,-3 2-56,-6 2-16,-10 9-24,0 2-24,-3 5-40,0-3 40,10-1 56,2-3-16,6-3 48,3 0 16,8 0-88,3-2 72,7 2 32,6-3-40,-1-1 72,5-2-24,0 0-40,3 0-32,-5 0-1040,-1 2-1105</inkml:trace>
  <inkml:trace contextRef="#ctx0" brushRef="#br2">15679 4236 4657,'-2'45'2793,"19"-49"-409,5-4-119,-1-9-473,3-2-336,3-7-359,3-3-97,3 1-296,-2 2-80,-6 3-192,-8 4-128,-11 5-144,-6 1-80,-9 4-64,-6 5 16,-7 5-56,0 5 0,-3 9 8,1 2 8,8 6-8,2 2-24,10 7 40,2 1-72,4 3 32,4-3 48,6-7-8,5-4 16,7-13 0,1-2-56,7-8 32,-3-4 8,2-8 0,2 2 64,-1-5-40,4-3-24,-6-1 64,-7-9-64,-6 1 0,-8 1 56,-9 5-72,0 6 16,0 9 0,-1 2-48,5 8 0,-7 1-8,-3 3 0,1 4 32,-2 7 16,4 7-24,3 1 40,0 1-24,6-5 40,-4-6 0,5-7-32,3 2 16,3-5-72,4-2 88,-3-8 0,1-3-24,3-5 88,2-3-128,3-4 16,-1-1 24,-4-4-72,-1 2 48,-5 4-64,-2 4-16,-6 8-8,-4 3-72,-2 5 8,-1 3-8,-3 7 40,4 1 56,2 5 40,2 1 32,9 1 8,2-1 8,5 0 0,2-6 0,5-2 8,1-6 48,-1-5-48,-6-2 48,3-5 32,-2-4-48,4-6 72,4-3-48,-4-7-16,3 1 64,-11 0-40,-2 3-32,-8 2-16,-7-1-88,-7 7 64,-3 5-24,-6 6-16,-1 8 48,0 6-88,-2 1 8,10 10 64,-2-2-48,12 7 56,0 2 48,5 1-40,7 1 16,1-8 8,4-4-64,3-5 56,1 0 8,2-8 72,0-3 48,1-7 8,1-3 16,-2-4-40,0-4-16,-1-6-40,-2-3-56,-1-4-24,-1-2 0,3 6-8,-2 3 32,-8 9 8,-5 5-80,-11 10 8,-1 6-8,0 8-24,3 5 112,3 5-40,5 1 0,14 2-504,7-3-880,14-7 920</inkml:trace>
  <inkml:trace contextRef="#ctx0" brushRef="#br2">17263 4115 6385,'0'-3'3017,"1"3"-1193,-3-2-287,2 2-537,0-1-232,0 1-392,0-1-192,6-7-144,19-15-32,-20 17 216,-1 3 128,-4 0 40,-3 1-31,-6-1-169,1 1-136,-5 1 0,0-1 24,-1 0-48,2 0 48,4 3-64,1 3-8,0 2-8,-3 2 40,-2 4 136,-1 2 32,3 4 192,-1 4-8,8 5-16,-1 0 80,7 4-24,4-1-8,-1-6 24,4 2 8,0-3-175,-3-3 15,0-3-32,1 0-96,-5-5 8,3 1 24,1-3 24,-6-3 0,2-1 80,-8-2-72,-4-1-128,2 0 24,-14-3-104,1-1 0,-12-2-16,-2 1-8,0-3 24,3-1-8,5-3 8,4 0-48,10 2-64,3 0-72,9 3-216,2-2-408,7-2-977,5 1-847,4 0 1544</inkml:trace>
  <inkml:trace contextRef="#ctx0" brushRef="#br2">17343 4185 7642,'85'20'3568,"-60"-27"-1391,0-2-321,3-7-399,-1-1-249,-2-5-272,4 1-40,0 1-272,-2 1-72,-6 3-271,-3 5-65,-10 1-104,-4 4-56,-7 6 0,-3 1-96,-9 9 8,-1 5 32,-6 6-16,3 5 16,6 6-8,1 2-24,8-2-16,3-2 32,10-7 40,4-7-24,9-8 64,2-4-56,0-11-8,2 0 24,4-9 8,0-5-24,4-3 8,1-3 8,-11-1-32,0 2 32,-13 2-24,-5 4-40,-2 7-16,-1 5 0,-6 7-64,1 5 24,-7 6 0,-7 4-8,7 7 71,-3 6 1,4 5 24,4 4 8,2 2-8,7-3-8,5-3 16,2-3-8,2-4 48,-2-1 41,-2-1-9,-1-1 56,-6 1-8,0 1 8,-3-1 320,-2-3-32,-2-1-40,0-4-8,-7-5-328,-4-1 0,-7-6 24,-2-2-32,-3-1-16,-1-1 32,-2-4-16,-2-3 48,1-1 224,2-5-48,10-3 16,1 0 0,12-4-232,3 3-40,13-2-32,7-1-96,11 4-64,5-1-152,4 8-848,2 3-713,0 2 1129</inkml:trace>
  <inkml:trace contextRef="#ctx0" brushRef="#br2">18563 3795 5825,'2'-6'3177,"6"0"-8,3-1-1497,3 2-232,6-1-63,2 3-281,4 3-128,-2 0-152,-2 2 16,-1 1-176,-4 0 9,-4 5-161,-3 0-136,-12 5 48,-7 2-40,-18 5-80,-4 3-48,-4 1-168,6 0 80,5-2 32,0-3 72,6-4 152,-1-3-112,10-3 8,6-4-39,9 1-17,5-5 88,10 2-24,2-2-24,3-2-136,1 1-104,0-3-24,1 0-72,-5 4-880,-4-2-953,-10 5-1367,-5 6 1783</inkml:trace>
  <inkml:trace contextRef="#ctx0" brushRef="#br2">18471 4289 6185,'-1'2'3529,"0"-2"-440,-1-4-1289,2 4-168,0-1-383,0 0-305,0 1-376,1-7-152,-1 6-128,0 0 8,17-4-24,23-14 24,-19 20-32,-1-1 57,-6 6 15,-1 1 16,-5 1 64,-1 3 16,0 0 80,-7-3 88,1-3-40,-1 1 16,-3-4 56,-1-2-71,-6-1-129,1-4-64,-6-3-264,1 0-8,-2-3-104,0-1-168,8 0-936,5-1-889,9-6-3496,4 1 3464</inkml:trace>
  <inkml:trace contextRef="#ctx0" brushRef="#br2">19314 3718 7698,'4'-6'3616,"-2"4"-1319,-5-1-313,3 3-559,-1 0-217,0 0-376,0 0-72,-4 12-152,-12 19-144,6-13-199,-4 4-169,0 1-104,0 1-16,1 0-217,3-4-279,6-5-1032,2-5-672,5-10 1295</inkml:trace>
  <inkml:trace contextRef="#ctx0" brushRef="#br2">19340 3752 7746,'0'2'4809,"-4"1"240,-2 4-2785,1 4-271,-4 5-761,1 6-408,-1 4-552,0 2-232,3 2-1024,-3-4-1168</inkml:trace>
  <inkml:trace contextRef="#ctx0" brushRef="#br1">17645 4022 22231,'3'3'-29</inkml:trace>
  <inkml:trace contextRef="#ctx0" brushRef="#br1">17652 4025 21854,'-1'-1'23,"-1"-1"37</inkml:trace>
  <inkml:trace contextRef="#ctx0" brushRef="#br1">6665 3075 3177,'0'0'1296,"-1"0"-704,1 0 64,-1 0 176,1 0-39,0 0-121,0-1-72,0 1-136,0-1-48,0 1-80,3-5-56,3-2-80,21-15-48,-14 16-88,1-1-24,-3-1-40,-3-1 16,-2-2 24,5 2 0,7 0-32,0-2 8,2-1-24,-3 1 0,0 0 16,2 2 8,-1 1 16,0 0-32,0-1 8,3 1-16,3 0-16,2 0 32,2 1-8,-6-1 8,-1-1-8,-6 1 0,-2 3 32,-1 1-24,1 3 0,0 0-8,-4-1-48,3 1 48,-2-1 8,2 0 0,5 2 0,0-1-24,1-1 0,1 2 0,1 1 8,-2 1 8,0-1 16,-1 0 16,2-1-32,1-1 0,2 1 8,0 0 0,-3 0 0,-1 0-8,1-1 24,-1-2-16,5 0 16,1-1-24,-1-2 40,3 1-40,-1 0 8,-1-2 48,4 3-80,-2-2 48,-3 0 0,-2 0-24,-2 1 16,2 1-16,-3 0-16,-6 0 16,-2-3 0,-5-2 0,2 1 0,7 2 16,2 0 24,-1-2-64,-3-1 48,-3 1-8,0-1 24,-1 0 456,-2 3 1,-3-1 23,-3 0-32,0 2-384,1 1-40,-2 1-32,1 2 8,0 0-24,-1 1-24,1-1 8,0 0-40,0 1 32,0 0-8,0 0 0,0 0 0,0 0 8,0 0 48,0 0-64,0 0 32,0 0-8,0 0-40,1 3 64,2 0-16,-2-1-8,2 1 8,-3-2-16,0-1-16,1 2-8,0-2 32,0 0 8,-1 0-8,2 0 48,-2 0-48,2 2 0,1-1 24,1 0-8,0 1-8,2-1 8,0 1 16,1 1-32,22 11-32,-19-11 0,-2-2-8,1-5 16,-1 4 24,0 1-24,1 1 40,1 3 16,3-1-24,3-1 24,5-1-40,3 0 8,7-2-8,2 0 24,9 0 0,2-1-48,2-1 56,0 2-40,-4-3 8,-3 1 16,-3-2-16,-5 0 24,2 0-24,7 0 24,2 2-40,9 3 8,2 4 32,-9 0-32,-1 2 0,-1 1-16,-1-1-16,5-1 16,1 4 8,0-1 24,-9 4-16,-5 1 0,-5 0 8,-5 1-16,-5 0 16,0 1 16,-9-2 32,0 3-24,-3-1 0,-3 0 8,4 0-24,-1-4 8,-2-1 24,-4-5-24,-3-4 8,-4-1 0,6-1 0,0 2-32,-3-1-56,4-2-200,-1 0 200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2-18T12:21:56.233"/>
    </inkml:context>
    <inkml:brush xml:id="br0">
      <inkml:brushProperty name="width" value="0.05" units="cm"/>
      <inkml:brushProperty name="height" value="0.05" units="cm"/>
      <inkml:brushProperty name="color" value="#3165BB"/>
      <inkml:brushProperty name="ignorePressure" value="1"/>
    </inkml:brush>
    <inkml:brush xml:id="br1">
      <inkml:brushProperty name="width" value="0.05" units="cm"/>
      <inkml:brushProperty name="height" value="0.05" units="cm"/>
      <inkml:brushProperty name="color" value="#177D36"/>
      <inkml:brushProperty name="ignorePressure" value="1"/>
    </inkml:brush>
  </inkml:definitions>
  <inkml:trace contextRef="#ctx0" brushRef="#br0">13328 1293 6520,'0'0'0,"2"-2"0,1 0 0,3-4 72,0-1 8,6-4-80,4-3 0,1 0 168,4-4 0,1-4-168,0 0 0,1-2 392,-3-1 16,1-4-408,2-4 0,-1-1 352,1-2 0,-1 0-352,-1 0 0,-1 6 696,2 3 0,-5-3-696,-2-2 0,-2-5 616,0 1-8,-3 1-608,-1 0 0,-1-1 464,-1 1 8,-1 3-472,0 6 0,0 3 392,0 4 0,-3 6-392,1 4 0,-8 6 264,3 0 8,-1 3-272,1 0 0,-3 0 184,1 0 16,-1 3-200,-2 9 0,-4 5 144,-1 3 8,0 2-152,3 7 0,-2 3 120,5 3 0,-5 2-120,3 2 0,-1-5 112,1 3-8,-2 3-104,-1-1 0,-2-2 80,1 3 16,2-1-96,1 0 0,4 0 72,1-1 8,0-1-80,1-6 0,1-5 40,-1-5 16,2-3-56,2-3 0,-1-1 32,4-3 16,-3-2-48,2-2 0,2-2 16,0-2 16,0 0-32,2-3 0,-1 0 16,2 0 0,1-3-16,4-2 0,1-3 16,1-3 8,2 0-24,4-3 0,-2-1 8,0-3 8,1-1-16,1-1 0,-2-2 16,1-3 0,-1 0-16,-2 4 0,-3 1 24,-1 1 0,-3 1-24,0-3 0,-2 3 64,-2-3 0,0 3-64,-3 0 0,-1 8 96,-3 0 8,-3-2-104,2 8 0,-1 1 112,1 3 8,-3-3-120,0 0 0,-2 2 120,-3 1 16,0 0-136,-1 0 0,0 4 104,-3-1 0,-1 4-104,3 7 0,-2 4 80,1 4-1,2 3-79,0 0 0,3-1 56,1-2 0,1 3-56,1 2 0,1 2 24,3 0 16,-3-4-40,3-2 0,3-4 16,-3-1 0,3-6-16,1 2 0,4-4 8,2-2 0,0-3-8,-3 0 0,-1-2 0,-1-1 8,4 0-8,3-4 0,4 0 0,2-6 0,2 0 0,1-3 0,1 0 0,3-6 0,-3-1 0,-1-1 0,-3-1 0,3 0 0,0-4 0,0-1 0,0 4 0,3-4 0,-2 7 0,-2 1 0,-3 7 0,-2 2 16,-4 4-16,1-3 0,-5 6 8,-3 1 8,0 5-16,-3-2 0,0-2 64,2 5 0,2 4-64,-2 3 0,4 4 104,-1 5 16,1-2-120,-4 2 0,2-5 128,-2-2 8,-1 2-136,1-5 0,-1 1 168,3 1-8,0-2-160,-1-2 0,-4 1 144,3-4 0,-1 0-144,-2 3 0,-2 0 128,-1-3 16,1 4-144,-2-4 0,0 4 120,-3-3 8,-3-1-128,3-1 0,-4-2 88,2-1 8,-1 0-96,-3 2 0,-3-2 40,1-2 0,-2-1-40,0-1 0,17 1-14047</inkml:trace>
  <inkml:trace contextRef="#ctx0" brushRef="#br0" timeOffset="-5515.05">9819 1076 3208,'0'0'0,"0"0"0,0 0 0,0 0 824,0 0 8,0 0-832,0-2 0,0 0 592,0 2 0,0 0-592,0-3 0,0 3 424,0 0-8,0 0-416,0 0 0,0 0 296,0 0 16,-2 0-312,-1 5 0,-1 2 208,1 3 8,0 7-216,-3-2 0,2 5 200,-2 2 8,1-4-208,1-4 0,2 0 200,1-1 0,1 0-200,1-3 0,-1 1 192,0-4 0,0-1-192,0-1 0,0-3 168,0 1 8,2 2-176,0-2 0,0-1 184,-2 0 0,1 1-184,3 1 0,-1-3 176,3 2-8,-2-3-168,4 3 0,0-3 176,4 0 16,-5-3-192,-1 3 0,-2-4 168,-1 0 16,0 1-184,2-1 0,0 1 160,3-3 8,1 2-168,-1-4 0,-1 1 176,-2-3 0,3 1-176,0-1 0,0 0 128,-1-4 8,3 3-136,0-3 0,0-1 120,4 2 16,-1-6-136,0 3 0,-5 1 128,0-1 8,-1 3-136,1 3 0,-2 3 112,-2 0 8,3 3-120,-5 1 0,-2 2 104,0 1 8,0 0-112,0 0 0,0 0 96,0 0 0,0 0-96,2 0 0,-2 0 96,0 0-8,1 4-88,1 2 0,-2 6 80,0 3 8,3 1-88,-3 3 0,0 1 56,0-1 8,0-2-64,-3 1 0,-2 3 40,-4-3 8,5 0-48,0 0 0,1-5 48,1 2-8,0 0-40,2-1 0,2-1 40,0-2-8,-1-3-32,1-1 0,-1-1 32,2-1 0,-3-3-32,3 3 0,-3-2 40,1-3-8,1 3-32,0-3 0,1 0 24,-3 0 16,4-3-40,5 0 0,-2-4 32,4-4 8,3-4-40,1 1 0,1 0 32,-1-3 16,2 2-48,-1-3 0,-5 3 56,-1 1 8,1-3-64,-1 0 0,3-1 56,-1-1 8,-2 2-64,0-1 0,-2 1 64,-1-5 8,-1 7-72,-1 5 0,-3 3 56,-2 0 8,4 3-64,-4 1 0,0 3 40,0 0 16,0 0-56,0 0 0,0 0 40,0 0 0,0 0-40,0 3 0,0 0 32,0 5 0,-4-1-32,2 6 0,-3 10 24,-1 1 8,2-2-32,1-1 0,1-3 16,2-4 0,2 1-16,1-2 0,1-3 8,2-1 16,-2-2-24,-2-3 0,-1 2 8,3-3 0,-1 2-8,0-3 0,2 0 8,-1-1 0,2 1-8,1-2 0,2-2 0,0 1 8,3-1-8,2-5 0,1-2 8,0-2 0,0 2-8,0-1 0,-2 0 16,-2-1 0,0 0-16,1-2 0,1 1 16,2-1 0,0-6-16,-5 2 0,-2-7 24,1 1-8,2-4-16,-1 2 0,2-4 16,1-1 0,2-1-16,-2 3 0,-3 2 24,2 0-8,-1-3-16,-2-1 0,-1-2 8,-3-2 8,3 1-16,-4-1 0,1 0 16,-1 3 8,0 3-24,-3 5 0,0 5 16,0 2 0,3 6-16,-4 1 0,0 8 16,0 1 8,0 0-24,0 1 0,0-1 8,0 0 8,-5 0-16,3 0 0,-2 4 8,1-1 8,-2 7-16,0 8 0,-3 3 24,3 4 0,-2 1-24,2 2 0,2 1 32,1 3 16,0 0-48,-4 0 0,1 1 40,-2 1 0,1 0-40,1 1 0,-3 7 56,1 0 0,-5 2-56,5-5 0,1-4 56,1 0 8,3-2-64,-4-5 0,4-4 64,0-4 0,1-1-64,1-1 0,-3 0 64,3-6 8,0 2-72,-3-4 0,2 2 56,-1 1-8,1-2-48,1-5 0,0-1 56,1-3 8,-1-2-64,0 0 0,0 0 56,0 0 8,0 0-64,0 0 0,0 0 32,0 0 15,0 0-47,0 0 0,0 0 24,0 0 8,2-9-32,-1 1 0,2-3 16,-3-3 0,3-3-16,-3-2 0,0 1-8,0 1 8,-3-5 0,0 2 0,0-2-104,2 0 9,-3 4 95,0-1 0,0 1-280,-1 0 0,0 5 280,0 0 0,-1-1-448,-1 3 8,3 4 440,0-1 0,-1 2-464,2-2 8,0 6 456,-1-1 0,0 1-368,1-1 0,3 0 368,-3 2 0,2-1-264,0 1 16,1 1 248,0-3 0,0 3-136,0 0 0,1 0 136,0 0 0,5 0-48,-1 3 8,9 4 40,1-2 0,-1 0 0,5-2 0,-4-3 0,1 2 0,1-4 40,1 2 16,-5-3-56,2 1 0,0-3 128,-1 2 0,-5 3-128,1-3 0,-4 2 216,2-1 8,-3 1-224,-2 1 0,2-3 152,0 3 0,-2 0-152,-1 0 0,3 0 120,-2 0 16,-3 0-136,2 0 0,-2 0-10296</inkml:trace>
  <inkml:trace contextRef="#ctx0" brushRef="#br0" timeOffset="-1442.36">12261 1357 3312,'0'0'0,"0"0"0,-3-3 0,3 3 0,-6 0 0,6 0 0,0-7 0,0 7 8,1-10 0,-1 10-8,5-15 0,-5 15 456,6-26 0,1 11-456,3 2 0,1-4 496,1 0 8,3 2-504,2-4 0,3 4 424,-4-2 0,2 0-424,-1-1 0,-2 1 512,-2-2 0,-3 4-512,3 2 0,-3 3 520,-1-1 16,-4 0-536,-1 7 0,0 1 512,-1 0 0,-1 3-512,0 0 0,-1 0 408,2 0 16,-3 0-424,2 0 0,0 3 304,0 0 8,3 4-312,-2 4 0,4 7 248,4 2-8,-6-1-240,3-1 0,-3-4 144,1 1 0,-2-2-144,0 4 0,-1-2 136,-3 4 0,0-6-136,2 2 0,1-4 104,2-1 16,-5 0-120,0-2 0,0-1 96,-5 0 0,2 0-96,1-3 0,-3 3 112,-1 0-8,0 0-104,1-2 0,2-2 128,-3 0 8,2-3-136,-1 0 0,0 0 112,2 0 16,-2-3-128,2 0 0,-4 1 112,3-1 0,0-1-112,0 1 0,1 0 64,1-1 0,-1 1-64,0-4 0,1 3 0,-1 0 8,3 0-8,0-1 0,0 5-9896</inkml:trace>
  <inkml:trace contextRef="#ctx0" brushRef="#br0" timeOffset="-1021">12615 1261 7024,'0'0'0,"3"-3"0,2-4 0,3-2-128,2-1 16,3-3 112,1-2 0,-1-2-48,5 2 8,-3-2 40,2-9 0,-1-1-32,3-1 16,-4-2 16,-1-2 0,3-1 24,0-2 8,-1 4-32,-1 1 0,-1 4 368,-1 0 0,-2-2-368,-6-1 0,2-4 576,-3 2-8,-1-1-568,2 0 0,-2 7 528,2 0 0,-3 1-528,-2 6 0,0 6 480,0 5 16,-2 3-496,-2 1 0,1 6 360,2-1 8,-7 7-368,-1 1 0,-3 10 296,-3 4 0,4-2-296,-1 6 0,1 7 232,2-2 8,-1 3-240,2 2 0,-2-3 232,3 1-8,2-1-224,1 8 0,0 3 216,1 1-8,1-1-208,2-4 0,2-3 192,1-6 8,-3-4-200,1-4 0,0-4 176,2-8 8,0 0-184,-1-4 0,1-2 144,1-6 8,-1 1-152,0-1 0,-3 3 88,2-4 8,0 0-96,-1-4 0,1 3 32,-1-1 0,2 1-32,-3-2 0,0-5 0,0 1 0,0-2 0,0-3 0,0 2-16,-6-6 0,-2 3 16,1-2 0,1-2-136,-1 0 8,-4 2 128,4-3 0,-1 0-288,2 0 8,-2 1 280,5 2 0,-2 2-376,2-1 0,1 6 376,-1-1 0,3 7-360,0-1 0,0 3 360,0-3 0,0 1-328,0 2-8,3 0 336,-3 0 0,3 0-256,0 0-8,3 0 264,5 2 0,4 4-128,4 5 16,-3-4 112,1-3 0,-2 3-40,1-5 16,-2 3 24,1-2 0,-1-3 0,-2 2 0,0 0 0,-2-2 0,1-2 16,-1 0 0,0 2-16,-2 0 0,-1-3 88,3-2-8,-5 3-80,2-1 0,-4 3 160,0-4 8,0 3-168,-1-1 0,0 1 224,-2 1 0,0 0-224,2 0 0,-1 0 240,2 0-8,-3 3-232,2 5 0,-2 4 200,0 1 16,0 5-216,-2 3 0,-2 0 192,-1-2 0,4 2-192,1-3 0,0-1 168,1-2 0,2-1-168,3-3 0,-1 3 144,1-4 0,2-3-144,2 0 0,2-3 120,0 0 0,2-2-120,2-2 0,1-2 112,-1 1-8,0-2-104,1 0 0,-2-2 80,0 0 16,0-3-96,0 1 0,-1-7 72,-4 3 8,0-3-80,1 1 0,0 0 80,-1-1 8,-2 2-88,-2-1 0,-5-1 96,-1 3 8,0-3-104,0 4 0,-1 0 104,-5-1 16,-2 0-120,1 1 0,-1 1 104,-1-1 8,-3 0-112,-3 6 0,0 0 112,-3-3 8,-1 6-120,0 5 0,3 1 120,1 4 0,0 3-120,1 1 0,4 2 80,1 2 0,2 1-80,0-4 0,3 0 32,4-3-8,0 1-24,0-2 0,0-10-11936</inkml:trace>
  <inkml:trace contextRef="#ctx0" brushRef="#br0" timeOffset="-11211.94">7750 1102 6128,'0'0'0,"0"0"0,-5 0 0,2 0 80,3 0 0,-3 0-80,3 3 0,-4 0 112,1 5-8,-6-4-104,0 5 0,0 0 120,1 4 0,-2 1-120,2-1 0,5 2 120,-2-3 8,0 2-128,5-4 0,-3-2 112,3-1 8,3 0-120,-3 0 0,1-3 160,1-1 0,3 0-160,-3 0 0,3-1 184,3 1 0,2-3-184,3-3 0,4 1 176,-2-4 0,1 2-176,-2-6 0,2 1 208,3-1 8,-8 0-216,1-1 0,-4 0 280,-3 1 0,-3 0-280,1 2 0,0 1 304,-3-1-8,-3 1-296,3 0 0,-3 0 320,1 0 0,-1 1-320,1-1 0,-4-1 320,2 1-8,-6-1-312,3 2 0,-1-2 248,-2 1 16,2-1-264,1 6 0,1 2 216,1 0 0,1 0-216,-1 0 0,1 0 184,0 0 8,2 0-192,-1 0 0,1 7 136,1-2 0,-1 2-136,2 3 0,-3 7 96,3-4 0,0 2-96,3 0 0,0 0 64,4 4 0,5-4-64,-2-4 0,3-3 32,-2-3 8,3 0-40,1 0 0,1-2 16,2-1 0,3 1-16,-3-3 0,2-3 16,-2 1 0,-2-3-16,3-3 0,-2-2 8,1-4 0,2-1-8,-4-2 0,2 0 8,3-1 0,-3-4-8,0 0 0,2-3 8,-4-2 16,3 2-24,-1-4 0,-2 4 16,-1-4 8,-1 6-24,-1 0 0,0-1 48,-1 3-8,-2 1-40,-3-3 0,-7-1 64,0-2 8,-5 3-72,3 0 0,-1 2 72,-5 0 8,2 3-80,0 6 0,1 3 72,-2 7 8,1 2-80,-1 2 0,-1 4 72,-4 1 16,0 7-88,1 4 0,1 3 56,-4 2 8,4 0-64,-1 0 0,4 1 56,1-3 0,-1 7-56,-3 1 0,3 3 40,-1 8 8,-2 1-48,0 3 0,2 6 48,1-3-8,0 2-40,-2-2 0,2 1 48,-1-1-8,1-1-40,1-3 0,1-4 64,3 1 0,-2-5-64,4-3 0,-3-7 128,2-4-8,-1-3-120,2-3 0,0-1 160,2-4 0,-4-3-160,0 0 0,2-3 160,-2-4 8,2 3-168,0-3 0,0 0 184,0 0 0,0 0-184,0 0 0,0 0 192,0 0 8,0 0-200,0 0 0,0-3 144,0 3-9,0-6-135,0-1 0,0-4 112,0-1-8,2-5-104,-2-2 0,2-1 40,1 1-8,0-2-32,1 0 0,-2-1 0,1 1 0,2 0 0,-4 3 0,3 1-56,-1 2 0,-1 2 56,-2 1 0,3 2-232,-3 2 9,2 0 223,-1 5 0,-1 0-384,0 1 8,5 0 376,-3 2 0,1-3-368,5 3 0,-1-3 368,3-1 0,2 1-320,1-5 8,-3 2 312,2 1 0,1-2-192,-3 1 0,1 1 192,-1 3 0,-3 2-72,0-3 16,1 1 56,-1 2 0,-1-3-56,-2 3 0,2-3 56,-2 3 0,0 0-40,2 0 0,-5 0 40,1 0 0,-2 0-10064</inkml:trace>
  <inkml:trace contextRef="#ctx0" brushRef="#br0" timeOffset="1682.85">12641 759 4616,'0'0'0,"-2"0"0,1 2 0,-1 1 336,2-3 8,0 2-344,0-2 0,0 3 664,0-3 8,0 0-672,0 0 0,0 0 816,0 0 0,5 0-816,8-3 0,7-2 440,7 0 8,3-2-448,-2 0 0,4 0 240,-1-1 8,2-2-248,-4 0 0,-2-1 456,-1 3 8,-3 1-464,-5-1 0,-1 5 440,-3 3 0,0 0-440,-1 0 0,-1 0 304,-2 0 8,0 3-312,-3-1 0,-1 1 104,-1 0 16,-1 0-120,2-3 0,-6 0-9216</inkml:trace>
  <inkml:trace contextRef="#ctx0" brushRef="#br0" timeOffset="959.32">13710 813 8240,'0'0'0,"6"-3"0,5-1 0,7 1 168,4-2 0,6-1-168,3-2 0,6 3 368,4 3 0,-1-6-368,0 3 0,-3 0 296,1-1 16,-10 2-312,-1 0 0,-4 0 136,-4-2 8,-4 1-144,-3 2 0,-12 3-7656</inkml:trace>
  <inkml:trace contextRef="#ctx0" brushRef="#br0" timeOffset="-20493.18">2832 1237 5120,'0'0'0,"-2"0"0,-1 2 0,1-2 72,2 3 8,-5-3-80,2 5 0,-4-1 240,0 3 0,4-3-240,-4 2 0,1 2 248,1 2 16,2-3-264,-1 1 0,4-2 176,0 2 8,0-4-184,2 2 0,0 1 144,1-2 0,0 1-144,2 1 0,1-3 96,1 0 8,-2 2-104,1-5 0,-2 3 96,3-1-8,-3-1-88,2-2 0,0 2 112,1 1 8,1-8-120,6 0 0,-1-6 152,5-4 8,-4 2-160,1 1 0,-2-2 272,-3 1 0,1 0-272,-2 0 0,-1-1 288,-1 2 8,-4-3-296,5 2 0,1 2 344,-1 1 16,2 0-360,-5 2 0,0 1 304,-2-1 8,2 2-312,-5 2 0,0 0 296,0 4 8,0-2-304,0 2 0,0 0 264,0 0 8,0 0-272,0 2 0,0 2 224,-5 4 0,2-1-224,0 1 0,-1 7 168,-2 4 16,1-1-184,2-3 0,3-1 160,0 3 0,0-4-160,1 6 0,-1-4 136,0 2 0,2-3-136,-1 1 0,3-4 96,-4-1 8,3 0-104,-3-5 0,3-2 72,-1 0 8,0-3-80,1 1 0,0 2 48,-3-3 16,5-4-64,2 1 0,4-5 48,3-2 8,-1-5-56,0 2 0,1-6 24,-1 2 0,2-1-24,2-2 0,-2 5 24,1-3 0,-2 3-24,0-3 0,-2 4 16,1-1 8,-3 2-24,-3 6 0,-3 0 0,-1 4 8,-2-1-8,1 3 0,-2 1 0,0 0 0,0 0 0,0 0 0,0 1-8,0 5-8,-2 2 16,-2-1 0,-4 8-24,-2 6 0,2-3 24,5 0 0,1 0-56,-1 0 8,3 2 48,3-1 0,-1 0-72,3 1 0,1-2 72,-2-2 0,2-4-80,2-2 8,-1-2 72,2-2 0,-4-6-72,1 0 8,-1-6 64,4 2 0,1-7-40,2 1-8,2-5 48,-4-2 0,3-2-24,1-5 0,-1-2 24,2 1 0,2-4-16,-2 3 16,4-5 0,3 1 0,1-9 0,3-5 0,-2 2 0,-3 0 0,1 2 24,-5-2-8,-1 9-16,-2 1 0,-6 7 56,-2 4 0,-2 3-56,-1 2 0,-3 5 88,0 3 0,-3 7-88,3-2 0,-2 3 104,0 3 8,-4 1-112,-2 2 0,-2 7 112,-4 0 8,4 5-120,-1 3 0,1 0 144,0 4 0,-2 0-144,5 7 0,1 4 144,1 3 8,0 0-152,-3 0 0,2 0 128,0 5 0,1-6-128,-2-2 0,4-3 120,-3-2 0,2-2-120,4-4 0,0 2 96,4-5 8,-1-4-104,0-4 0,-3-3 80,3-4 8,-1-4-88,-2-3 0,0 0 72,2 0 8,-1-3-80,1 0 0,1-1 72,2-4 0,2-9-72,0 0 0,-4-6 48,2-4 16,0 2-64,-2-4 0,-3 4 16,0-1 16,0 3-32,-3-6 0,-1 1 0,-2-5 8,-1 5-8,4-1 0,-4 2-16,2 4-8,-1 6 24,-1 0 0,1 10-112,2 5-8,-4 4 120,5 0 0,3-2-192,-2 3 0,2-3 192,-4 5 0,3-2-168,1 5 0,0-4 168,1 2 0,3 2-104,1 2 0,3-3 104,5 0 0,5-3-40,3-1 8,3-2 32,-2 1 0,-3-1 0,3-1 0,2-3 0,-3 2 0,1-5 80,-4 1 0,1 0-80,-6 0 0,0 0 144,-1 2 8,-5 1-152,-3 2 0,0 2 168,-1 3 16,-3 1-184,0-4 0,0-2-11256</inkml:trace>
  <inkml:trace contextRef="#ctx0" brushRef="#br0" timeOffset="-13435.92">6053 1172 6128,'0'0'0,"0"0"0,-3 0 0,3 0 312,-3-2 8,2 2-320,-1 0 0,2 0 184,0 0 16,0 0-200,0 2 0,0 3 360,0 3 8,-2 4-368,-1 7 0,1 4 296,0 3 8,-1 5-304,0 1 0,3 1 248,-3-2 16,3 1-264,-3-2 0,1 1 296,1-2 0,0-4-296,1-1 0,-3-3 272,-1-2-8,3-1-264,-1-1 0,1-3 272,1-3 8,0 0-280,-3-1 0,3-7 224,0 2 8,0-5-232,0 3 0,0-3 200,0 0 0,0 0-200,0-3 0,0 3 184,0-3-8,0 1-176,3-3 0,-3-3 160,0-3 16,0-2-176,3-2 0,2-3 152,-2-5 8,-2 3-160,5-5 0,0 1 168,-1 2 16,2-6-184,2-1 0,2-3 160,-1 0 8,0-3-168,4 7 0,-2 2 168,2 4-8,-1 2-160,2 1 0,2-2 136,-1 3-8,2 0-128,-1 5 0,1-1 136,0 2 0,-1 2-136,-4 0 0,-3 2 120,0 1 0,2 3-120,-5 4 0,-3 0 112,3 4-8,-5 0-104,4-1 0,2 0 96,-5 4 0,1 1-96,-4-1 0,4 3 88,-4 4 0,0-3-88,-4 4 0,-3 2 80,-2 2 16,-1-1-96,-3-4 0,-1 3 80,1-4 0,3 2-80,0-4 0,-1 0 72,0-4 8,3-2-80,6 0 0,-1-3 56,0-1-8,1 1-48,1 1 0,1-3 24,0 3-8,0-3-16,0 0 0,0 0-8,0 0 8,0-3 0,0 3 0,0 0-11648</inkml:trace>
  <inkml:trace contextRef="#ctx0" brushRef="#br0" timeOffset="-12931.1">6373 1251 8136,'0'0'0,"3"-4"0,4 1 0,6-2 8,0-2 8,4-1-16,-4 3 0,0-3 0,2-3 0,2 1 0,-2-3 0,1 1 24,3-3 8,-1-2-32,2-3 0,-5-2 184,3 0-8,0-3-176,1 1 0,0 1 248,2-1 0,-5 2-248,-1 2 0,-4 5 464,0 0 16,-3-1-480,-1 1 0,-1 0 472,-3 1 16,-3-1-488,0 2 0,0 3 432,-6-1 0,1-2-432,2 5 0,-4 1 336,-1 2 16,2 2-352,-3-2 0,0 4 264,-1 1 0,-1 1-264,2 4 0,1-2 216,-2-1 8,2 3-224,-2 3 0,1 2 144,1 4 8,-2-2-152,2 4 0,0-1 112,0 3-8,-2 6-104,3-1 0,-5 5 88,-1 4 16,3-1-104,-1 5 0,4 0 72,0 3 0,2 0-72,0-8 0,0 2 48,2-5 8,1 1-56,2-6 0,2-3 48,1 1-8,5-6-40,-1-1 0,4-1 40,0-2-8,-1-4-32,1-5 0,-2-2 32,-1-2 0,2 2-32,3-3 0,5-1 24,0-5-8,2-2-16,1 0 0,-3-5 16,3 0 8,-3-2-24,1 0 0,2 0 24,-4-3-8,-2 3-16,0 0 0,-3 0 16,-1 0 8,-4 0-24,1-1 0,-3 1 40,-2 0 8,-3 0-48,0 0 0,0 3 48,0 0 16,-3 4-64,0 3 0,3 3 64,-4 1 0,1 4-64,0 0 0,-2 0 64,0 1 8,-7 7-72,4 2 0,-4 7 48,-4 1 16,4 1-64,2 1 0,0-1 40,4 1 0,1 2-40,-1-1 0,2 0 24,-1-1 0,3 0-24,-5 1 0,1-3 8,2 3 0,-1-3-8,4 3 0,2-3 0,4 0 0,-1-3 0,2-2 0,1-6 0,0 0 0,-3-7 0,2 0 0,0 0 0,2-7 0,-1 0 0,3-3 0,5-2 0,1-6 0,-1 1 0,-1-3 0,2 0 0,-1-1 0,3 0 0,3 0 0,6 0 8,0-1 8,2 1-16,-3 0 0,-1 0 16,-3 0 0,-2 3-16,-2 3 0,-3 4 24,1-1 16,-2 7-40,-4 0 0,-2 2 56,-1 3-8,-1 1-48,-1 2 0,-2 1 72,-1-1 0,3 1-72,2 6 0,-2 1 72,3 4 8,-3 1-80,0 2 0,1-4 112,1 1-8,-3 3-104,0-4 0,0 0 135,-3-1 9,1 2-144,-2-3 0,0 2 128,0-3-8,-2-4-120,1 1 0,-3-3 136,0 0 0,-2 1-136,0-3 0,1 2 152,-3-2 0,-2 1-152,1-4 0,1 3 176,-2-3-8,-3 3-168,1-3 0,-1 0 120,0 0-8,-2 0-112,0-3 0,0 3 64,3-3 0,2 0-64,0 3 0,6 3 0,1-3 8,2 0-8,1 0 0,0 0-13583</inkml:trace>
  <inkml:trace contextRef="#ctx0" brushRef="#br0" timeOffset="-23140.88">1685 1166 4120,'0'0'0,"-4"-1"0,3 1 0,1 0 152,0 0 0,0 0-152,0-3 0,0 3 264,-3-4 16,0 3-280,0 1 0,2 0 456,-3 0 16,1 0-472,0 0 0,-9 5 536,2 1 0,-2 3-536,0 1 0,1 3 456,-2 3 0,3-3-456,-1 0 0,1-4 384,1 2 8,1 0-392,3-4 0,3-1 288,2-3 8,0-1-296,0 0 0,0 5 216,0-3 0,2 3-216,0 1 0,4 1 160,-1-2 8,0 1-168,3-4 0,-1 3 144,3-4 8,-3-3-152,4 1 0,-1 2 104,0-3 16,4-4-120,2 1 0,2-5 104,1-3 16,0 4-120,0-3 0,-4-1 152,1 0 0,-2 1-152,0-3 0,0 1 152,-4 2 0,0-4-152,-3 3 0,1 4 152,-1-1 8,-1 1-160,-3-4 0,-3 5 152,2 2 8,0 1-160,-2 0 0,0 1 136,0-1 24,0-3-160,-2 2 0,-3-1 136,2-2 24,-4 0-160,-1 0 0,-2 1 160,-3 2 8,1-1-168,2 0 0,-3 0 160,-4 2 0,-1 3-160,4-3 0,4 3 136,-1 3 8,4-2-144,-4 3 0,5-1 136,-2 1 8,5 2-144,0-2 0,-4-1 96,4 0 16,1-1-112,0 3 0,-1 0 88,-2 2 8,2-4-96,3 4 0,-3-6 72,3 5 0,-2-3-72,2 2 0,2 0 56,-2 0 8,3-2-64,-1 1 0,1 3 48,3-3 0,-4-1-48,6 0 0,-4-1 40,-1 1-8,4 0-32,0-3 0,-4 2 24,2-2 0,1 0-24,-4 0 0,3 0 8,0 0 8,1 0-16,-4 0 0,2 0 8,0 0 8,0 0-16,-2-2 0,3 2 8,-2-3 0,2 3-8,-3-3 0,1 1 8,0 2 0,-1 0-8,4 0 0,-4-3 0,3 3 8,2 0-8,-4 0 0,0-3 0,4 3 8,0 0-8,-2 0 0,1 0 0,-3 0 0,4 0 0,-2 0 0,0 0 0,-1 0 0,0 0 0,3 0 0,-5 0 0,3-3 0,-5 2 0,3 1 0,2 0 0,0 0 8,-2-4-8,2 4 0,1-3 16,-2 3-8,-1-2-8,2 0 0,-3 2 8,2-3 0,-1 3-8,2-5 0,0 3 8,-2-1 8,2 0-16,1 1 0,-5-1 16,2-1 16,-3 1-32,0 3 0,0-3 24,3-2 8,-3 3-32,0-2 0,0 1 24,0 2 0,0-3-24,0 1 0,0-1 40,0 1 0,0 3-40,0-3 0,0 2 40,0 1 8,-3-3-48,3 3 0,-3-3 40,2 3 8,1 0-48,-3 0 0,3 0 32,0 0 8,0 0-40,0 0 0,0 0 24,3 0 16,-3 0-40,0 0 0,0 0 8,1 0 8,2 0-16,-3 0 0,3 0 0,1 3 8,-3 0-8,5-2 0,-2 2 0,3 0 8,-3 1-8,2-1 0,-3 4 0,2 0 8,0-2-8,-1-1 0,0 5 0,-4 1 8,0 0-8,0-1 0,0 1 0,0-2 16,0 2-16,-3 2 0,2 2 0,-3-1 8,1-1-8,3-2 0,-2 1 8,2-7 0,0 3-8,0 0 0,0 3 8,0-2 0,0 2-8,2-3 0,-2 0 16,3 1 8,-3-6-24,4 3 0,-4 1 16,1-4 0,2 0-16,-3-2 0,3 3 16,0-3 16,1 0-32,3 0 0,0 0 24,4 0 0,-4 0-24,2 0 0,2 0 32,1-3-8,-2 3-24,1-4 0,-1 1 16,2 0 16,-1-4-32,-1-1 0,-3-2 24,1-4 8,-5 11-32,1-2 0,-2 1 24,3 1 0,5-7-24,-2 2 0,0-3 24,4-2 0,-2-2-24,-2 0 0,2 1 16,-4-3 16,4-5-32,1-3 0,-3 1 16,2-1 0,-2-4-16,0 1 0,3-1 16,-4 1 0,0 2-16,1 6 0,1-2 24,2 7-8,-9 5-16,3 0 0,0 0 16,1-2 0,-6 8-16,3 1 0,-3-3 16,3 2 0,-3 1-16,0 0 0,0 1 8,0-1 0,0 1-8,0 0 0,0 2 8,0-3 8,0 3-16,0-4 0,0 4 16,0-2 0,0 2-16,-3 2 0,3 2 8,-3-1 8,-8 15-16,4 1 0,-2 5 16,2 1 8,-1 7-24,-3 0 0,4 0 8,1 3 8,-2-6-16,3-1 0,0-2 8,-1-3 8,6-4-16,-4-2 0,4 1 16,0-3 0,-3-1-16,3-4 0,0 0 16,0 2 0,0-5-16,0-3 0,0 0 24,0 3-8,0-4-16,0-2 0,0 2 16,0 0-1,0 0-15,0-3 0,0 2 8,0 0 16,0-2-24,0 3 0,0-3 8,0 0 8,3 0-16,-3 0 0,0-3 8,4 3 8,-1-4-16,0 1 0,-1-3 0,1 2 8,-1-1-8,1 2 0,-1-3-8,-1 1 8,1-2 0,1-4 0,-3 4-16,0-3 0,0 0 16,-3 1 0,1 1-40,-1-2 9,0 2 31,1 0 0,-1 0-72,-2 1 0,2-1 72,-1 3 0,4 0-128,-3 2 16,-1-1 112,4 1 0,-3 3-144,2-3 0,1-2 144,-4 3 0,4 2-152,-2-4 8,2 3 144,-3-1 0,3 1-152,0 1 8,0-4 144,0 4 0,0 0-152,0 0 8,0 0 144,0 0 0,0 0-128,0 0 0,0 0 128,0 0 0,0 0-112,0 0-8,3 4 120,-3-4 0,2 1-96,-2 1-8,4-1 104,0 3 0,0-2-72,-1 3 8,4-2 64,-1 0 0,3 1-24,0 1 0,1 1 24,1-4 0,0 3-8,-1-2 8,0-1 0,1 0 0,0-2 0,-1 0 0,1 0 0,-2 0 0,1 0 8,1 0 0,-4 0-8,1 0 0,-3 0 16,3 0 0,-5 0-16,-1 0 0,0 0 24,1 0-8,1 0-16,-4 0 0,1 0 16,1 0 0,-1 0-16,2 0 0,-3 0 0,3 0 0,-3 0 0,0 0 0,0 0-10576</inkml:trace>
  <inkml:trace contextRef="#ctx0" brushRef="#br0" timeOffset="-8398.38">8748 1069 5520,'0'0'0,"0"0"0,0 0 0,0 0 0,0 0 8,0 0-8,0 0 0,0 0 0,0 0 0,0 0 0,0 0 0,0 0 152,0 0 0,0 0-152,0 0 0,-1 5 344,-2 2-8,-1 5-336,1 3 0,-4 6 400,3 0-8,1-1-392,-3-3 0,1 0 384,1-5 16,-1 1-400,4-3 0,1-2 312,1-2 8,1-1-320,0-1 0,1 2 296,-1-3 8,1 2-304,2-3 0,1 0 248,-2-1-8,3 1-240,0-2 0,4-2 208,-3-1 0,7-2-208,0-3 0,5-3 192,1-1 16,-2-4-208,-3 1 0,-1-3 224,-2-3 0,1 4-224,-1-5 0,-1 5 224,-1-6 0,-2 4-224,-6-1 0,0 2 200,-1 2 8,-2-2-208,-2-1 0,-3 6 176,1 1 16,-3 2-192,-3 2 0,0 5 168,-2 3 8,-1 3-176,-3-2 0,0 6 144,-2 3-8,1 0-136,4 3 0,5 3 64,-1 2 0,1 2-64,1-1 0,1 3 8,1-1 0,-2 0-8,4-6 0,3-15-9800</inkml:trace>
  <inkml:trace contextRef="#ctx0" brushRef="#br0" timeOffset="-3678.18">10875 949 5720,'0'0'0,"-2"0"0,1 0 0,-1 0 184,0 0-8,2 0-176,0 0 0,-3 0 144,3 0 0,-4 0-144,3 2 0,-1 2 328,1 4 0,-3-1-328,-1 6 0,-5 9 288,0-2 0,2 3-288,1-2 0,3-1 232,1 2 0,-1 0-232,-3-4 0,2-1 208,0 0 8,0-2-216,2 1 0,-1 0 224,3-1 8,-1-1-232,2-2 0,2 1 200,-1-3 8,0-2-208,2-2 0,-1 2 200,2-4 0,3-1-200,-2-3 0,2 3 184,0-3 0,-1-3-184,4 0 0,3-1 152,2-4 0,0-1-152,2-1 0,1-5 184,2 0 0,-4-4-184,-1 6 0,-4-2 200,-3 1 0,-1-1-200,2 0 0,-2 0 200,3-7 0,-3 5-200,1 2 0,-5 1 192,1-1 0,0 2-192,0 2 0,-4 3 168,0 1 8,0 4-176,0 0 0,0 1 160,0-1 16,0 3-176,0-2 0,0 2 152,0 0 8,0 0-160,0 0 0,0 2 120,0 1-8,-2 5-112,-1 3 0,0 0 104,1 6 0,-2 0-104,3 2 0,-4-6 80,2 2 0,0 0-80,-3-1 0,1 1 64,1-2 0,3 2-64,1-4 0,1-1 48,3 0 0,-4-2-48,2 3 0,1-4 48,0 4 8,0-6-56,0 3 0,0-1 32,2-3 16,-4 0-48,3-1 0,-2-2 32,2 1 8,1-1-40,0-1 0,0-1 32,3-1 16,-2-2-48,5 0 0,4-7 32,-3 0 16,3 1-48,3-5 0,-3 1 56,5-1 8,-4-1-64,1 1 0,2-3 64,-6 5 24,-2-2-88,-4 1 0,-2 2 80,-2 4 0,-1 3-80,-1-2 0,1 3 104,-2 4 8,0 0-112,0-3 0,0 3 104,0 0 8,0 0-112,0 0 0,0 0 96,0 0 0,0 3-96,0 1 0,0 3 96,-2-2 0,-1 0-96,0 3 0,1 2 72,2 1 0,-3-1-72,1-1 0,1 0 56,-1 1 0,0-2-56,-1 3 0,-2-4 48,4 4 8,-1-4-56,2 3 0,2-2 32,-1-1 16,1 1-48,1-2 0,0-3 24,-3-1 16,3 1-40,-2-3 0,0 2 24,4-2 0,-2-2-24,4 2 0,5-3 24,-2 1 0,0-4-24,4-1 0,-2-4 16,-2 1 8,2-5-24,1 1 0,0 1 16,1-2 0,-1 0-16,0-2 0,1-1 16,-1 1 16,-2 1-32,-2 6 0,-3 2 32,-3 1 8,0 4-40,-2-2 0,-1 5 48,0 0 8,0 0-56,0 0 0,0 0 48,0 0-1,0 0-47,0 0 0,0 2 56,0 4 0,-1-2-56,-2 4 0,0 5 48,0-1 0,0 2-48,1-1 0,1 1 48,-1 1 8,2-5-56,-2 0 0,-1-2 32,-2 3 16,0-4-48,3 4 0,2 1 32,1 1 8,0 1-40,1-4 0,1-3 32,-3 4 16,2-4-48,-1-2 0,-1-2 32,0 0 8,2-2-40,-1 1 0,-1-1 24,0 3 16,2-4-40,0 3 0,0-3 24,1-3 8,3-2-32,1-1 0,7-2 32,0-7 0,1 2-32,-2-4 0,4 3 40,-1-1-8,1-3-32,0 1 0,-1 2 40,1-2 0,0 0-40,-4 2 0,0 1 40,-1 2-8,-2-1-32,-2 3 0,-5 2 32,-3 4 0,0 1-32,0 3 0,0-4 48,0 4-8,0 0-40,0 0 0,0 0 48,0 0 8,0 4-56,-1 3 0,-3 6 56,0 1-8,-1 4-48,3 0 0,2 0 48,-4-3 8,4-12-56,0 4 0,0-1 40,0 1 16,4 3-56,-3-1 0,1-2 56,2 1-8,-1-3-48,2 3 0,0-3 64,-2 0 8,5 0-72,-4-1 0,6 3 72,-3-4 0,-1-2-72,1 2 0,1 0 72,0-3 8,-3 3-80,-2-3 0,2 0 48,-1 0 8,1 0-56,0 0 0,-1-3 8,0 3 0,1-3-8,0-1 0,-5 4-14023</inkml:trace>
  <inkml:trace contextRef="#ctx0" brushRef="#br0" timeOffset="-7596.8">8995 1261 6632,'0'0'0,"2"0"0,-2 0 0,0 0 0,0-3 0,4 3 0,0-5 0,3 3 0,3-7 0,0-1 0,4-3 0,-3 2 160,1-4 8,-1 0-168,1 2 0,-1-2 296,-1 1 0,1-2-296,0 1 0,-1-3 336,0 3-8,0-3-328,-3 1 0,1 2 368,0 1 0,-3 0-368,-2 6 0,-3 3 368,-1 3 0,1 2-368,0-1 0,0 1 312,0 0-8,-2 1-304,-1 3 0,-2-1 264,1 5 16,-2 6-280,-1 3 0,-4 9 224,-1 2 0,2 1-224,0-4 0,5-3 176,-3-2 0,1-2-176,4 3 0,3-3 144,0 1 0,0-5-144,0-1 0,1-2 120,1-4 0,-1 1-120,2-5 0,0 1 104,-2 3 0,6-6-104,-3 2 0,2-3 88,0 3 16,1-3-104,-2-3 0,1-1 72,0 1 8,3-5-80,3-3 0,3 1 56,3-5 0,1 2-56,-1-1 0,-3-1 48,-1 0 8,0-2-56,-1 3 0,-2 1 32,-3 0 16,-1-1-48,2 0 0,-3 1 40,2-2 16,-7 1-56,1 3 0,2 4 48,-1 0-8,-3 7-40,0-3 0,0-2 40,0 2 0,0 0-40,0 3 0,0-3 32,0 3 0,0 3-32,0 0 0,0-2 24,0 2-8,-7 4-16,0 10 0,-2 5 8,-1 0 8,-1 2-16,2-3 0,3-2 8,-2-2 16,5 1-24,1-3 0,2-1 8,2-4 8,-2 0-16,3 0 0,-3-2 0,0-1 8,0-3-8,4 0 0,0 0 0,-1-1 8,0 1-8,5-1 0,-3-3 8,5 1 0,-2-1-8,4-1 0,-2-2 0,0-2 16,1-1-16,2-5 0,2-1 8,2-1 0,-4-4-8,1 3 0,-4 1 8,1 0 0,-1 2-8,0-4 0,0 2 8,-1 3 8,-5-4-16,3 6 0,-6 1 24,-1 3-8,0-2-16,0 3 0,0 3 16,0 0 0,0 0-16,0 0 0,-1 0 24,-2 1-8,-2 7-16,2-1 0,-3 7 8,1 1 8,-3 3-16,6-1 0,2-3 8,-3 4 0,3-3-8,3-1 0,-3-4 0,1-3 16,0 1-16,4-3 0,-2 0 0,4-1 0,1 0 0,0-1 0,1-2 0,-3-1 0,3-1 0,1-5 0,3-2-16,0 1 16,2-3 0,-1-5 0,-1 1 0,5-4 0,0 0 0,1 0 0,-1-3 0,-1 4 0,-2-2 0,-2-1 0,-6 1 0,-1-2 16,-4 4-16,-2 2 0,-4 1 56,-7 1 16,1 4-72,0 3 0,0 1 152,2 2 8,-4 3-160,-3 3 0,-3 2 184,-4 2 16,3 6-200,1 1 0,0 9 136,2-1 8,2 2-144,-2 0 0,2-3 56,2 1 8,3-1-64,1 2 0,4-2 40,4 0-8,-3-6-32,3-2 0,0-13-11280</inkml:trace>
  <inkml:trace contextRef="#ctx0" brushRef="#br0" timeOffset="-16631.79">4178 1229 4512,'0'0'0,"0"0"0,0 3 0,0-3 120,0 2-8,0-2-112,0 3 0,0-3 336,0 2 0,0-2-336,0 3 0,0-3 536,0 0 0,0 0-536,0 0 0,0 0 464,0 0 16,0 0-480,1-3 0,-1 3 272,4-2 16,-4 2-288,15-13 0,-15 13 280,28-16 0,-28 16-280,23-23 0,-23 23 272,17-20 0,-17 20-272,15-18 0,-15 18 272,8-11 0,-8 11-272,9-10 0,-9 10 248,7-10 16,-7 10-264,11-15 0,-11 15 288,7-19 8,-7 19-296,6-13 0,-6 13 256,2-17 16,-2 17-272,0-8 0,0 8 224,0-4 8,0 4-232,-2-4 0,2 4 200,-6-3-8,6 3-192,-4-3 0,4 3 160,-8 3 0,8-3-160,-12 11 0,12-11 120,-25 28 16,14-13-136,-3-1 0,4 1 104,-3-1-8,2 3-96,4-2 0,-3-2 72,6 2 8,-2-1-80,1-2 0,1 1 56,1 0 8,-3-4-64,6 1 0,0-3 40,0 1 8,0-4-48,3 2 0,-3 1 40,3 4 8,-1-4-48,0 4 0,1-5 40,2 1 0,1 1-40,0-1 0,2-3 48,-4 0-8,5-1-40,5-3 0,4 0 40,0-4-8,2-3-32,5 0 0,1-6 32,3-2 0,-1 0-32,0 1 0,-5-1 64,6-2 8,-5 2-72,0 0 0,-6 5 96,0 0 8,-1 1-104,-4-1 0,1 2 112,-3 1 16,-4 2-128,-1 2 0,-4 3 120,-2 0-8,-2 0-112,-1 3 0,0-3 88,0 3 8,0 1-96,-1-1 0,-7 5 80,0 2 8,-2-3-88,6 1 0,-3 0 8,5 0 0,0-3-8,0-2 0,2 2-48,0-5 0,2 2 48,1-2 0,0 0-11040</inkml:trace>
  <inkml:trace contextRef="#ctx0" brushRef="#br0" timeOffset="-21012.35">2575 1200 3808,'0'0'0,"-1"0"0,1 0 0,0 0-2864</inkml:trace>
  <inkml:trace contextRef="#ctx0" brushRef="#br0" timeOffset="-20901.77">2553 1180 4312,'0'0'0,"-3"3"0,-1-1 0,4-2-3240</inkml:trace>
  <inkml:trace contextRef="#ctx0" brushRef="#br0" timeOffset="-20901.77">2501 1247 4720,'0'0'0,"-1"4"0,-1 3 0,1 3 160,-2 2 0,0 4-160,3-1 0,-3 6 400,3 1 0,3-4-400,3-1 0,-2-3 616,4-3 8,1-3-624,1-2 0,-2-3 464,2-3 16,-2-3-480,1 1 0,4-3 384,2-2 8,2-4-392,-4-3 0,3-3 288,0-1 8,2-4-296,-3 0 0,1 1 256,3 0 0,-3-3-256,-1 2 0,-1 0 304,-1 5 16,-2-1-320,-4 1 0,-1-1 328,-6 1 8,0 1-336,-3 6 0,-1-1 336,-2 7 16,-2-4-352,1 3 0,1 0 296,-4 2 8,-2 3-304,-1 1 0,-5 9 272,1 0 0,0 2-272,-1 1 0,5 3 224,-1 0 0,-2 2-224,3 0 0,-1 0 232,4-1 8,-3 2-240,2-1 0,1-2 160,3 2 16,-3 2-176,5-1 0,3 1 64,-1 0-8,3 2-56,3-2 0,2-1 16,3-4-8,-1-2-8,1-3 0,-8-10-10824</inkml:trace>
  <inkml:trace contextRef="#ctx0" brushRef="#br0" timeOffset="-26827.93">43 1426 3208,'0'0'0,"0"0"0,-3 7 0,3-7 120,-14 16 8,14-16-128,-10 19 0,10-19 304,-4 10 8,4-10-312,-6 4 0,6-4 368,-3 6 8,3-6-376,-2 2 0,2-2 360,0 3 8,0-3-368,0 2 0,0-2 248,0 4 16,0-4-264,0 1 0,0-1 208,0 0 8,0 0-216,2 0 0,-2 0 176,3-1 16,-3 1-192,6-4 0,-6 4 208,11-7 0,-11 7-208,23-18 0,-23 18 192,23-24 8,-23 24-200,22-25 0,-22 25 232,22-18 8,-22 18-240,21-21 0,-11 6 288,0-2 0,1-1-288,3 4 0,-4 0 288,2 1 8,0 0-296,0 0 0,-2-1 296,1 2 0,0 2-296,-3-3 0,0 2 240,-5 3 8,1 1-248,3-3 0,-2 2 200,0-2 16,-2-1-216,2 1 0,0-1 184,0-1 0,2 3-184,-6 2 0,0 2 144,0-3 8,2 3-152,1 0 0,-4 0 112,3 3 0,-3-1-112,0 3 0,0-5 88,0 3 0,0 2-88,0-3 0,0 3 72,0-4 8,0 3-80,0-1 0,0 2 56,0 0 0,0 0-56,0 0 0,0 0 56,0 0 8,0 0-64,0 0 0,0 0 48,0 0 0,0 0-48,0 0 0,0 0 40,0 0 0,0 2-40,0 3 0,0-2 48,0-3 0,0 2-48,0 3 0,-3 2 40,-1-2 8,1 1-48,2 0 0,-1 2 32,-2 0 16,1 1-48,3-1 0,-3-1 40,1-4-8,2 2-32,-2 1 0,2 2 40,-3-5 0,3 4-40,-3 0 0,1 4 48,2-1-8,-3 1-40,3-1 0,0-2 40,0-1-8,0 3-32,0-2 0,0-1 48,0 1 0,-3 1-48,1 0 0,2 0 40,0-2 8,0 4-48,0-3 0,2-4 32,-2 2 16,3 1-48,-3-4 0,3 2 32,-3 1 8,2-2-40,1 0 0,-3-1 24,0-2 16,0 2-40,3-3 0,-3 3 24,2-3 0,-2 1-24,2 1 0,1-2 24,-3 0 0,3 0-24,-3 0 0,4 0 40,-4 0-8,1 0-32,0-2 0,0 1 24,2 1 16,1-3-40,-1-1 0,1 1 32,2-5 8,-1 2-40,-2 1 0,1 0 32,2 0 8,-3-1-40,2 2 0,1-4 32,-2 5 8,0-5-40,1 1 0,3-2 32,-1 0 8,1-1-40,1 2 0,-1 2 24,-5 1 16,4-3-40,1-2 0,0 0 24,2 0 8,2-4-32,-2 2 0,0-1 32,1-1 0,-1-1-32,-2 2 0,-5 3 40,1 2-8,-1 0-32,1 4 0,-4 0 24,3-1 0,-3 0-24,0 2 0,4-1 24,-4 4 8,0-3-32,3 3 0,-3 0 24,0 0 16,0 0-40,0-3 0,0 3 24,0 0 0,0 0-24,0 0 0,0 0 32,0 0-8,0 0-24,0 0 0,0 0 24,0 0 16,0 0-40,0 3 0,0 0 16,-3 4 0,-1 1-16,4 2 0,-3 1 8,-1-1 16,0 1-24,1 3 0,0 0 8,0-1 0,2 0-8,-3-3 0,4-3 8,-3 1 0,3-2-8,-3 4 0,2 3 0,0 1 8,-1-4-8,-1 2 0,0 1 0,3 2 8,-3-1-8,1-1 0,2-4 16,2 1-8,-2 0-8,0-3 0,3 1 8,-3-6 0,0 0-8,0 1 0,0 0 8,0-3 0,0 3-8,0-3 0,0 2 8,3-2 0,-3 0-8,0 0 0,0 0 16,0 0 0,0 0-16,0 0 0,0 0 16,3 0 0,-3 0-16,0 0 0,0 0 24,0 0-8,0-2-16,3-1 0,1-3 16,-1 2 8,5-7-24,-1 0 0,0-1 24,0 2 0,1-3-24,0 2 0,0-2 24,2 2 8,-3 2-32,0 0 0,1 0 24,-3 0 0,0 2-24,1-4 0,-2 4 24,3-4 0,-3 7-24,-1-3 0,1 0 24,-1 2 8,1 0-32,-1 0 0,-1 2 24,3-3 8,-2 5-32,0-2 0,-3-1 16,2 3 8,1-1-24,-3 2 0,2-4 16,-2 3 16,3-1-32,-3 1 0,2 1 16,1-4 0,-3 4-16,3 0 0,-3 0 16,0 0 8,3 0-24,-3 0 0,1 0 16,2 0 0,-3 4-16,4-4 0,-4 3 16,3 2 8,-3-2-24,1 4 0,-1 0 16,0-1 8,0 6-24,0 2 0,-1-4 32,1 5 0,-3-5-32,3 2 0,-4 2 32,4-3-8,0-1-24,0 0 0,0-2 24,0 3 8,0-7-32,0 2 0,0 1 16,0-2 8,0-2-24,0 0 0,0 0 32,0 1-8,0 0-24,0-1 0,0-2 16,0 2 16,0-3-32,0 3 0,0-3 16,0 1 8,0 1-24,0 0 0,0 1 32,0-3-8,0 0-24,0 0 0,0 0 16,0 0 16,0-3-32,4 1 0,-1-1 24,0 0 8,1-1-32,-1-3 0,0 3 32,-1 1-8,1-3-24,-1 1 0,1 1 16,2 1 16,2-7-32,-4-4 0,5 2 24,1-1 0,-1 2-24,-1-3 0,2 2 32,-2 2-8,-2 3-24,2-1 0,-4 2 32,4-2 0,-4 5-32,-1-1 0,0 1 24,1-2 8,0 3-32,0-1 0,-1 0 24,1 1 8,-3-1-32,2-1 0,-2 2 24,2 1 8,0 1-32,-1 0 0,2-3 40,-3 3-9,4-4-31,-4 3 0,3 1 32,-3-2 0,0 2-32,3-4 0,-3 3 40,4-1-8,-4 2-32,3 0 0,-2 0 32,3 0 0,-2 0-32,1 0 0,-1 2 24,1-1 8,0 3-32,0-2 0,1-1 24,-4 3 16,6 4-40,-4 0 0,0 1 24,-1 1 8,1 4-32,-2-1 0,0 2 40,0 0-8,0-1-32,0-1 0,0 2 32,4-3 0,-4 2-32,0-1 0,0 2 40,0-1-8,3-4-32,-3-2 0,1 2 32,3-2 0,-4-4-32,3 3 0,-3-4 32,2 1-8,-2 0-24,2 0 0,1-2 16,0 1 0,4 2-16,4-2 0,-4-1 0,4-2 8,1-2-8,0-1 0,1-2 0,-2 2 0,3-7 0,-4-1 0,-10 11-12895</inkml:trace>
  <inkml:trace contextRef="#ctx0" brushRef="#br0" timeOffset="-15923.48">4490 1089 5824,'0'0'0,"0"0"0,0 0 0,0 0-488,0 0 16,0 0 472,0 0 0,0 0-3656</inkml:trace>
  <inkml:trace contextRef="#ctx0" brushRef="#br0" timeOffset="-15797.25">4463 1140 3408,'0'0'0,"0"3"0,0 5 0,0 3 376,0 2 8,0-1-384,0 1 0,0-2 656,0 2 8,0 0-664,0 3 0,0 2 600,0-3 8,1 3-608,0-3 0,3 3 472,-1 2 16,2-3-488,0-4 0,1 0 376,1 1 8,1-7-384,-1 0 0,-3-4 304,-4 2 0,3-5-304,2 0 0,0 0 248,0-5 0,1 0-248,4-7 0,4 1 184,1-7 0,1 2-184,-2 1 0,4-4 160,-2-1 16,2 1-176,-1 3 0,-2 4 152,-2-3 8,-2 4-160,3-2 0,-4 3 144,-3 2 8,0 1-152,-3 0 0,-1 5 120,-3 2-8,2-2-112,-2 2 0,0 0 104,0 0-8,0 0-96,0 0 0,0 0 88,0 4 0,-2-1-88,-1 5 0,-5 0 72,1 5 0,1 0-72,3 3 0,1-1 72,1 1 0,1 2-72,1-3 0,4 1 64,1 3 8,1-2-72,1-2 0,-1-1 56,4-3 8,-2-1-64,-1-3 0,-1 1 32,3-6 8,-2 0-40,1-2 0,2-2 16,-1 0 8,3-6-24,-1-1 0,5-2 16,-3-6 8,1-1-24,2-1 0,-4-3 8,-3 2 0,4-2-8,-3 5 0,4-1 16,-2-1 16,-3 4-32,1-1 0,-8 1 40,0-3 16,-3 5-56,-6-2 0,-1 1 80,-4-1 8,0 2-88,-2 1 0,3 0 128,-4 0 0,0 5-128,-1 4 0,-2 3 152,2 3 8,-1 1-160,-1 4 0,-1 2 88,-2 3 8,-2 3-96,4 0 0,2-2 48,1 5 8,3-6-56,5 5 0,4-3 16,4-1 0,3-2-16,-1-2 0,-3-10-10016</inkml:trace>
  <inkml:trace contextRef="#ctx0" brushRef="#br0" timeOffset="-24261.15">1082 1229 3208,'0'0'0,"0"0"0,-3 0 0,3 0 400,-2 0-8,0 0-392,1 0 0,1 0 592,0 0 0,0 0-592,0 0 0,0 0 464,0 0 16,1 0-480,1 5 0,-2 0 352,0 3 8,0 6-360,0 3 0,0 6 352,-2 4 24,-1 2-376,0-7 0,3 2 376,0-3 8,3 1-384,-3-3 0,0 1 312,0-2 16,0 1-328,-3-5 0,3-1 272,0 1 16,-3-3-288,3-2 0,0-1 224,0-3 8,0 2-232,0-4 0,0 1 184,0-1-8,0 1-176,0-1 0,0-2 168,0 3-8,0-1-160,0-1 0,0-2 136,0 2-8,0 1-128,0-3 0,0 3 136,0-3 0,0 0-136,0 0 0,0 0 120,0 0-8,0 0-112,0-3 0,0 3 136,0-3 8,0 1-144,0-3 0,0 0 144,0-5 0,0-1-144,3-2 0,-3-2 160,0-4 0,0 2-160,3-4 0,-3 2 168,2-1-8,1-2-160,2 2 0,3 1 136,-1-3 8,3 2-144,-3-2 0,1 2 128,0-3 16,4 2-144,-2 3 0,1 1 120,3 3 8,-3-1-128,2-3 0,1 4 104,-1-1 8,2 5-112,-2-5 0,-1 3 88,1 3 8,-3-2-96,4-2 0,-1 2 88,2 1 8,-4 2-96,2 4 0,-2 1 48,-3 3 16,-1 0-64,2 0 0,-2 3 56,1-1 8,1 0-64,-1 1 0,-1 5 56,1-2 0,0 3-56,0 0 0,-2 1 48,-2 2 8,0 2-56,3-4 0,-4-2 40,0 2 16,-1 0-56,1 2 0,-3-1 56,-3 0 0,1-1-56,-1 0 0,0 2 40,-1-2 8,-3 0-48,0 2 0,-4-2 40,3 1 16,0 0-56,1-1 0,-1-3 56,-2 1 0,0-2-56,0-2 0,-4 0 48,3-1 8,-3-3-56,0 1 0,-1 2 56,2-3 8,-1 3-64,4-3 0,-1 0 48,2 0 8,1 0-56,5 0 0,-1 0 40,1 0-8,3 0-32,0 0 0,0 0 0,0 0 0,0 0 0,3 0 0,-3 0-11552</inkml:trace>
  <inkml:trace contextRef="#ctx0" brushRef="#br0" timeOffset="-14774.26">5053 1193 2208,'0'0'0,"-2"0"0,-1 4 0,0-1 32,3 1 16,-2 0-48,-1 2 0,-2 2 232,-1 2 8,-2 2-240,1-2 0,1 1 328,1 0-8,0 2-320,0-1 0,2 5 432,3-3 8,-3-3-440,1 0 0,2-4 608,2-3 16,1 3-624,0-5 0,0-2 560,1 2 8,-1 1-568,0-3 0,2 3 440,1-3 8,2 0-448,-1 0 0,1-3 376,0 0 0,3-1-376,1-4 0,0-2 392,0-1 0,0 3-392,-1 1 0,-4 1 344,-3 6 0,3-3-344,-4 2 0,1-2 344,1 3 8,1-4-352,-4 1 0,1 2 320,-1 1 16,1-3-336,3-1 0,-2-3 248,3 0 16,3-1-264,1-2 0,1-4 192,1 2 8,1-1-200,-1 0 0,-2 1 168,-1 1 16,-4 1-184,2-1 0,0 4 120,-3-1 8,0 1-128,1-2 0,-4 1 112,3 1-8,0-1-104,-2 3 0,-1 1 88,-2 3 16,0 1-104,4-3 0,-4 3 72,0-3 0,0 3-72,0 0 0,0 0 40,0 0 16,0 0-56,1 3 0,1 1 32,-1 5 8,3 2-40,-4 3 0,0 1 24,0 2 16,2-2-40,-2-1 0,0-7 24,0 1 8,0-1-32,3-1 0,-3 1 16,2-2 8,-1 2-24,1 0 0,1-3 32,-3 2-8,3 2-24,-3-4 0,0 5 24,0-2 16,0 4-40,2-3 0,-2-4 24,2 2 0,-2-3-24,0 1 0,0-4 32,0 3-8,0-3-24,0 2 0,0-1 32,0 1 0,0 1-32,0-3 0,0 3 24,3-3 8,-3 1-32,3-1 0,-3-1 16,2 1 8,-1-3-24,4-3 0,-3 1 32,6-2-8,3-3-24,-1-1 0,1-2 40,2 0-8,-2 0-32,2-1 0,1 2 24,0 2 16,-4 0-40,-1-1 0,-3-2 48,0 1-8,1 1-40,1 4 0,-2-1 56,2 2 0,-5 2-56,0 0 0,-2-1 48,2 0 16,-3 2-64,3 2 0,-3 1 40,2 0 0,-2 0-40,1 0 0,-1 0 24,0 0 0,0 0-24,2 1 0,1 2 16,-3 2 0,0 0-16,0 3 0,2 6 24,-2-4-8,0 5-16,0-5 0,2 1 8,-2 0 0,0-1-8,0 0 0,0-1 8,0-2 0,0 0-8,0-1 0,0 1 0,0 1 16,0-1-16,1 1 0,-1-1 0,0 3 8,2-6-8,1 2 0,-3-4 8,3 0 0,-3-2-8,2 3 0,-1-3 8,0 0 8,2-3-16,0 1 0,2 0 8,4-4 16,-1-1-24,2-4 0,3-4 16,1-3 0,-1 5-16,-3-3 0,0-2 32,2 5-8,-1-1-24,-3 0 0,2 1 24,0 0 16,-2 3-40,-1-1 0,0 5 24,-2 2 16,0-1-40,-2 2 0,-3 3 24,0 0 0,0 0-24,0 0 0,0 2 32,-3 4-8,-2-2-24,2 6 0,1 5 8,-6-2 8,-1 4-16,4 2 0,2-4 16,1-2 0,1 2-16,1-1 0,1-4 0,1 0 8,1 2-8,0-1 0,1 0 0,-1 2 8,1-4-8,-1 0 0,4-1 0,1-5 8,-2 1-8,1-1 0,1-2 0,-6 1 0,5 0 0,2-2 0,1 0 0,2-2 0,3-1 0,2 0 0,1-8-8,5 1 0,-4-2 8,-3 2 0,-16 10-11320</inkml:trace>
  <inkml:trace contextRef="#ctx0" brushRef="#br0" timeOffset="-7973.8">8903 1116 5920,'0'0'0,"0"2"0,0-2 0,0 2 40,0-1 0,0 1-40,0 1 0,-2 0 72,2 4 0,-7 7-72,2 4 0,-3 7 136,0 4 8,1 0-144,-4 3 0,-3 0 168,1 0 16,1 3-184,3-3 0,2 0 112,0 0 8,0-2-120,-1-2 0,3-1 232,0-6 8,-3 1-240,0-5 0,3 0 320,-1-4 0,2-3-320,0 1 0,1-6 376,2 0 0,0-2-376,-1-1 0,2 1 376,-3-3 16,3 3-392,0-3 0,0 0 288,0 0 8,0 0-296,0 0 0,0 0 232,0-3 8,0 3-240,3-5 0,1-3 144,4-3 0,1-1-144,-1-1 0,-8 13-8240</inkml:trace>
  <inkml:trace contextRef="#ctx0" brushRef="#br0" timeOffset="57039.58">9578 2403 4720,'0'0'0,"-1"0"0,0 0 0,-1 0 216,1 0 8,-1 0-224,2 0 0,-3 0 448,3 0 0,-3 0-448,1 0 0,1 0 568,1 0 0,0 0-568,0 0 0,0 0 488,0 0 0,1-3-488,1 3 0,1 0 384,-3-1 8,3 0-392,0-1 0,4-4 368,4 2 8,3-4-376,-1-3 0,5-2 424,3-1 0,0 3-424,0-6 0,-1 2 392,-3 1 8,5-2-400,-4 0 0,0 1 320,-2-3 16,1-1-336,0 2 0,-2 0 392,-2-1 0,-1 1-392,-2-2 0,-1 1 408,-2 5-8,0-1-400,0 4 0,-6 3 392,1 2 0,0 5-392,1-3 0,-3 0 320,0 1 8,0 2-328,3-2 0,-3 2 280,0-3 8,0 3-288,0 0 0,0 0 224,0 0 8,0 0-232,0 0 0,0 0 168,0 3 16,0 4-184,2 8 0,-2 9 175,0 4 1,1 1-176,0-4 0,0-1 152,1-3 8,1-2-160,0 1 0,1-2 120,-1 0 8,1-3-128,-3-2 0,2-1 96,1-1 8,-1-4-104,-3-1 0,0-3 80,0-1 8,0-1-88,0 1 0,0 1 80,0-3 0,0 3-80,0-3 0,0 0 72,0 0 8,0 0-80,0 0 0,0 0 64,0 0 0,0 0-64,0 0 0,0 0 56,0 0-8,0 0-48,0 4 0,0-1 24,0-3-8,0 2-16,-3 0 0,3-2-13687</inkml:trace>
  <inkml:trace contextRef="#ctx0" brushRef="#br0" timeOffset="50945.6">7992 2360 5224,'0'0'0,"0"0"0,0 0 0,0 0 312,0-3 8,0 3-320,0-3 0,0 3 872,0-5 8,0 5-880,2-9 0,-2 9 816,0-8 8,0 8-824,0-10 0,0 10 656,0-7 8,0 7-664,0-5 0,0 5 408,0-3 8,0 3-416,0 0 0,0 0 320,0 0 8,0 0-328,0 0 0,0 0 352,0 0 8,0 0-360,0 0 0,0 0 312,0 0 16,0 0-328,0 0 0,0 0 280,0 3 8,0-3-288,0 11 0,0-11 272,0 19 16,0-19-288,0 21 0,0-21 256,0 20 0,0-20-256,-5 19 0,5-19 216,-4 27 8,3-12-224,-1 3 0,2 3 216,-3 5 0,3-4-216,-3 2 0,0-3 208,2 1 8,-2 2-216,0-1 0,-1 1 183,3 0 17,-2-4-200,0 0 0,-1-3 136,0-2 8,1-5-144,3 1 0,0-1 96,0 1 16,0-7-112,0 2 0,-3-2 72,3 1 8,0 1-80,0 1 0,0-2 64,0 4 8,0-4-72,3 0 0,-3 0 48,3-2 8,-3 0-56,0 1 0,0-1 56,0-1 8,0 1-64,0 0 0,0-2 40,0 1 16,0-1-56,0 3 0,0-4 32,0 3 16,0-3-48,0 1 0,0 0 16,0 1 16,0-2-32,0 0 0,-3 0 24,3 0 0,-3 0-24,2 0 0,0 0 24,-1 0 0,2 0-24,0 0 0,0 0 24,0-2 8,0 2-32,0 0 0,0-1 24,0 0 0,0 1-24,0-3 0,0 3 0,0-4 0,0 3 0,2-2 0,-2 3-13607</inkml:trace>
  <inkml:trace contextRef="#ctx0" brushRef="#br0" timeOffset="52675.9">8666 2346 7632,'0'0'0,"-2"0"0,-1 0 0,0 0 16,1 0-8,2 0-8,-3 0 0,3 0 24,-3 0 16,2 0-40,0 0 0,-1 0 376,2 0 8,0 0-384,0 0 0,0 0 560,0 0-8,0 0-552,0 0 0,2 3 496,-1 0 8,3-1-504,-1 1 0,5 0 488,2 1 16,4-1-504,1 4 0,1-2 568,3 2 0,-1 0-568,-2-2 0,2 0 480,-1 0 16,-2 1-496,1 1 0,0-2 400,2 1 16,0 2-416,-1 2 0,-2-3 440,2 4 0,-1-1-440,2 1 0,-3 1 408,2-1-8,-1 1-400,-4 2 0,-2 1 359,0 0 1,-3-5-360,-1 1 0,-1 0 320,-5-1 16,3-4-336,-3 1 0,1 0 280,0 2 0,-1 1-280,-2 3 0,-6-1 232,-2 5 0,-3-2-232,2-2 0,0-2 176,-2-1 8,-4 2-184,2-1 0,-4-1 144,1 1 8,-4 4-152,5 1 0,-4 2 112,1 2 16,2-2-128,0-2 0,4-1 96,1-2 16,-4 0-112,2-1 0,2 0 48,-2-5 16,2 1-64,2-3 0,-1 0 32,3 0-8,3-1-24,-1 0 0,3-4 8,4 4 8,-3-4-16,2 1 0,-1 0 16,2-1 0,2 0-16,-1 0 0,2 0 8,-3 0 0,4 0-8,3 0 0,1 0 0,3 0 8,4 2-8,2 1 0,1 0 0,-3-1 8,2-4-8,-4-1 0,-13 3-14975</inkml:trace>
  <inkml:trace contextRef="#ctx0" brushRef="#br0" timeOffset="51826.55">8338 2639 7328,'0'0'0,"0"-4"0,0 3 0,0 1 240,1-4-8,-1 2-232,0 1 0,0-1 384,0 0 0,0 2-384,0-3 0,0 3 624,0-3-8,0 2-616,0 1 0,0 1 464,-1 2 16,-3 0-480,-1 1 0,-1 3 384,0 1 0,2 5-384,-4 2 0,5 3 344,0 0 8,0 0-352,1-4 0,2 0 288,2-1 8,1-2-296,-3-3 0,0 0 216,3-6 0,0-1-216,1 6 0,0-3 184,-3 2 8,2-4-192,3 1 0,-1-1 160,1 1 8,-1-1-168,5 0 0,0-1 152,2-1 16,-1-3-168,-1-2 0,-3-2 128,0-3 8,1 0-136,3-4 0,0 1 136,0-2 0,0-1-136,0 1 0,-7-1 136,2 1 0,-1-3-136,1 2 0,-4 1 128,-2-4 16,-2 2-144,2-1 0,-3 4 136,3 1 8,-7 1-144,3 2 0,-3 1 120,-4 4 0,2 3-120,2-1 0,-4 3 168,-4 3-8,1-1-160,-2 3 0,-2 4 128,-3 1-9,5 2-119,1 0 0,2-1 104,3 0-8,3 2-96,2 2 0,-1 4 64,3-6 0,2 2-64,1 0 0,2 1 8,3 2 0,-2-4-8,-1 1 0,-2-15-12583</inkml:trace>
  <inkml:trace contextRef="#ctx0" brushRef="#br0" timeOffset="55627.11">9641 2630 5320,'0'0'0,"0"0"0,-2 0 0,2 0 272,-2 0 0,2 0-272,-5 0 0,5 0 752,-3 0-8,3 0-744,-3 0 0,3 0 728,-2 0 8,2 0-736,-3 0 0,3 0 656,-4 0 8,4 0-664,-1 0 0,1 0 376,-3 0 0,3 0-376,-4 0 0,4 0 360,-2 0 8,2 0-368,-1 0 0,1 0 320,0 0 8,0 0-328,0 0 0,0 0 272,0 0 8,0 0-280,0 0 0,0 0 256,0 0 0,0 0-256,0 0 0,0 0 232,0 0 16,0 0-248,0 0 0,0 0 200,0 0 8,0 0-208,1 0 0,-1 0 208,6 9 0,-6-9-208,4 3 0,-4-3 208,20 7-8,-20-7-200,32 3 0,-16-3 192,5-3 0,-3 3-192,-3 0 0,-2 3 168,2-1 8,-2 1-176,0-1 0,-6-2 184,1 0 0,-1 0-184,3 0 0,0 0 240,0 0-9,1 0-231,0 0 0,-3 0 232,-1 0 0,2 0-232,-2 0 0,3-2 208,-2-1 8,-1 1-216,-4 2 0,1-3 168,-1 3 0,-3 0-168,3 0 0,-1 0 136,-2 0 8,1 0-144,0 0 0,0 0 120,1-3-8,-2 3-112,0 0 0,0 0 96,0 0-8,0 0-88,0 0 0,0 0 64,0 0 8,0 0-72,0 0 0,0 0 48,0 0 8,0 0-56,0 0 0,0 0 24,0 0 8,0 0-32,0 0 0,0 0 0,0 0 0,0 0 0,0 0 0,0 0-56,0 0 16,0 0 40,0 0 0,0 0-14063</inkml:trace>
  <inkml:trace contextRef="#ctx0" brushRef="#br0" timeOffset="184060.87">16312 2670 5824,'0'0'0,"0"0"0,0 0 0,0 0 224,0 0 8,0 0-232,0 0 0,0 0 592,2 0 0,-2 0-592,1 0 0,-1 0 520,4 3 8,-4-3-528,11 11 0,-11-11 456,22 14-8,-22-14-448,19 15 0,-19-15 256,9 15 16,-9-15-272,3 17 0,-3-17 232,3 10 0,-3-10-232,-3 13 0,3-13 200,-13 26 8,3-8-208,-5 0 0,0 3 152,-1 1 8,-1 3-160,0 0 0,1-3 152,1 2 0,0 1-152,2-8 0,13-17-8584</inkml:trace>
  <inkml:trace contextRef="#ctx0" brushRef="#br0" timeOffset="56396.58">9607 2795 4120,'0'0'0,"-1"0"0,1 0 0,-4 0 56,4 0 8,-3 0-64,2 0 0,-1 0 232,0 0 16,2 0-248,0 0 0,0 0 440,0 0 0,0 0-440,0 0 0,0 0 600,0 0 0,0 0-600,0 0 0,0 0 632,0 0 0,0 0-632,0 0 0,0 0 624,2-1-8,0 1-616,-1-2 0,2 2 520,-3-4 16,4 3-536,-3 1 0,1 0 472,2 0 16,2 0-488,1 0 0,4 0 416,-1 0 8,1 0-424,0 0 0,-1 0 336,0 0 0,-2 0-336,2 0 0,3 0 288,-3 1 0,0 3-288,2-2 0,1-2 280,-1 0 0,1 0-280,0-2 0,2 2 248,2-5 16,-2 2-264,-3-1 0,-3 2 232,0-3 8,-4 2-240,1 1 0,-1 2 208,0-1 0,-2-1-208,-1 2 0,0 0 160,1 0 8,-3 0-168,0 0 0,0 0 104,0 0 0,0 0-104,0 3 0,0 2 56,-5 2-8,0-2-48,-3 2 0,8-7-12008</inkml:trace>
  <inkml:trace contextRef="#ctx0" brushRef="#br0">1185 2407 8114,'24'-54'3472,"-24"56"-1951,0 6-409,-8 14-456,-4 6-216,-15 11-216,-6 4-72,8 16-136,3 2 24,18 5-48,5-2-32,19-10-224,9-7-168,9-21-1336,6-9-1369,0-20 1977</inkml:trace>
  <inkml:trace contextRef="#ctx0" brushRef="#br0">1378 2525 8114,'1'-45'3793,"-9"58"-1729,-3 8-824,-2 6-296,0 2-439,6 4-177,3 0-216,4-1-40,5-8-128,4-3-104,4-9-521,2-7-663,0-13 848</inkml:trace>
  <inkml:trace contextRef="#ctx0" brushRef="#br0">1417 2183 11098,'-14'-15'4801,"7"5"-2752,1 1-497,1 10-984,-2 6-264,5 3-360,2 4-128,-1-1-992,1 2-872,1 5 1231</inkml:trace>
  <inkml:trace contextRef="#ctx0" brushRef="#br0">1802 2363 8994,'20'11'4297,"3"3"-1897,-5 7-463,-3 0-353,-5 11-544,-3 2-304,-7 10-415,-3 4-81,-19 3-120,-6 0-88,-6 6-120,-4-10-200,-1-10-1153,9 0-903,-8-13 1416</inkml:trace>
  <inkml:trace contextRef="#ctx0" brushRef="#br0">2769 2684 4793,'19'6'2753,"-26"13"-585,5 6-1080,-1 6-240,2 0-319,1 6-49,-1 3-32,1 0-24,3 9-64,-1 0-24,1 5-88,0 2 0,-3-8-152,0-3-24,0-5 112,-3-12 8,-3-3 16,-2-9-8,-9-8-144,2 1-48,-6-8 8,-4 1-16,-2-4 16,-4-6 24,0-6-24,2-4-8,6-13 0,13 8 0,7-8 0,9 6-16,7-1 8,-2-4-16,4 3-16,8-3 40,10 6-24,4-3 0,10 2 8,-2-3-32,-1 3 24,1-1 0,-7 4 40,-1 3 56,-7-3 232,-11-1 105,-2-6 31,-4 0-32,-8-2-200,7 5-88,-10-4 32,0 3 56,1 2-32,-4 0-16,2 7-88,-2 0-64,-4 11 16,3 1-40,1 3 8,-1 3-16,2 0 0,-1 0 16,0 0 8,1 0-8,0 0 8,0 0-8,5 2 0,3 2-8,-4 2-8,0 11 16,19 33 0,-26-20 16,-6 8-16,-3 0-16,3 1 0,-3-5 48,11 0-32,-2-5 0,3-8 0,7-2-24,2-10 0,0-2 32,8-4-8,-2-3 8,-3-3 16,2-3-32,0-8 16,1 4-8,0-5 0,0 0 40,0-5-24,-4-1 32,-3 3-8,3-1 0,-4 0 88,1 1 152,-4 1 56,-1 2-48,-3 6-56,3 5-184,-4 8-72,-1 3 40,1 8-16,-2 4 8,3-3 32,0 9-24,0-5-16,2 0-24,7 3 16,0-6-16,4-1 16,3-2 8,-1-8 8,4-1-16,-3-5 16,-1-4 40,4-3-32,-4-3 56,-1-7 296,2 2 64,-12-6 49,-2 1 31,-2-4-296,0-2-56,-7-5-72,-1 2-40,-4 3-40,-5 1-8,4 14-16,-2 2-16,-1 7-8,6 2 0,4 6 8,4 3 8,7 5-32,2 0 24,6 9 8,2 1 24,5-1 16,-1-3 24,-5-5-64,-3-4-8,0-2 32,7-1-16,-5-6 64,8-1 0,-4-8-24,-4-2 16,5-3 8,0-6-48,-3 0 24,-3-2-32,-3-3 8,-2 6 8,-5 2-8,-1 5 0,-3 6 24,-3 0-16,-1 11 0,-1 1-8,-1 7-40,1 4 48,2 1-40,4 10 56,1-4-24,3 1 24,1-3-8,2-5-40,3-4-16,3 1 8,7-4 0,-3-3 16,0-2 56,-1-7-40,-3-10 40,7-3-16,2-4-16,-2-3 72,2-2-24,-2-1 24,-1-5 152,-5 5-16,-1 0-40,-5 1 0,-3 6-152,0 5-8,-6 8 24,-3 3 0,-1 10-64,-1 2 16,-3 5-16,3 1 16,3 8 16,2-3-24,-1-5 8,3 6-16,0-8-32,-3-1 48,11 4-48,-3-2 56,5-5 8,2 3-16,0-11 48,-2 1-16,5-4 16,-4-7 0,-1-4-80,0-6 24,-4-3 16,10-2 0,0-5 80,4 3-64,2-5-16,-3 3 24,0 6-48,0 4 24,-6 7 0,-3 1-16,-2 6 16,-3 2-24,1 7-8,-4 2 0,-2 2 48,0 0 16,0 4 16,0 3-16,-2 1-24,-1 0-8,1-1 0,2-3-8,0 0-8,2 1 16,4-6 0,-2 1-16,4-7 16,-3-5-32,3-2-16,1-3 56,3-6-8,4-1 64,4-3-40,-2-2-8,1 0 8,1-1-40,-5-1 64,-1 4-32,-7 2-16,-1 3 0,-3 6-56,0 2 40,-4 2 24,1 0-8,-2 0 0,1 1 0,0 12-8,-2-2-24,-1 27 48,0-24-8,4 4 0,0 2-16,4-2-8,5 0 0,0-4 16,1 1 24,-3-8-24,3-1 16,-2-8-24,2-6 8,-5-8 40,6 0-40,-2-5-24,5 1 48,5 2-24,-8-2 48,2 7-8,-10-4-40,1 10 16,0-1-24,3 3 8,-2 4-8,-5-3-40,-1 2 24,0 2 24,0 0 16,1 0-24,0 0 8,-1 2-48,2 16 48,2 18 32,-2-17-32,0-4 40,-1-5-48,7 4 8,-2-9 32,6 3-56,-1-1 24,5-10 0,2-2-8,2-7 88,-1-8 88,4 1 320,-2-3 112,-5-1 176,-2-2-87,-6-4-313,-6 0-144,-10-3-160,-3 2-32,-5 6-64,-2 10 24,-4 14-80,2 7 8,-2 15-64,0-1-72,4 5-256,1 5-241,6-12-575,10 4-392,2-2-625,0-2-439,7-1 1776</inkml:trace>
  <inkml:trace contextRef="#ctx0" brushRef="#br0">2621 2686 5353,'-1'-5'3137,"-1"-4"-737,1 7-687,0 1-393,-1 0-568,1 0-176,0 1-280,-4 2-56,-2 12-88,-26 39-24,23-24-88,8 4-8,0-7-16,8-2-24,5-12 8,9-1 24,12-10-16,-2-10 56,5-10 177,-1-6 63,-2-8 120,-3-4 88,-5-1-40,-5-5-8,-13 4-88,-6 6-104,-14 11-144,-7 5-16,-12 13-104,-3 8-40,-4 15-184,2 6-144,9 15-712,1 3-521,10 2 977</inkml:trace>
  <inkml:trace contextRef="#ctx0" brushRef="#br0">4683 2388 7266,'16'-42'3800,"-3"15"-391,-3 9-768,-11 15-593,2 16-248,1 19-767,-10 3-289,-3 16-88,0 3-152,-14 16-168,7 4-40,0 0-144,6-3-16,11-16-64,6-7-16,6-16-32,5-5-24,4-11 8,-1-6-64,11-10-584,0-5-792,5-8-3129,4 6 2961</inkml:trace>
  <inkml:trace contextRef="#ctx0" brushRef="#br0">5346 2935 4209,'-9'6'2160,"4"-4"-695,2-1-145,7-1-288,-4 0-104,0-1-119,18-3-1,33-19-208,-19 6-80,4-9-144,4-1-80,-3-3-136,-4-3-32,-11 4-56,-4-3-32,-11 2 0,-5 6-16,10 4-16,-6 6 24,-1 6-8,0 2-8,-7 6-16,6 6-8,1 10-8,11 9 0,4 5-16,0 3 0,6 1 40,-6 1 8,-3-5 0,-1-3 16,-12-3-32,3-3 0,-15 1 16,-3-2 0,-6 0-16,-7-2-40,-1-4-112,-4-6-128,5-3-184,-5-7-136,6-4-128,4-4 0,11-2 79,1 2 169,10 0 248,3 3 120,6-1 136,3 2 32,10-5 88,9-5 48,9-5 128,8-1 65,2-8 271,1-1 112,-2-9 80,-6-4 40,-9-5-80,-3-3-128,-10 1-135,-1 4-137,-9 4-232,-8 4-80,-2 5-56,-4 4 16,-4 13-24,-6 2 16,-2 15-32,-5 9 24,1 17 40,7 13 16,5 16-16,2 11 0,-2 9-48,-3-3-56,8-4 8,4-6-56,4-19-96,-1-8-96,-4-15-488,6-4-449,-7-9-1687,1-6 1824</inkml:trace>
  <inkml:trace contextRef="#ctx0" brushRef="#br0">5801 2536 5929,'-14'-2'3161,"10"-7"-841,4 6-239,9-9-825,13 2-272,16 4-464,19-2-127,9 3-169,9 0-160,3 4-216,2 4-473,15 4 409</inkml:trace>
  <inkml:trace contextRef="#ctx0" brushRef="#br0">5987 2732 5761,'1'-12'3113,"9"5"-601,3 1-1199,-1 0-169,10 6-176,5 1-56,12 8-296,-4-4-87,-2 1-209,-4 0-40,-10 0-88,2 2-56,-6-1-80,-4 1-56,4 0 32,-3 4-8,-6 3-16,3 1-8,-4 1 0,-1-4 0,7-2 24,3-1 16,4-6-24,4-3 8,-2-5 280,1-1 80,-1-6 64,-2 1 48,-9-11-64,4 1-16,-10-3 40,4-5-15,-3 0-177,-8-3-64,-6 3-120,-5 4-24,-9 11-88,0 7-8,-5 15-96,-2 5-128,9 10-337,2 5-471,10 1-688,4 1-481,6-7 1361</inkml:trace>
  <inkml:trace contextRef="#ctx0" brushRef="#br0">6503 2770 4777,'23'-5'2569,"-24"8"-1009,0 4-440,-1 1-8,-5 5-648,-3 1-95,10 7-97,-3-4-48,4 4-16,6-5 24,4-2 24,0-3-16,10-2-16,-5-2 72,4-10 104,2-1 48,0-8 40,-1-7-88,4-4 16,1-4 57,1-9 135,4-4 56,0-14-72,-1-6-64,-1-5-208,-7-2-96,-5 6-40,-9 3 48,0 16 152,-4 5 64,-3 16 97,4 12-81,-10 11-184,-1 9-64,-1 16-208,-8 5 8,4 16-16,4 8-8,-11 12 24,4 8-8,-2-2-32,-4-4 0,13-15-32,5-9-8,3-15 16,6-4-16,3-8-16,-4-8 48,4-6-24,-4-8-8,7-5 0,2-1-16,-3-8 40,-6-1 24,0 1 8,-2-2-8,-4 1 0,5 3 8,-2 2 24,5 9-24,5 1 16,-3 2 0,3-1-8,-1 1 32,1 1-32,5 3 0,1 2 8,-2-4 16,5 0 0,-2-2 24,-3-1-8,0-6 0,-8 2 32,2-5-32,-5-2-32,-8 3 40,2-3-48,-5 3 24,-7-2 16,4 2-40,-8 12 32,0 5-32,3 9 16,1 4 16,10 4-56,2-2 40,10-6 24,8 6-24,7-12 8,5 5-56,9-5-16,1-4 24,-1-1-40,-3-4 8,-9-1-184,-2-4-449,-10-3-927,-3-6-512,-10-8 1183</inkml:trace>
  <inkml:trace contextRef="#ctx0" brushRef="#br0">6554 2485 7890,'7'-5'3472,"13"4"-1903,13-2-449,11 7-72,23-2-408,13 1-144,5-3-327,1-1-73,-12-2-128,-6 1 0,-17-1-177,-12 2-231,-19 1-1432,-12 0-1913,-17 7 2417</inkml:trace>
  <inkml:trace contextRef="#ctx0" brushRef="#br1">10936 2611 5945,'-83'55'3193,"77"-56"-689,1 0-527,5-5-697,1 3-288,3-8-504,3-4-119,4-9-121,4 2-80,8-2-8,3-3 0,3 1-16,2 1 32,-2 3 0,2 0-40,-6 5 8,-2 4-88,-6 6-48,-7 1-8,3 8-24,-4 2 16,-5 7 16,-1 5 24,-8 12-16,-5 9 16,1 11-16,0 1-16,6-4 16,5-1 16,5-13-40,3-5 0,4-6 0,-2-4-48,1-7 88,5 0-32,-3-9 8,-2-3 48,0-6-8,-2-6 96,6-4 224,-2-2 24,-3-4-40,-2-2-64,-5-5-168,2 4-72,-6-7 0,-1 2-8,-7 5-56,-1 5 32,5 9-24,-2 2-8,5 8 16,0 0-32,-2 4-72,2 0-16,0 0-80,0 0 40,0 0 64,9 5 24,6 0 80,31 9 0,-24-14 40,0 0-32,0-2-24,0 0 32,-3-5-16,-1 5 32,-6 3 8,-3 1-72,-4 12 24,0 0 0,-9 12 40,-3 2-8,-8 10 0,2-1-8,3-6-48,3-2 40,10 0-24,3-6 0,10 1 0,4-4-24,-1-16 48,10 1 0,-2-14 40,-2-3 40,2-7-8,-2-4 16,-8-9 328,-1-3 129,0-7 175,-2-4 56,-1 0-216,-2-2-128,-18 1-232,-2 5-24,-5 18-192,-4 5-8,6 21-16,-6 7-72,-5 16-80,2 9-304,-6 16-952,0 2-593,6 6 1177</inkml:trace>
  <inkml:trace contextRef="#ctx0" brushRef="#br1">11735 2575 5713,'-29'-30'2569,"27"34"-1129,-1-1-536,-6 5-240,4 2-151,1 6-185,-1 1-40,5 9-56,1 1-48,2-4-80,3 4-8,-3-10 0,7-1 16,1-3-32,-2-3-8,8-5 72,-5-4 160,3-2 144,0 0 88,0 0 56,-2-5-112,-3 1-96,1 0-31,-2-5-65,9 2-24,-9-4-32,2 0-32,5-5-64,-9-3-80,15-4-24,0-2-24,3 1-40,0 3 32,-1 1 8,0 6 16,-3 1-24,-10 0-32,1 5 8,2 0 24,-3 4 40,1 0 176,-8 1 80,-2 3-64,-2-2 0,0 1-128,0 2-96,0 0 0,0 0 16,0 0-24,0 0 0,0 0 24,0 0 128,0 0 56,0 0 56,-1 0 0,0 0-152,-1 3-64,-2 4-64,-4 3 16,-5-2-8,-27 27 8,31-24 8,-2 3-16,-4 0 8,5 4-24,-5 2 8,2-1 16,6 1-8,1-4 32,8 2-24,3-4-32,2 0 32,4 3-16,3-5 16,-2-3 8,10 0-8,-3-7-16,-5-1 56,2-1-56,-6-10 16,5 4 56,4-6-32,3 2 56,2-1 96,-4-5-8,1-5 96,-1-2 0,0-5-103,-2 1 7,-1-4-128,-2 1 24,-4 7-16,-4 1-16,-4 7 8,0 5-8,-3 4-16,-6 1-16,1 12-24,-6 4 8,-1 11-24,-1 6-8,4 4 48,3 4-40,4-4 16,2-1-8,3-11-16,2-6 16,6 0 8,1-7 24,4 1 0,1-3-8,2-7 8,0 1 8,-1-7 32,5-1-16,-4-7 8,2-1 16,3-9 24,-3-1-64,-1 0 32,-2-4 0,-7 1-56,-3 4 40,-1 0 0,-4 5-16,0 10 8,-2 5 8,0 4-32,1 3-24,-4 2-24,1-3-8,-2 4 32,-7 19-24,-4 33 40,10-30 16,4 3 0,0-1 24,-1-6-32,1-3-24,0-3 16,5-1-8,2-4 48,0 3-16,6-5-24,-9-3-32,2-3 48,0-3-16,3-5 32,-4-2 32,7-2-8,2 4 40,-2-9-40,4 3 40,-1-6-88,-2-2 32,0 1 16,3 4-48,-3 1 64,-4-2-64,1 3 80,-4-1 80,1 0 24,0 2 72,0-1-112,2 2-48,-5 1-72,1 0-40,-3 4 56,0 0-8,-1 3 0,-1 1 32,0 0 48,0 0-32,0 1 48,0-1-16,0 1-72,0 0-16,0 0 8,0 0-24,0 0-24,0 0 0,0 0 8,0 0 8,0 0 8,0 3-8,-1 8-40,-1 3-8,-7 29 32,5-25 24,-3 5 8,3 2-8,3-2 8,-1 4-8,2-9 32,0 3 16,6-8-56,1 2 16,3-3-64,-1-1 16,2-5 40,-1-2-16,2-2 8,3-1 8,-2 1-16,-1-2 24,7-1 40,-4-5-8,5-2 8,-3-4 32,-7-4 152,3 1 0,-3-2 8,3 0-64,5 4-144,-7-8-8,0 2 8,0 3-16,0-4 0,-6 3-8,3 3-24,-1 1 32,-5 3-24,2 3 8,-5 1 0,2 1-16,0 5-8,-1 0 0,-1 0 0,0 0 24,0 0-8,0 0 8,-3 12-8,-4 5-24,-10 26 32,18-21 0,-4-4-32,2 3 0,-2-5-24,5 2 0,1-2 48,-2-4 8,4 1 24,-4-5 0,-1-3 0,2 0-40,4 1 16,2-1-16,2 0 16,-1-5 32,-3-8-40,5 6 0,-2-4 16,3 0-8,2 5-8,-3-9 48,6 3 0,2-4-40,1-9 40,2 2 0,5-5-32,-3-2 16,2 3-24,-1-1-8,-7 0-24,1 4 40,-4 5 48,-4 3-56,2 5 16,-6 4-16,-2 1-64,-3 0 72,5 5-8,-3 3-56,-1 6 56,-1 3-32,-2 5 16,-2 3 64,-3 0-40,5 1 0,-5-4-32,1 1-16,4-3 24,-2 0 8,3-7 40,2 0-24,-1-7-8,0-2-16,0-3-24,-1 0 16,0-1 16,0-1 32,0 2 8,8-13 0,30-35 0,-27 20-16,5 4-24,-5-1 16,4 2-24,-1 1 16,-3 6 48,0 4-64,-7 4 16,3 4 16,-5 3-64,2 1 56,-1 5-32,-3 3-48,0 10 48,-4 1-24,-3 7 64,5 3-24,-5-2 0,0 0 24,3-1-48,0-6 32,7-5 0,-2-2-40,1-6 56,5-3-40,-1-1 56,3-7 0,4-5 24,8-2 32,2-8-56,6 1 48,0-11-72,1-1 0,1 0 8,-3-4-16,-2 10-24,-5 5 8,-10 10-8,-4 4-24,-3 11 64,-2 7-40,-4 11 16,-1 5-8,-3 3-32,1-1 88,2-1-40,1-3 8,8-9 16,5 5-48,3-12-16,1-1-104,3-2-784,-2-2-712,0-6 1007</inkml:trace>
  <inkml:trace contextRef="#ctx0" brushRef="#br1">14278 2739 6009,'-1'0'2881,"0"0"-969,0 0-439,1 0-289,-2 0-192,2-1-232,0-1-72,7-15-111,36-32-49,-30 17-128,0-1-56,4 4-24,5 1-40,-4 1-112,-2 4-8,3 4-120,0 2-16,3 6 8,0 4-16,-4 7-8,1 4-8,-2 10-24,0 5 24,-2 8-16,-2 5 16,-5 4 32,-6 2-8,-9 0 48,-3-5-8,-11-4 24,3 1-24,-3-10-48,2-1 32,0-4-32,3-7-8,2-4 8,5-1-24,2-10-48,1 1 40,6-1-64,-1-3-16,8-1 64,6 4-64,7-9 64,3 0 32,3 2-32,2-10 32,6-7 24,5-1 16,3-14 16,-2-2 32,0-2 16,-2-6-8,-11 1 40,-3 4 0,-9-2 176,-10-3 8,-3 3-48,4 3-8,-6 16-208,0 12 56,-2 17 88,-8 12-79,2 25 23,-3 14-104,-3 18-56,6 7 16,-2 5-8,8 2-32,-3 0 24,4-6 0,1-13-8,1-13 32,6-20-48,-5-9 32,2-14-81,-2 0-23,7-2-32,1-5-16,-4-8-136,1-5-72,-12-11-288,1 1-104,-6-5-24,1 0 96,3 1 248,-4 0 143,-2 4 209,0 2 80,4 8 56,-2 2 56,9 8 65,-4 0 31,2 3 16,6 4-64,2 2-40,-5-2-40,0 0 8,12 4 0,13 3 392,31 8 40,-17-15 24,-5-1 80,0 0-240,3-3-24,-10-1-56,-4-1-40,-8 0-152,-7 2-56,-1 3-16,-5 0 1,-2 2-9,-1-1-40,0 0 0,-9 17-33,-19 42-7,13-21 56,6 7 0,0-3-32,9-2-48,1-10 24,6-9-8,4 0 48,5-7 24,3-2-16,6-2 0,-1-10 8,1-6 56,0-3 72,1-13 377,2 2 135,-8-8 160,-2-3 40,-10-4-240,-5-3-144,-5-6-192,-3 5-80,0 5-120,-4 2 0,2 19-80,3 6-88,-11 14-120,-6 6-24,1 14-32,-3 5 0,6 9-120,11 8-80,0-2-136,6-4 48,4-11 176,5-5 120,7-8 192,2-4 32,5-2 48,1-7 16,-4-8 80,5-4 64,-3-13 88,10-8 56,5-13 88,3-5 64,4-13 184,-4-1 0,-2-4-32,-2-6-80,-2 4-256,-8-5-79,-4 7-129,-5 4-24,-12 36-24,-2 12-16,0 1-32,-2-14-80,-12 29-49,-8 16 49,-6 28-40,-1 6 24,-1 10 32,3 8-72,4 3-56,6 1 8,7-6-48,4-9 80,11-16 96,0-11 48,9-13 40,2-3-16,3-11 16,4-1-8,3-11 56,3-8 24,4-5 104,-8-13 40,2-1 48,-6-9-8,-5-5-40,4-3-8,-9-5-96,-4-1-24,0 10-48,-5 12-24,-8 16 0,4 9-48,-13 16-72,-2 11-72,3 12-32,-8 11 16,2 15 64,3 4 48,3 1 0,2-7 24,12-10-16,3-11 40,7-10-16,6-4 32,2-11-16,10-3-16,2-11 24,2-3-24,-1-8-88,-5-3-360,-8 2-832,-6-5-409,-5 3-967,-5 3-1145,-7 1 2633</inkml:trace>
  <inkml:trace contextRef="#ctx0" brushRef="#br1">15307 2272 7426,'-14'-10'3928,"9"3"-455,-4 1-1288,13 2-449,2 0-416,14-2-295,19-3-105,30-1 24,13-1 120,5-1-96,3 2-47,-5-4-105,-7 0-112,-2 0-256,-12-5-152,-18 9-184,-7-1-8,-21 1-112,-4 6 56,-11-3-536,-6 3-832,-11 5-2433,-7 5 2353</inkml:trace>
  <inkml:trace contextRef="#ctx0" brushRef="#br0">17838 2540 4193,'-39'0'2800,"37"0"377,1 1-1160,0 1-521,1-2-208,0 0-328,0 0-63,0 0-121,10 2-80,14 2-160,31-2-64,-18-4-152,0 1-72,-6 2-88,-4 3-64,-5-2-56,-5 2-24,-4-1-48,-4-1 32,-6 1-104,-3-2-24,0-1-112,-1 0-160,1 0-616,-1 0-352,-10 0-777,-8 1-1216,-26 2 2289</inkml:trace>
  <inkml:trace contextRef="#ctx0" brushRef="#br0">17797 2632 4857,'3'4'3209,"1"-4"175,1 1-1543,8 0-169,6-1-352,18 1-279,8 0-393,-1-1-248,-3 0-448,-7 1-224,-8 1-1312,-2-1-2281</inkml:trace>
  <inkml:trace contextRef="#ctx0" brushRef="#br0">18458 2406 8202,'-2'-69'3432,"16"70"-2039,5 0-193,3 3-224,-2-4-56,0 1-15,-3-1-73,-2 7-224,-5 6-88,-10-3-184,0 5-40,-15 2-88,-6 1-64,-12 8-80,-9 0-48,-1 2-32,1 2 16,5-10 0,6 4 40,5-9 0,11-3-24,8 0 16,2-3-64,6-3 24,1 1 16,-1 1 288,3-2 112,2 3 113,0 0 55,9 2-176,-3 1-32,1 1-112,-3-2-80,1 2-136,0 0-32,2-3-48,2 1-80,3 2-416,0-6-520,1 0-1193,0-7-968,-1-1 1969</inkml:trace>
  <inkml:trace contextRef="#ctx0" brushRef="#br0">18694 2568 8706,'-4'6'3769,"2"3"-2113,-5 4-720,-3 3-144,10 9-360,0-1-103,4-4-137,3-3-48,12-4 248,3-8 80,12-7 264,11-2 176,-4-15-72,-4-5 49,-2-4-41,-8-3-72,-11-1-144,-7 2-64,-9 1-296,-7 3-96,-10 3-88,-5 2-96,-7 11-40,-3 5-112,0 13-288,2 10-416,3 5-1056,6 3-625,3 0 1465</inkml:trace>
  <inkml:trace contextRef="#ctx0" brushRef="#br0">19135 2261 6849,'5'-15'3873,"-3"4"-632,3 7-1265,-5 4-151,-3 12-593,-3 10-248,-16 9-456,11 10-136,-5 8-119,2-1-41,5 12-56,-8 1 0,5 2-112,-1-3-32,9-7 0,-2-8-32,2-15 0,3-9-24,1-5-40,1-6-8,2-7-240,2 1-345,-2-13-1455,6 2-2225</inkml:trace>
  <inkml:trace contextRef="#ctx0" brushRef="#br0">19426 2440 4553,'98'-96'2593,"-93"71"-513,5 4-40,-9-1-455,0 3-233,-1 10-128,-1 3-79,-4 13-321,0 9-120,-5 11-224,-5 10-128,-2 8-104,-8 1 0,1 6-184,-1 5-32,0 6 24,2 0-40,2-6-48,2-6 16,4-19-88,5-4-56,7-12-216,0-6-296,5-10-440,0-4-201,0-12-239,2-5 64,5 1 247,-2-4 113,2 0 416,-3-5 240,2 0 248,0-1 152,1 4 136,-5 8 64,-1 5 200,0 6 80,-3 5 32,2 3-48,2 4-120,-4-5-32,0 0 16,3 3 161,11 5 255,30 19 80,-21-28 128,5-8-104,-2-10-136,0-2-56,5-7-103,-1 0-9,-3-1-96,0-1-40,-7 8 48,-9 0 32,-8 9 48,-2 7 40,-9 6-144,-3 10-96,-9 9-96,-2 10-112,-1 11 0,4 11 0,4 5-24,5 2-24,6-7-56,1-5-88,9-14-208,-4-12-344,7-5-944,-3-11-729,1-15 1385</inkml:trace>
  <inkml:trace contextRef="#ctx0" brushRef="#br0">19560 2023 8698,'-50'50'3857,"49"-54"-2137,3 2-528,-1-3-151,-1 4-225,0-1-32,16-14-96,40-32-64,-21 24-200,-5-4-120,2 1-80,-4-2-32,-4 2-24,0 4 88,-15 7-15,2 6-1,-10 10-16,-1 5-8,-1 11 40,-4 5-24,-4 11-24,2 1-96,-1 3-104,5 4-72,2-1-264,2 5-456,2 3-1369,-1-5-1648,5 0 2353</inkml:trace>
  <inkml:trace contextRef="#ctx0" brushRef="#br0">20126 2391 7602,'0'-7'3640,"-1"4"-1359,1 8-385,-2 8-407,-2 9-265,-11 17-448,0 0-232,-9 15-392,0 1-96,9 0-48,-3 4-8,7-16-72,1-3-80,2-11-304,3-8-496,7-8-1217,4-7-1695,4-11 2407</inkml:trace>
  <inkml:trace contextRef="#ctx0" brushRef="#br0">20221 2659 5921,'-18'21'2841,"2"2"-817,3 4-951,9-5-161,5 0-88,13-12 32,5 1 40,12-10 56,2-5 41,6-8-33,-9-12 16,-2-1-16,-7-5-71,-5 5-177,-4-1-80,-12-4-304,-3 4-80,-8-1-152,-5 1-72,-10 9-96,1 4-104,-7 15-304,4 14-456,4 7-1001,6 8-807,8 4 1639</inkml:trace>
  <inkml:trace contextRef="#ctx0" brushRef="#br0">20557 2358 6409,'-7'-12'2977,"5"4"-1377,0 4-287,7 4-601,7 1-256,3 3-104,4 10-32,5 2 56,1 6 24,1 10-64,-4 3-24,-5 6-40,-3 8-80,-10 7-112,-10-2-32,-7 2-16,-10-5 16,-8-6-56,1-4 8,-3-5-72,4-6-56,10-10-40,6-2-168,13-5-984,5-11-1609,16-2 1889</inkml:trace>
  <inkml:trace contextRef="#ctx0" brushRef="#br0">21522 2576 4537,'-76'0'2889,"63"-4"-145,3 2-1111,-2 2-233,4 0-424,2 2-176,3 2-336,4-2-136,11 5-192,4-4 32,12 1 120,9-1 1,5-3-17,3-1-72,-3-3-176,-5 0-24,-10 0-24,-4-2-8,-4 5-56,-10-5-8,-4 4-144,-1 1-169,-8 1-743,2 6-600,-12-2 1088</inkml:trace>
  <inkml:trace contextRef="#ctx0" brushRef="#br0">21331 2682 6361,'-10'4'3321,"4"1"-1032,1-1-1001,7 0-184,15-2-240,22 1-24,28-3-151,6-6-217,5 0-320,-13-1-144,-8 4-216,5 4-200,-11-3-2193,1 1 1801</inkml:trace>
  <inkml:trace contextRef="#ctx0" brushRef="#br0">22586 2503 5033,'39'-39'2761,"-23"25"-817,10-6-520,2 2-175,10-4-409,-4-2-64,0-6-200,-1 0-56,-5-3-112,-2 0-96,-5 1-88,-6 1-80,-6 2-96,-6 6-8,-4 1-16,-5 1 16,-1 11-15,0-3-1,-4 11-57,2 4-7,-7 12 24,-2 1-40,-1 14 56,3 7-8,-2 14-32,3 7 48,-4-4-16,1-1 0,2-11 16,1 0 0,4-7-8,0-4 8,9-6 16,-1-8-64,2-10 16,-1-6 16,11 0-24,5-4 48,2-3-8,4-2-16,-4-5-24,6 0-8,-9 3 16,0 1 16,-4 3 32,-7 2-24,-1 4-32,2 4-24,-3-3 0,0 0 8,2 2 32,13 8 8,28 24-72,-26-22 0,-2-5-128,0-4-40,1-2-256,-7-2-360,-4-5-1585,-5-1 1577</inkml:trace>
  <inkml:trace contextRef="#ctx0" brushRef="#br0">22616 2336 8090,'-2'-4'3673,"-3"1"-1729,4-2-480,12 2-704,7 3-231,21-2-377,8 2-56,13 3-64,-3-1-88,-7 6-249,-8-4-255,-9 6-2056,-6-5 1784</inkml:trace>
  <inkml:trace contextRef="#ctx0" brushRef="#br0">23067 2345 6657,'3'-5'3233,"7"0"-1176,23-12-841,-29 18-288,-3 8-408,-5-1-232,-12 5-176,6 7-16,1 2-72,-2 1 16,9 1 8,-3-7-40,7-1 16,4-2 16,7-5-40,2-4 72,8-8 16,4-2-32,1-6 8,4-4-40,-8 2 8,-1 0 0,-8-2-16,-3 0-16,-5 5-16,-3 1-8,-4 8-8,-4 0 16,-1 9-32,-2-4 40,2 10-16,5 4-16,1-3 72,8 3-32,3-7 8,4-3 0,1-3 24,1-5 40,-1-5 616,-6-5 129,-8 5 151,4 1 24,8-20-480,-5-4-88,-3-8-168,-12 5-32,3-3-144,-4-3-56,-4 5-16,0 4-64,-6 11-88,1 12-56,-1 11-568,0 10-384,0 13-1001,1 4-1615,1 8 2479</inkml:trace>
  <inkml:trace contextRef="#ctx0" brushRef="#br0">22777 2691 8562,'-12'-1'3673,"12"2"-2009,7 0-296,18-1-312,12 3-135,17-4-217,9-1-80,15-3-320,7-2-112,6-2-160,-9 1-88,-20 5-216,-22-1-200,-21 6-920,-1 7-665,-17-6 1281</inkml:trace>
  <inkml:trace contextRef="#ctx0" brushRef="#br0">22961 2868 5553,'-25'24'3057,"45"-25"-865,1 3-383,-2 3-201,0-5-272,-6 1-223,-4-1-433,1 3-216,-18 6-344,2 4-64,-8 4-16,-2 0-8,-2 1-56,-1-3 56,-2-4-24,4 1 0,4-4 360,5 1 56,10 0 224,8 0 88,8-4-160,8 3-87,14-7-201,15-1-72,25 0-208,5 1-48,-6 3-889,-18 1-983</inkml:trace>
  <inkml:trace contextRef="#ctx0" brushRef="#br0">16820 2442 7946,'40'-67'3264,"-38"69"-1983,0 8-313,0 4-344,4 5-152,-3 8-184,-5-1-104,-1 5-120,-3 1-16,-4-3-88,5 0-32,-3-2-48,1-3-72,4-9-128,1 1-400,0-10-2241,2-5 2033</inkml:trace>
  <inkml:trace contextRef="#ctx0" brushRef="#br0">16859 2386 6353,'1'-4'3009,"3"2"-1137,0 0-471,-4 1-481,0 0-168,0 0-160,0 0-56,13-1-56,5 1-48,37 5-47,-29-5-33,11 0-152,-1-2 16,-2 0-200,-1 3 48,-9-3-40,-3 2-88,-6 3-80,-6 3-120,-4 2-553,-11 0-519,-6-3-2425,-6-1 2425</inkml:trace>
  <inkml:trace contextRef="#ctx0" brushRef="#br0">16892 2683 5961,'0'1'3041,"-1"-1"-897,2 1-231,-1-1-561,0 0-88,12 0-247,4 0-225,27-1-360,-28 1-184,8 0-248,7 0-112,-6 0-384,5-3-681,-11-4 745</inkml:trace>
  <inkml:trace contextRef="#ctx0" brushRef="#br0">16911 2509 5585,'1'0'3265,"6"0"-569,3-2-1127,4-1-177,6-5-456,6 6-168,6 0-359,0-1-73,0 3-280,-3 2-72,-10 1-64,-3 2-128,-9 1-233,0 0-375,-6 4-1448,-6-4-1273,-4 2 2137</inkml:trace>
  <inkml:trace contextRef="#ctx0" brushRef="#br0">17297 2808 4929,'-2'10'2865,"1"-2"-329,-2-1-647,5 1-521,8 1-376,0 0-248,2-3 16,5-3 33,3-3 111,-5-9 8,11-3 0,-4-2-24,2-2-79,-4 5-1,-13-6-56,-14 4-216,-9 1-80,-7-5-304,-2 3-96,-4 1-104,1 5-40,4 15-8,3 4-160,3 8-672,5 0-632,1-8-2129,8 4 2280</inkml:trace>
  <inkml:trace contextRef="#ctx0" brushRef="#br0">19704 561 6377,'-13'-2'3233,"-2"2"-1096,-11 14-817,-3 0-128,-4 21-136,1 8-48,0 13-199,0 7-185,11 6-352,3-5-136,17-9-120,5-5-16,7-13-48,6-2-80,5-9-320,12-1-416,-11-13-2441,2-5 2241</inkml:trace>
  <inkml:trace contextRef="#ctx0" brushRef="#br0">19921 826 3449,'-3'5'2104,"-2"-3"-159,-2 10-841,-2 2-72,-1 8-424,-1 4-176,6 0-304,2 1-48,5-6-16,1-4-16,11-2 272,2-2 209,-1-8 247,6-4 136,1-10-32,-4-3-88,3-6-144,0-4-71,2-4-169,2 0-120,0-3-104,-12-2-80,-11-3-80,-7 1-32,-10 6-40,-3 8-16,-6 14-48,1 5 0,1 4-16,1 3 24,5 9 16,3 0-8,3 4-8,7 1-8,-1 0 31,3 4 9,3 8 56,-2-4 16,6 2-16,-5-2 16,9-8 0,-3-4 8,4-7 24,8 3-8,5-6 0,12-3-48,4 1-392,-5-7-736,-6-5 728</inkml:trace>
  <inkml:trace contextRef="#ctx0" brushRef="#br0">19997 640 4297,'-24'-69'2424,"34"60"-431,1 0-177,8-4-343,-2-5-329,9 0-224,2 1-32,-2-9-56,1 5 1,-6-3-89,-5-1-24,-4 6-136,-3 2-32,-6 6-112,-1 3-64,-2 7-56,-1 3-80,-3 10-104,-3 6-56,3 11-96,-2 0 32,2 5-16,3-4 24,2-1-120,4 4-176,2-4-960,2 6-800,-7-6 1232</inkml:trace>
  <inkml:trace contextRef="#ctx0" brushRef="#br0">20363 716 5697,'-20'-34'2809,"28"34"-1017,4-1-608,7 4-703,5-2-169,1 1-160,10 2-144,2 4-376,-4-1-993,-1-1 905</inkml:trace>
  <inkml:trace contextRef="#ctx0" brushRef="#br0">20461 521 5233,'7'-9'2705,"-3"0"-841,-3 5-128,2 2-695,-7-1-225,3 2-344,0 1-144,0 0-224,-1 1-64,-7 26-24,-1 30-24,1-29-32,7 3 24,-5-3-64,7-4-8,-2 0-120,1-5-24,-5-8-280,0 0-720,0-7 847</inkml:trace>
  <inkml:trace contextRef="#ctx0" brushRef="#br0">20531 886 4065,'-15'14'1840,"3"3"-912,6 2-119,3-3-137,8 2-208,7 0 64,1-5 24,10 0 208,-3-4 80,0-7 1,2 0-25,-4-6-136,1 1-128,-1-6-176,-3-2-48,-6-8-80,-4 0-16,-5-4-88,-4-1-24,-6 2-80,-2-3-24,-5 3-24,-2 8-8,0 7-40,-1 5 0,-3 6-24,3 7-24,2 2 24,4 3 0,9 3 24,0-1 40,4-1 0,-3-2 16,5 1 0,4 0-16,-2 4 32,5 0-16,-3-6 32,3 2-16,9 0-24,-2-4 8,4 0-24,-1 1 0,-2-6-88,4 1-112,0-4-992,1-2-1385,0-4 1665</inkml:trace>
  <inkml:trace contextRef="#ctx0" brushRef="#br0">20903 956 8346,'7'-6'3425,"7"-2"-2145,11 6-392,11-1-560,-2 1-136,7 3-240,-2 2-224,-5 0 160</inkml:trace>
  <inkml:trace contextRef="#ctx0" brushRef="#br0">21124 817 7730,'0'-1'3824,"0"1"-1479,-2 4-873,0-4-287,2 0-521,-8 22-176,-12 30-328,12-24-72,6 0-72,-3-5-56,1-3-16,1-1-72,-1-1-176,0-5-144,0-2-705,0-6-503,-4-1 1008</inkml:trace>
  <inkml:trace contextRef="#ctx0" brushRef="#br0">21303 856 8978,'7'4'3633,"14"1"-2265,10 1-256,14 0-392,2-6-208,7-1-343,-7-2-137,-10 0-225,-4 1-255,-13 2-2048,-8-1 1760</inkml:trace>
  <inkml:trace contextRef="#ctx0" brushRef="#br0">21411 1011 5937,'16'5'3041,"7"-3"-1033,6 2 33,-5-3-713,1 2-200,-6 3-312,-4-2-175,-10 6-289,-7 1-168,-13-3-152,-5 1-16,-9-1-24,-2-1 0,-8 1 0,2-1-16,11 4 24,5-3 24,15-4-16,6 2 40,4-3-32,12 1-8,16-3 24,8 2-32,13 0-64,1 1-136,-1-4-528,-5 0-721,-12-6 905</inkml:trace>
  <inkml:trace contextRef="#ctx0" brushRef="#br0">21614 500 6185,'0'-6'3665,"0"2"-400,0 5-1657,-1-1-264,0 0-567,-1 1-257,1 17-200,-5 33-120,-1-27-112,-3 3-24,0 2-56,1 4-48,-3-4-192,1-1-184,1-2-921,1-6-775,7-5 1296</inkml:trace>
  <inkml:trace contextRef="#ctx0" brushRef="#br0">22053 483 7450,'7'-7'3232,"7"9"-1487,5 10-209,3 14-96,6 9-39,1 9-89,-8 2-112,3 11-232,-8 5-55,-5 10-241,0 0-32,-11-3-248,-5 0-120,-11-8-168,-5 2-128,-32-5-952,-13-3-1057,-17-1 1257</inkml:trace>
  <inkml:trace contextRef="#ctx0" brushRef="#br0">17165 111 5713,'-72'37'2673,"72"-40"-1201,4-2-248,0-6-295,9-1-97,4-3-72,1-1-24,4-8-56,-1 3-40,-1 3 56,-3 3 57,-7 9-17,-2 5-168,-1 11-88,-4 3-112,1 9-112,0 3 24,-3-4-160,3 3-48,5 2-160,1-4-80,8 0-1208,-1-7-2241</inkml:trace>
  <inkml:trace contextRef="#ctx0" brushRef="#br0">17017 658 3721,'2'-54'2304,"5"25"-199,0 2 31,1 7-327,2 1-329,-7 2-208,1 6-104,0 2-79,-4 3-105,3 9-336,-3 4-136,0 8-168,0 9-56,-4 9-24,0 5-24,-5 12-128,-1 4-40,-7 9-40,5 4-32,2-1 0,0-3 8,4-15-32,4-9 8,0-12-40,4-4-48,3-10-120,0-3-176,1-7-752,0-5-312,0-5-1697,0-4 1953</inkml:trace>
  <inkml:trace contextRef="#ctx0" brushRef="#br0">16962 862 6449,'-5'-2'2969,"5"2"-1393,5 6-823,5-1-201,9 8-136,-4-8 48,10 6-72,5-5-80,0-3-160,3-1-80,1-5-128,-1-1-40,-7-9-128,3 2-56,-8-7-432,-1-1-593,-3-4-1623,-1-4 1824</inkml:trace>
  <inkml:trace contextRef="#ctx0" brushRef="#br0">17322 554 5809,'-1'-9'3121,"-2"9"-793,1 2-431,4 13-569,-1 7-184,-1 10-175,-1 8-49,-8 10-296,1 6-128,-2 11-280,-4-5-48,0-5-144,1-5-40,2-16-8,2 1-72,6-11-168,3-2-288,1-15-1465,4-8 1361</inkml:trace>
  <inkml:trace contextRef="#ctx0" brushRef="#br0">17739 803 4681,'-80'15'2649,"73"-12"-401,0-2-592,3 3-559,3 1-265,5-3-200,4 4-48,7-2-32,6 2 24,6-6-152,7-1-64,-6-5-175,4 0-97,-7 3-56,-3-2 8,0 5-88,-9-1-56,1 1-137,-4 1-175,-7-1-792,0 4-768,-3-2 1208</inkml:trace>
  <inkml:trace contextRef="#ctx0" brushRef="#br0">17662 950 5081,'3'7'2833,"2"-3"-353,12-1-1216,5 1-47,4-4-441,10 0-280,-8 0-392,2-7-192,0 0-752,-3-2-1673,5 0 1665</inkml:trace>
  <inkml:trace contextRef="#ctx0" brushRef="#br0">18310 983 7274,'32'-16'3672,"2"-8"-1359,-1-4-889,5-6-144,-2-4-391,-4-2-145,-1 0-240,-7 1-176,-11-2-224,0 0-16,-12 2-64,-1-3-32,-5 12 0,-5 5 0,-7 16-24,1 6-8,-11 17 16,0 7-24,-5 12 8,0 9 40,6 11-32,-3 11 8,4 17 16,0-5-40,10 0 8,3-17-16,10-20 16,2-6 8,7-15 16,9-2 16,-1-8-8,7-7 8,-2-6 24,1-11-8,4-3-8,-3-4 16,-5 3 0,1 1-8,-6 5 0,-4 4-16,-6 3-24,-2 6 56,-3-1-8,2 2-8,0 0 0,0 2-48,1 15 0,6 27 16,8-27 16,1-3-16,5-4-8,0-1-16,1-2-96,-1-1-48,-4-3-216,-5-1-264,-5-4-945,-5-2-1223,-2-3 1767</inkml:trace>
  <inkml:trace contextRef="#ctx0" brushRef="#br0">18240 796 8042,'-4'-6'3833,"4"0"-1881,8 3-720,7 3-368,8-1-560,15 1-111,9-2-113,6 1-72,4 0-145,-6 1-191,-9 0-2016,0-1 1680</inkml:trace>
  <inkml:trace contextRef="#ctx0" brushRef="#br0">18901 837 3825,'43'4'2864,"-43"-8"-7,0 1-905,0 1-247,0 2-537,-1-1-192,0 1-264,1 0-183,-8 3-241,-6 8-88,-26 43-80,26-31-24,4 4-56,2 0 0,4-5-40,4-1 8,4-2-8,3-4 0,4-5 8,3 2 24,-3-8-8,6 0-16,-1-5 24,1-5-48,0-7 0,1 1 24,-3-4-16,-1 2 8,-6 2-40,-3 3 8,-2 4-8,-3 5-8,-2 3 56,1-3-40,0 0 24,1 6-8,-1 14-8,6 18 0,9-24-8,-4-4 16,0-8 24,3-1 32,-4-8 88,5-5 48,4-5 624,2-1 128,-10-8 184,4 1 97,0 1-481,-13-9-64,1 1-256,-9-7-128,-13-3-152,5 10-72,4 13-48,-1 7 16,5 12-88,3 9-112,-2 5-384,4 4-592,13 0-1217,1-1-1288</inkml:trace>
  <inkml:trace contextRef="#ctx0" brushRef="#br0">15412 1178 10226,'4'4'4873,"-2"-2"-1984,-1 0-137,-1-2-823,0 0-585,0 0-752,0 0-328,0 0-480,0 0-712,0 0-2521,0 0 2313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2-18T12:23:28.008"/>
    </inkml:context>
    <inkml:brush xml:id="br0">
      <inkml:brushProperty name="width" value="0.05" units="cm"/>
      <inkml:brushProperty name="height" value="0.05" units="cm"/>
      <inkml:brushProperty name="color" value="#3165BB"/>
      <inkml:brushProperty name="ignorePressure" value="1"/>
    </inkml:brush>
    <inkml:brush xml:id="br1">
      <inkml:brushProperty name="width" value="0.05" units="cm"/>
      <inkml:brushProperty name="height" value="0.05" units="cm"/>
      <inkml:brushProperty name="color" value="#177D36"/>
      <inkml:brushProperty name="ignorePressure" value="1"/>
    </inkml:brush>
  </inkml:definitions>
  <inkml:trace contextRef="#ctx0" brushRef="#br0">5516 669 4216,'0'0'0,"-3"0"0,3 0 0,-4 0 48,3 0-8,0 0-40,0 4 0,1-1 88,-4 1 16,1 2-104,0 4 0,1 3 368,-1 1 0,-1 5-368,2-1 0,2 1 432,2-4 8,2-1-440,3 0 0,1-3 352,2 1 8,-2-2-360,2-5 0,-2-2 344,2 0 0,1-3-344,3-5 0,3 2 336,-3 0 8,1-4-344,2 0 0,-5-1 344,1-2-8,0-3-336,-3 3 0,0-7 376,-1 1 16,-2-2-392,0 1 0,1 1 368,-1-3 8,-4 2-376,-3 3 0,0 2 392,0 1 16,0 3-408,-3 1 0,-2 4 344,5 3 16,-2-4-360,-6 1 0,1 2 296,-3-1 8,-1 2-304,-4 2 0,-1 2 272,-4 4 0,4 1-272,-2 4 0,1 0 240,0 3 0,5 0-240,-2 0 0,6-2 192,-1 2 0,5-4-192,1 1 0,3 2 88,0 0 0,3-7-88,1 1 0,5-3 8,-1-3 0,-1 0-8,0-3 0,-7 0-10568</inkml:trace>
  <inkml:trace contextRef="#ctx0" brushRef="#br0" timeOffset="360.5">5685 810 5320,'0'0'0,"2"2"0,-2 1 0,0 0-8,1-1 8,1 0 0,1-1 0,0 2-32,2 2 8,1 1 24,1-3 0,1 2 0,1-1 8,-1 2-8,-2-3 0,1-1 56,5-1 0,-4 1-56,2-2 0,4-3 192,3-2 16,-2-2-208,-2-4 0,3-4 304,1-2 16,-2-1-320,4-6 0,-1 0 400,2-3 16,-1-1-416,3-1 0,-4-1 752,2-3 0,-2 1-752,-2 1 0,-3 3 656,1-1 0,-3-3-656,2-2 0,-2-3 560,-1 0-8,-2 0-552,0 0 0,-2 7 472,-1 2 0,1 3-472,-3 3 0,0 4 376,-3 3 8,0 4-384,2 1 0,-4 5 344,-1 2 0,3 3-344,-3-4 0,3 4 256,-3 0 8,1 0-264,1 4 0,-1 0 240,-1 2 0,-3 7-240,2 5 0,-4 7 208,1 4 0,3 3-208,1 2 0,-3 6 184,4 5 0,-1 1-184,0-4 0,-1 1 144,1 0 8,0 1-152,0-2 0,-2-2 128,-1 0 0,2-3-128,0-2 0,1-9 104,2-1 16,1-7-120,0 1 0,0-8 72,0-1 0,0-5-72,0 1 0,0-4 48,0-2 8,0-2-56,0 2 0,0-3 40,0 3-8,1-3-32,2 0 0,-3 1 0,4-3 7,-4-7-7,1 1 0,2-9-7,0-1 7,0-1 0,-3 4 0,-3 0-128,0-1 16,0-2 112,2 3 0,-3-4-424,0 0 8,0 3 416,1 1 0,1 4-736,-3 2 0,2 1 736,0 3 0,0 1-760,3 4 8,0 3 752,0-5 0,0 2-680,0 1 8,0 2 672,0-1 0,0-2-360,0 2 8,3 1 352,-3-2 0,3 1-120,0-3 8,-1 0 112,3 2 0,2 2-24,2-2 8,0 2 16,2 2 0,-4 0 0,3 2 0,-3 0 0,0-3 0,0 5 40,-2-3 8,-1 2-48,5 0 0,-1 0 80,2-2 8,0 0-88,-2 2 0,-8-5-7712</inkml:trace>
  <inkml:trace contextRef="#ctx0" brushRef="#br0" timeOffset="-2011.26">4359 843 4616,'0'0'0,"3"-2"0,2 1 0,-2-2-264,4-1-8,-1 1 272,7-9 0,-13 12-3072</inkml:trace>
  <inkml:trace contextRef="#ctx0" brushRef="#br0" timeOffset="-1980">4501 712 5416,'0'0'0,"4"-6"0,0 1 0,2-5 120,5-5-8,-4 0-112,-1 0 0,-1 2 392,1-2 0,-1 3-392,1-2 0,-5 2 416,1 2-8,-2 6-408,0-2 0,0 3 400,0 1 0,-2 2-400,1-5 0,-3 2 344,1-2 8,-1 0-352,-3 0 0,0 0 296,4 4 0,-1 1-296,-5 0 0,1 0 256,1 3 16,-3 5-272,0-1 0,-3 4 216,0 1 8,-2 6-224,5-3 0,2 3 168,0 4 8,0 2-176,3-2 0,-1 4 112,3 1 16,2-3-128,1 0 0,0-3 88,1 2 0,2-3-88,0-2 0,0-6 96,2 0 0,1-4-96,1-1 0,-2-6 88,1 1 0,1 1-88,-1-3 0,2 3 104,0-3-8,1-3-96,2 0 0,-1-2 104,2-1 16,1-3-120,-2-1 0,-1-2 96,3-2 16,-3-1-112,0-2 0,0 2 104,1-3 16,-1 0-120,2 0 0,-2-2 112,1 0 16,-1 0-128,-2 0 0,-2 0 144,0 1 0,2 1-144,-3 7 0,1 0 144,-3 4 8,1 1-152,-4 2 0,0 3 128,0 1 8,0 0-136,0 0 0,0 0 112,0 0 8,0 0-120,0 0 0,0 0 96,0 1 16,0 6-112,-4 5 0,1 6 80,3 7 0,-3-1-80,3-2 0,-3-2 56,1-2-8,2 1-48,2 0 0,-2 1 32,0-5 0,3-2-32,0-1 0,-1-4 16,-1-5 8,0 1-24,2-1 0,0-3 8,0 1 8,2-1-16,-2 0 0,1-1 0,3-2 8,1-2-8,5-4 0,3-4 8,4-3 0,1-3-8,-4-1 0,-2 0 16,-1 1-8,-1 0-8,-2 2 0,0-2 0,0 1 0,-7 8 0,2-2 0,-1 8-8,-2 0 8,-3 4 0,0 0 0,0 0-24,0 0 8,0 2 16,-3 4 0,-2 6-32,2-2 0,-4 3 32,4 5 0,-2 2-40,2 3 0,-1-1 40,1-4 0,3-5-32,3 0-8,1-2 40,-1-3 0,-2 0-24,3-3-8,-1 0 32,-3 1 0,4-2-8,-1-1 0,0 4 8,0-4 0,2 2 0,-2-2 0,-1-1 0,0 0 0,1-2 0,0 0 8,1 0-8,-1 0 0,2-2 24,0 0-8,3-1-16,0-5 0,2-2 32,1-5 8,-2 2-40,0 0 0,0-6 48,-1 3 16,0 1-64,1-1 0,2 2 72,-1 1 8,1 0-80,-3-1 0,-2 0 96,3 2 0,0-2-96,-5 6 0,3 0 104,-4 5 16,2-1-120,0 4 0,-3-3 96,-1 3 16,1-3-112,1 1 0,0 1 112,1-1 8,0 2-120,0 2 0,3 1 88,-1 0 0,-1 2-88,2 4 0,2 3 104,1 4-8,-2 0-96,-3-4 0,1-2 112,-3 1-8,0-2-104,-3 0 0,0-1 120,0-4-8,0 3-112,-2 1 0,-2 2 112,-3-2-8,-1 2-104,-1 5 0,-2-3 120,1 2-9,-5-4-111,5-2 0,-1-3 120,1-3 8,2 2-128,0-1 0,2-2 104,0 1 16,1 0-120,1 1 0,0-3 40,-1 1 8,2 1-48,1 0 0,2-2 0,0 0 0,0-2 0,0 0 0,0 2-12759</inkml:trace>
  <inkml:trace contextRef="#ctx0" brushRef="#br0" timeOffset="-928.14">5351 200 8536,'0'0'0,"3"-7"0,0 0 0,0-12 0,0-3 8,2 4-8,0 3 0,-3 5-8,1 7 8,-3-2 0,3 3 0,-3 2 168,0 0 8,0 2-176,0 3 0,0 2 304,-3-1 0,0 11-304,1 6 0,0 11 488,-4 6 8,1 0-496,-1 5 0,2-2 584,1-2 0,-4 2-584,2 0 0,0 2 472,0-2 16,-1 1-488,1 1 0,2 0 392,-1 1 16,1-6-408,0-7 0,-1-6 344,1-3 0,2-4-344,-3-4 0,4-4 288,-3-2 8,3-4-296,-2 0 0,0-6 232,2 0 8,0 0-240,2-3 0,0 3 160,-2 0 0,3-4-160,1-4 0,-1-6 96,5-4 8,-4-5-104,2-1 0,-4-2 24,-1 0 16,1-1-40,1 0 0,-3 1-16,-3 0 16,1 3 0,1 1 0,-1 4-128,2 0 0,-3 5 128,-1 1 0,1 4-360,0 1 0,3 4 360,-4 2 0,3 1-448,-1-3 8,1 3 440,1 0 0,0 0-368,0 0 0,0 0 368,0 3 0,0 1-216,0 3 0,0 1 216,3 2 0,2 5-96,1 4 8,1-2 88,4-2 0,-1-3-48,2-5 8,1-3 40,0 3 0,0-4 0,0-3 0,2 0 0,-2 0 0,-2 0 40,0 0 8,0 0-48,-4 3 0,-1-1 112,-1-2 8,1 0-120,-3 0 0,1 0 136,-4 0 8,0 0-144,3 0 0,-3 0 144,0 0 8,0 0-152,0 0 0,0 0-9984</inkml:trace>
  <inkml:trace contextRef="#ctx0" brushRef="#br0" timeOffset="25952.32">8847 380 4416,'0'0'0,"-1"0"0,-1 0 0,2 0 184,-3 0 8,3 0-192,-3 0 0,1 0 416,2 0 16,0 0-432,0 0 0,0 0 520,0 0 16,0 0-536,0 0 0,0 0 456,2 0 8,1 0-464,-3 0 0,3 0 352,0-3 8,2 1-360,2-1 0,3 0 376,-3 0 8,4-1-384,0-3 0,-1 2 424,4-2 8,-1-4-432,-3 3 0,1-2 368,1-4 0,-4 1-368,0 3 0,-1 1 344,2 0-8,1 2-336,-2-4 0,-1 1 312,0-1 8,1 0-320,1 0 0,1-1 296,2-5 8,-2 5-304,-1-2 0,-2 6 272,-2 0-8,-2 1-264,2 4 0,-5-2 224,0 3 8,3 1-232,-3 1 0,2-3 216,0 3 8,-1-4-224,1 3 0,-2 0 192,4 0 8,-4 1-200,1 0 0,1 0 168,-1 0 16,3 0-184,-4 1 0,3 5 160,0-2 8,1 6-168,4-1 0,3 5 136,1 0 8,-3-1-144,0 0 0,-4-3 112,1 2 16,-4-2-128,1 1 0,-1-1 120,1 0 0,0 0-120,1 2 0,0-2 112,0-1-8,-3 1-104,1-3 0,2 0 120,-4-3 0,3 3-120,-3-5 0,1 3 104,1-2-1,0 0-103,1 2 0,-3-5 88,3 3 0,-3-3-88,2 1 0,-2 1 72,0-1 8,0 2-80,0-3 0,0 4 72,0-4 8,0 0-80,0 0 0,0 0 72,0 0 0,0 0-72,0 0 0,0 0 64,0 0 0,0 0-64,-2 0 0,-1 0 24,0 0 8,1 0-32,0 0 0,2 0-13007</inkml:trace>
  <inkml:trace contextRef="#ctx0" brushRef="#br0" timeOffset="18494.88">7125 409 2208,'0'0'0,"0"0"0,0-3 0,0 3 272,0-5 16,0 5-288,0-8 0,0 8 840,0-13 0,0 13-840,3-18 0,-3 18 864,5-18 8,-5 18-872,3-12 0,-3 12 784,0-10 16,0 10-800,0-8 0,0 8 464,0-3-8,0 3-456,0-4 0,0 4 376,0-3 8,0 3-384,0-1 0,0 1 424,0 0 0,0 0-424,0 0 0,0 0 408,0 0 8,0 0-416,0 0 0,0 0 392,0 0 8,0 0-400,0 0 0,0 0 344,0 0 16,0 0-360,0 0 0,0 0 296,0 8 0,0-8-296,-3 21 0,-1-6 264,3 7 8,-1-1-272,2-2 0,0 0 240,0-4 0,0 2-240,0 1 0,2-2 192,-1-1-8,-1 2-184,-3 1 0,-1-2 176,1 1-8,-2 1-168,2 4 0,0 1 144,3 1 0,-3-2-144,1 1 0,2-1 112,-2 1 16,2-3-128,-3-2 0,3-2 104,-3-2 0,-1 1-104,3-4 0,1-1 80,0 1 0,0-6-80,0-1 0,0-1 64,0 0 0,0 1-64,0-4 0,0 1 64,0 1 0,0 0-64,0 1 0,0-3 56,0 1 8,0-1-64,0 0 0,0 0 64,0 0 0,0 0-64,0 0 0,0 0 56,0 0-9,0 0-47,0 0 0,0 0 56,0 0 0,0 0-56,0 0 0,0 0 48,0-1 0,0 1-48,0 0 0,0 0 8,0 0 8,0 0-16,0-3 0,0 3-12519</inkml:trace>
  <inkml:trace contextRef="#ctx0" brushRef="#br0" timeOffset="-9139.75">2540 380 2704,'0'0'0,"-2"-3"0,2 3 0,-3 0 32,3-2-8,0 0-24,0 1 0,0-2 8,0-3 0,0 1-8,0 1 0,0 0 592,0 4 16,0 0-608,0-3 0,0 3 976,0 0 0,0 0-976,0 3 0,0 1 784,0 4 0,3 5-784,-3 7 0,2 5 640,-2 4 8,2 0-648,1-3 0,-3-4 496,3-1 0,1-1-496,-4 5 0,1 1 384,-1 2 8,0 0-392,0-1 0,0-4 344,0 2-8,3-2-336,-3-1 0,3-6 288,-3 4 0,0-9-288,0 1 0,3-4 256,-3 0 0,0-6-256,0 0 0,0-1 232,0 1 16,0-2-248,0 2 0,0 0 184,0-1 8,0 2-192,0-3 0,0 4 136,0-4 0,0 0-136,0 0 0,0 0 48,0 0 16,0 0-64,0 0 0,0 0 0,0 0 0,0 5 0,0-1 0,0-1-72,0-2 0,0 1 72,0 1 0,0-3-10072</inkml:trace>
  <inkml:trace contextRef="#ctx0" brushRef="#br0" timeOffset="-8605.27">2499 658 4720,'0'0'0,"0"0"0,0 0 0,0 0-200,0 0 0,0 0 200,0 0 0,0 0-3248</inkml:trace>
  <inkml:trace contextRef="#ctx0" brushRef="#br0" timeOffset="-8495.19">2559 680 4120,'0'0'0,"3"-3"0,1 2 0,3 1 88,3-2 0,-2 1-88,3-4 0,-1 1 448,2-4 0,-2 3-448,1-1 0,2-2 584,-2-1 0,3 2-584,-4-1 0,4-2 504,1-1 8,0-1-512,-5 1 0,1 1 464,-5-2 16,1 4-480,1 1 0,1 2 384,-4 1 8,-2 0-392,-3-6 0,3 2 320,-3-1-8,2 0-312,1-2 0,-3-1 296,-3 1 8,1-3-304,-1 4 0,-5 0 264,-2 1 0,3 1-264,0 0 0,-2 1 216,1 4 8,3-4-224,0 3 0,0 1 200,2 2 0,-5 1-200,2 0 0,2 0 136,-3 1 8,-1 6-144,3 5 0,-3 1 96,0 2 0,2 3-96,2 0 0,1 2 72,-1 0 8,4 0-80,-3 5 0,2 1 48,-1 2-8,2 2-40,0 3 0,2 2 48,-1 2 0,2 0-48,-3-7 0,4-2 32,-4 2 8,3-7-40,-2-3 0,5-3 32,-2-5 16,3-3-48,-4-2 0,2-6 32,0 1 8,0-2-40,-2 0 0,0 0 24,-1-2 16,4 1-40,0-6 0,5-1 24,-1 1 0,1-6-24,1 1 0,1-1 32,-1-5 0,-3 1-32,1 2 0,-2-6 48,0 3-8,-2-2-40,2 2 0,-5 1 56,-3 5 0,2-2-56,1 5 0,-1 3 64,-4 1 8,0 2-72,2 0 0,0 3 72,0-3 0,0 2-72,0 1 0,0 0 64,0 0-8,0 0-56,0 0 0,0 0 56,0 1 0,-1 5-56,-1 5 0,-1 7 24,3 4 16,3-1-40,-1-1 0,1-1 16,-1-3 0,4 4-16,-1-2 0,-2 0 8,2-3 0,0 1-8,3-2 0,-1-4 16,-2 0-8,0-4-8,3-3 0,-3 0 0,0-3 8,2 0-8,1 0 0,-1-3 0,1 0 0,1-2 0,1-3 0,2-2 0,1-3 0,0 1 0,-5-1 0,-8 13-10328</inkml:trace>
  <inkml:trace contextRef="#ctx0" brushRef="#br0" timeOffset="20833.93">7989 372 4912,'0'0'0,"-3"0"0,3 0 0,-3 0 232,1 0 0,0 0-232,1 0 0,1 0 400,-3 0 8,3 0-408,-4 0 0,3 0 576,-1 0-8,1 0-568,1 0 0,-3 0 512,3 0 8,-3 0-520,2 0 0,-1 0 432,0 0 8,2 0-440,-3 0 0,3 0 408,0 0 0,0 0-408,0 0 0,0 0 376,0 0 16,0 0-392,3 0 0,-3 0 336,2 1 8,1 6-344,3-2 0,5 2 312,0 2 16,4-4-328,-2 1 0,4-3 248,2 2 16,-4 0-264,2 1 0,-1-4 248,3 3 16,-2-2-264,4 0 0,4 2 256,1-3 16,1 1-272,0-1 0,3 2 296,-4 0 8,1 1-304,-3-2 0,-6 1 352,2-2 0,-4-1-352,-3 6 0,2-2 352,-5 1 8,1-2-360,-4 2 0,-2-4 304,-2-2 16,-3 6-320,0 1 0,0 3 263,-1 2 17,-6 4-280,-3 1 0,-5 3 224,-3 4 8,2-2-232,-2-1 0,-4-2 200,3-3 0,-1 2-200,0 0 0,-4 2 152,-1 4 8,0-6-160,2-3 0,-1 3 128,-1-5 8,1 2-136,2 0 0,4-4 40,2 2 16,3-4-56,3-1 0,3-3 8,1-3 8,4 1-16,1-3 0,0 2 0,1-2 0,0 0 0,0 0 0,0 0 0,0 0 0,0 0 0,1-2 0,0 2-8,1-3 0,1 2 8,4 0 0,3-1-16,4-1 8,4-3 8,0-1 0,1 2-88,2-2 0,-1-1 88,-6 0 0,-14 8-13663</inkml:trace>
  <inkml:trace contextRef="#ctx0" brushRef="#br0" timeOffset="-5452.96">3394 848 5016,'0'0'0,"0"0"0,1 0 0,-1 0 72,6-3 8,-6 3-80,11-5 0,-11 5 248,16-14 16,-16 14-264,30-21 0,-30 21 432,26-23 0,-26 23-432,24-28 0,-10 13 416,-3-1 8,-1-4-424,1 1 0,-1 1 264,2 0-8,-2 3-256,1-3 0,-3 6 240,0-2 8,-1 3-248,0 0 0,-2 1 264,1 0 8,-3 0-272,-3 4 0,-3 1 272,0 1 8,0 1-280,1-4 0,2 4 248,-3 3 8,3 0-256,-3-2 0,-1 2 248,1-3 0,-1 3-248,0 0 0,-5 3 208,1-1 8,-3 4-216,-2 1 0,-2 2 192,-3 2-8,8 2-184,-1-2 0,4 1 152,0 2 0,3 4-152,-2 5 0,-2-2 112,-3 1 0,6-1-112,0 2 0,2-1 80,3-4 16,0 1-96,3-1 0,-2-5 56,6 0 8,-3 1-64,2-6 0,-1-2 48,1-2 8,-4-1-56,6 0 0,-1 5 32,-3-3 16,3-3-48,5 2 0,-1 0 32,5-4 16,-2 4-48,-1-4 0,-2-4 32,-1-2 8,2 1-40,1-2 0,-2-4 40,-1 1 16,2-2-56,-5 1 0,7-3 48,-4 0-8,1-1-40,-1-1 0,2 2 48,-6-4 8,1 3-56,-2 0 0,1-2 56,-1 6-8,-3-1-48,1 2 0,1 4 56,-4 4 0,1-3-56,2 2 0,-3 1 40,0 2 16,0-4-56,0 3 0,0 1 56,0 0 0,0 0-56,0 0 0,0 0 40,0 0 8,0 1-48,-3 5 0,-2 2 32,2 3 8,-1-1-40,4 3 0,-3 1 16,3 4 8,0-4-24,0-2 0,3-1 24,-1-2-8,0 1-16,1-3 0,1 3 8,0-2 0,0 2-8,3-5 0,-1 4 8,2 0 8,-1-2-16,3-4 0,-3 1 16,0-1 0,1-3-16,4-3 0,-1-1 0,4 2 0,0-3 0,-2-3 0,2 0-8,3 0 0,-3-2 8,1 0 0,-1-5-56,0 0 8,-2-3 48,-5 1 0,-8 17-10016</inkml:trace>
  <inkml:trace contextRef="#ctx0" brushRef="#br0" timeOffset="-4792.63">3904 409 8432,'0'0'0,"-3"0"0,1-3 0,-4 2-8,-1-3 0,-1 1 8,1 0 0,2 1 16,0 1 16,2-1-32,1 2 0,1 0 280,-1 0-8,2 0-272,0 0 0,0 0 392,0 0 0,0 0-392,3 2 0,2 4 424,2 1-8,3 0-416,5 4 0,-15-11-7984</inkml:trace>
  <inkml:trace contextRef="#ctx0" brushRef="#br0" timeOffset="-3205.68">4038 626 3616,'0'0'0,"-1"0"0,-1 0 0,1 0 616,1-1 8,0 1-624,0 0 0,0 0 528,0 0 0,0 0-528,0 0 0,0 1 416,-4 2 0,1 3-416,-1 7 0,1 5 328,-5 7-8,5-2-320,0-3 0,6-2 208,0 0 8,2-3-216,1 0 0,1-3 216,-2 2 8,2-3-224,-2-3 0,3-2 216,-3-2 0,1 1-216,1-2 0,0 0 232,1 0 8,-1-3-240,-1 0 0,2 0 232,-1-3 8,3-3-240,0 1 0,6-2 200,-3-4 8,0 0-208,2-5 0,-5-4 224,3 0 8,-1-4-232,0 1 0,-2-4 232,0-1 0,-3 3-232,1 3 0,-5 1 240,-3 3 8,0 2-248,0-1 0,-6 5 216,1-3 0,-2 2-216,-4 3 0,-1 0 192,-3-1 8,1 1-200,-1 3 0,2 2 168,3 3 8,-1 2-176,4 0 0,-1 2 200,4 2 8,-3 0-208,0 4 0,0 1 184,0 1 8,-2 2-192,4 4 0,2 5 152,-2 5 8,-1 0-160,3 3 0,2 4 136,1 1 0,0 2-136,0 3 0,0-2 128,4 3 0,0-4-128,-2 5 0,-1 1 120,3 1 0,-1-2-120,0-3 0,-1 0 112,1-6 16,0-1-128,0-4 0,-1-1 104,3-7 8,-2-2-112,-3-2 0,0-1 96,0-1 8,-3-3-104,3-2 0,-3-3 64,1-2 24,1 0-88,0-3 0,1 0 88,-3 0 0,0 0-88,-2 0 0,-1 0 72,-1 2 0,-5 0-72,-1-2 0,-3-2 64,-1 2 8,1-2-72,1-4 0,1-2 56,0-1 0,0-1-56,2 1 0,1 0 40,-3 1-8,4 0-32,-1 1 0,1 4 16,0-4-8,6 6-8,-3-2 0,3 3-8,1-4-8,-2 0 16,7 0 0,4-3-88,-2 2 8,6-5 80,1-1 0,-11 11-11824</inkml:trace>
  <inkml:trace contextRef="#ctx0" brushRef="#br0" timeOffset="1051.43">6269 626 5824,'0'0'0,"2"2"0,-1-1 0,1 3 16,1-4 0,2 0-16,4 0 0,-1 0 40,2 0-8,4 0-32,1 0 0,2-5 224,-3 3 16,1-3-240,-2-1 0,2-1 560,-5-3 8,0 0-568,0-1 0,-1 0 608,-2 0 8,-4 0-616,4 1 0,-4 2 624,0 1 16,-3 0-640,0 2 0,0-1 648,0 2-8,0 1-640,-1 0 0,-4 1 568,-3-1 0,2-2-568,-2 2 0,-2-3 432,-1 3 8,-2 5-440,2 1 0,0 4 336,-3 6 8,4 0-344,-1 2 0,0 2 256,3 1 8,-1 3-264,5 4 0,-1 0 192,4 2 0,-1 1-192,4-2 0,1 0 176,3 1 0,-3-4-176,1-3 0,1-2 168,1-1 16,0-2-184,2-4 0,-3-3 160,1-2 8,-2-2-168,2 0 0,-3-3 160,2 1 8,2 0-168,0-2 0,-1 0 136,3 0-1,3-4-135,0-1 0,6-3 120,-2 1 8,-1-7-128,0-1 0,-15 15-12575</inkml:trace>
  <inkml:trace contextRef="#ctx0" brushRef="#br0" timeOffset="42467.15">23332 752 5520,'0'0'0,"0"0"0,-4 0 0,4 0 216,-3 0 0,3 0-216,-2 0 0,2 0 560,-3 0 8,3 0-568,-2 0 0,2 0 648,2 0 8,-2 0-656,0 0 0,0 0 472,0 0 16,0 0-488,0 0 0,0 0 304,0 0 0,0 0-304,0 0 0,0 0 264,0 0 0,0 0-264,1 0 0,-1 0 264,4-6-8,-4 6-256,8-14 0,-8 14 264,14-28 8,-8 12-272,2 1 0,-1-4 264,3 2 16,1 1-280,-1 5 0,3-1 232,-2 3 0,1 0-232,-2-1 0,-1 3 200,-3-4 8,-1 3-208,-1 1 0,1 1 176,-2 1 8,-1 1-184,-1 1 0,2-1 184,0 1 8,-1 2-192,-1-1 0,1 2 184,-1-2 16,1 2-200,0 0 0,-1 0 184,1-3-8,-1 3-176,0 0 0,-1 0 168,0 0 16,0 0-184,0 0 0,0 0 160,0 0 0,0 0-160,0 3 0,0-1 136,0 1 8,0 4-144,0 0 0,0 4 120,0-1 0,0 2-120,0 3 0,-1-3 88,-2 2 8,0-1-96,1 2 0,1 0 80,1 3 0,0-3-80,1-3 0,-1-3 64,0-2 0,0 3-64,0-1 0,0-1 48,0 3 8,0-4-56,0-2 0,0-2 48,0 0-8,0-1-40,0-1 0,0 1 40,0 0-8,0-2-32,2 0 0,-2 0 32,0 0-8,0 0-24,2 0 0,-1 0 15,1-2 17,0-1-32,3-4 0,1-2 24,2-3 0,1-2-24,0-5 0,1 1 32,2-1-8,-2 0-24,1 2 0,-1 2 24,1 5 16,-1-1-40,2-1 0,-2-1 24,1 1 8,-1 1-32,-3 1 0,1-1 24,0 3 0,-1 2-24,-1 1 0,-3 2 24,0 2 0,0 0-24,-2-1 0,1 2 32,-1-3 8,-1 3-40,2-2 0,-2 2 32,0 0 16,0 0-48,0 0 0,0 0 48,0 0 0,0 0-48,0 2 0,0 3 56,0 0 0,0 3-56,0 6 0,-2 7 56,-2 1-8,0 1-48,-1 0 0,0 0 56,0 0 8,2-1-64,-2-1 0,0-1 88,2-2 0,1 0-88,1-4 0,2 1 96,2-1-8,1-2-88,-1-1 0,2-4 96,-2 0 16,2-6-112,0 3 0,-2-1 80,-1-3 8,1 0-88,2 0 0,3-3 80,2-1 0,0 0-80,3-7 0,2-1 64,0-2 0,-1-1-64,-4 0 0,2-3 24,-4 1 8,0 2-32,-1 1 0,1 2 0,0 1 8,-2-6-8,-3-1 0,-3 18-13847</inkml:trace>
  <inkml:trace contextRef="#ctx0" brushRef="#br0" timeOffset="19760">7264 805 1296,'0'0'0,"0"0"0,0 0 0,0 0 664,0 0 0,0 0-664,0 0 0,0 0 376,0 0 8,0 0-384,0 0 0,0 0 320,0 0 8,0 0-328,0 0 0,0 0 464,3 0-8,-3-2-456,3 1 0,2-1 472,0-6 16,3 1-488,4-4 0,-5-3 496,4-2-8,-1 3-488,3 2 0,-1-3 512,2 2 0,-4 1-512,4-3 0,-3 0 472,0 2 0,-1-3-472,-2 0 0,1 2 400,-1 1-8,2 2-392,-4 2 0,2 1 344,-3-1 0,0 3-344,0 2 0,-2 0 288,0 1 8,1-1-296,0 1 0,-1-3 240,0 4 0,-3-1-240,0 0 0,0 1 192,1 1 16,1-3-208,0 3 0,-2 0 184,3 0-8,-3 0-176,0 0 0,0 0 144,0 0 8,0 3-152,0 0 0,0 5 128,0-1 0,0 4-128,0 4 0,-7 4 88,3 2 8,1 2-96,0-5 0,2-1 80,-1-2 16,0 1-96,2-1 0,-3-2 80,3 2 0,-3-3-80,1-4 0,1-3 64,1 0-8,0 2-56,0-4 0,1-2 56,1 1 0,1 0-56,-3 0 0,3-2 48,-3 1-8,2 1-40,0-2 0,-1 0 40,2-2-8,0 1-32,5-1 0,1-3 40,1-2-8,5-1-32,0-4 0,-5-1 24,4-5 16,-2 3-40,-1-3 0,-1-4 32,3 1 8,-3-1-40,2 2 0,-2 6 24,-2-1 16,0 4-40,-1 0 0,2 0 32,1 4 8,-5 1-40,-2 2 0,1 3 40,-4 1 8,3-3-48,-3 2 0,1-1 32,-1 1 8,0 1-40,2 0 0,-2 0 32,0 0 8,0 0-40,0 0 0,0 0 24,0 0 8,0 1-32,0 5 0,-2 0 16,-2 4 8,-1 3-24,2 6 0,-4 2 24,3 2 0,1 2-24,0-4 0,3-2 16,0-1 0,3-3-16,-3 0 0,3-4 8,-3-4 8,0-1-16,0-1 0,2-2 8,-1 1 0,3-1-8,0-3 0,-4 2 8,1 0 0,6-1-8,-4 3 0,4-4 0,-2-4 8,1 3-8,2-3 0,1 1 0,2-4 8,-1 1-8,1 1 0,1-2 0,1-1 0,-3-2 0,-5 3 0,-5 7-10848</inkml:trace>
  <inkml:trace contextRef="#ctx0" brushRef="#br0" timeOffset="24709.54">8890 566 4416,'0'0'0,"0"0"0,-3-3 0,3 3-136,-3 0 8,3 0 128,-3 0 0,3 0-3120</inkml:trace>
  <inkml:trace contextRef="#ctx0" brushRef="#br0" timeOffset="24819.47">8869 547 4816,'0'0'0,"0"0"0,-3 0 0,3 0 128,-4 0 0,4 0-128,-3 0 0,3 0 480,0 0 8,0 0-488,0 0 0,0 0 600,0 0 0,0 0-600,0 0 0,0 0 464,0 0 16,0 0-480,0 0 0,0 0 360,0 0 0,0 0-360,3 0 0,-3 0 296,4 0 8,-4 0-304,10 5 0,-10-5 304,32 5 8,-10-3-312,-6-1 0,2 2 272,2-3 8,-2 0-280,2 0 0,-4-3 224,2 2 8,-5-1-232,0 0 0,2 2 272,-2-3-8,-5 1-264,-1 1 0,0 1 256,-3 1-8,2 1-248,-3-2 0,2-2 216,-2 2 0,-3 0-216,0-1 0,3 1 192,-3 0 0,3 0-192,-3-2 0,2 2 152,-2 0 16,0 0-168,0 0 0,0 0 104,0 0 16,0 0-120,0 0 0,0 0 80,0 0 8,0 0-88,1 0 0,1 0 16,0 0 0,-2 0-16,3 0 0,-3 0-8,0 0 8,0 0 0,2 2 0,-2-2-10296</inkml:trace>
  <inkml:trace contextRef="#ctx0" brushRef="#br0" timeOffset="-11227.84">1598 943 4512,'0'0'0,"0"0"0,-2 0 0,2 0 168,-3 0 8,3 0-176,-3 0 0,3 0 536,-3 0 8,3 0-544,0 0 0,0 0 704,0 0 8,0 0-712,0 0 0,0 0 648,0 0 24,0 0-672,0 0 0,0 0 376,0 0 8,0 0-384,3-4 0,-3 4 344,6-8-8,-6 8-336,15-22 0,-4 6 304,0-3 16,0 0-320,-3 1 0,0 1 240,0 2 8,-2 0-248,2-1 0,3-1 280,-4 2 0,3-4-280,0 5 0,-2-1 248,0-2 16,-3 4-264,3 0 0,-5 2 256,2 4 16,1-1-272,-5 0 0,1 4 224,-1 1 8,2-1-232,-3 4 0,0-3 200,0 3 8,0 0-208,0 0 0,0 0 144,0 0 0,0 0-144,0 3 0,0 1 96,4 1 16,-4 6-112,3 3 0,-3 7 72,1 1 8,3-1-80,-4-1 0,3-2 48,-1 0 16,-2-4-64,0-1 0,2-3 56,1-2 0,-3-1-56,0 1 0,0 2 40,0 0 8,0-2-48,3-1 0,-3-1 32,3 2 16,-3-4-48,0-1 0,0-1 16,2 0 16,-2-1-32,3 2 0,-3-3 16,0 0 0,0 0-16,0 0 0,0 0 16,0 0 8,3 0-24,-3 0 0,2-3 8,-2 2 0,5-3-8,-2-3 0,4-2 8,0-3 8,1-3-16,0 0 0,-3 0 8,0 1 16,1-3-24,-3 2 0,2 0 16,-5-3 0,3 6-16,0-1 0,-2 2 8,2 0 0,4 0-8,-2-1 0,0 1 8,3-3 16,0 3-24,1 3 0,-5 1 16,0-1 0,-1 1-16,-2 4 0,2 3 8,-3 0 16,3 0-24,-3-3 0,3 1 8,-3 2 8,1 2-16,3 1 0,-4 0 8,3-2 0,0 5-8,-3 7 0,2 7 8,-1 6 0,-1-3-8,-1 1 0,-1-1 0,-1 2 16,3-4-16,0-2 0,0 0 0,0-1 8,0-3-8,-3-1 0,3 0 0,-4-5 8,3 1-8,1-2 0,0-7 0,1 2 8,3 0-8,-4 0 0,3-3 0,-3 2 8,3-1-8,-3 1 0,3-2-8,2-2 8,-3 1 0,1-1 0,-3 2-11376</inkml:trace>
  <inkml:trace contextRef="#ctx0" brushRef="#br0" timeOffset="25354.91">8876 684 4312,'0'0'0,"0"0"0,-2 0 0,2 0-48,0 0-8,-4 0 56,3 0 0,-1 0 0,1-1 0,1 1 0,0 0 0,0 0 64,0-3 8,0 3-72,0-3 0,0 2 320,0-1 0,0 2-320,0-1 0,0 1 616,0 0 0,0 0-616,0 0 0,0 0 640,0 0 8,0 0-648,0 0 0,0 0 544,0 0 16,0 0-560,0 0 0,0 1 416,3 2 16,2 0-432,8 0 0,2 0 448,8 2 8,-2-5-456,1 0 0,-1 0 400,-2-5 16,-1 2-416,2 0 0,-2 3 320,0-3 16,-1 2-336,-3-2 0,-2 3 328,-1-4 16,-2 3-344,-1-1 0,-2 2 312,-1 0 0,0 0-312,-3 0 0,0 0 304,-2 0 8,0 0-312,1 0 0,-1 0 240,0 0 8,0 0-248,0 0 0,0 0 208,0 0 8,0 0-216,0 0 0,0 0 160,0 0 16,0 0-176,0 0 0,0 0 96,0 0 8,0 0-104,0 0 0,0 0 48,0 0 0,0 0-48,0 0 0,0 0-11480</inkml:trace>
  <inkml:trace contextRef="#ctx0" brushRef="#br0" timeOffset="-10127.5">2163 744 4912,'0'0'0,"0"0"0,0 0 0,0 0 120,0 0 0,0 0-120,0 0 0,0 0 176,0 0 8,0 0-184,0 0 0,0 0 336,0 0 16,0 0-352,0 0 0,0 0 424,0 0-8,0 0-416,0 0 0,0 0 464,0 0-8,0 0-456,0 0 0,0 0 424,0 0 0,0 0-424,0 0 0,3 2 384,-3 1-8,3 0-376,-1-1 0,4-2 304,-1 0 0,0 0-304,3 0 0,-1 0 320,0 0 8,1 0-328,1-2 0,-2 2 328,1-3 8,2 3-336,2-5 0,1 4 288,5 0 0,-7 1-288,1-3 0,-4-1 288,-3 3 0,-2-1-288,0 1 0,0 1 280,-2-4 8,2 4-288,-3-1 0,0 1 216,0 0 0,0 0-216,0 0 0,0 0 192,0 0-8,0 0-184,0 0 0,0 0 136,0 0 0,0 0-136,0 0 0,0 0 48,0 0 0,0 0-48,0 0 0,0 0-10800</inkml:trace>
  <inkml:trace contextRef="#ctx0" brushRef="#br0" timeOffset="93293.4">15857 789 6520,'0'0'0,"0"0"0,-2 1 0,2-1 216,-3 4 8,3-4-224,0 3 0,0-3 608,0 3-8,0-3-600,0 2 0,0-2 600,4 3 8,-4-3-608,8 13 0,-8-13 480,16 22 0,-16-22-480,18 23 0,-18-23 304,13 17 8,-13-17-312,8 16 0,-8-16 256,0 15 16,0-15-272,-8 15 0,8-15 232,-8 20 8,8-20-240,-24 26 0,7-4 184,-1-2 0,-3 3-184,1 3 0,2 0 104,-4-2-8,4-1-96,2 0 0,16-23-9400</inkml:trace>
  <inkml:trace contextRef="#ctx0" brushRef="#br0">258 390 5409,'-12'-4'2665,"-5"7"-1025,-8 0-480,-3 23-568,-5 3-135,-8 11-153,5 10 16,5 7-136,8 7-88,12 3-40,13 5-48,24-7-184,7-9-136,21-18 176</inkml:trace>
  <inkml:trace contextRef="#ctx0" brushRef="#br0">431 616 3921,'-1'-1'2640,"0"0"-167,-1-1-1001,1 1-352,-4 2-487,-7 11-105,-30 40-176,29-24-72,4 1-136,0-1-64,9 0-64,0-6-8,6-3-160,5-2-104,5-6-1192,0-7-1449,7-4 1857</inkml:trace>
  <inkml:trace contextRef="#ctx0" brushRef="#br0">460 417 7818,'-5'-7'3120,"2"7"-2199,3 1-345,2 5-496,-2-6-232,0 0-1585,4 8 1225</inkml:trace>
  <inkml:trace contextRef="#ctx0" brushRef="#br0">706 658 5897,'-3'3'2793,"-1"6"-1209,-10 12-784,-2 2-135,-1 13-385,-2 1-104,5-5-112,5 0-40,9-9-32,4-7 8,12-4-88,-1-4-24,9-7-200,4-4-225,3 0 361</inkml:trace>
  <inkml:trace contextRef="#ctx0" brushRef="#br0">766 499 7017,'-15'-12'3449,"-2"6"-1240,5 2-625,3 3-864,4 3-272,4 5-392,0 1-168,2 1-344,0 0-840,-10 1 856</inkml:trace>
  <inkml:trace contextRef="#ctx0" brushRef="#br0">1146 442 8466,'19'24'3609,"5"12"-1881,-5 1-192,-3 15-327,-5 4-185,-10 6-312,0 3-272,-12 2-264,-4-3-48,-15 2-120,-14-2-64,-12 1-1040,-5 3-1233</inkml:trace>
  <inkml:trace contextRef="#ctx0" brushRef="#br1">9829 831 4009,'10'42'2160,"-10"-42"-767,0-1 15,1-3 216,-1 3-271,0 0-153,0-1-240,8-9-168,4-7-264,27-29-72,-24 24-72,0-1-95,3-1-57,-1-3-56,-1 2-88,0 3 0,-6 1-88,-5 0 32,4 9-16,-7-1-8,5 5 40,0 0-48,-4 6 16,2 3 16,-3 3-32,-2-3-16,1 5 24,3 19-48,7 34-8,-11-26 32,-7 0-32,5 1 40,2-4 16,0 0-40,4-3 24,-3-5 0,1-5 8,-1-5 0,-1-7 0,3 0 16,-2-4-16,-1-1 40,0 0 8,0-1 32,4-10 0,8-7 0,24-28-32,-22 23-24,-4-1-16,3 0 40,1-5-24,-2 2 0,-1 4-8,-1 0-48,-2 6 64,0 6-32,0 3 8,-5 0 32,4 5-88,0-3 24,0 4 8,-3 3 8,0 3-16,-2 5-16,-1 7 40,1 5-48,0 5 48,-3 2 24,2 3-32,-2-2 8,1-3 0,2 2-40,4-15 24,2 0 8,2-5 24,0-1-16,-1-1 0,-1-3 16,1-3-24,2-3 0,-4-1-232,1-7-585,-2 1 561</inkml:trace>
  <inkml:trace contextRef="#ctx0" brushRef="#br1">10487 671 7330,'53'-22'3448,"-46"23"-1311,-5 1-1185,0-2-144,-2 0-344,0 0-144,0 0-88,15 3-64,1 1-80,24 6 0,-23-7-72,5-4-16,-1-2-24,6-3-80,-4-7-312,1 1-600,-5-4 648</inkml:trace>
  <inkml:trace contextRef="#ctx0" brushRef="#br1">11036 610 6273,'-55'-62'2969,"54"58"-1169,-1 3-391,2-1-609,0 2-328,0 0-336,1 8-40,3 19 120,0 47 72,-1-28-16,-3 1-16,0-3-128,6 1-8,-6-9-72,3-4 16,0-9-24,1-2-40,-1-9 56,4-2 0,-3-2 344,0-8 113,-4 2 303,0-4 128,-1 1-128,1 0-112,0-11-320,0-9-144,8-33-208,-3 27-16,3-1-32,4-4 8,0 1 24,0-2-24,4-1 8,1-1-24,2 1-16,0 1 24,4 4 24,-1 4 0,3 7 0,0-1 24,2 10-8,-2 3-48,-5 6-8,5 6-48,-7 10 16,-7 0 32,-3 11 16,-4 1 8,-4 5-8,2 2-16,-4-4 64,-2-2-8,-10-5 32,2-3 0,-8-8-72,-5 0 16,2-8-64,-6-3 40,5-2-136,1-3-88,3-2-664,3-2-344,5-5-769,5 0-911,4 0 1991</inkml:trace>
  <inkml:trace contextRef="#ctx0" brushRef="#br1">11494 695 5897,'22'-22'3105,"4"-2"-1161,6-10-319,2-4-297,1 1-336,0-5-112,-5 4-63,-4 5-113,-8 0-208,-3 2-152,-11 0-216,-4-5-40,-3-4-88,-4 1 16,-3-1-40,1 8 8,-2 10-8,3 7-24,-1 14-16,-1 6-24,-4 14-40,-5 6 24,0 15 32,1 4 32,2 10 32,1 2-24,3 7 24,3 4-16,2 3 24,5 0 8,4-12 0,5-8-8,5-18 0,1-10 0,6-10-16,1-9 24,3-6 0,2-3 40,5-12 32,-5-6-32,7-9-8,-2-2-40,-11-7 0,2 5 0,-12 1 0,8 4 24,-5 9-32,-2 8 8,-3 4 8,-8 5-8,1 7-8,0 3-56,-3 13 24,-5-5-32,1 17 48,0 3 24,1 5 0,4 5 0,0-12-16,6 2 0,3-10 0,4 0-8,8-5 48,-5-10-16,5-3 0,-3-4 24,2-9 0,0-4 24,-1-6 24,3 0-40,-5-5-16,2 1-24,-7 2-16,-2 3 8,-5 11-32,-1 3-16,1 9-56,-3 4-24,0 11-16,0 3 56,0 0 0,2 1 32,6-7 0,4-2-8,7-3 56,-1-4 0,4-6 40,3-1 16,-3-5 40,2-7 56,-2-3 16,-5-6 0,-2-8 24,-6-3-24,-5 2-24,-5 0 0,1-1-88,-8 0-24,-1 0-16,-3 0-8,-6 11 8,1 7-16,-4 12-64,3 8-24,-1 10-40,2 2 0,7 6 48,5 2 0,6 6-16,8-1 16,4-4-40,6-1 8,-1-11 32,2-5 8,2-6 48,-3-6 24,5 0 72,1-5 0,3-8 120,2-5 24,-5-17 112,5-4 24,1-6 264,-1-3 96,2 3-48,-6 1 0,-4-3-248,0 2-135,-4 2-121,-6-4-56,-2 5-96,-3 5-8,-7 8 0,-1 12 48,-3 13-72,-5 9-16,-3 18 16,-3 13-40,-5 7 72,1 4-8,4 6-16,-4-3-24,8 6-33,-2 5 33,10-3 8,2-6 0,4-5-32,4-10 40,0-13-16,2-2 32,1-13 48,0 0-16,4-10 48,2-9-40,5-7 24,1-7 8,3-4-40,0-1 56,-2-4 16,-4 3-31,-5-2 47,-3 7-48,0 7-48,-2 6 24,-7 7-24,1 4 8,-4 5-32,0-4-48,0 3-41,-8 23 25,-1 33 16,8-26 16,2-1-40,1-5 0,4-6 40,-1-5 16,8-6 56,-1-3-24,2-3 0,0-4 64,1-8 48,1 1 24,-4-14 64,7-1-103,-7-5 15,-3-4-8,4 1-56,-10-3 16,-3 0-40,0 4 32,-9 3-40,-3 3-8,3 15-88,-5 1-56,8 8-73,-5 10 1,4 6 24,-2 2-8,2 4 64,7 2 32,0 1-16,4 3 0,4 0 40,-3-5 32,6-5 24,-3-3 64,8-6-48,2-2 56,0-9 56,6 0 0,-2-13 128,4-2 8,0-6 8,2-4 49,5 0 111,-4-1-24,1 3-8,-2 3-48,-7 7-240,-2 2-32,-7 8-40,-3 3-32,-3 5 16,-4 6-16,-4-1-56,-2 16 16,-5 8-32,3 5 16,2 13 0,3-11-8,3-3 56,1-7-16,3-10 40,2-3-16,1-10 8,1-4 32,4-11 88,-2-5 0,13-10-8,-5-5-40,7-4-48,3-1 0,-7 0 24,2-1 0,-11 9-32,-1 4 8,-10 14-16,-1 9-40,-3 14-40,-2 10-8,-9 13-32,4 2 64,0-1 56,7-3 0,8-8 0,7-3 8,2-11 0,1-4-8,2-8 0,0-3 0,2 0-56,-3-6-56,-5-7-440,-2 0-345,-6-5-943,-4 0-592,-8-1 1535</inkml:trace>
  <inkml:trace contextRef="#ctx0" brushRef="#br1">12461 308 7562,'-11'-8'3776,"11"5"-799,0 1-1305,11-2-495,6 1-353,15-2-328,13 0-16,13-1 8,6-3-112,6 1-232,2-4-80,1-1-64,2 3-72,-2-2-936,-7-2-1080</inkml:trace>
  <inkml:trace contextRef="#ctx0" brushRef="#br1">13906 805 4089,'-27'6'2240,"26"-5"-487,1-1-145,0 2-208,0-2-207,0 0-249,0-1-160,0 0-160,3-11-88,4-10-40,22-31 56,-12 22-63,0-5-73,5 1-176,-2-1-64,4 6-72,-1 3-16,-1 6-32,-1 8-24,-7 3-16,2 2-32,-6 7 16,3 1-48,-1 8 32,-5 2-8,2 9 8,-1 2 24,-6 7-8,4 3 40,-5 2 40,-1 0-8,1 0 16,-10-6-8,6 1-48,-6-6 48,-4-3-48,5-2-32,-6-8-104,-2 0-176,-1-8-528,2-1-385,1-5-1471,6-1-601,12 1 2001</inkml:trace>
  <inkml:trace contextRef="#ctx0" brushRef="#br1">14249 750 3305,'28'-27'2520,"0"-8"-135,3-11-217,4 0-255,-2-7-609,2-1-192,0 4-336,-8-6-88,-9 1-247,-1 0-177,-12-5-136,3 9-48,-7 12-80,1 12 128,-2 21 96,-2 10 24,-10 23-40,-4 8-72,-5 21-136,0 8-64,3 4 56,2 3 16,5 1-40,4 2 56,7-6-16,0-10-8,4-17-8,0-8-16,0-18 8,0-3 8,-2-5 16,-2-7 24,0-4-8,0-8 8,-1-10 8,1 0-32,1-7-24,1 2-40,3 1 16,2 2-16,-4 7 56,5 2-40,3 9 0,-4 0 40,8 2-40,3 0 40,-3 1-16,9 2-16,-3 4 32,-3 3-16,-6 4 32,-6 1 8,-3 4 24,-2 5-16,-1 1 0,1 2-24,2 1 16,-2-4 8,10 1-40,1-2 32,-5-10-32,6 1-8,2-11 64,6-1-16,12-5 496,-2-6 88,2-7 208,-1-7 88,-8-5-239,-5-1 23,-9-3-168,-4 4-96,-8-6-208,-2 8-120,-9 4-72,-3 3-32,-6 13-48,-2 10-32,-5 10-96,4 10-40,-1 11-184,2 2-152,6-1-529,8 3-255,7-2-280,7-1 56,8-3 495,1-9 321,0-3 464,0-4 192,2-4 88,1 1 24,3-4 88,3 1 16,4-5 224,0-3 88,4-7 504,2-7 145,1-7 167,6-4 40,-18-8-288,-9 20-79,-1-3-153,32-54-112,-3-10-200,-4 1-72,-11 19-240,1-3-32,-4-1-104,-6 1-32,-2 10 24,-3 10 16,-6 17-16,-1 13-8,-6 11-8,-1 5-96,-13 23 32,-2 13 0,-7 19-8,0 12 32,5-1-64,-1-2 8,14 2-48,-5-3-32,9 6 32,2-6-32,-3-12 56,12-6 96,0-19-8,8-4 40,7-10 24,-1-8-8,1-7 32,0-5 48,7-14 32,3-2 32,-2-11 48,-1-5 16,-3-3-32,-7-5-48,-4 2-56,-3 4-8,-2 3-24,-3 4-16,-7 10 8,-3 5-64,-15 11-104,0 9-32,-9 19-56,1 10 16,-3 17 8,3 6 16,8 9-32,1-5-72,10-6 16,8-9 56,9-14 24,7-11 72,7-6 24,1-2-24,3-12-56,-3 1-40,-2-12-456,-3-2-321,-4-6-799,-5-3-473,-7-2 1425</inkml:trace>
  <inkml:trace contextRef="#ctx0" brushRef="#br1">14308 307 4617,'-15'-1'2809,"6"1"-201,6 1-407,3-1-585,-1 1-376,1-1-552,0-1-200,3 0-127,24-5-25,42-12-56,-19 10-40,7-5-120,5 5-112,-5 1-80,-2 0-112,-2 10-977,-4 0-1967</inkml:trace>
  <inkml:trace contextRef="#ctx0" brushRef="#br1">14980 344 6401,'7'-3'3209,"10"1"136,3-2-2089,14-2-120,10 3 65,11-6-489,10-2-160,1-4-320,-2 3-104,-16 6-360,-9-1-144,-11 5-1345,-16-10-2295,-11 3 2663</inkml:trace>
  <inkml:trace contextRef="#ctx0" brushRef="#br0">16398 510 5201,'-5'-5'2833,"12"4"-321,3-1-903,12 2-545,4-3-104,6-1-296,-2-2-144,9 1-264,-1 4-136,-3 1-112,-5-4-88,-9 7-80,-2 0-128,-6-3-1072,-5 5-1665,-9-5 1961</inkml:trace>
  <inkml:trace contextRef="#ctx0" brushRef="#br0">16408 611 7066,'-13'3'2992,"13"-2"-1696,11 1-303,5 6-305,14-17-200,10 4-184,1 1-152,-1 4-272,-4 8-96,-8-2-648,-4 1-1057,-13-1 1257</inkml:trace>
  <inkml:trace contextRef="#ctx0" brushRef="#br0">16406 830 6801,'4'-8'3105,"9"-1"-1449,13 5-895,4-6-177,5 4-352,0-2-136,3 6-480,-3-1-1073,-4 1 969</inkml:trace>
  <inkml:trace contextRef="#ctx0" brushRef="#br0">16450 531 5641,'-1'-6'2937,"-3"2"-569,4 4-943,0 4-713,0-4-176,-1 5-312,-1 18-56,-9 35-8,3-23-24,1 1-96,7 3-64,0-11-104,0-1-88,0-6-264,0-4-536,0-6 680</inkml:trace>
  <inkml:trace contextRef="#ctx0" brushRef="#br0">16823 854 7642,'18'28'3328,"2"-43"-1663,6-1-377,0-7-272,5 2-152,-4-10-175,0 1-33,-5 5-240,-2 3-56,-7 12-96,-6 1-112,-5 9-48,-4 2-40,-5 11-56,2 3-16,-11 5-8,7 4-8,-6 1-24,2 0 24,4-1-24,2 1 0,5-4 48,3-2-8,4-9 48,1-3-16,7-1-24,2-7 32,4 0-24,5-5-16,-2-11 32,3 1-16,0-2-8,0-4 32,0 3-40,-6 0 8,-8 4 48,-1 2-16,-10 7 16,-1 6 8,1 4 0,-1 8 160,1 4 80,4 2-16,2 1 16,6-2-184,5-2-112,0-4-104,3-9-520,5 2-672,3-11 816</inkml:trace>
  <inkml:trace contextRef="#ctx0" brushRef="#br0">17637 587 8730,'-47'-7'3825,"46"5"-1977,-1-1-184,2 3-607,0 0-121,5 0-320,15 0-80,41 0-80,-27-2-152,10-1-104,2-2-64,-12 3-88,-4-1-24,-12 3-144,-3 4-88,-10 3-400,-5 4-440,-9 1-656,-3-1-465,-11 2-1760,-5-2 2537</inkml:trace>
  <inkml:trace contextRef="#ctx0" brushRef="#br0">17605 730 6409,'-3'-1'3089,"11"-2"-985,3-3-639,8-1-473,1-3-144,12 0-400,10-1-136,7-1-264,7 5-168,-6 2-1144,-3 2-2609</inkml:trace>
  <inkml:trace contextRef="#ctx0" brushRef="#br0">18567 290 6425,'6'-6'3489,"-4"1"-384,-3 0-969,0 4-487,0 1-209,0 0-472,0 0-208,-6 13-368,-21 37-96,-1-19-144,-5-4-80,-4 12-16,-8-6-40,6 4-8,3-2 0,6-9-8,1-2 24,8-6 16,4-2-48,8-5-16,0 2 24,6-2-8,-5-1 24,6 3-16,3 1 16,6 1-16,6 5 16,4 0 353,6 3-41,6-3 216,4-4 0,2 2-208,0-2 40,-5 2-104,-3-1-32,-4-4-72,-7-2-48,-1-2-88,-7-2-16,-6-3-48,1-2 56,-5-1-24,3-1-88,-2 0-528,2-1-616,-1 1-1545,-5 0-2376</inkml:trace>
  <inkml:trace contextRef="#ctx0" brushRef="#br0">18622 712 5649,'-74'43'2513,"81"-47"-1209,-2-6-136,6-5-376,1 2-39,-2-8-17,3 1-64,0-2 24,8-1-40,4 4-112,1-1 8,-4 2-191,-3 8-73,-8 2-144,-2 5-112,-6 11-32,-4 2-8,-6 14-40,-2 7 48,-3 10-56,0-2 40,2 1 0,3-2 0,6-17 48,1-3-48,6-10 16,4-6 0,3-6 24,3-3 24,8-4 16,5-11 24,3-7-32,3-4 16,-2-11 24,6 9 88,-14 5 144,-3 6 32,-9 16-56,-13 4-104,-1 10-136,-11 6-8,-2 13 104,-1 4 40,1 10-48,10-3-16,2-3-112,7 1-64,13-12-112,-2-6-200,5-9-1208,6-8-2105,-2-8 2393</inkml:trace>
  <inkml:trace contextRef="#ctx0" brushRef="#br0">19269 310 4609,'-1'-25'2561,"2"10"-521,0 1-64,1 6-503,0 5-297,-2 5-392,3 18 32,-3 5-136,0 12 25,-5 14-105,-3-3-128,-3 12-224,-4 9-80,-2 7-48,-1 3 32,1-4 88,3-8 24,4-19-56,4-9-72,5-8-96,0-10-48,4-6 24,1-5-72,4-10-328,-2-7-576,0-9-2905,1 2 2617</inkml:trace>
  <inkml:trace contextRef="#ctx0" brushRef="#br0">19637 415 5665,'0'-8'2985,"0"0"-1041,0 1-503,3 8-249,-3-1-584,0 0-184,-1 4-224,-3 14-24,-8 45-48,0-19 16,-5 12-104,0 2-40,-4 4 32,-1-3-24,6-6-32,2-10-64,-1-17-24,10-3-40,2-17-176,3-4-400,10-4-2057,-10-10 1889</inkml:trace>
  <inkml:trace contextRef="#ctx0" brushRef="#br0">19497 656 4529,'0'0'2128,"2"0"-831,11 5-337,-4-1-152,15 0 224,6-1 113,2-5-201,3-5-64,0-2-280,1-7-72,4 2-152,-5-2 24,-6-2-16,-1 1-48,-18 1-7,5 6 39,-15 3 96,-5 0 0,4 9-56,-11-2-104,0 9-192,-1 8-56,-7 8-48,2 12 0,2 6-24,-1 1-8,10-2-56,0-4-80,8-10-104,4-5-168,0-5-552,0-12-433,-3-8-2223,-1-4 2351</inkml:trace>
  <inkml:trace contextRef="#ctx0" brushRef="#br0">19649 314 6425,'-29'-75'3001,"27"71"-1265,2 1-335,5 7-441,5 0-72,6 6-120,5-5 32,5-3-31,5-1-73,2-9-104,2-2-32,-4-8-120,-1-4-16,-8-1-24,-5 1 0,-6 6-72,-6 0 0,-5 7-23,0-2-33,0 9-32,-2-3-32,6 5-120,-8 5-56,-2 2-32,0 7-16,-5 8-24,11 7-8,-1 7-240,-3-3-256,2 1-1097,9 1-727,-4-2 1447</inkml:trace>
  <inkml:trace contextRef="#ctx0" brushRef="#br0">20251 413 10242,'1'-7'4529,"2"8"-2480,-7 1-257,4 21-680,-10 0-352,-8 15-384,1 0-103,-1 15-201,-1 2-48,0 2-80,2 1-73,0-15-199,4-2-520,6-14-1080,2-6-1233,2-8 1889</inkml:trace>
  <inkml:trace contextRef="#ctx0" brushRef="#br0">20215 770 6745,'76'2'3273,"-72"-12"-1264,1-5-705,2 2-168,11 0-80,-2-1 9,3-4-113,-1-4-16,0-5-104,11 3-72,-5 0-112,3 3-95,-9 8-233,-8-4-48,-2 12-160,-7 0-8,-3 9-80,-2 7 0,-7 3-24,-5 10 0,0 7 8,-4 4-24,1 1-40,7-1-40,4-5 64,3-9-56,8-1 64,0-11 24,5-6-56,6 2 32,3-11 32,3-7-8,9-10 32,-2-5 8,4-5-24,0-1 0,-3 2 32,-3 7 0,-9 9-16,-5 5 8,-6 11-64,-4 0 24,-3 9 0,-4 9-16,-4 7 48,0 5-32,3 4-56,4 3-24,4-4-224,6 0-200,5-11-465,0-3-239,0-14-336,0-6-161,-1-12-447,1-4-1145,0-7 2193</inkml:trace>
  <inkml:trace contextRef="#ctx0" brushRef="#br0">20821 327 5881,'-18'-15'3337,"3"0"-48,12 5-1369,-4 1-280,4 5-303,9 8-489,-1-3-72,23 12-304,10-2 48,7 4 152,4 7-79,-4-1-145,-4 7 8,-8 0-80,-1 2-72,-16 6-24,-7-1-64,-8 7-168,-8-5-32,-6 10 16,-10-4-16,-6-3-40,-10 0-16,-5-9-88,-1-4-104,3-8-208,15-1-464,18-8-1305,6-7-1792,27-4 2489</inkml:trace>
  <inkml:trace contextRef="#ctx0" brushRef="#br0">21418 603 6889,'-40'-54'3553,"30"52"-1296,4 3-609,3 0-296,12 7-391,4-4-73,16-1-240,9-1-24,3-1-264,7 4-96,-12-1-152,0 3-64,-6-5-64,-7-3-120,-1 2-184,-9-1-256,-11 0-792,-11 1-569,-8-1 1177</inkml:trace>
  <inkml:trace contextRef="#ctx0" brushRef="#br0">21349 672 8554,'-2'3'3633,"14"0"-1969,5 0-296,16-3-408,8 1-255,3-1-393,0-1-208,-9 0-920,1-1-1697</inkml:trace>
  <inkml:trace contextRef="#ctx0" brushRef="#br0">22077 772 7138,'5'-6'3440,"6"-6"-1079,5-7-473,11-7-255,10-6-225,11-12-384,0-1-224,6-3-344,-6 4-96,-5-3-192,-10-2 40,-11-7-32,-7 1 25,-6 0-25,-2 6-48,-11 17-96,0 11 8,-6 15-24,-3 11-16,-7 19 0,-1 10-24,-11 26 0,1-1 16,3 3 16,2 6 0,7-8-16,4 2 8,7 3-16,2-12 8,6-11 0,3-11-8,8-12 8,-5-11-8,5-9-16,1-5 32,3-19-16,1 3-24,2-4 16,-2 5-8,-5 7-24,-2 6 32,-8 3 0,-1 2-24,0 7 48,0-4-8,0 2 8,1 19 0,9 31-32,0-22 0,-1-4-32,4 1-17,3-7-79,0-1-48,-1-8-88,-6-11-248,-2-2-496,-4-2-248,-4-13-737,2 6-735,-6-15 1872</inkml:trace>
  <inkml:trace contextRef="#ctx0" brushRef="#br0">22194 505 8162,'-12'-7'3985,"12"8"-1841,7-1-720,10 4-311,18 4-657,3-4-104,20 6-216,-7-5-32,-3 3-216,-2 4-160,-19-9-744,1 6-961,-5-9 1281</inkml:trace>
  <inkml:trace contextRef="#ctx0" brushRef="#br0">22754 551 6961,'6'-3'3465,"1"-2"-1104,-7 5-529,1 4-680,-2-4-303,0 0-441,-11 13-224,-39 38-152,29-20-8,8 5-40,1 1 16,12-8 16,3-5-24,8-9 40,3-10-16,4-5 0,4-3-8,4-14 16,3-1-16,-4-11-8,5 4 0,-9-2-48,-4 7 32,-10 7-56,-2 6-24,-4 10 8,-1 2-16,-1 11 48,0 0-40,2 6 48,1 3-8,6 0 24,-2-7 8,5 1-16,-2-9 48,2-9 80,-2-1 96,4-14 104,-5-2 280,0-9 232,2-2 96,5-8 40,-8-2-256,0-1-327,-13-1-169,1 3-136,1 2-48,-2 12-32,6 11-80,-5 11-240,-5 6-385,5 9-1095,4 6-817,-3 1 1585</inkml:trace>
  <inkml:trace contextRef="#ctx0" brushRef="#br0">23346 200 15771,'-9'28'480,"-4"12"65,-9 32 455,-15 2-312,7 2-160,8 4-304,10 3-136,13-12-112,4 2-72,10-20-520,3-13-552,4-7-2369,-2-7 2265</inkml:trace>
  <inkml:trace contextRef="#ctx0" brushRef="#br0">24268 476 7266,'-2'-10'3904,"1"9"-447,-1 2-1753,-2 9-711,3 7-265,-5 5-440,2 3-120,2-8-72,-3 10-40,1 3-64,3-4-136,-1 11-176,0-18-176,0-8-849,-2-3-679,1-5 1272</inkml:trace>
  <inkml:trace contextRef="#ctx0" brushRef="#br0">24188 659 8834,'-24'-73'3841,"33"72"-2033,-1 2-328,3-1-727,3 3-225,1 2-408,2-10-184,0 13-360,-1-2-529,1-3-2831,7 7 2583</inkml:trace>
  <inkml:trace contextRef="#ctx0" brushRef="#br0">25408 207 11330,'7'25'4633,"9"17"-2720,3 10-33,7 11-175,0 4-57,5 24-272,-2 4-168,-18 5-487,-27 6-177,-18-7-352,-10 5-112,-8-8-128,18-11-400,-50-17-1481,-22-7-1319</inkml:trace>
  <inkml:trace contextRef="#ctx0" brushRef="#br0">24785 212 7322,'1'36'3488,"16"-63"-1455,12-6-809,-2-4-200,2 0-296,2 2-87,-8 10-105,-3 1-16,-13 7-56,2 10-32,-7 2-144,-2 6-104,-6 13-80,-4 4-72,-9 17-24,-4 5 8,-1 14 16,-3-2-8,9-2 8,1-8-24,9-12-32,3-3-80,-5-14-392,7 0-464,-1-6-1033,-4-7-1583,1-4 2255</inkml:trace>
  <inkml:trace contextRef="#ctx0" brushRef="#br0">24606 461 9170,'2'1'4089,"1"-1"-1945,17 1-767,3-1-305,13-3-416,2-2-184,-2 1-408,-1-1-96,-4-1-328,0 1-432,-8 5-1417,-4 3-1976,-10 12 2673</inkml:trace>
  <inkml:trace contextRef="#ctx0" brushRef="#br0">24720 647 8762,'3'-3'3929,"6"-2"-2001,1-1-376,11 2-103,1 4-329,-8 0-240,-8 8-432,-3 8-152,-9 3-208,-4 4-80,3 2 16,-6-2-16,7-2 144,11 2 96,-1-6 57,4-2 103,3-5-40,5-3-64,21 4-96,10-4-88,15 6-280,0 5-496,-17-1-2609,-9 9 2265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9-15T11:54:31.360"/>
    </inkml:context>
    <inkml:brush xml:id="br0">
      <inkml:brushProperty name="width" value="0.05" units="cm"/>
      <inkml:brushProperty name="height" value="0.05" units="cm"/>
      <inkml:brushProperty name="color" value="#3165BB"/>
      <inkml:brushProperty name="ignorePressure" value="1"/>
    </inkml:brush>
    <inkml:brush xml:id="br1">
      <inkml:brushProperty name="width" value="0.05" units="cm"/>
      <inkml:brushProperty name="height" value="0.05" units="cm"/>
      <inkml:brushProperty name="color" value="#177D36"/>
      <inkml:brushProperty name="ignorePressure" value="1"/>
    </inkml:brush>
  </inkml:definitions>
  <inkml:trace contextRef="#ctx0" brushRef="#br0">22173 496 4689,'35'21'2785,"-19"-28"-713,10-9-320,4-6-295,3-9-473,4-2-160,-1-6-96,-1-5-96,6 8-151,-5-3-65,-3 1-168,-4 0-40,-15 0-112,-4-4-88,-11 8 8,-4 4-8,-6 12 16,-3 7 24,-3 15-48,-4 12-32,-6 21-32,6 14 32,-5 13 16,2 5 8,6 4 8,-5-2 0,7-2-8,6-4 8,6-14 0,4-14 0,0-12 0,2-9 0,5-11 16,5-8-24,7-14 24,1-3-24,-1-13-24,3 1 0,-9-1-8,-3 4-40,-1 9 72,-6 5-48,1 8 8,-3 7 0,-5 7 32,4 4 24,0 6-24,4 3 56,1 3-88,1-2 40,2 3 8,2-5-8,2-5 24,0-2-8,1-7-16,2 1-72,-5-5-144,-1-4-153,-9-4-839,-2-3-960,-6-2 1392</inkml:trace>
  <inkml:trace contextRef="#ctx0" brushRef="#br0" timeOffset="568.61">22310 396 7482,'-9'0'3304,"9"2"-1535,12 4-921,5 0-176,9 0-328,4-1-96,7-1-224,0 0-176,4 0-648,0-3-1569,-10-1 1577</inkml:trace>
  <inkml:trace contextRef="#ctx0" brushRef="#br0" timeOffset="1429.35">22350 763 7682,'0'1'3344,"4"-1"-1535,9 5-249,7-5-256,12 0-23,15 0-393,10-4-184,11 4-360,-5-8-160,7 1-152,-6 1-88,-8-3-320,-1 9-520,-18 0-2761,-6 0 2457</inkml:trace>
  <inkml:trace contextRef="#ctx0" brushRef="#br0" timeOffset="2983.37">22549 930 4849,'-49'23'2217,"48"-26"-1041,1-2-328,5 0-248,6 0 72,5 0 128,6 4 33,3 0-153,1 2-136,-3 7-288,-6 1-48,-10 10-88,-8 0-40,-12 3 16,-3 7-8,-9-3-16,-2 2-24,0-5-32,-4-8-16,8 1 0,3-6-24,4-4 16,5-3 0,9-6-16,2-1 0,5-6-16,2 1 16,5-2 8,0 2 32,0 3 40,-1 4 0,-1 2-8,4 5 24,-5 5 32,-1 3 208,1 6 224,0-2 24,4 6-8,5-6-199,6-5-233,5-6-40,-1-8-88,-2-5-40,1-2-200,-2-4-153,2-3-1215,-9-5-1737,5-4 2177</inkml:trace>
  <inkml:trace contextRef="#ctx0" brushRef="#br0" timeOffset="786.38">22773 325 6161,'7'-4'3049,"-5"4"-1161,-4 4-559,-3 8-601,-1 4-224,-4 5-200,1 6-88,1 7-184,-5 0 0,9-1-16,-2-6 8,8-4-24,1-9 0,3-8 8,6-3-24,-1-8 56,6-7-32,-3-9-8,6-2 8,2-5 0,3 3-8,-2 6-16,-10 2 32,-10 12-32,-3 5-8,-7 4 8,-1 11-8,-2 7-16,0 2 56,9 8-24,1-5 8,9 0 8,-1-5 8,8-11 24,0-8 16,4-4 608,-2-9 104,2-6 289,1-4 87,-3-11-432,-2 0-32,-5-3-264,-2 3-112,-9-4-136,-2 6-104,-9-2-72,-4 4-96,-1 10-184,-3 8-160,-2 12-776,2 6-488,-2 9-2537,0 5 2664</inkml:trace>
  <inkml:trace contextRef="#ctx0" brushRef="#br0" timeOffset="14189.92">23419 70 3953,'-11'4'2344,"-5"7"-719,-7 16-113,-6 12-240,-5 22-552,-3 12-127,2 16-337,-4 10-104,2 0-72,8 4-72,13-4-32,11-8 8,25 2-184,7-7-208,14-10 272</inkml:trace>
  <inkml:trace contextRef="#ctx0" brushRef="#br0" timeOffset="3850.35">23355 443 5969,'1'-13'2905,"3"6"-929,-3 0-231,0 11-561,1 6-152,-2 13-272,-2 13-168,-3 13-111,-1 7-105,-1 3-304,-3-9-8,0 2-8,-4-3-32,1-7-8,5 5-80,-1-13-208,9-7-281,4-12-1855,1-12 1648</inkml:trace>
  <inkml:trace contextRef="#ctx0" brushRef="#br0" timeOffset="4685.57">23735 666 4129,'57'-51'2544,"-52"46"-55,-4-7-697,-1 14-607,-4-4-281,-2 11-432,-2 8-168,-9 5-168,-2 4-32,-3-3-32,-7 1-24,-1 1-32,7 2 24,-1-2-40,4-4 24,0-3-16,1-6-24,1-6 24,4-1-8,5-5-8,-5-8 8,13-2 0,1-5 0,10-6 32,4 2-8,4 1 0,-2 1-24,-4 3 8,3 3-16,-8 5 24,6 3 8,-7 9 56,4 4 128,2 3 80,-4 6 16,3 0-48,-9-2-88,3 7-120,-3-1-16,8 5-32,4-2-16,-1-7-64,5-2-128,0-11-88,4-5-264,2-10-2040,-3-7 1839</inkml:trace>
  <inkml:trace contextRef="#ctx0" brushRef="#br0" timeOffset="5170.03">24041 519 8218,'1'0'3545,"-1"12"-1753,-4 1-240,1 19-488,-3 0-95,-6 12-409,7-2-176,-3 1-176,-1 1-88,5-5-56,-7 0-64,5-6-88,3-4-88,-2-9-296,5-4-512,2-9-2289,0-7 2185</inkml:trace>
  <inkml:trace contextRef="#ctx0" brushRef="#br0" timeOffset="5508.83">24318 374 5857,'4'-9'2913,"5"5"-881,-3-2-223,5 5-417,5 1-104,-7 0-224,0 1-95,-6 2-193,-1 4-104,-4 7-176,-4-1-120,-8 10-144,-2 2-56,-5 8-104,-2 1-16,-3 2-40,1-4 24,13-3 232,3-12 56,17-4 25,6-4 79,13-9-136,2 0-40,3-7-48,3 3-104,-1-6-368,13 8-536,2-1-2713,-6-1 2361</inkml:trace>
  <inkml:trace contextRef="#ctx0" brushRef="#br0" timeOffset="15139.41">24509 906 5929,'-8'-43'2673,"23"46"-1289,1 0-328,10-3-488,4 0-207,5-3-265,1-1-176,-2-1-793,-1 0-1615,-8-3 1640</inkml:trace>
  <inkml:trace contextRef="#ctx0" brushRef="#br0" timeOffset="14935.32">24595 713 6097,'-2'5'2865,"0"-1"-1193,-9 3-784,5 13-255,-3 6-321,1 3-88,2 7-144,-1-6-24,-2-1-48,4-2-64,5-13-96,0 3-80,2-10-416,-4-7-1113,0-6 1201</inkml:trace>
  <inkml:trace contextRef="#ctx0" brushRef="#br0" timeOffset="15692.99">24889 839 8066,'-58'54'3432,"66"-62"-1967,13 2-369,5-5-480,7-1-272,6 2-344,-8-2-56,-1 7-192,-10 5-96,-7 3-640,-4 3-905,-9 1 1209</inkml:trace>
  <inkml:trace contextRef="#ctx0" brushRef="#br0" timeOffset="15915.56">24997 904 4745,'-32'63'2793,"44"-63"-185,-5-3-639,1 2-577,-8 4-256,-9 3-520,-3 10-208,-11-1-264,-4 1-112,6 0 16,-9-4-8,18 4 8,6 2-24,-4-7 0,21 5 24,-2-7-32,0-5 32,16-4-48,-2-4 8,16-6-64,3 1-32,6-1-320,-4-7-648,-8-13 712</inkml:trace>
  <inkml:trace contextRef="#ctx0" brushRef="#br0" timeOffset="15454.03">25083 471 5201,'1'-7'3161,"-1"5"320,-2 4-1809,-3 8-504,-5 10-224,0 9-488,-3 4-119,-3 8-249,1-3-64,-2-6-128,1 1-177,1-7-879,0 2-1608,10 0 1807</inkml:trace>
  <inkml:trace contextRef="#ctx0" brushRef="#br0">25285 149 1936,'0'0'0,"0"0"936,0-2 0,0 2-936,-13-20 0,13 20 736,-4-9 0,4 9-736,-3-1 0,3 1 544,-3-4-8,3 4-536,-3-2 0,3 2 424,-2 0 8,2 0-432,0 0 0,0 0 440,0 0 0,0 0-440,0 0 0,0 0 392,0 0 0,0 0-392,0 0 0,0 0 384,0 0 0,0 0-384,0 7 0,0-7 336,0 19 16,0-5-352,2 3 0,0 2 328,1 0-8,-1 2-320,3-4 0,0 0 336,2 1-8,-2 2-328,1-3 0,1 4 304,2-2 16,0 7-320,-1-1 0,4 5 304,0 2 0,2 1-304,-3-1 0,0 2 320,-1 0 8,-3-1-328,-2 0 0,-2-3 272,-3-1 16,-1 1-288,-2 5 0,-1 3 240,1 1 0,-4-1-240,0-5 0,0-2 200,0-4 0,-3-1-200,-3 0 0,-3-1 168,-1-2-8,0-1-160,1 1 0,1-3 96,1 2 0,-1-3-96,3-2 0,0-2 56,0-2 0,2-1-56,2-5 0,2-3 16,3-3 8,1 1-24,0-1 0,1-1 0,-1 0 0,0 0 0,1 0 0,0 0-16,1 0 0,0 0 16,0 0 0,0 0-80,0 0 8,0 0 72,0 0 0,0 0-152,0 0 8,0 0 144,1-1 0,-1 1-11376</inkml:trace>
  <inkml:trace contextRef="#ctx0" brushRef="#br0">20536 368 5920,'0'0'0,"0"0"0,0-2 0,0 2 360,0-1 0,0 1-360,0-4 0,0 4 864,0-2 8,0 2-872,0-1 0,0 1 816,0 0 8,0 0-824,0 0 0,0 0 536,0 0 16,0 0-552,0 0 0,0 0 360,0 0-8,0 0-352,-5 1 0,5-1 272,-4 16 0,4-16-272,-3 31 0,0-12 216,-1 7 0,-2-2-216,1-4 0,0-1 200,-1 0 8,2-1-208,-3-4 0,1 1 184,1 0 0,-2 0-184,2 0 0,-2-3 152,-1 3 0,3-2-152,1 0 0,1-6 144,1-1 8,0-2-152,2 0 0,0-1 128,0 1 0,0-3-128,0 0 0,0 1 128,0 1-8,0-3-120,0 1 0,0 1 120,0-1-8,0 0-112,0-1 0,0 0 96,0 0-8,0 0-88,0 0 0,0 0 64,0 0 8,0 0-72,-3 0 0,-1 2 16,3 1 0,-1-1-16,1 0 0,1-2-11448</inkml:trace>
  <inkml:trace contextRef="#ctx0" brushRef="#br0">20582 394 5224,'0'0'0,"-1"0"0,-3 0 0,1 0 24,2 0 0,0 0-24,-1 0 0,1-2 32,-1 2-8,-2-3-24,3 2 0,-1 0 360,1 1 0,-1 0-360,0-2 0,-3 2 520,2-3 0,1 3-520,2 0 0,-4 0 512,3 0 8,-1 0-520,1 0 0,0 0 576,-1 0 0,2 0-576,-3 0 0,2 0 528,1 0 8,1 0-536,2 0 0,-3 0 480,2 0 0,-1 0-480,2 0 0,2 0 424,-2 0 8,6 3-432,6-1 0,4 0 424,2-2 8,-3 0-432,0-1 0,-2-2 328,-3 0 16,-2 1-344,1 2 0,-1 0 288,-1-1 0,0 0-288,0 1 0,1 0 272,-1 0 16,-2 0-288,-1 0 0,-5 0 232,0 0 8,-1 0-240,0 0 0,0 0 176,3 0 0,-4 0-176,3 0 0,-3 0 128,1 0 8,0 0-136,-1 0 0,0 0 88,0 0 16,0 0-104,0 0 0,0 1 40,2 2 16,-2 0-56,-2-1 0,1-1 0,0 3 0,1-1 0,0 5 0,0-8-12144</inkml:trace>
  <inkml:trace contextRef="#ctx0" brushRef="#br0">20541 578 5824,'0'0'0,"-1"0"0,-1 0 0,1 0 8,0 0 0,-1 0-8,2 0 0,0 0 16,0 0 8,0 0-24,0 0 0,0 0 344,0 0 16,0 0-360,0 0 0,0 0 520,0 0 8,0 0-528,0 0 0,2 0 632,-1 0 0,2 0-632,2 2 0,5 3 552,-2-5 16,6 2-568,4-1 0,0 2 528,3 1 0,-3-4-528,-2-3 0,0 0 448,-5-1 8,1 1-456,-2 1 0,-1 2 400,-2 0 8,-2 0-408,2 0 0,0 0 320,0 0 8,-1 0-328,-4 0 0,0 0 280,-1 0 0,3 0-280,-4 0 0,3 0 192,-3 0-8,2 0-184,0 0 0,-1 0 96,-1 0 8,-1 0-104,-1 0 0,0 0 32,2 2 8,0 1-40,0 0 0,0-3-10992</inkml:trace>
  <inkml:trace contextRef="#ctx0" brushRef="#br0" timeOffset="-2322.15">21182 762 4793,'-1'0'2865,"0"-2"47,0 1-1127,0 0-401,0 0-192,1 1-376,-2 1-256,-16 16-303,-23 25-121,20-20-96,-5 0 24,-6 2-32,-3 0 0,7-7 16,1-6-48,9-7-32,2-5 48,8-7-48,7-6 32,4-4 8,6-2-48,4 0 24,1 2 0,-1 4 32,3 5 24,-1 7-8,0-1 8,3 7-8,-1 3 32,-5 8 72,-4 3 32,2 5-16,-3 4 8,3-3-88,1 1-88,4-8-144,4-5-216,10-12-1761,4-9 1497</inkml:trace>
  <inkml:trace contextRef="#ctx0" brushRef="#br0" timeOffset="-1658.71">21525 724 6521,'-8'5'3585,"3"1"-1016,11 3-897,-5-5-264,14 1-599,0-5-161,11-5-368,8 1-160,1 4-376,4 0-712,-10 2 671</inkml:trace>
  <inkml:trace contextRef="#ctx0" brushRef="#br0" timeOffset="-1851.77">21561 623 8922,'-30'-38'4041,"30"38"-2185,9 4-400,-7-2-255,18 4-393,-5-5-96,7 3-304,3-3-72,-1-1-208,2 4-72,-4-4-56,3 5-40,-11-4-80,-5-3-104,-6 4-880,-8 1-400,-7 5-1401,-6 2-1224,-5-3 2729</inkml:trace>
  <inkml:trace contextRef="#ctx0" brushRef="#br0">20423 782 4416,'0'0'0,"0"0"0,0 0 0,0 0 40,0 0 16,0 0-56,0 0 0,0 0 136,0 0 0,0 0-136,0 0 0,0 0 344,0 0 16,0 0-360,0 0 0,0 0 480,0 0-8,0 0-472,2-2 0,0 2 648,-2-2 0,3 2-648,-3 0 0,2 0 616,0 0 8,-1 0-624,1 0 0,5 0 536,1 2 0,4 0-536,1 1 0,4 0 464,-2-3-8,2 1-456,2 2 0,-2 0 464,2 0 8,-2 0-472,0 2 0,0-5 448,-1 1 0,-3 0-448,-1 0 0,2 1 376,-1 0 0,-3-2-376,-4 0 0,-3 0 312,-1 0 8,1 0-320,0 0 0,0 0 320,0 0 8,1 0-328,-4 0 0,1 0 312,1 0-8,-2 0-304,0 0 0,0 0 264,0 0 16,0 0-280,0 0 0,0 0 256,0 0-1,0 0-255,0 0 0,0 0 192,-2 0 0,1 0-192,-3 0 0,2 0 96,1 0-8,-1 0-88,1 0 0,0 0 32,-1 0 16,2 0-48,-3 0 0,3 0-12871</inkml:trace>
  <inkml:trace contextRef="#ctx0" brushRef="#br0">14905 807 7232,'0'0'0,"0"0"0,0 0 0,0 0 440,0 0 0,0 0-440,0 0 0,0 0 1048,0 0 8,0 0-1056,0 0 0,0 0 880,2 1 8,-2-1-888,3 12 0,-3-12 664,4 23 0,-4-5-664,3-1 0,-3 0 432,0 4 8,0-2-440,0 0 0,-3 0 280,-2-2 8,-2 1-288,-2 2 0,-1 2 224,-2-4 16,-2 2-240,1 3 0,-3 2 152,2 1 0,-2 0-152,4-2 0,0 0 104,0 1 8,0-10-112,0-3 0,12-12-11808</inkml:trace>
  <inkml:trace contextRef="#ctx0" brushRef="#br0">19933 905 5520,'0'0'0,"0"0"0,2 3 0,-2-3 360,0 1 8,0-1-368,12 7 0,-12-7 536,22 19 8,-22-19-544,24 26 0,-13-12 368,-3 1 0,-1 0-368,0-2 0,-1 2 336,-4-2 8,-2 2-344,-2-4 0,1 2 208,-5 0 24,-2 0-232,-2 2 0,-4-3 168,0 4 0,-3 2-168,-3 0 0,-4 0 120,0 0 0,2-1-120,1-3 0,1 2 96,1-1-8,-1-5-88,1 1 0,19-11-7464</inkml:trace>
  <inkml:trace contextRef="#ctx0" brushRef="#br0">17040 1372 4616,'0'0'0,"2"0"0,-2 0 0,0 0 56,1-1 0,-1 1-56,0 0 0,0 0 56,0-3 0,0 1-56,0 0 0,0 1 440,0 1 0,0-2-440,0 0 0,-1 0 624,-2 1-8,0-1-616,-5 1 0,1 1 584,-1 0 0,-2 0-584,-4 1 0,-2 6 472,-6 0 0,2 0-472,1 0 0,3 2 416,1-2 0,-2 4-416,-1-2 0,-3 1 328,0 2 0,2 2-328,4 3 0,-4 0 280,4 4 0,0-2-280,1 0 0,-1 0 224,1 1 8,2 1-232,3 0 0,6-2 240,-4 2 8,6-3-248,1 0 0,3-1 224,2-3 8,0-3-232,2-1 0,3 0 200,2-5 0,0 0-200,5-3 0,-5 1 192,3-1 0,1 1-192,-1-1 0,7 0 184,1-2 16,0-2-200,1 0 0,1-1 184,2-1 16,-5-2-200,-3 0 0,-2-1 160,-2-1 0,-3 1-160,0 0 0,-2 2 120,-4 0 8,1-2-128,1 3 0,1-1 72,1 2 8,-5-1-80,-2 3 0,-3 1-11096</inkml:trace>
  <inkml:trace contextRef="#ctx0" brushRef="#br0">16881 1412 5224,'0'0'0,"0"-1"0,0 1 0,0 0 120,0-2 8,0 2-128,0 0 0,0-4 312,0 3 8,0 1-320,0-2 0,0 2 472,0 0 16,0 0-488,0 0 0,0 0 504,0 0-8,-2 2-496,-1 3 0,-6 7 408,1 4-8,-2 4-400,0 4 0,-1-3 424,2 5 0,-1-2-424,0 2 0,0 0 360,-1 0 8,3 0-368,-1-4 0,2 1 264,-1-3 16,3 1-280,1-4 0,1 0 256,1-5-8,1 0-248,1-1 0,0-3 248,1-3 16,-1 1-264,-1-2 0,-1 0 216,0-2 8,2 1-224,2 0 0,-2 0 168,0-2 16,0 1-184,2-1 0,-1 1 120,1-1 8,0 0-128,-1 1 0,1-1 48,0-1-8,1-1-40,-1-1 0,-2 2-9856</inkml:trace>
  <inkml:trace contextRef="#ctx0" brushRef="#br0">15970 1453 5016,'0'0'0,"0"0"0,0 0 0,0 0 184,0 0 16,0 0-200,0-3 0,0 3 584,0 0 8,0 0-592,0-3 0,0 3 736,0-2 0,0 2-736,0-3 0,0 3 560,0-2-8,0 2-552,0-2 0,0 2 368,0-1 0,0 1-368,0-1 0,0 1 304,0 0 8,0 0-312,0 0 0,0 0 232,0 0 8,0 0-240,0 0 0,0 0 200,0 0 8,0 0-208,-6 6 0,6-6 120,-11 15 8,11-15-128,-14 24 0,14-24 96,-18 28 16,18-28-112,-18 22 0,18-22 88,-14 21 0,14-21-88,-14 21 0,14-21 72,-14 18 0,14-18-72,-15 23 0,9-9 64,-2 1 8,-1-2-72,-1-3 0,-2-3 56,0 3 8,3-3-64,1 0 0,3-2 40,-4 0 8,2-1-48,1 1 0,0-2 40,1-1 16,-1 0-56,2-1 0,-1 1 48,1 0 8,-1-2-56,2 2 0,-4-2 40,2 0 8,0-2-48,1 2 0,1-2 40,1 0 16,1 1-56,-3-1 0,3 2 64,-3-4 0,4 1-64,-3 0 0,1-4 56,0 1-8,1 1-48,-1-2 0,2 2 64,0-1 8,0 0-72,0 1 0,0 0 72,2 2 0,-1-3-72,1 2 0,0 0 72,1 0 0,1-1-72,1 0 0,3-2 64,0 2 0,1 0-64,0-2 0,1 1 64,-3 0-8,0 2-56,0 1 0,-1 1 48,-2 2 8,1 0-56,2 0 0,-4 3 32,-1 2 16,3-1-48,-2 3 0,4 3 40,0 2 8,0 0-48,0-1 0,-1 2 48,-2 2 0,1 0-48,-1-4 0,1-1 40,0 0 8,0-1-48,-1-1 0,0 0 48,0-1 8,3-1-56,-5-1 0,3-3 64,-2 1 0,2-1-64,-1-1 0,1 0 64,-1 2-8,0-3-56,-1 2 0,0-2 48,1 0 0,0 0-48,3 0 0,-2 0 24,1 0 0,3 0-24,-2 0 0,-7 0-11064</inkml:trace>
  <inkml:trace contextRef="#ctx0" brushRef="#br0">16339 1478 6128,'0'0'0,"0"0"0,0 0 0,0 0 288,0 0 8,0 0-296,0 0 0,0 0 392,0 0 16,0 0-408,-1 0 0,-3 0 360,-2 3 8,-1-1-368,-2 6 0,-3 2 192,0 1 16,-2 1-208,3 0 0,2-2 200,-2-3 8,0 4-208,0 3 0,3-1 176,1 0 8,-2 2-184,2-4 0,-1 5 168,3-3 0,-4 1-168,4-2 0,0 0 184,1-4 0,3-1-184,-1 0 0,4-3 176,2-1-8,-3-1-168,2 1 0,3 1 176,-1-3 16,3 1-192,2-2 0,6 2 152,1 0 0,0-2-152,0-2 0,0 0 128,2 0 8,-3-3-136,-1 2 0,-3-2 96,0-1 0,-2 1-96,2 4 0,-5-1 64,-2 2 0,0 0-64,0-2 0,-5 2-8792</inkml:trace>
  <inkml:trace contextRef="#ctx0" brushRef="#br0">16286 1619 4120,'0'0'0,"0"0"0,0 0 0,0 0 0,0 0 8,0 0-8,0 0 0,0 0 8,0 0 0,0 0-8,0 0 0,0 0 352,0 0 8,0 0-360,0-3 0,-1 3 624,-1 0 8,-2-2-632,3 0 0,-1 2 688,0 0 8,1 0-696,1 0 0,-2 0 552,0 0 8,1 0-560,-1 0 0,0 0 432,1 0-8,1 0-424,1 2 0,1 3 312,0-5-8,-1 2-304,1 0 0,0-1 256,-1 1 16,3 0-272,1-2 0,1 0 216,3 0 0,0 0-216,1 0 0,-3-2 184,1 0 16,-1 1-200,0-3 0,1 4 192,-1-5 0,-1 3-192,-3 1 0,-2 1 200,2 0 0,0 0-200,0 0 0,-2-2 176,0 0 8,1 2-184,-1 0 0,1 0 152,1 0 0,-3 0-152,0 0 0,0 0 96,0 0 0,0 0-96,0 0 0,0 0 40,0 0 8,0 0-48,0 0 0,0 0-9872</inkml:trace>
  <inkml:trace contextRef="#ctx0" brushRef="#br0" timeOffset="-57698.01">307 385 4929,'-12'-3'2513,"-13"15"-593,-6 10-952,-3 23-416,-1 8-104,-7 10-104,6 3-103,-1 5-145,4 0-24,18 7 0,9-3-32,28-5-120,10-6-104,22-22-1377,7-11 1121</inkml:trace>
  <inkml:trace contextRef="#ctx0" brushRef="#br0" timeOffset="-59052.68">506 574 4873,'27'-21'2649,"-31"28"-553,-4 3-840,-1 7-223,-4 7-361,-1 2-208,-2 9-208,1 2-136,4-2-64,2 1-40,9-2-80,2-3 0,13-9-216,2-8-208,9-14 312</inkml:trace>
  <inkml:trace contextRef="#ctx0" brushRef="#br0" timeOffset="-58743.24">798 640 5057,'0'8'2289,"0"4"-1273,-6 3-168,-3 9-632,9 2-104,-11 4-72,1 4-24,1-4-176,-10 3-168,16-5-1072,1-3 952</inkml:trace>
  <inkml:trace contextRef="#ctx0" brushRef="#br0" timeOffset="-58500.49">838 425 7290,'-10'-7'4008,"1"0"-647,4 4-2025,1 1-359,4 3-705,4 3-240,-1 5-392,4 5-465,-1 0-2911,-1 5 2551</inkml:trace>
  <inkml:trace contextRef="#ctx0" brushRef="#br0" timeOffset="-58168.4">1004 660 6145,'59'-6'3201,"-69"14"-840,-2 12-1345,6 0-248,-5 4-424,10 2-144,3-2-200,-2-7-24,9-3-312,0-4-384,4-11 480</inkml:trace>
  <inkml:trace contextRef="#ctx0" brushRef="#br0" timeOffset="-57972.32">1117 445 6905,'-12'-20'3737,"0"3"-976,4 9-1385,1 4-368,-1 4-800,4 4-272,2 8-1136,-4 2-2305,4-3 2377</inkml:trace>
  <inkml:trace contextRef="#ctx0" brushRef="#br0" timeOffset="-57412.32">1389 388 7106,'5'10'3264,"5"18"-1191,2 2-433,2 14-72,-1 0-167,-2 5-321,-1 1-184,-5 8-400,-5 5-176,-6 12-232,-12 3-72,-14-3-264,-8 1-496,-17-7-1792,-6-1 1687</inkml:trace>
  <inkml:trace contextRef="#ctx0" brushRef="#br0">1828 999 5513,'0'0'2209,"3"3"-1033,5-3-176,6 1 344,3-5 33,4-10-129,2-3-152,4-12-360,-4-1-104,-1-5-175,2-2-33,0 0-16,2 4 0,-7 4-48,-6 1-56,-5 8-72,-7 1-32,-6 2-88,-3-1-16,-2 7-72,-1 3-24,-3 5-24,0 8 8,-5 11-24,2 7 16,2 15-8,-1 2-8,7 4 24,3 2-16,5-3 0,5-3-8,6-7 16,0-9-16,11-8 40,-2-1-8,7-13 8,-1-2 0,3-7 32,-3-8 0,4-6-8,0-4-40,0-7-96,-1-4-16,-4 0-56,-3 4-24,-5 6 0,-7 5-16,-7 11 0,-3 4-64,-5 12-72,-3 8 40,5 13 40,-2 4 119,6 8 129,2-4-104,7 1-312,4-7-112,1-11-928,11-3-1033,-4-16 1665</inkml:trace>
  <inkml:trace contextRef="#ctx0" brushRef="#br0">2368 528 10226,'-12'-7'4905,"0"2"-2288,7 3-1057,-1-1-480,6 3-904,3 2-304,0 6-1032,5 5-1000,2 8 1351</inkml:trace>
  <inkml:trace contextRef="#ctx0" brushRef="#br0">2484 873 6273,'15'-46'3057,"-9"36"-1033,-1 0-247,-5 3-417,2 1-160,-2 4-327,0 2-209,0 0-368,0 0-152,-6 18-128,-5 35 0,10-20-16,2-3 24,9-3-40,3-4 16,5-7-16,4 0-8,-3-11 24,4-1 8,-2-9 40,0-3 40,2-9 376,1-4 64,-8-9 8,-1-4-8,-9-6-368,-1 4-104,-9 0-8,-3 3-40,-8 6 0,-5 4-16,7 9 8,-1 11-8,-1 11-56,2 8 0,3 14 24,-1 10-8,9 12 40,2 2 16,5 3-8,5 0 24,-1 0 0,1 3 16,-2-2-24,0-1-16,-4-11 0,1-2 0,-4-15 24,-1 0 144,-3-8 48,-3-8-8,-4-2 48,-2-6-144,-7-6-7,-4 1-57,-5-10-32,1 0-16,-4-6-64,0-5-41,8 1-23,2-2 32,12 0-40,5 1 32,3 2-72,1-1 24,8-1 16,10 0 16,14 0 48,6-5-8,5-1 32,1-3-8,6-1 56,-2 0 8,-4 0 16,1 0 24,-7-1 0,3-3 32,-2-4 32,-7 4-8,-7 1 32,-3 6-32,-7 4-8,-5 2-8,-5 6-56,-2 0-8,-10 6-56,-1 4-40,-11 6-56,-5 6-48,2 11-16,-5 5-24,6 11 56,3 8 64,4 8 56,4-3 16,6-3 16,1-4-16,8-11-24,4-4 32,2-9 0,-1-5 16,8-9 16,4-1-8,-2-5 64,1-6 32,3-2-8,-5-5 32,1-7-24,0-1-40,-3-6 24,6 2-24,-3-1-8,-3 5-8,-3 8 8,-5 1-16,-4 11-16,-2 3-8,-5 4-48,3 7-32,-6 11 8,2 7 24,1 8 16,-2 3 0,6-7-16,3-2-48,5 0 48,3-9-8,-3-6 0,7-4 40,0-9-24,-1-5 16,3-10 24,-1-8 8,3-11-24,-2 0-32,2-2-8,-3 1-32,-9 7 56,0 5 24,-8 13 8,-1 6-16,-1 10 24,-5 7-24,0 9 0,0 6 32,4 6 0,3-2 8,2-4 16,5-4 16,1-6-32,6-3 16,10-3-112,-2-3-104,8-7-1040,3-4-1048,-1-2 1399</inkml:trace>
  <inkml:trace contextRef="#ctx0" brushRef="#br0">3489 1035 5425,'4'-12'2729,"9"1"-1057,37-33-40,-19 27-527,-3 2-185,-5 0-176,0 7-64,-10 4-224,0 3-104,-4 2-136,-3 5-80,-1 6-64,-1 3 8,-3 7 8,-1 2-16,-3-3-15,-4-1-25,-2-3-16,3 1-32,-3-8-64,3 3-41,0-9-39,-3 0 16,7-4-8,-2-1 32,3-3 64,1 4-24,0-2 80,0 1-8,0 0 8,1-3 16,3-5 16,-3-1 16,29-31 32,-23 21 16,6 0 24,5-1 48,6-5 8,0-1 9,4-11 247,-4-4 56,3-6 64,0-1-8,1-1-168,-4-2-32,0 7 40,-3 3 64,-12 0-32,-2 10-48,-6 5-152,-2 6-55,-2 12-41,2 5-48,-7 13-32,-4 15-40,-5 18-64,-2 8 24,1 11 0,2 5 0,8 8 24,3 3-32,5-9 48,0-7 0,4-22 0,4-12 0,1-11-8,-1-9-8,-4-4-32,1-1 48,1-5-8,1-5 8,-1-10 16,3-1-40,-4-4-9,-1-2-7,-1-3-24,0 2 40,-1 2-40,1 6 24,4 5 16,-3 6-24,3 3 8,-1 3-16,4 2-8,4 6 40,-2 2 16,-4 1 8,5 5 0,-3 3-8,3 2-16,2-3 64,-4 0-40,0-2-8,-9-8 32,8 6-48,-5-8 40,7-3 32,12 5 0,-7-11 24,8-4 88,-6-4-8,-1-6 25,-2-1 319,-4-2 72,-1-3-40,-6-2 24,-3 2-320,-4-2-112,-5 1-32,-3 8-72,-3 2-32,1 11-56,-5 4-40,3 12-80,-3 5-24,8 11-32,6 4 64,-1-1 16,7 2 8,2-5 24,6-3 0,5-7 48,0-5 40,3-5 40,-1-1 8,0-7 56,-4-3 16,5-3 64,1-11 24,6-7 24,4-7 16,-1-14 16,-1 0-24,0-4-8,-6 0 136,1 6 56,-5 1 0,-8-1-8,-2-3-168,-8-3-152,-3 4-16,1 11-24,2 12 40,2 17-56,-8 6-40,1 18-24,-2 7-48,2 13 48,2 7 40,-6 5 16,2 6 24,-3 7-24,4 5-8,5 4 16,1-6-16,2-14 16,2-5 8,-3-19-32,2-5 16,5-7 0,-8-9-40,2-6-32,-1-2-64,-4-4-96,3-8-80,-2-5-616,2-4-192,-2-7-593,-5-5-263,-1-7-281,-6-4-495,-8-8 1800</inkml:trace>
  <inkml:trace contextRef="#ctx0" brushRef="#br0">4361 681 4257,'1'6'2048,"8"-2"-287,4 3-65,8 5-24,4 0-135,8-2-609,-5-2-176,1-6-264,4-2-176,-12-8-168,4-1-64,-7-5-56,-4 2-24,-3 0-144,-3-1-80,-6 3-784,-1 2-1208,-10 0 1439</inkml:trace>
  <inkml:trace contextRef="#ctx0" brushRef="#br0">3848 521 7250,'-16'0'3472,"7"2"-1335,6 0-297,1-5-792,5 3-335,-3 0-409,1 0-80,24 4-24,49 6-16,-19-10-104,4-2-88,11 2-200,-5-5-432,-5 5 399</inkml:trace>
  <inkml:trace contextRef="#ctx0" brushRef="#br0">4731 726 8154,'52'64'3793,"-36"-76"-1521,2-4-184,-1-5-543,0-1-233,-3 2-424,-2 0-200,-8 1-359,-4 0-81,-4 7-136,-2 2-88,-11 5 24,3 5-48,-9 10-32,-4 7-16,8 16 0,1 5 24,9 1 0,3 2 24,4-2-16,2-8 8,2-1 8,6-7 0,10-8-112,3-1-129,13-7-1023,0-3-976,-3-6 1376</inkml:trace>
  <inkml:trace contextRef="#ctx0" brushRef="#br0">5232 749 4121,'-46'3'2160,"42"8"-159,-4 0-809,10 5-120,-2 0-232,0 3-327,2 1-57,4-1-104,5-1-8,9-1 64,-1-6 72,5-4 24,2 1 8,1-7 16,-7-8 24,0-2 65,-5-5 55,-3-8-40,4 2-88,-9-3-16,4-2-56,-10-1-120,-5 1-32,-4 3-160,2 0-40,-8 2-72,-3 4-48,4 6-8,-5 3-16,6 7-48,3 5 56,-4 3-32,4 9-48,7 3 48,5 5-8,7 1-32,7-1 56,3-3 0,4-5-32,-4-8 72,2-5-8,4-5 24,-2-3 24,5-13 16,2-8 32,0-6-32,-4-4 56,-6 1-8,-4 1 8,-8-3 48,-4 4-56,-1 4-16,-6-7-40,-5 11-32,1 1 0,2 7-24,-2 14 17,-4 17-74,-3 9 1,-5 14 16,2 12-32,1 10 72,4 9-8,7 18 0,-2-2 8,1-11-16,5-5 24,3-26-8,4-2-24,4-11 24,-6-9 8,1-7 24,-5-9-8,-1-4 72,0-3 41,-1 1 15,0-6 8,-6-19-64,-5-26-32,11 31-8,0-2 72,2 6 80,0 3-24,1 1 64,2 5-40,0 2-112,-1 0 8,11 3-120,0-2 0,4 4-80,1 1-128,4-4-752,3 0-881,1 0 1153</inkml:trace>
  <inkml:trace contextRef="#ctx0" brushRef="#br0">6230 681 5809,'-1'-4'3241,"2"1"-785,-1-1-775,-1 3-97,0 0-376,1 0-199,-2 1-433,1 0-160,-11 10-280,-25 36-16,27-11 40,-7 2 24,9 2-40,2 0 8,3-9-48,8-5 8,4-9 72,6-4-8,2-6 208,-2-6 136,3-6 136,-3-6 25,-7-9-25,13-3-128,-9-7-104,2-1-8,6-3 24,-11-4-8,-3 0-40,1 1-24,-13 3-208,1 8-80,-4 5-16,-1 8-56,-2 9-32,-3 3-16,-5 11-104,0 7-8,-4 7-8,0 4-8,7 7 8,-2-1-40,12 5-24,3-3 24,12-6 40,5-1 32,2-13 56,10 1 24,-4-9 24,0-3-16,2-8 40,-4 0-16,-2-8-8,2-1 32,-3-2-8,-2-1 0,-8 7 32,3 3-32,-8 3 48,0 6-16,-1 8-24,-5 7 8,-1 7-8,2 5-8,4-6 0,6-3 48,9-1-32,-2-7 32,6-5 32,0-7-24,-1-6 8,7-4-8,-1-4-88,0-7-240,-1-4-1608,-5-1-857,-9-3 1553</inkml:trace>
  <inkml:trace contextRef="#ctx0" brushRef="#br0">6189 438 5937,'-56'5'3401,"59"-3"24,-2-2-1609,2 3-592,-3-3-151,0 0-113,0 0 96,8-1 144,12-3 73,30-13-137,-28-1-104,3-6-200,-1-5-112,1-2-232,0-3-23,0 5-25,-7 2-16,-6 8 32,2 8-8,-9 4-112,0 5-48,-4 2-184,0 6-72,2 12-40,1 5-16,3 17 88,2 5 64,-1 5 24,3-2 24,2-10 0,-6-5-32,4-11-72,-4-10 32,-5-7-104,3 1-8,-5-4-40,0 0-424,0-2-1368,-1-1-993,0 0 1609</inkml:trace>
  <inkml:trace contextRef="#ctx0" brushRef="#br0">6882 680 6993,'-5'1'3297,"3"0"-1096,-1-1-521,1 0-248,0 0-175,1 0-337,0 0-184,0 0-368,0-1-168,0 0-192,1 1 16,0-1 0,1-1 0,10 1 8,-3 0-48,0 1 24,27 4 24,-29-2 16,2 4 96,-6-1 184,0-1 112,-6-1 248,-1-1 25,-13 0 23,8 1 0,1-3-128,1-1-56,12-4-136,-10 3-40,1-4-176,-1 3-32,3-1-104,1 1-80,2 3-96,0 0-216,0 0-1000,0 0-624,0 0-2561,0 0 2784</inkml:trace>
  <inkml:trace contextRef="#ctx0" brushRef="#br0">6891 937 9346,'-1'2'4089,"2"1"-1897,-1-4-495,0 1-473,0 0-320,0 0-512,0 0-152,0-1-96,0 0-56,3 0-112,8 0 40,-2 1-24,27 8 8,-26 3 0,3 1 8,-2-1 280,-2 3 80,-5-5 377,0-2 95,-4 1 24,0-1 80,0-6-80,-4-2 49,0 0-89,3 1-200,0-1-224,-2 0-160,-17-2-216,-25-13-32,29 3-736,4-6-632,2-3-1785,0-2-1800,1-10 3136</inkml:trace>
  <inkml:trace contextRef="#ctx0" brushRef="#br0" timeOffset="-46098.4">7599 575 5961,'-1'-15'3577,"-5"-1"-528,-1 6-937,4 10-263,2 12-521,-2 12-224,-5 4-360,-2 7-152,-4 7-248,-3 0-144,-6 14-168,7 4-8,4-2 0,1 1-40,8-18-160,-3-3-176,2-13-1160,1-7-568,9-9 1215</inkml:trace>
  <inkml:trace contextRef="#ctx0" brushRef="#br0" timeOffset="-45759.36">7994 657 9402,'2'0'3873,"-1"7"-2329,-4 2-168,-7 6-407,-11 3-209,-6 6-376,-4 4-136,-6 4-144,-3 3-96,0-4-16,1-4 40,4-4 8,7-7 8,-2-13 8,10-2-16,6-10 8,4-2 32,12-3-8,0-7-32,6-5-8,5 6-48,7 2 8,-3 5 8,6 8 0,-6-1-8,0 9 24,1 10 48,1 5 96,1 7 104,0 4-48,2 1-32,-1 0-104,-7-4-88,10-8-176,-1-2-200,3-10-1488,0-11-2017,-11-13 2481</inkml:trace>
  <inkml:trace contextRef="#ctx0" brushRef="#br0" timeOffset="-45323.99">8145 584 10274,'-48'-46'4441,"50"51"-2696,0-1-321,8 4-208,4 7-328,9-1-88,10 7-199,0-2-97,4 6 16,-4 2-32,-1 7-40,-6-1-8,-9 3-176,-4 0-104,-12 2-72,-7 5-40,-11-8-56,-4-2 40,-10-4-168,-2-3-112,-4-3-760,1-2-544,8-7-1705,7-4 1977</inkml:trace>
  <inkml:trace contextRef="#ctx0" brushRef="#br0" timeOffset="-44760.32">8752 733 10818,'65'-48'4657,"-64"48"-2584,0 3-377,3 3-656,-1 0-432,-2 4-431,4 0-137,-4 6-561,0 1-999,-9 2 976</inkml:trace>
  <inkml:trace contextRef="#ctx0" brushRef="#br0" timeOffset="-44560.51">8763 972 13739,'4'-2'5361,"4"-5"-3841,0 6-743,-1-3-1354,1 3-1191,-10-8 1128</inkml:trace>
  <inkml:trace contextRef="#ctx0" brushRef="#br1">9683 714 5729,'37'-28'2809,"-37"24"-1033,0 2-175,-1-1-481,0 3-184,0 0-256,0-1-96,0 0-280,1 1-56,-1 0-144,-1 0-32,1 0-56,-5 5-40,-13 14 8,-28 29 0,29-19 40,-2 1 0,4 1 0,1 1-40,8-1 0,3-2-32,6-7 24,2-4 24,7-6 0,5 0 0,5-8-8,2-2-8,0-11 24,-2-6 32,-1-4 0,1-2 16,0-4-24,5 0-16,-2 2 16,-5-4-32,-4 7 40,-2 0-16,-6 8 0,0 4 32,-6 6-40,0 0-16,-1 7-24,-1-5-32,0 2-16,-5 18 16,-2 28 16,8-23-24,5 0 8,5-4-8,6-1-8,1-1 24,5-11 32,1-2 8,-2-6 16,1-8 32,1-1 16,-1 0 32,-3-11 24,-4 2 24,2-6-40,-8-1-16,-6 0-32,2 0 1,-12-2 7,0 0-40,-10 2 8,-7 2-64,-3 7-41,-1 9 9,7 10-40,1 3 16,11 10 24,-3 1-16,10 6 32,2 3-16,6 5 8,11 1 0,10-3-8,3-4 24,7-9-8,2-8-8,-5-13 64,2 0-24,0-16 24,2-3 80,5-11-8,-4-7 40,0-2 24,-1-2-16,-9 0 16,1 5-24,-14-2-40,-6 2-24,-9-3-24,-5-6-24,-6 8-48,-6 1-16,-2 22-8,0 11 0,-6 20-8,0 13 0,1 18 0,-1 5 32,6 10 40,5 2-8,4 4-16,6 1 16,5 2-32,1-5 16,9-11 24,3-8-16,5-13 24,-4-11 8,1-4 16,-1-5 64,0-14 32,2-8 48,8-9 281,-3-10 7,0-8-40,0 1-48,-11-2-296,5 6-72,-3 11-8,-4 5 8,-5 12-16,-3 5-24,-2 13-24,-2 5-40,4 11 32,2 5-24,4-1 8,3 4 40,13 1 0,-2-8 32,7-6 16,3-6 0,-3-13 32,4 0 0,-2-11 72,1-7 48,-1-5 192,-2-6 208,-1 2 0,-3-7-40,-16-4-200,3-2-184,-14-8-88,-4 4-8,0 8-64,-9 7-8,2 17-72,-6 8-56,1 14-40,1 6-48,0 13 40,6 4 16,5 8 0,4 2-48,5 0-184,5-3 48,5-12 56,0-9 88,7-7 232,0-4 8,4-7 40,0 0 40,2-17 24,-2 0 72,-1-14-16,4-9-24,-2-2 0,1-9-40,-5 4-16,-7 4 16,-5 10-32,0 9-48,-7 15-48,-2 8-24,-6 17 8,-2 8 0,-3 6 48,7 5 8,7-1 0,4-4-8,11-5-128,1-7-96,9-5-1137,3-9-2623,2 2 2663</inkml:trace>
  <inkml:trace contextRef="#ctx0" brushRef="#br1">11320 960 2457,'-1'0'1352,"1"2"696,0-2-431,7 2 415,13 2 104,25-15-455,-22-6-177,3-9-224,-2-5-103,3-4-249,-2 0-72,-5 5-256,-2-2-80,-7 8-224,-6 2-72,-7-2-128,-2 6-88,-7 1 16,-4 4-48,-2 8-64,1 7-48,-4 15-32,1 6 24,4 13 40,2 1 64,7 2 8,-1 1-16,6-4 0,5 1 24,2-8 0,11-5 32,1-8-8,-1-5-32,7-5 56,-3-4-24,1-4 56,4-4-8,-1-11 8,5-1 24,-2-5-16,0-6-16,-4 4-8,-5-2-16,-7 8 24,-3 4 16,-3 5-40,-5 5-16,2 7-48,-2 3-16,-1 13 0,1 6 8,-2 10 24,1 2 0,2-6 24,5-4 32,5-6-24,-1-3 40,2-5-48,2-3-40,-7-10 40,6-4-40,-3-11 80,-2-10-32,13-2-8,-1-8-32,3-1-128,3 2-16,-10 6-120,-4 5-120,-6 14-208,-4 5-120,-4 12 48,-1 8 120,0 14 311,-3 1 169,4 2 96,1-3 40,3-3-16,4-4 16,5-8 17,1 0-1,4-13 136,2-6 56,3-11 144,5-6 48,4-18 8,6-6-8,-1-9-72,-2-5-16,-5-1-72,-9-4 24,-2-5-144,-2-2-56,-1-8-72,-2 4-56,-9 26 40,-4 12 0,-1 34 32,-8 12-32,-7 29-16,-4 8 0,1 23-24,2 7 56,6 8-64,1 3 32,0 7 8,0 1-48,5-16 88,2-10-16,6-23-48,4-17 40,-6-13-24,4-6-8,-6-14 40,4 0-8,-1-16-24,0-6-48,2-12-24,-8-5-24,10-1 24,-3-1 72,7 12 16,-2 8 16,-5 9 88,4 7 0,-7 6 16,3 1-8,-1 3-88,-2 0-32,0 0 0,0 0 8,17 8-160,24 13-288,-19-15-2632,1-3 2151</inkml:trace>
  <inkml:trace contextRef="#ctx0" brushRef="#br1">12707 958 6737,'-3'-4'3089,"6"4"-1176,-2-4-705,-1 3-376,0 0-112,2-9-120,6-10 16,19-28-40,-10 27-15,3-2-105,2 1-64,5 0-88,3 2-80,-1 4-112,-2 2-88,-7 7-8,-2 2 0,-5 6-32,-4 4 8,-5 1 0,-3 6-24,-5 6 32,-1 4 24,-8 9-24,-2-4-32,-2-3-88,-1-2-88,3-4-152,1 2-160,-2-7-449,5-3-215,2-3-256,3-10-88,6 3-673,-2-5-287,1-2 1527</inkml:trace>
  <inkml:trace contextRef="#ctx0" brushRef="#br1">12940 859 4401,'78'26'2961,"-67"-29"-769,8-9 49,2-4-153,1-12-768,-3 2-119,-9 12-217,0 1-104,28-46-168,4-1-104,-1 1-48,-17 20-24,-7 1-127,-2-3-25,-8-1-200,-1 3-48,-3 9-24,-3 8-88,-2 15 32,-1 7-48,-6 18-56,-7 12 40,-2 18-48,-1 9 24,2 4 24,3-3-56,7-5 48,-1 1 0,12-3-16,9-4-24,-2-7 24,9-11-16,-3-13 0,0-8 40,4-11 8,4-7 0,0-10 24,2-7 8,0-5 8,1-3-24,-3 1 24,-2 1-24,-8 7-16,-1 3 0,-10 10-8,-1 5 8,-2 13-88,-5 6-40,-1 15 0,-6 5-72,2 6 63,8 2 41,7-4-24,4-4 72,6-6-16,-1-8 48,2-10 0,4-1 24,-1-12 56,4-4-24,0-11 144,-3-8-47,-4-4 87,-5-2 56,-8 2-56,-5 3 24,-9 0-8,-5 0-88,-7 8-72,2 2-32,1 12-152,1 7-64,4 12-200,0 7-256,-2 5-873,4 5-439,4-5 1120</inkml:trace>
  <inkml:trace contextRef="#ctx0" brushRef="#br1">13180 437 8802,'-2'0'3137,"11"4"-2705,10 3-152,14-2-24,9 0-32,15-1-40,5 3-96,3 1-224,-4 0-160,-6 2-2625,-7-2 2121</inkml:trace>
  <inkml:trace contextRef="#ctx0" brushRef="#br1">13657 759 6265,'57'32'2889,"-62"-3"-1041,0 0-887,5 4-297,2-6-248,7-1-344,6-4-32,6-6-40,3 0-48,2-15 48,-3-1-88,-2-9-168,-2 5-408,-10-13 424</inkml:trace>
  <inkml:trace contextRef="#ctx0" brushRef="#br1">13932 564 8458,'10'11'3617,"6"0"-2057,4-1-112,6-1-552,1-6-287,4 4-313,4-6-200,-3 2-208,-3 3-136,-7-3-1105,-6 3-1879,-6 3 2111</inkml:trace>
  <inkml:trace contextRef="#ctx0" brushRef="#br1">14085 297 8546,'2'-17'3881,"-2"7"-1561,0 4-311,0 9-561,-6 8-400,-3 21-736,-3 14-120,-3 20-48,6 10 24,-1-3 96,4-3-8,4-1-56,-5-6-24,5-8-128,0-7-16,4-16-40,3-5 8,-1-18-80,-1-4-96,-6-13-312,3-7-704,-6-12-1705,2-10 1857</inkml:trace>
  <inkml:trace contextRef="#ctx0" brushRef="#br1">14212 802 8674,'13'4'4041,"7"-8"-1705,4-1-87,3-12-537,5-2-240,-4-7-287,-3-2-137,-5 1-280,-8 0-160,-1 4-296,-4 0-72,-2-4-160,-10-1 24,-4 5-96,-1 7-40,-3 15-32,-1 8-48,-5 16-24,-5 6 16,4 14 24,7 5 48,8 1 48,5 0 0,4-8 16,9-2-16,4-15 0,1-3-8,0-9-8,2-6-112,0-6-864,0-6-936,6-11 1175</inkml:trace>
  <inkml:trace contextRef="#ctx0" brushRef="#br1">15732 492 2608,'0'0'0,"0"0"0,0-1 0,0 1 480,0-2 0,0 2-480,0-1 0,0 1 1008,0-5 0,0 5-1008,0-5 0,0 5 1008,0-5 16,0 5-1024,0-3 0,0 3 800,0-10 0,0 10-800,-7-4 0,7 4 456,-8-4 0,8 4-456,-10 0 0,10 0 328,-18 2 0,18-2-328,-21 19 0,21-19 296,-22 29 0,22-29-296,-21 32 0,21-32 256,-18 30 0,18-30-256,-9 29 0,9-29 216,-3 23 0,3-23-216,2 18 0,-2-18 192,6 19 8,-6-19-200,7 14 0,-7-14 168,10 13 8,-10-13-176,15 9 0,-15-9 160,17 9 8,-17-9-168,29 2 0,-29-2 152,36-11 0,-36 11-152,35-17 0,-16 6 168,0-3 0,-3-1-168,-3-1 0,-1 0 168,-1 2 0,-5-1-168,1 0 0,1 2 136,-1 0 8,-4 3-144,-3 0 0,-3 7 152,-2-6 8,2 2-160,1 4 0,0-2 168,-1 1 16,0 3-184,-4-4 0,-2 2 160,-2-1 8,-2 1-168,-5 3 0,-3 7 144,-1-4 0,3 7-144,4-2 0,1 2 144,1-1 0,6 1-144,2 0 0,1-1 64,4-2 0,0 3-64,0-4 0,1 3 8,4 4 0,2-1-8,-1-1 0,-6-11-12272</inkml:trace>
  <inkml:trace contextRef="#ctx0" brushRef="#br1">15725 292 5224,'0'0'0,"-2"2"0,1 0 0,-2 2 120,1-4 8,2 0-128,-3 0 0,3 0 88,-4 0 0,1 0-88,3 0 0,-3 0 456,3 0 0,0 0-456,0 0 0,0 0 568,0 0-8,0 0-560,3 0 0,-3 0 576,0 0 8,3-4-584,4 2 0,1-2 600,6-7 8,5-1-608,-2-5 0,6-1 488,-3-1 0,0-1-488,2-2 0,-2 3 416,-6 2 16,1 2-432,3 1 0,-4 0 424,-2 1 0,-1 6-424,2-3 0,-6 0 360,-2 1 8,-1 3-368,2 2 0,-6 0 304,0 0 0,3 3-304,-2-1 0,-1-1 288,3 3 8,-3 0-296,0 0 0,0 0 288,0 0 0,0 0-288,0 0 0,0 3 280,0 2 0,0 2-280,0 6 0,0-1 288,0 2 0,0 5-288,0-1 0,0 2 263,2-5-7,1-1-256,-3-3 0,2-1 224,2-6 0,-3 1-224,2-1 0,1 0 216,-4-2 0,0 2-216,0-1 0,0 0 232,0 1 8,0-4-240,3 3 0,-3-3 224,0 2 8,0 1-232,0-2 0,0 2 208,0-3 0,0 6-208,0-6 0,0 0 160,0 0 8,0 0-168,0 0 0,0 0 136,0 0 8,0 0-144,0 0 0,0 0 16,0 1 0,0 7-16,0-2 0,0-6-14807</inkml:trace>
  <inkml:trace contextRef="#ctx0" brushRef="#br1">15919 483 8536,'0'0'0,"0"0"0,0 0 0,0 0 40,0 0 16,0 0-56,0 0 0,0 0 120,-2 0-8,-2 5-112,-1-2 0,-4 8 248,2 3-8,2 4-240,-5 4 0,-2 2 264,-1 3 8,3-3-272,1-2 0,5-4 328,4 0 0,0-2-328,0 0 0,2-3 352,2 1 8,3 2-360,-1-3 0,4-3 304,5 3 8,-5-9-312,-1 0 0,-2-3 256,2-1-8,2-3-248,2 1 0,8-2 208,-1-6 8,-1 0-216,0-1 0,-2-3 80,-1-1 8,1 1-88,4-2 0,0 2 24,2 3 8,-9-2-32,0-2 0,-14 15-9776</inkml:trace>
  <inkml:trace contextRef="#ctx0" brushRef="#br0" timeOffset="-29381.27">16452 541 7562,'2'-7'3656,"2"4"-1175,-5-1-305,-7 4-695,2 7-225,2 13-472,1 7-176,1 12-176,-5 0-128,-2 5-192,-2 0-64,5 0-48,2 0-56,-1-6-296,3-7-536,2-10-1240,0-11-1417,6-8 2169</inkml:trace>
  <inkml:trace contextRef="#ctx0" brushRef="#br0" timeOffset="-29138.1">16702 615 7650,'13'-15'4217,"-2"3"-865,-4 5-1535,-1 7-385,-11 10-608,-3 6-256,-9 14-232,-8 5-48,0 7-160,-3 0-80,1 0-32,1-2-16,-4-11-40,-2-8 32,10-6-32,7-6-8,4-11 24,6-4-64,1-13 24,3-6 32,9-4-64,6 1 48,0-4 16,6 5 8,-2 5 56,-1 3-8,1 10 16,-5 5 0,-2 11 40,-1 7 32,-2 10-40,1 4 32,0 6-56,0-5-16,8 2-40,-1-10-80,6 0-224,0-4-184,-3-14-1072,2 5-801,-6-15 1457</inkml:trace>
  <inkml:trace contextRef="#ctx0" brushRef="#br0" timeOffset="-28704.04">16896 472 8482,'-8'-11'3889,"8"2"-2033,10 9-320,6 0-183,14 9-329,0 0-80,5 7-104,-1 6-56,0 2 9,1 5-49,-9 6-144,-2-1 0,-12 10-296,-4-2-120,-7 8-96,-7-3-88,-6-5-8,-8-4 32,-9-8-160,-1-5-192,2-4-1048,8-2-817,5-11 1329</inkml:trace>
  <inkml:trace contextRef="#ctx0" brushRef="#br0" timeOffset="-28021.45">17590 721 8402,'-22'-27'3537,"29"24"-1841,2 1-320,9 1-248,0-3-63,1 0-265,8-2-160,6 3-320,-2-2-104,13 5-144,-9 1-48,-10-1-136,0 3-112,-18-1-568,1 3-424,-14 1-1689,-4 0 1825</inkml:trace>
  <inkml:trace contextRef="#ctx0" brushRef="#br0" timeOffset="-27799.77">17570 795 7826,'5'3'3384,"7"-2"-1703,4 2-433,11-2-200,0-1-320,16 2-376,8-3-191,2-5-298,6 4-407,-17-5 336</inkml:trace>
  <inkml:trace contextRef="#ctx0" brushRef="#br1">18794 543 5520,'0'0'0,"0"0"0,0 0 0,0 0 232,0-4 8,0 4-240,2-4 0,-2 4 400,0-8-8,0 8-392,0-3 0,0 3 608,0-4 16,0 4-624,0-6 0,0 6 592,0-4 8,0 4-600,0 2 0,0-2 536,-2 4 8,2-4-544,-15 8 0,15-8 456,-28 19 8,11-6-464,-6 2 0,0 0 384,-5-1 16,5 2-400,-1-1 0,3-3 368,2 2 0,0 1-368,-1 2 0,4 1 304,0-2 0,0 1-304,3-3 0,4-4 272,0-3-8,8-1-264,-3-6 0,2 2 248,1-1 0,-2 2-248,1-2 0,1-1 208,-5 0 8,3-1-216,0-2 0,2 2 208,-5-1-8,2-2-200,0-1 0,0-5 192,0-4 0,2 0-192,1-2 0,1-2 184,3 2 16,1 3-200,0-1 0,0 6 160,1 3 0,1 0-160,0 2 0,0 2 135,-6-5 1,1 2-136,4-1 0,-2 2 120,1-1-8,2 2-112,2-5 0,1 3 80,4-3 8,2 4-88,2 3 0,-5 2 96,2 3 0,-1-2-96,-1-2 0,-6 1 96,-2 2 16,0 2-112,1 1 0,1 2 96,-1 1 8,1 2-104,-3 2 0,0 5 104,5-1 0,-3 1-104,4 0 0,-8 0 104,5 3 0,1-6-104,2-3 0,-2-1 112,1-3 0,-3 1-112,1-6 0,3-4 104,-2 3 0,2-3-104,2 3 0,3-3 88,1 0 16,-1-3-104,-1 3 0,1-3 88,-1-1 0,-1-2-88,1 4 0,0 0 48,1 2 0,-5-4-48,1 3 0,-10 1-14159</inkml:trace>
  <inkml:trace contextRef="#ctx0" brushRef="#br0" timeOffset="-25776.97">19121 533 4857,'-6'-8'3033,"-2"-4"-817,4 5 425,0 3-641,-2 8-656,1 4-271,-4 13-465,0 10-136,-5 10-120,0 7-112,1 5-160,3 1-72,-3-4-48,1-6-64,5-11-152,-2-6-136,10-7-1008,2-6-1097,6-10 1577</inkml:trace>
  <inkml:trace contextRef="#ctx0" brushRef="#br0" timeOffset="-25491.87">19322 641 7962,'2'-2'3336,"-5"6"-1687,-3 11-825,-2 7-144,-4 6-176,-1 7-160,-4-5-240,-4 0-24,0-1-64,-5-7-32,2-3-48,3-7 24,6-10-64,3-2-32,7-8 16,0 5 8,5-10 88,0-2 0,5-5 24,0-5 0,8 1 0,-4 1 48,-1 11 48,1-2 48,-1 7 0,4 4 64,5 9 176,-2 6-40,1 7 33,-5 3-89,0 6-216,1-1-16,2-1-136,3 0-32,0-10-200,2-3-313,1-12-1735,6-3 1632</inkml:trace>
  <inkml:trace contextRef="#ctx0" brushRef="#br0" timeOffset="-25079.91">19534 504 6833,'-11'-12'3185,"4"6"-1288,5-1-209,7 7-552,6-1-192,14 3-175,7 8-121,5 6 80,-2 4 0,4 6-112,-15 2 56,-1 2-80,0 5-64,-8 6-95,1-2-137,-12 1-56,-7-1-96,-10-7-104,-3 0 8,-4-3-48,4 0-40,-4-10-224,-4 1-344,3-7-1337,-1-5-1352,8 2 2033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10-26T09:11:58.250"/>
    </inkml:context>
    <inkml:brush xml:id="br0">
      <inkml:brushProperty name="width" value="0.05" units="cm"/>
      <inkml:brushProperty name="height" value="0.05" units="cm"/>
      <inkml:brushProperty name="color" value="#ED1C24"/>
      <inkml:brushProperty name="ignorePressure" value="1"/>
    </inkml:brush>
    <inkml:brush xml:id="br1">
      <inkml:brushProperty name="width" value="0.05" units="cm"/>
      <inkml:brushProperty name="height" value="0.05" units="cm"/>
      <inkml:brushProperty name="color" value="#177D36"/>
      <inkml:brushProperty name="ignorePressure" value="1"/>
    </inkml:brush>
    <inkml:brush xml:id="br2">
      <inkml:brushProperty name="width" value="0.05" units="cm"/>
      <inkml:brushProperty name="height" value="0.05" units="cm"/>
      <inkml:brushProperty name="color" value="#3165BB"/>
      <inkml:brushProperty name="ignorePressure" value="1"/>
    </inkml:brush>
  </inkml:definitions>
  <inkml:trace contextRef="#ctx0" brushRef="#br0">175 226 8202,'-3'-8'3440,"3"3"-1871,-1 2-273,1 3-480,0-1-208,0 1-424,0 0-96,0 0-80,3 19 32,6 31-48,-8-19 48,-3 8 32,-4 2-7,-5 3 23,-1 5-40,-7 3-72,1 10-24,-6 5 88,4 0-8,1-4 0,-1-11 16,9-13-80,-4-9 56,13-8 32,-1-6-24,3-7 56,2-3-56,-5-4 32,6-2 32,-3-1 320,0 1 80,0 0 104,0-1 56,0 0-336,0 0-64,7-3-96,5 2-136,27-26-16,-23 23 16,0 2-72,2 1 88,-1 1-40,0-1-8,-1 1 16,0 6-16,0-1-64,-6 3-168,1 0-920,-3 0-848,-7-3 1215</inkml:trace>
  <inkml:trace contextRef="#ctx0" brushRef="#br0" timeOffset="966.25">131 950 4577,'-77'4'2617,"76"-7"-705,-4 3-288,4-1-223,1 1-337,0 0-128,0 0-312,0 0-104,0-1-256,1 1-88,12-1-104,0 1 256,27 1 1,-20 1 55,2-3-32,5 0-264,-1-1-56,4 0 16,-7 2-24,-5 0 16,-12 0 376,-1 1 8,-3-2-24,0 0 8,-2 0-304,-1 0-96,1 1 8,-1-1-200,0 0-840,0 0-769,0 1 1065</inkml:trace>
  <inkml:trace contextRef="#ctx0" brushRef="#br0" timeOffset="1739.09">521 631 7514,'-8'2'2936,"-8"10"-1904,-4 4-511,1 17-289,-8 0-40,15 6-128,2-2 24,11-5-80,7-4 24,8-9-32,9-4-8,7-15 80,7 0 120,6-10 352,2-7 288,-7-5 344,-3-7 97,-9-7 63,-8-1-64,-9-5-112,-7 3-119,-7 6-353,-10 1-184,-4 12-264,2 7-168,-14 10-184,4 8-88,-8 14-432,-7 8-545,8 14-1079,3 4-689,15 3 1713</inkml:trace>
  <inkml:trace contextRef="#ctx0" brushRef="#br0" timeOffset="2288.88">779 717 6633,'5'-20'2729,"-10"25"-1585,4 3-592,-6 3-464,1 5-32,-3 4-32,-2 0-24,4 6 16,5 0 32,0-4-40,2 0 8,1-6-24,1-3-32,8 0 32,-1-5 8,2-7 24,4 1 72,1-5 345,6 0 143,2-4 200,0-5 112,2-3-120,0-10-48,6 2 24,2-3-63,-1-7-113,0 4-40,-11-7-160,1 3-8,-8 5-48,-1 4-32,4 11-88,-11 1-104,1 8-72,-4 2-24,3 6-24,3 4-8,2 10 16,7 6 24,-3 5 0,1 4 48,1 0 8,-7-3 32,-4 0 48,-5-3 0,-7-4-24,-4-2-8,-6-5-8,-2 0-8,-3-4 0,-5-4-40,2-3 0,1-5-24,3-8-72,4 0-128,1-6-672,-2-2-512,5 0-1057,8 4-1447,6 2 2503</inkml:trace>
  <inkml:trace contextRef="#ctx0" brushRef="#br0" timeOffset="2823.71">1351 867 6905,'39'-12'3745,"-1"-4"-960,-1-2-697,-1 0-287,-10-4-377,-1-2-248,-13-3-448,-2-2-183,-9-4-281,-1 4-96,-5 3-128,-7 5-56,1 12-48,-3 5-64,1 12-48,-3 6 48,1 14-57,-1 5 25,7 12 32,0 0-40,9-1 0,4-3 24,6-10 32,5-2-32,2-6 112,0-4-24,-4-8 32,1-4 32,6-7 32,3-7 40,8-6 72,-1-5 40,-2-11-16,-2 1 16,-4-10-72,1-2-48,-2-4 8,3-2-56,0 7 16,-3 3 0,-10 17-40,-3 9 33,-6 12-90,-5 10 17,-5 12-24,-1 9-64,1 10 96,5 0 0,6-1 0,5-6 48,8-5-32,1-4-120,5-8-576,4 0-680,-7-15 840</inkml:trace>
  <inkml:trace contextRef="#ctx0" brushRef="#br0" timeOffset="3599.56">2233 884 12843,'0'-2'6049,"-3"0"-2272,1-4-1849,1 1-1232,-2 0-328,1 3-1264,-2 4-1048,-6 7 1264</inkml:trace>
  <inkml:trace contextRef="#ctx0" brushRef="#br0" timeOffset="3423.04">2268 616 10714,'4'-1'4897,"-3"0"-2072,-1 1-873,0 0-871,-1 0-401,0 0-664,0 2-496,-5 13-1817,-14 20 1569</inkml:trace>
  <inkml:trace contextRef="#ctx0" brushRef="#br1" timeOffset="19851.22">3027 672 4849,'-14'39'2889,"12"-39"-153,0-4-775,2 3-473,0 0-208,0 0-328,0 1-159,0-3-353,4-8-144,3-1-96,23-23-72,-13 20-56,-1 0 24,-1-1-56,4 5 0,-5 2-24,2 4-16,-5 1 24,1 1-8,2 4-16,-9 0-8,-1 2-24,-2 1 40,-1 2-8,4 4 40,8 5-40,-5-5-40,0 7 0,-1-1 24,5-3 0,2 2 192,4-7 336,4-4-24,-2-4 48,2-1-200,-2-7-264,0 1-40,-4-4-40,-2-3 8,-4 1-448,-3 2-536,-7 4-1665,-6 0 1649</inkml:trace>
  <inkml:trace contextRef="#ctx0" brushRef="#br1" timeOffset="42288.51">7087 871 7338,'-1'0'3216,"0"0"-1639,0 0-241,1-1-368,0 0-40,4-8-168,7-13-63,33-24-113,-22 19-112,-1-7-104,2 5-80,-9-2-72,4 3-32,-2 8 24,-6 5 24,10 8-88,-9 4 8,3 5-144,2 3-8,1 9 56,0 3-64,-2 6 104,0 6 24,-5 0 8,0 1 96,-3 1-8,-5-6-88,-6-4 32,-4-1-56,-9-9-48,0 4 48,-4-6-39,-1-4-17,5 0-16,-3-7-48,6-1-32,0-1-65,1-3-167,3 0-136,4-4-712,14 3-344,-1-2-657,7 1-783,5 3 1952</inkml:trace>
  <inkml:trace contextRef="#ctx0" brushRef="#br1" timeOffset="42904.11">7433 830 5993,'58'31'3265,"-47"-41"-985,4-6-567,5-4-297,5-2-312,2-4-95,-5-11-145,-3 1-80,-4-9-152,3 2-88,-3 2-192,2 3-120,-11 1-136,-1 2-48,-2 5 48,-4 3 80,5 17 16,-4 3 97,0 14-121,0 7-56,-6 13-48,0 8-48,-5 13-32,6 10 24,1 11-40,-1 1 24,11-3-8,-5-11 8,5-19 40,3-8-64,-3-14 32,3-4 0,3-11-24,1-5 16,7-9 8,-1-7-24,3-6 72,3 0-24,-6-7 0,0 3-40,-3 3 8,-6 4 32,-5 12-8,-2 5 32,-8 11-96,-2 9 8,-1 9-24,-1 4 16,4 7 32,3-7-56,6 2-40,6-1-25,5-7 17,3 0 32,7-5 80,0-4 8,5-9 16,1-2 16,0-8 8,-4-5 72,-2-7-8,-8-3 17,5-1 63,-3-1 8,-10-4 328,1-2 0,-18-7-64,-5 1-88,-6 7-392,-6 9-64,-7 21-256,-1 7-176,-4 16-552,2 4-569,5 4-1119,4-1 1663</inkml:trace>
  <inkml:trace contextRef="#ctx0" brushRef="#br1" timeOffset="43959.39">7466 531 6353,'3'2'3041,"10"-1"-865,9 1-471,23-2-433,1-1-136,22 0-560,6-4-191,3-3-361,8 3-88,-5 0-889,-5 5 673</inkml:trace>
  <inkml:trace contextRef="#ctx0" brushRef="#br1" timeOffset="43626.82">8129 806 2240,'39'-3'353,"-39"20"-401</inkml:trace>
  <inkml:trace contextRef="#ctx0" brushRef="#br1" timeOffset="45304.78">8206 528 8714,'8'-3'3849,"7"-2"-2057,12 1-608,11-1-183,17 2-497,4-5-184,12 1-272,0 0-80,-8-2-1033,-7 0 785</inkml:trace>
  <inkml:trace contextRef="#ctx0" brushRef="#br1" timeOffset="44467.39">8399 345 7938,'-1'-9'3272,"1"5"-1951,-1 2-313,-2 7-536,3 10-136,0 15-288,0 4-16,0 15 72,-5 0 96,0 7 40,3 12-40,-3 1-88,2 0-64,2-9-48,-3-12 24,7-13 72,0-9-80,6-8 16,1-9-72,-2-7-176,-2-6-264,-5-12-1752,2-1 1552</inkml:trace>
  <inkml:trace contextRef="#ctx0" brushRef="#br1" timeOffset="44859.28">8421 844 6889,'72'2'3241,"-54"-2"-1344,-4 0-177,13 0-472,-4-4-40,6-4-95,8-4-129,-6-6-208,-1-4-128,-4-2-264,-1-1-32,-7-4-96,-1 5-32,-13-2-7,-4 3-65,-12 5-80,-7 2-64,-3 10-40,-5 6 40,-1 11-24,0 11-16,-2 11 16,7 6-48,13 9 8,4-6 56,18-3-32,6-7 32,12-11 0,0-2-64,9-8-145,1-4-159,-5-6-712,3-3-448,-8-3-1513,-6-5 1841</inkml:trace>
  <inkml:trace contextRef="#ctx0" brushRef="#br1" timeOffset="45847.82">9185 651 5249,'-6'-9'2889,"3"0"-945,2 1-295,3-1-273,1 0-400,3 0-48,5 2-200,2-1-31,3 5-169,0 0-96,1 0-168,-4 2-64,3 2-88,-6 2-24,1 2-16,0 4-72,-8 0 24,1 1-8,-3-1-16,-9 4 0,2-1 8,-3 2 8,-2 0 32,4-5 32,-4-2 328,2-5 88,-4-4 176,3-2 152,2-3-199,-5-2-25,8-1-8,0-1-136,3-1-88,4 0-64,2 1-208,2 2-8,0 2-104,1 4-16,1 2-24,1 3-72,0 5-792,0 5-664,-4 2-1553,-6 1 1793</inkml:trace>
  <inkml:trace contextRef="#ctx0" brushRef="#br1" timeOffset="46327.37">9209 833 6873,'-12'41'3473,"12"-45"-832,3-2-1017,4-4-600,3 4-167,4 0-233,1-1-48,-3-2-72,4 1-120,1 6-216,-2-2-16,-3 8-136,-4-3-8,-8 1-8,4 9-8,1 2-24,-1 4 56,-4 0-40,0 0 16,-1 3 32,-3-2-64,4-2 40,-2-3 24,0-6-16,-1 0 88,-1-7 544,-1-4 48,3-5 225,-2-2 79,-1-6-504,2 0-48,-4-2-176,7 2-136,2 5-72,7 4-48,-6 2-200,2 5-304,0 2-1817,-4 3 1561</inkml:trace>
  <inkml:trace contextRef="#ctx0" brushRef="#br1" timeOffset="20430.57">3069 890 7266,'-6'-3'3464,"4"0"-1303,0-2-441,2-1-456,4-1-295,4-5-313,0 3-88,2-2-144,-1-2-80,5 4-56,-1-1-72,2 5-104,2 2 16,-15-6-48,7 6-56,-8 1 16,2 4 8,10 12-40,-7-5 32,4 8-8,0-2-64,-4-1 8,5 6-24,3-4 40,1-3 0,6 2 24,-1-5 24,2-5-48,2-2 16,0-6 56,0-4-32,0-6 264,0 0-24,-2-5-64,0 0-24,-10 5-680,-11-3-616,-7 6 696</inkml:trace>
  <inkml:trace contextRef="#ctx0" brushRef="#br1" timeOffset="38393.78">4193 616 4593,'0'-1'2665,"0"0"-657,3 0-336,-3 1-311,0-1-265,0-1-120,0 2-232,0-1-72,0 0-232,0 0-135,0 0-121,-2 1-80,-3 0-104,-20 8 64,-19 14-72,24-7 16,0 2 32,1 1-64,5 0 32,1 1 16,4-1 16,-1-1 96,8 2 8,1-1-16,1-4-72,3-1-56,4-4-24,0-2 16,13-1 40,-1-2-24,6-1 32,3-3 0,-4-6 88,5 0 264,-1-6-16,-2 2 64,-1 0-112,-5-5-264,-3-1 32,0 3-88,-6-3 16,1 6-8,-4 5-48,-5-3 32,-3 8 8,1 3 8,-5 1 0,2 7-32,2 5 0,-4-2 16,7-2-8,0 1 40,6-2-24,1-1-8,8 0 8,-2-3-32,1-7 16,3 0 8,1-2-40,-2-6 72,-2-2-40,2-3 8,-8-3 64,-2-1-8,-3-2 56,-6-1-96,-6-3 64,-5 4-72,-4 2 8,0 2 32,-8 4-40,7 7-24,3 7-40,1 4 32,10 5-24,-4 3 48,7 6-24,4 0 0,5-1-8,5 0-8,7-4 16,7-3 24,7-9-32,4-1 56,1-8 0,2-4-24,-2-9 24,2-6 24,-3-9 312,-9-4 72,-1 2 24,-10-4-39,-5 2-161,2 2-48,-14-6-56,4 5 32,-17-6-176,0 1-56,1 13 0,-7 5-88,8 19 32,-3 7 48,-7 11-8,7 13 56,0 9-80,1 7 16,3 10 8,-5 0-8,10 14 72,2 0 24,8-2 0,3-9-48,0-17 8,2-9 8,-2-13-16,3-5 80,4-7-8,-3-8-8,6-8 24,0-7-40,-3-6 48,2-3-56,-4-7 24,-2-2-32,-4 5-32,-4 3 24,-2 16-8,5 5 8,-7 10-16,-2 5-8,2 8-56,-6 3 40,6 3-32,4 1 72,6-2 16,6-1-32,8 0 48,2-7-32,3-5 16,4-1 72,-10-10-8,1-1-8,0-2 480,-6-5 32,11-1 16,-5-6 72,-2-7-400,-1-4-88,-8-6-56,-2 2-48,-8 0-96,-5 3 16,-7 6 0,-4 6-40,-4 11-64,-2 4-24,-1 9-16,1 4 16,0 9 16,3 2 16,2 9-32,5 2 64,8 5 40,3 1-48,9-7 88,-4 0-64,6-11 40,3-1 64,-1-6-56,4 0 40,-3-10-16,2-1 72,-1-9 64,1-6 32,4-8-16,1-4-64,3-9-40,-1-5-72,-3 1-8,-6 3-16,-8 13 8,-2 13 8,-12 15 40,-4 6-88,2 15 32,-6 3-8,12 6-40,1-3 96,5-4-56,6-3 16,2-8 56,8 3-88,0-8-312,-1-4-488,-3-6-1369,-4-3-31,6 2 1200</inkml:trace>
  <inkml:trace contextRef="#ctx0" brushRef="#br1" timeOffset="40387.87">5781 783 5329,'-17'61'2961,"28"-62"-801,5-5-487,2-1-209,6-1-232,4-1-96,3-3-119,4-5-41,-4-7-216,-2-2 24,-6-4-296,-6 1-160,-7 4-104,-4 2-136,-4 2-56,-2 2 24,-6 5-48,-5 2-8,-2 10 48,-10 3-48,0 13-56,1 7 24,-7 9-32,9 5 16,4 8 48,4-1-48,8-7 24,5-3-16,8-8 16,4-6 16,9 1 16,1-5 8,7-8 0,-1 1 0,-5-11-8,0-3 24,-5-8-8,-2-4-32,6-1 24,-2-4 0,-2-8-32,-1 1 56,-6-1-40,-2 4-40,-7 11 80,0 3-64,-4 8 40,-2 4-16,-3 10-16,1 7 16,0 8-40,3 4 16,1 3 8,1 0-8,3-2 32,3-1 24,3-6-64,1-6 48,1-1-48,1-6 24,1-7 32,0 0-56,-1-9 48,2-3-16,3-5 8,4-5 40,1-1-72,2-3-48,-8-4-104,-2 3-64,-5 9 40,-2 7-88,-3 15-32,-4 7 24,0 6 24,-4 2 112,8 2 120,-4-2 40,5-1 0,5 0 32,-4-8 40,3-4 16,4-7 184,-5-5 8,1-11 88,6-1 16,3-12-104,2-6 32,11-8 104,-1-9 49,0-6 127,-3-3-88,-4-2-152,-1 0-128,-8-1-200,-1 10 72,-7 17-104,-6 16 96,-12 34-24,-4 11-24,-4 24 0,0 6-56,7 5 0,-2 7-8,8 3 24,2 6 8,7-6 8,1-11 8,2-16-24,3-12-16,-5-14 40,2-4 0,-3-8 32,-2-4 0,0-3-56,-1 2-88,0 0-80,-3-11-32,-6-29-248,7 22-96,-3-6-144,1 1 23,-1 7 281,2 2 176,-1 9 200,2 3-16,5 4 72,3 1 56,5 0 160,4 1 72,3-6-39,4-1 31,7-5-200,3 1-64,1-3-176,-2 0-336,-12 2-3361,-8 0 2720</inkml:trace>
  <inkml:trace contextRef="#ctx0" brushRef="#br1">13769 626 6065,'0'-7'3265,"-1"4"-736,-1 3-1329,-3-2-256,2 4-512,1-2-144,1 0-224,0 0-32,-5 10 0,-22 29-32,19-15 8,0 2 0,7-1 0,5 1 24,6-8-32,7-1 40,5-7-16,-2-6 24,11-6 360,-4-6 88,-1-12 297,5-4 55,-7-7-192,1 0 32,-9 0-136,0 5-24,-13 3-80,-2 3-104,-11 7-112,-4-2-143,-7 7-41,4 6-88,-8 5-161,-1 7-23,5 12-464,4 1-344,0 7-832,8 2-481,2-6 1433</inkml:trace>
  <inkml:trace contextRef="#ctx0" brushRef="#br1">13882 775 5801,'55'24'2561,"-51"-23"-1137,1-1-336,3 0 49,0 0-249,4-4-224,3 0-32,0-5-64,2 1-64,1-4-56,0-1-72,3 0-112,-3-3-31,2 4-49,1-1 24,-11 0 0,5 5-32,-10-3-8,0 7-56,3 2-72,-5 2 24,-3 2-88,0 1 16,0-3-8,0 7 0,5 15 16,3 27-8,-1-21 0,2 3-8,4-6 16,0-3 0,2-8 8,-4-8 32,3 1-32,-1-7 48,-1 1 232,-2-5 160,-1-9 112,0-1-16,-5-10-256,-2-1-176,-2-1-144,0-4 32,-2 3-40,-2 2 8,-1 6 16,2 6-8,2 6 24,0 1-16,2 6-64,2 3-56,5 4 0,0 0 8,5 4 104,3 0 32,1 2-8,6 0 16,-1 0 0,-1-4-16,2-4 24,0-1 8,0-5 48,-2-4-40,-3-6 80,-2 1-48,-2-4 24,-7-2 40,1 3-64,-5-4 16,0 2-48,-5 0 0,-6-1-24,0 4-48,-1 2-64,-1 4-16,-4 7-120,0 7 8,-2 6-48,6 9 0,3 5 32,2 0-24,3 6 40,4 0 16,6-3 0,6 0 104,4-9 32,-5-5 0,-1-8 88,-1-3 8,2-6 24,10 1 72,-4-6 88,1-6 48,2-4 72,-4-6-8,1-6-32,0 0-56,-4 1-104,0 1-56,-5 3-24,-3 4-48,-2 5 16,0 5 24,-4 5-64,-1 4-48,-2 7-32,-1 4-24,-4 7 0,6 2 56,0 2 16,1 0-8,5 0 0,3-3-16,4-1 32,-1-5-32,1-5 64,3-1 56,-1-4-16,1-4 24,2-6 32,0-7-40,-2-6 24,2-4 24,-1 0-96,-5 0 8,-3 3-24,3-1-8,-10 6 64,2 1-56,5 11 32,-5 0 0,-1 4-96,0 4 56,-4 6-32,-1 2-24,3 7 80,0 3-16,6 0-16,-2 3 40,-1-5 0,4-3-8,-1-6 8,7-1 16,4-8 72,1-3 72,4-8 80,-2-8-32,3-3 288,0-4 72,-1-2 129,-1-1 135,-8 1-248,-2 1-64,-9-3-192,-4 1-152,-6 7-96,-7-1-96,-4 20-136,-6 5-48,-1 10-296,0 7-352,0 5-889,6 4-695,11 1 1440</inkml:trace>
  <inkml:trace contextRef="#ctx0" brushRef="#br1">15247 707 7706,'-23'-21'3056,"23"21"-2031,-1 1-409,2 4-304,-1-5-176,0 9-112,2 9 24,6 23-24,-2-26 8,8-3 0,1 1 56,5-7 264,5 0 112,0-8 104,-5-6 32,5-4-144,-10-5-72,-1-3-136,0 0-88,-3-1-128,0 2 9,-4 5-33,0 1 48,-5 8 8,-1 2-16,-2 3-32,0 5-64,-7 9-16,5 3-16,2 10 7,-1 2 17,10 0 8,1-3 24,9-3 0,6-4 24,-4-12 24,5 0-48,-3-9 48,2-5 16,-1-7-24,-1-4 88,-2-7-31,-2-2-17,-9-4 8,-1 1-64,-9 4 0,-6-1-40,-8 0-72,-1 5 15,-2 9-95,-2 2 8,2 17-56,0 7 16,1 10 88,4 11 48,2 10 96,7 5 32,0 10-24,4 0-8,3-3-16,0 2 16,4-3 24,0-3 32,-2-3 8,-2-6-16,-3-11 120,-3-5 32,-4-8 192,-5-6 201,-6-2 47,0-8-8,-5-6-160,2-8-184,1-7-176,-1-3-40,5-4-56,-1-2-16,7-3-40,4-2 16,6 4-8,9 1-56,3 6 16,5 5-88,9 2 48,0 0 16,11 2-8,5 0 104,3-2-40,8-2 40,0-4 32,-3-5-48,-4-2 112,-5-5 16,-10 0 136,-2-2 96,-12-3 0,-3 5-16,-11 3-104,-3 1-112,-7 7-120,-3 3 8,-5 13-72,-2 5 48,0 11 24,0 8-72,4 11 64,2 6-80,13 6 16,-1 2 48,8-9-96,10-2 0,5-11-592,8-6-632,4-12 848</inkml:trace>
  <inkml:trace contextRef="#ctx0" brushRef="#br1">10716 812 6297,'-29'24'2985,"23"-24"-1145,-2 0-223,4 0-401,0-3-96,1-1-216,4-2-63,5-2-129,-2-4-56,12-4-112,-8-6-48,9-1-104,3-5-24,0 0-72,6 3-56,-3-4-56,3 7-24,-5 3-48,-2 3 1,-4 8-33,-2 5-16,-5 6 8,-2 7 8,-4 13 40,-2 6-16,-5 8 16,0 3-32,0-3-32,-1-6 8,6-8-64,3-3 8,5-8-24,3-3 0,2-6 16,1-6 0,4-7 8,3-3-8,-2-8 0,4 0 0,-5-2 16,-5-1-16,0 2 8,-6 1-32,-7 8-16,4 2-8,-4 9-56,0 4 16,3 10-16,-4 5 32,-6 3 32,3 5-8,3 0 0,2 1 24,8-4-32,3-3 16,-1-9 16,2-2-24,6 0 48,-5-8-16,1 0 0,3-1 24,-5-7 0,0 4 0,-3-5 8,-2 0-8,-2-2 16,1 6 16,-3-1 0,-2-1 0,4 0 0,-4-1-8,1 1 16,-1-2-16,-2 2-16,2 0 16,1-2-32,2 2 16,-2-2 16,2 0-8,-1 1 32,-2 2-24,1 0 24,-1-1-8,-2 7 32,0-3-48,1 4 0,-1-1-8,0 0 16,0 0 16,0-1 8,0 0-24,0 0-8,0 0 0,0 0-24,0 1 16,0-1-16,0 0 8,0 0-8,0 0-8,0 2 8,-1 1 8,-1 2-16,0 3-8,0 4 8,-7 31-16,8-22 8,2-1 24,6 2-16,1-5 8,4-7 0,2 1-16,3-2-16,0-6 16,3-2 8,-2-5 16,1-5 32,0 1-16,-5-5 0,-2-2 8,-7-3-24,-3 0 0,-3-2-24,-5-1 8,-6-1 24,-3-2-24,-6 3 0,0 4-48,1 8-8,2 8 16,3 10 24,0 6 0,8 9 0,2 5-16,10 3 0,5-5 8,6-3 32,4-5-16,2-5 32,4-1-16,-3-4-16,-6-8 8,3-1-8,-4-8 16,4-4-8,0 0 16,-4-7-32,1 1 24,-5-3-8,1 0-8,-1 5 8,-6 1-16,0 5 16,-1 4 0,-4 7 24,-1 4-24,0 12 16,-5 0-24,2 9 0,-1 3 16,4 0-8,4 2 8,3-2 8,3-4-40,3-10-16,0-5 16,1-9 8,0-8 16,2-7 8,3-3 0,1-2 8,3-4 0,-1 3 8,-3-4-16,-3-2-32,-2 6-32,-9 5 24,6 9 48,-8 8 8,-3 10 48,1 3 8,-2 4 96,2 2 112,3 0-16,5-2-64,4 1-184,2-10-720,-2-5-905,17-5 1049</inkml:trace>
  <inkml:trace contextRef="#ctx0" brushRef="#br1">11979 805 6793,'10'-21'3129,"4"-4"-1457,10-6-407,8 4-41,2 1-168,3 0-24,-3 6-79,2 4 31,-3 9-112,-6 5-40,-11 11-184,-4 5-96,-12 13-183,-2 2-97,-7 6-136,-5-1-40,-6-2-72,-3-2-24,-6-8-64,2 1-72,5-7-232,1-4-273,8-7-447,1-9-264,9-7-464,7-4-105,8-3-327,7 1 183,6 2 801,0 4 368,4 6 1184,0 2 456,4 3 504,-5-3 265,6 0 199,0-2-144,-12-4-71,-12 5-113,1-2-264,37-12-168,-13-7-408,-6-1-144,-23 7-255,-3 1-89,-10 2-56,-5-1-16,-6 10-48,-3 3 24,0 14-81,-1 7 17,1 14 40,5 6 24,6 2 40,6 0 16,12-3-16,2-2 16,10-10-8,5-3-8,2-11-8,4-7-16,1-9 64,2-7-16,-3-5 24,1-6-16,-8-2-8,-4 0-16,-3 1 16,-7 0-40,-2 3-56,1 4 56,-11 1-24,2 9 56,-4 5-56,-1 3-64,-2 7-24,0 2 24,5 9 24,-2 0 40,8 5 32,5 0 8,-1-2 24,2-5 16,-2-2-32,4-3-8,-1-5 40,9 3-32,-3-9 64,-2-2-72,2-6 32,-2-5 0,2 0-32,0-6 32,0 2-16,-3-3-16,-2 0-24,-1 3 32,-4 5 0,0 2 0,-3 6 8,0 4-16,-1 6-16,-1 4 8,2 6-24,-1-1 40,0 5-8,0-2-8,7-1 16,4 3-40,1-7 32,3 0 48,3-4 8,-5-4 48,1-3-24,-3-5 8,-4-6 105,0-2-17,-2-5 104,-1 0 8,5 0 32,-8-1 16,2 0-48,-4 1-32,-10-4-128,1-2-24,-9-1-88,3 1-8,-1 2-32,-2 4-8,0 4 40,0 4 56,1 7 144,2 1 64,11 8 80,0 0 40,10 4 8,3 3 0,7-5-96,3 1-47,1-5-97,0-3-184,2-3-256,0-2-425,-3-6-1559,1 0-1009,-4-5 1945</inkml:trace>
  <inkml:trace contextRef="#ctx0" brushRef="#br1">16349 720 6169,'41'9'3369,"-9"-35"-920,10-9-785,-2-1-128,2 1-416,-9-5-167,-3 8-257,-11-3-152,-10-6-264,1 2-104,-9-3-120,1 5-40,-8 3-40,-9 6-16,-4 8 0,0 5-16,0 15-40,2 6-8,-2 16 8,0 11 8,2 20 64,5 6 16,5 15-8,5 2 8,2 9 8,-2-1-16,2-5 16,-1-7 0,-2-17 0,0-9 24,-1-11-40,-1-7 24,-5-6-8,1-10 32,-2-4-96,-1-7-112,1-10-728,-1-6-465,3-7-2103,4-5 2151</inkml:trace>
  <inkml:trace contextRef="#ctx0" brushRef="#br1">16697 738 5761,'18'-12'2985,"0"-1"-649,-2-1-383,1 0-289,1-3-224,-4 5-319,1-2-161,-5-2-240,-1 3-152,1-1-216,-6-1-64,4 10-160,-1 0-40,-5 2-56,0 2-16,-2 2 0,-1-1-32,0 0-16,1 0-16,-4 7-8,-1 5 32,-12 25-24,12-19 32,5-1-48,3 1 56,1-1-16,4-1-8,4 1 32,2 0-48,1-4 32,2-2 48,-1-5 0,0-1-32,-3-5 16,3-3 32,-1-3 8,2-2 32,3-1 176,-3-4 32,-1 3 81,-2-3 7,-6-6-120,1 4-88,-5-1-40,7 3 0,-5 2-48,3 0 8,-2 2-48,-3 0-32,0 2-8,-4 1-24,3 0-8,-3 1 40,0 2 0,2 2 0,-2-1 24,-1 2-24,0-1-24,1-1 8,-1 1-48,1 1 8,0-1 16,-2 0 24,1 0 0,-1 1-24,1-1-24,1 0 8,-2 0-8,-8-1 24,4 1 0,0 1-48,-22 13 56,24 0-40,-3 3 16,0 1 32,5 1-24,0 1 16,-4-1-24,6 1-8,2 0 8,2-2-8,2-3 40,2-2 8,-6-5-8,9 0 8,7-6 8,2-3-24,10-11 32,-1-8 0,8-9 48,2-4 16,3-7 32,2 2 24,-2-4-48,-5-3 0,-5-3-8,-6-7-32,-5-3 0,-3 0 16,-8 10-80,-3 6 24,-9 19-8,-3 6 0,-2 14 16,-5 6-24,0 14-80,-2 10 0,-4 14-8,-2 10 40,-4 15 32,1 5 32,0 1-32,4-4-80,4-7 8,6-3 0,9-10 48,6 0 0,5-15 88,0-8-72,4-11 32,0-6 40,2-7 8,4-6 24,-3-11 8,-3-7 16,3-6-88,-3-4 40,-1 1-72,2 1-16,-7 9-40,-3 7-32,-2 10-96,-5 5-88,-1 8-112,0 8-25,-6 5 105,5 6 56,0 4 112,-2-4 56,11 1 0,2-2 80,5-6 72,5-1-24,0-9 40,0-9-8,4-6 168,0-7 32,2-9 224,2 0 89,-4-7 231,-3-1 120,-9 5 56,-6-4-88,-9 3-344,-4 3-175,-4 0-289,-7 5-48,0 11-80,0 6-24,-6 14-96,3 2-65,-1 10-279,3 3-416,7 5-720,3-1-417,7-2-1287,4-4 2111</inkml:trace>
  <inkml:trace contextRef="#ctx0" brushRef="#br1">16962 178 11883,'-26'-12'4913,"13"2"-3145,4 3-336,6 1-816,3 6-400,11 0-568,5 3-656,8 4-3033,3 6 2769</inkml:trace>
  <inkml:trace contextRef="#ctx0" brushRef="#br1">17851 321 8786,'8'-21'4001,"-7"22"-1833,-7 11-439,-6 17-497,-5 8-264,-5 14-344,3-3-192,2 5-240,1 3-96,10 0-112,2 2-16,11-8-48,2-9-72,5-16-72,1-7 32,-3-15-216,0-3-232,-2-4-704,0-8-585,-5-8 1145</inkml:trace>
  <inkml:trace contextRef="#ctx0" brushRef="#br1">18497 583 4689,'5'-11'2801,"1"3"-65,-4 1-735,-2 5-617,0 2-304,0 1-496,-1-1-208,0 0-320,-6 15-24,-15 38-32,10-20-8,5 0 40,1 0-32,7-8-24,4-2 8,4-11 8,3-3 16,4-9 16,2-3-8,4-10 40,0-5-16,1-8 8,-1-1 8,-3 1-48,1 2 32,-6 8-48,-5 0 16,-2 9-40,-6 4-24,2 1 16,-3 4-64,0-2 40,0 0-16,-1 10 16,1 8 24,-4 20 8,4-19-8,6-2 8,2 2 40,0-5-8,3-1-24,-2-1 8,-3-6 16,2-1 24,-1-2 24,3-4 32,-2 1 0,2-6 32,-3-1-8,0-6-40,-3-2-8,1 0 0,0-1 16,0 1 88,0 3 65,-5 0 31,0 2-16,0 2-72,-4-4-64,2 4-72,-4 0 8,6 3-64,-1 0 8,1 3 16,0 1-48,-1 0 80,0 0-16,0 0-16,-1 1 24,2-2-24,-1 1 32,0 1 8,1 0-40,0 0-24,0 0-32,0 0 32,0 0 0,0 0 24,0 0 0,0 0 0,4 1 0,11 4 32,19 4 40,-18-11 248,4 3 80,0-4 88,3-1 16,-3 0-160,-3-3 56,-4-1 8,0 3-16,-6 2 40,-1 1-63,-2 3-121,-2 0-8,-1 1-160,-1-2-48,0 0 8,1 15-24,1 29 24,-5-23-16,2 1-24,3-2-16,0-4 24,7-1-8,1-6-56,-4-4-72,-1-7-224,0 0-281,-1-8-1127,1-5-712,-2-2 1447</inkml:trace>
  <inkml:trace contextRef="#ctx0" brushRef="#br1">19053 348 10722,'-4'-13'4761,"5"2"-2456,0 2-409,-3 1-952,-2 2-423,2 5-513,-2 2-145,2 11-503,1 3-472,-5 9-1192,-3 4-1425,-1-1 2337</inkml:trace>
  <inkml:trace contextRef="#ctx0" brushRef="#br1">19380 270 6513,'15'-19'3473,"-4"-1"-1008,-5 7-985,-1 6-288,-8 5-576,-2 4-184,-6 15-336,-1 2-40,-8 22-32,0 6-24,-5 12 0,-1 3-8,3-5-8,-2-1-8,10-9 24,0-4-8,7-7 8,4-5-32,8-14 32,4-4 0,8-8 16,3-5 56,7-6 1,4-4 111,4-10 208,1-4 80,6-5 112,-1-4 0,-4-1-16,-1-5-16,-4 0-24,0-5-88,-1-9-176,-2-2-79,-9-2-177,-4 6 48,-8 7-56,-5 10-24,-5 13 56,-5 4-80,-5 18-48,-5 7 15,-3 17-63,-4 9 32,2 15 72,0 9 0,0 12 32,8 6 8,0-3-40,6-4 40,5-11-16,1-7 8,8-15 16,-2-6-24,7-17 24,-2-7-8,0-12 56,6-4-8,3-14 24,3-4 0,2-6-72,-3 0 40,-3 13-88,-4 5-24,-5 10-104,-1 8-40,-4 8 8,0 6 16,0 10 128,-1 1 16,1 0 32,4-1 8,3-7-8,2 0 16,1-8-8,3-4 40,0-6-40,-1-8-24,0-5-432,-4-3-472,-8-6-1185,-2 2-1855,-9-2 2567</inkml:trace>
  <inkml:trace contextRef="#ctx0" brushRef="#br1">19305 355 7522,'-14'-2'4769,"6"1"16,7 1-3065,1-1-480,9-2-888,7-1-192,18-1-200,8 0-56,9 2-184,1 0-552,-11 0-2625,2 3 2385</inkml:trace>
  <inkml:trace contextRef="#ctx0" brushRef="#br1">23624 513 6033,'-8'-5'3129,"4"-1"-1113,6 6-815,-8 1-305,-8 4-512,-1 4-128,-12 4-168,5 3-48,1 5-16,8 2 0,5 1-24,5 2-16,7-1 0,7 1-24,6-3 24,7-7 32,4-5 32,0-5 120,0-13 320,2-5 56,1-12 96,5-2-71,2-10-153,-3 0 16,1-3 32,-1-3-16,-3-6-64,-1-3-104,-6-7-112,-3-4-40,-2 0-128,-5 0 24,-5 5-32,-5 7-16,-3 13 56,7 13-24,-7 15 8,-2 5-16,-2 10-96,-3 7-16,0 17 24,1 6-8,-7 10 88,0 7 8,-3 9-8,3 7 56,1 6-8,-3-5-24,4-10 8,-2-6-24,6-11 8,4-1 16,-1-9-16,0-4-16,1-11 16,-1-3 40,1-11 8,0-2 24,0-4 40,0 1 0,0 0-56,-1-16-8,-9-31-144,5 19-40,-1 2 0,1 2 0,2 14 40,3 7 40,-1-2 32,-4-8-8,5 5 8,1 3-32,9 9-16,0 0 32,8 2 16,1 0-8,0-4 56,-2-1-32,-4-4 8,4-3 32,3 1 8,-1-4 24,-1 0 24,-3 2 24,-6-1-8,-1 0 0,-4 4-8,-2 1-16,-1 3-32,1 1-16,-2 0-32,1 0-8,-1 3-8,-2 14 40,-1 25-16,5-21-24,-1-3 16,2 0-40,7 0-8,2-3 48,-4-7-8,5-1 8,-2-5 40,1-5-8,6-4 320,3-3 40,-1-5-8,1-3 9,-3-3-305,-1-3-48,0 1-24,-1 5 0,-2 7-16,-2 4-8,-7 4 0,-2 1-64,-2 2-64,-1 0 24,0 0-17,0 1 65,-1 14-8,-7 25 24,4-26 40,3 0-24,2 4 56,0-5-32,4 1-16,-2-3 16,2-5 0,2 0-16,-2-5 40,4-4-8,1-1 40,1-4 40,-1-2-15,3 2-9,0-5-24,-4 0 8,1 3-8,-1-3-24,-2 4 16,1-2-40,3 3 0,-8 0 0,1 2 0,-2 3 0,-5-5 24,4 6-16,5 2-8,-5 0 0,0 0-40,0 0 80,0 0-16,0 0-8,0 0-8,0 0-40,0 0 32,0 0-16,0 0 16,0 0 0,0 0-24,0 0 16,0 0 8,0 0 8,0 6-8,-1 2 16,0 2-16,3 21 24,-1-17-8,1 0-24,0 1 8,-2 1-40,4-3 32,0 4 8,2-4 0,2 0 8,-2-2 0,2-6 0,-5-1 8,5-3 8,4-7 136,3 0 120,10-5 24,-2-4 40,-2 2-176,-1-4-152,-10 3 0,-1 1-64,-4 3 64,2 1 32,-5 2-48,2 0 48,-1 4-40,-1 1-32,-2-4 24,1 5-24,-1 0 24,0 0 8,0 0 32,0 0-40,0 1 0,0 0 8,0-1-16,0 1 40,0-1-32,0 0 8,0 0 8,0 0-32,0-5 0,0-4 16,0 2-48,0-20 56,-3 19 16,1 2-32,-3 0 40,1 1 8,-6 3-64,0-1 48,-5 5-64,-2 2-64,-8 1-64,3 7-72,1 0-136,0 2-216,9 6-625,0-2-335,8 0-809,4 1-1447,8-4 2567</inkml:trace>
  <inkml:trace contextRef="#ctx0" brushRef="#br1">23823 219 9786,'-6'-4'3689,"12"5"-2841,7 1-224,17 5-304,9 2-24,18 2-24,7-2-72,16-2-216,7 0-72,-3-4-1352,-12 1 1064</inkml:trace>
  <inkml:trace contextRef="#ctx0" brushRef="#br1">24650 601 5385,'0'15'3209,"2"5"-585,2 9-951,-2 1-497,8 4-432,4-2-256,5-4-288,0-11-48,3-4-320,0-4-72,-7-12-1440,-2-1 1200</inkml:trace>
  <inkml:trace contextRef="#ctx0" brushRef="#br1">25057 174 4761,'6'-26'2521,"-2"8"-705,-2 2 88,-3 12-495,1-1-241,-4 12-480,-2 7-272,-4 16-320,-1 10-48,-2 25 104,-2 8 128,-1 8 136,0 3-32,0-11-80,5-3-119,4-8-113,2-6-24,8-16-8,-2-12-16,4-14 0,5-4-8,-5-11 56,7-6 8,-5-15-72,-1-7-16,-3-9-240,-2-3-8,-7-1-169,0-2-47,-5 4-8,-4 3 16,0 11 208,3 5 112,0 10 224,2 4 24,4 3 72,4 3 0,3 1-88,2 2-24,-3-2-24,0 0-24,12 7 48,38 17 48,-21-17 48,-1-4 64,3 1 160,-3-5-24,0 1-95,0 0-57,-8-6-208,-2 2-80,-11-1-249,-2 2-375,-5 0-2488,-3 2 2207</inkml:trace>
  <inkml:trace contextRef="#ctx0" brushRef="#br1">25321 458 6425,'2'5'3033,"-7"8"-432,3 5-1465,-7 9-336,-10 4 48,10 6-304,6 3-144,-2-1-176,7 0-40,-3-6-160,0-1-64,6-12-128,2-5-152,1-13-1280,-3-13 1112</inkml:trace>
  <inkml:trace contextRef="#ctx0" brushRef="#br1">25453 123 7306,'-8'0'2520,"7"2"-2400,10 2-240,-9 7-1288,0 2 992</inkml:trace>
  <inkml:trace contextRef="#ctx0" brushRef="#br1">25603 542 7074,'0'10'2816,"-2"7"-1600,-6 1-984,2 4-184,0 3-8,1-1-32,4 3 40,5-3-8,-3-5-24,4-4 16,0-5 113,1-7 583,0-5 272,1-10 368,2-6 40,-3-8-335,7-2-145,-1-5-256,1 3-144,3-3-208,-5 2-144,-9 2-144,-6-2-32,-6 13-8,4 5 0,-7 10 8,4 9-88,0 11-72,-5 3 64,7 6-56,6 7 64,1-4 24,-2-3-24,7 1 8,-1-6 16,2-6 32,0-3-16,10-7 72,3-4 0,14-10 24,7-4 32,-2-7-40,1-2 16,-11-1 0,-6 2-24,-5-1 16,-5 3 0,-1 6-32,-2 0 16,-7 13-8,3 3-32,-10 0-32,-2 4 8,-3 4 8,-5 4-16,5 4 40,3 4-40,4 1 0,1 1 16,1-1 8,1-3 32,0-3-16,2-3 16,2-7-16,2-2-24,4-6 32,0-2 56,3-7 8,2-1 16,-2-4-8,1 0-48,-4 1 40,-3-1 0,-1 5-32,-1 1 8,-1 1-40,0-2-32,1 0 56,-1-1-40,1 3-8,-3-2 48,-1 0-48,-1 2 16,2-6 40,0 5-16,2-3 24,-3 2 64,0 1 0,-1-3 160,0 2 56,0-2 49,0 6 47,0-1-104,0 5 8,-1 0-64,2-4-32,-2 5-64,0 0-24,1 0 8,0 0-48,0 0 16,0 0-64,0 0-56,0 0-8,0 0-32,-1 0 8,1 0 32,0 0-8,0 0 8,0 0-16,0 0 8,0 0 32,0 0-24,0 0 0,0 0 0,0 0-16,0 0 16,0 0 0,0 0 16,0 0-24,0 0 24,-1 0-16,1 0-8,0 0 8,0 0-24,0 0 56,0 0-16,0 0-8,0 0 8,0 0-40,0 0 24,0 0 8,0 0-16,0 0 16,0 0-16,0 0 8,0 5 0,-1 1-32,0 2 32,0 5 16,1 22 16,-1-21-24,3 5-8,-3 1-32,1 1 0,0 4 24,-2-3-8,2 0 16,-1-1 0,1-7 0,1-2 16,2-4-16,-3-1 0,-1-5-8,1-1 16,5-6 24,-3-4 0,8-8 32,2-2-16,15-5 144,7-2-16,29 1 56,-8 5 8,-18 1-88,-6 3 32,-22 2-32,6 4-48,4 6-24,-1 1-24,-7 4-8,-1 1 8,-1 3-16,-2 2 32,0 2-24,-1 6 24,-5-1 88,3 4 17,-3 0 71,-1 2 112,1-1-64,-1 0-40,-1-1-8,1-1-160,-1-5-8,1-3 0,-5-1 8,-1-4 0,-13-3-40,-1-2-16,-4-4-120,0 0-40,12 1-224,6 0-312,6 0-841,0-2-559,4-4 1224</inkml:trace>
  <inkml:trace contextRef="#ctx0" brushRef="#br1">20225 804 3993,'-4'-12'2432,"2"-2"-639,4 0-153,6-1-208,4-7-343,3-3-137,4-5-104,3 0-72,1 1-136,0 2-88,3 4-95,-2 2-97,-7 6-160,7 7-40,-7 4-120,-1 3 24,1 9-40,-5 1 8,-3 8 104,-3 2 24,-2 5 88,-6 1 16,-6 2-56,-1-1-56,-4-3-72,-3-1-24,3 0-32,-4-2-8,2-7-144,-5-5-112,10-5-624,-1-1-385,6-8-1839,6-1 1960</inkml:trace>
  <inkml:trace contextRef="#ctx0" brushRef="#br1">20504 733 5305,'63'-5'3001,"-53"-10"-273,8-5-1559,-1-5-129,4 1-256,0-1-64,2 6-152,-4 2-112,-5 5-120,-1 7-96,-10 0-111,3 5-49,-8-4-72,-1 8-24,-2 3-16,-4 2-8,5 12 8,0 0 48,-2 2-56,1 2 40,5-2 0,0-1-41,2-6 17,9-2-16,-1-6 40,-1-3-24,6-6 48,-4-5 8,-4-8 25,7-5 7,-3-3-16,0-2-32,8 3-16,-3-1 40,-3 3-72,-1 3 48,-3 6-8,-3 5-8,-4 4-8,1 4-48,-5 6-32,-2 0 23,1 10 17,0 2 48,4 1 0,4 1-24,1-5 0,3-2-16,1-5 24,1-3 16,3-4 16,0-4 0,2-4 8,-3-3 8,3-9 8,-1 0 8,1-3-15,-3-1-1,-1-1-32,1 3 16,-3-1-8,0 4 8,-6 9-16,-1-1 16,-3 7-56,0 1-16,0 6-9,-1 2-55,-1 1 48,-2 3 0,1 4 72,0 2-16,4 3 32,1-3-24,5-3-48,0-2 24,4-7 24,1-1 32,1-3 32,-2-3-8,0-6 8,2-2-16,1-7 32,0-2-40,0 0-32,-5 2 0,-8 2-32,7 3 8,-5 6-64,3 2-32,-2 7-24,2 0 16,-1 8 0,0 1 80,5 7-8,-5-1-8,5-3 48,-1-2 8,-1-8-40,4-3 40,-2-8 112,4-3 40,0-9 136,2-1 16,-3-5 249,-2-1 207,-4 1 112,-2 1 24,-5 1-320,-5 1-280,-3 1-184,-2 2-64,-3 8-56,-1 2-32,2 11-152,-1 6-176,-5 1-592,5 6-352,3 3-697,3-3-839,5 0 1887</inkml:trace>
  <inkml:trace contextRef="#ctx0" brushRef="#br1">21420 681 7090,'30'-23'3560,"4"-3"-1071,1-3-185,-4-4-463,2 1-249,-2-6-312,-2-6-327,-4-6-385,-2-1-216,-13-2-296,-6 5 0,-5 15-72,-7 7-40,-2 21-168,-8 9-72,-2 19-56,1 9 39,2 17 89,-1 5 56,3 4 32,3 3-8,1-7 0,11-2 48,9-8 48,-4-7 48,7-11 24,0-6-16,3-11 16,6-7 24,11-13 96,-3-8 8,1-11 72,4-6-16,2 4 0,4-9 25,-4 3 15,0-3-24,-11-12-8,-3 5-48,-13-2-88,-7 7-24,-6 18-72,-7 12-32,-9 23-48,-3 14 0,-4 20 0,-1 8 24,8 10 40,2-4 48,9-9-8,5-3-16,11-10 8,5 0-32,7-8-104,3-5-24,4-9-705,-3-5-639,0-7 944</inkml:trace>
  <inkml:trace contextRef="#ctx0" brushRef="#br1">22233 828 6761,'25'-17'3433,"12"-15"-864,6-10-481,5-11-519,3 1-185,-4-1-384,-3 2-136,-11 5-360,-8-6-168,-13 6-168,-4-2-48,-11 8-80,-4 4-8,-5 12 0,-4 8-24,-3 14 0,-1 13-48,-8 24-32,-3 14-24,3 26 24,5 4 32,9 7 8,1 5 16,2-3-8,4 0 48,-3-11-8,4-12 8,3-15-24,1-5-8,-1-11-48,2-4 0,-6-13-120,4-4-120,-7-13-728,-3-10-504,-2-10-2369,-4-7 2457</inkml:trace>
  <inkml:trace contextRef="#ctx0" brushRef="#br1">22674 678 6465,'41'-27'3217,"1"-5"-952,-3-1-361,-6 1-472,-1-3-167,-5 0-241,2-1-136,-4-5-272,-5 4-112,-8-3-248,-5 0-64,-10 1-120,-1 4-40,-9 7-16,0 10-16,-4 9-56,0 5-24,-1 16-40,-4 9 0,3 17 32,-1 13 32,7 10 8,-1 3 24,10 4-8,1-12 0,9-7 24,6-10-24,-3-10 32,1-2 0,-6-14 16,1-2-8,9-4 8,0-7-8,6-7 40,-2-3 24,0-4-8,-4 0 16,-2-1-40,-2 4 16,-4 1-32,-2 2 0,-4 7-8,0 1 0,1 0-32,-1 0-24,0 0-40,0 5 8,2 13 32,1 24 16,3-23 24,-1 0-8,5-5 8,-2-1-8,4-6 16,0-2-16,3-6-24,-1-6 64,4-8 8,2-6 24,0-9 40,5 1-80,-1 0 8,-7-3 24,-7 11-56,-4 0 8,0 12-8,-4 5 0,0 6-8,3 8-16,-5 2-24,2 6 8,4 5 24,-6-1 16,3 1-80,5 3-120,6-9-1064,8-3-1017,12-8 1401</inkml:trace>
  <inkml:trace contextRef="#ctx0" brushRef="#br0" timeOffset="4671.71">82 1321 5201,'-1'0'2617,"0"0"-769,0 0-504,0 0-535,0 0-89,0 0-128,0-1 64,1 0 8,10-4-64,15-5-48,29-9-104,-19 7-136,0 1 9,-3 1-161,0-4-16,-6 1-64,-1 3-40,0 0-16,-1 5-16,-4 5 0,-1 0-48,-2 5 8,3 0 24,-3-2 0,2 1 32,1 3-8,0 2-64,7-1 16,0 0-8,2-3 40,-2-1 40,1 1 0,-2-1-40,0-3 16,3-1-24,-2-6 8,1 0 64,2-1-32,-6-6 16,6 1 0,1-2-56,-2 4 16,3-2 40,-4 3-48,4 3 24,-9 3-24,-7 0 0,-3 5-8,-3 1-16,-1 2 8,2 2-32,2 3 24,-3-2 24,4 0-24,1 1 24,1 1 16,3 1-16,1-5 40,4 0-24,-2-5-32,0-2 24,2 0-16,2-4 0,9-5 32,4 1-8,-5-7-8,0 1 32,-9 3-32,-1-1-16,0 8 32,-2 3-48,5 6-8,-6 0 16,4 5 8,-1 0 16,-5-5 0,4 2 16,3-6 0,1-2 16,6-7 40,-5-5-8,-2 0-48,-1-1-168,-7 7-808,-3-2-1921,-24 3 1889</inkml:trace>
  <inkml:trace contextRef="#ctx0" brushRef="#br0" timeOffset="5674.35">255 1408 5441,'-20'10'2617,"26"-9"-849,-1 1-448,5-1-463,2 0-33,2-2-208,5-1-56,5-5-200,3 0 8,12-1 112,1-1-40,0 0-80,3 0-80,0 1-256,1 0 16,-2 5 1,-6 1-9,-4 4 8,-6 0-56,-4 2-16,3 3 0,-4 4 48,2-1-16,-1 3 8,3-2 56,-2-5-48,5 0-16,3-5 0,1-2-24,6-2-8,2-1 56,-7-1-16,-2 0 0,-6-1 32,-5-1-24,3-1 32,1 0 8,1 2-16,3-3-40,-4 3 0,-1-2-16,2 1 0,-1 4-8,10-3 40,-1 1-40,-1 3 16,1 2 56,-8 1-48,0 2 8,-3 0 0,-1 2-16,3 0-16,1 2-8,0 1 8,0-4-8,-3 1 40,0-3 40,2-2 0,3-1 0,6-5 8,-4-3-16,-1 2-16,-4 0-8,-6 4-16,-2 1-112,-11 2-1073,3 6 873</inkml:trace>
  <inkml:trace contextRef="#ctx0" brushRef="#br1" timeOffset="103334.2">4425 1686 5953,'27'-42'2777,"-29"39"-1273,2 3-464,-4 4-543,1 5-121,-4 4-192,1 6 16,0 4-72,-2 0-80,3 4 16,-4-1-64,2-1 16,6 0-8,-3-5-16,2-2-80,4-8-120,-4-3-168,2-3 224</inkml:trace>
  <inkml:trace contextRef="#ctx0" brushRef="#br1" timeOffset="103743.19">4557 1648 3777,'5'-4'2264,"-2"0"-295,0 2-33,-1 2-728,0 2-375,-2-2-473,-1 0-64,0 8-48,-3 6 48,-8 24-120,1-13-40,-2 5-112,1 3-8,1-1-8,4-7-8,6-5-32,1-2-128,1-6-744,3-3 608</inkml:trace>
  <inkml:trace contextRef="#ctx0" brushRef="#br1" timeOffset="91857.75">4858 2034 6625,'53'-18'3001,"-54"17"-1297,0 2-423,0 5-529,-1 1-72,-3 6-256,-1-3-32,-5 9-160,4 1-40,-1 3-72,2-4-56,7-3-32,-4 1-16,5-4-24,3 0 8,-4-3-16,9-3 16,3-1 0,2-3 384,2-5 177,4-1 119,2-10 160,0-1-360,0-9 48,-9-6-56,-4-4-64,-4-1 40,-3 1-72,4 5-88,-5 6-23,-3 5-105,-10 7-128,-3 2-32,-11 9-32,2 6-24,-3 7-72,-1 6-113,8 4-463,4 2-440,5 0-808,6-1-497,4-5 1505</inkml:trace>
  <inkml:trace contextRef="#ctx0" brushRef="#br1" timeOffset="95494.47">4882 1834 6049,'-17'21'3017,"23"-29"-993,2 1-823,2 2-233,1-6-296,3 1-112,-1-3-136,1-1-16,1-1-16,-1-1-72,-1-2 16,0 0-95,4 1-17,-4 0 48,0 4-16,-2 0 96,-6 5 56,1-1 0,-6 3-56,2 3-56,1 2-168,3 2 16,1 6 128,3 3 24,0 4 32,-1 1 40,7 1-72,-6 0-47,-1-3-25,2-1-56,-5-2-120,-1-3-16,-2-3 32,0 0-48,-3-3 32,3 1 16,-3-5-40,-2 3-8,1-1-368,1 1-705,-1-1-2759,0 0 2511</inkml:trace>
  <inkml:trace contextRef="#ctx0" brushRef="#br1" timeOffset="92305.73">5056 2065 8018,'-2'2'3208,"-2"6"-1983,2 5-337,-4 5-432,2 2-16,0-1-208,2 2-112,6-3-48,2-3-32,5 0-40,-1-5 32,6-3-32,-1-3 0,0-2-56,4-1-120,-3-4-880,-1-3-1969,-5 1 2009</inkml:trace>
  <inkml:trace contextRef="#ctx0" brushRef="#br1" timeOffset="92848.5">5351 1953 5497,'1'-8'2857,"-1"4"-801,2 2-271,-3 0-825,1 2-216,0 0-232,-1 0 0,1 4 96,1 10 48,3 24-31,-4-15-1,2 6-120,-7 2-40,0 1-208,0 1-56,1-8-120,3 0-24,-5-10-40,4 0-16,4-2 8,0 0-40,3-5-256,0-2-584,-3-6-2761,-2-4 2449</inkml:trace>
  <inkml:trace contextRef="#ctx0" brushRef="#br1" timeOffset="93248.64">5664 1960 7866,'4'0'3384,"-4"1"-1823,-4 2-233,4-3-432,-1 0-32,-5 15-79,-4 21-49,1-12-144,-3 2-176,-4 3-176,1-3-128,-3-5-64,2 1 80,0-7-104,-1-1 48,3-1 0,2-3-64,-4-5 48,3-2-16,3 1 0,-2-7-16,7 0 8,-2-6-32,0-6-72,5 2-24,-2-5 8,6 5-40,1 3 56,0 1 48,7 5 8,-3 1 40,6 4-24,0 2 32,2 4-8,-1 1-8,0-1 8,0 2 264,1-1 144,0 2 96,-1-3-40,4 1-200,0 0-216,-3-3-47,1-1 31,-4 0-121,-5-4-391,7 2-784,-8-2 792</inkml:trace>
  <inkml:trace contextRef="#ctx0" brushRef="#br1" timeOffset="94010.78">5780 1944 5705,'-5'-3'2905,"2"0"-921,0 3-255,3 1-753,0-1-264,0 0-240,0 0 56,6 1 56,7 2 24,20 4 9,-17-4-17,8 3-120,0 1 112,8 3-128,-1 1-56,-7 3 32,1 1-64,-10 4-56,-2-2 0,-1 3 153,-6-1-57,-8-2-24,0 2 48,-10-1-232,-3 1 16,-5 0-16,-5 0-104,-3-4-16,-1-1-64,5-2-32,5-2 24,7-2-56,3-1-8,6-3-464,-1-3-560,8-4-1473,2-3-2920</inkml:trace>
  <inkml:trace contextRef="#ctx0" brushRef="#br1" timeOffset="96785.06">6334 2184 5401,'0'0'2489,"3"0"-977,3 1-176,1 2-632,4-1-31,0 0-353,-2 0-112,4-1-176,0-1-32,6 2 24,1-1-112,0-1-296,-3 1-1305,-2-1 1145</inkml:trace>
  <inkml:trace contextRef="#ctx0" brushRef="#br1" timeOffset="96468.35">6414 2077 5897,'-45'16'2881,"43"-17"-977,0-2-191,3 3-617,-1-1-128,0 1-288,0 0-208,0-1-160,12-2-104,23-5-144,-18 5-16,4 2-48,2-1 0,-3-1 8,1 1 8,-3 0-8,-3 1-104,-2 1-160,-6 2-200,-4-1-920,-3 5-1105,-5-2 1569</inkml:trace>
  <inkml:trace contextRef="#ctx0" brushRef="#br1" timeOffset="97382.17">7033 2027 8370,'45'-27'3705,"-46"24"-1841,-1 2-272,-4 5-695,-1 2-193,-5 7-288,2 3-48,-1 6 32,-5 2-88,3 5-112,-5-3-56,-7-4-64,2-1-16,-4-6-48,2 1 8,3-2-24,2-4 0,4-6 64,2-1-16,1-10 32,4 0-32,3 1 8,3-3-32,8-1-40,1-3-24,4 0-48,0-1 40,4 4 8,0 2 56,1 3-16,2 5 0,-3 3-32,2 3 40,-2 2 16,3 5 224,-3 0 96,1 0-16,2 1 0,-5-2-192,0-3-48,1 0-40,-5-6 8,5-1-56,2-2-120,0-2-248,1-2-1200,2-1-897,-4-2 1457</inkml:trace>
  <inkml:trace contextRef="#ctx0" brushRef="#br1" timeOffset="97933.65">7373 1964 7218,'1'-8'3576,"2"4"-967,-4 2-633,1 3-655,1 6-57,-1 8-256,1 7-16,-2 8-16,-2 3-199,0 3-321,0-1-104,2-2-208,-2-3-32,0-6-40,2-1-40,-1-7-8,-2-1-24,0-5-152,6 0-392,-4-8-1241,7-2-1207</inkml:trace>
  <inkml:trace contextRef="#ctx0" brushRef="#br1" timeOffset="98539.7">7785 2054 7186,'23'-23'3600,"-23"17"-1231,2 4-689,-2 1-328,-5 3-519,0 7-145,-6 7-240,-5 4 32,-5 4-56,1 0-72,3 2-168,1-3-120,3-2 24,-2-4-80,-5-9 8,2 1 16,-2-5-16,0-4 64,3-1 16,6-2-40,3-2 0,1-2-64,6-3 0,1-1 8,5-1-16,3 1 24,0 1 0,1 1 16,2 4-40,3 4-32,2 3 24,-1-1 8,1 6 136,-1 2 152,0 4 40,0 0-24,0-2-111,1-1-145,1-1-16,3 1 16,3 0-88,-3-1-177,-5-3-1071,0-4-832,-3-4 1280</inkml:trace>
  <inkml:trace contextRef="#ctx0" brushRef="#br1" timeOffset="99090.39">7951 1936 7234,'-3'-4'3472,"4"1"-1375,-1-1-313,6 4-640,-2 0-215,3 0-209,5 3-64,0-1 48,5 3 16,4 1-88,0 1 0,2 0-167,5 5-9,-4 3 48,3 4-8,-4 5 80,-4 1-64,-5 3-80,-7 2-48,-9-2-192,-11-5 0,-6 0-104,-5-3-24,-1-2-40,2 1 24,2-4-16,1-5 8,10-1-32,0-5-136,7-4-736,6 1-552,3-4-1313,7-4-871,8 2 2295</inkml:trace>
  <inkml:trace contextRef="#ctx0" brushRef="#br1" timeOffset="99967.23">8398 1729 4377,'-14'-21'2520,"16"17"-375,1 1-105,-2-2-583,0 2-153,-1 1-328,-2 1-168,2 1-304,-1 0 41,0 0-57,1 7 48,0 5 16,-5 23-136,-2-18-192,-1 0-72,2 3-120,0-1-32,2-3 0,0-2-8,4-2-104,-2-4-192,6-1-536,0 0-400,6-5-785,-7-3-1232,0-6 2137</inkml:trace>
  <inkml:trace contextRef="#ctx0" brushRef="#br1" timeOffset="100310.9">8480 1690 5249,'4'-5'3009,"-2"1"-705,1-1-383,0 3-369,-3 2-432,1 2-152,-1-2-223,0 2 31,-1 15 8,-4 19-40,-1-14-280,-1 3-128,1-2-232,0-1-72,6 3 0,-1-8-48,1-1 16,1-5-48,-1-8-400,1 4-672,0-8-3593,3 6 3177</inkml:trace>
  <inkml:trace contextRef="#ctx0" brushRef="#br1">10878 2083 5577,'-31'75'2601,"34"-72"-1209,4 2-280,-3-5 121,7-4 39,7-5 16,9-11-56,2-7-127,0-16-281,5-1-80,-7-5-232,-3-1-96,-3 6-128,-3-2-96,-5 3-8,-4 4-72,-12 2-32,-4 3 0,-5 12-80,-1 6 16,0 17-40,-2 9-64,-1 25 16,-3 12-40,4 17 32,2 2 32,9 7 24,4 3 40,10-3-16,5-4 24,6-22-24,-2-13-24,3-18 16,-1-6-16,-4-8-8,-1 0 32,-6-9 40,-3-10-8,-5-7 32,-2-3-16,-6-4-48,-2 1 56,0 1-64,-2 1 8,3 5 0,2 6-8,3 8 8,0 3 0,5 7-56,2 3-24,6 7 16,3 5-32,5 1 80,0 2 0,2-2 16,1-2 8,2-5-8,-1 0 32,-7-3-24,4-5 0,-1-2 8,-5-5-24,6-7 40,-5-5-8,0-4 16,-1-2 24,-2 1-16,-3 1-24,-7 5 8,-1 3-16,-5 5-24,-1 4-8,-3 8-32,-3 8-56,-3 13 32,3 9-24,5 5 56,6 1 40,8-5-8,0-8 8,7-5-16,-1-6-8,3-10 8,1 1 16,-2-7 16,3-6 24,-1-3 16,-1-8-24,0-5 0,-1-2 0,0-2-32,-2-1 32,-3 1-16,-1-2-16,-4 6 24,-1 5-40,-6 5 24,2 8-48,-2 9-48,-3 9 32,3 13-24,-4 5 40,7 6 8,1-3 32,5-7-24,0-2 0,8-8 8,-3-3-48,6-3 64,-2-7 0,1-6 16,6-2 24,-6-14 0,7-1 32,1-11 8,2-5-8,1-6 16,-3-6 0,0-5 16,0-4 0,-5-5 8,1 1 16,-6-9-8,-4-2 72,-6 10-8,-6 5-48,-2 27 9,-2 12-97,-4 21-24,-3 14-8,-6 23-64,-2 13 16,6 17-25,1 3 25,9 2 32,3 2-40,3-3 40,3-3 8,4-16-16,0-13 16,-1-16-32,2-10 0,-5-10 24,-5-5-24,-1-6 96,-6-8-16,0-8-32,-4-4 9,-4-14-66,1-1 9,3-3 48,1 2 9,5 9-9,1 6 24,3 12-32,0 5 32,6 6-8,3 2-64,7 5 8,3 1-24,4 6-56,5 1-73,2-2-815,-1-2-872,6-6 1160</inkml:trace>
  <inkml:trace contextRef="#ctx0" brushRef="#br1">12711 2075 4129,'0'-7'2832,"1"2"41,-1 1-1193,0 3-271,0 1-585,0-1-256,0 0-352,0 1-160,3 22-48,-1 32 24,-2-16 24,3-1 16,-4-6 8,-1-2-16,4-8-32,-4-3-8,4-5-16,-1-3 32,-1-4 376,1-2 216,-2-4 385,-1-1 103,1 0-352,0 0-200,-6-14-408,-8-28-136,15 21-24,1-9 0,6-6 8,0-2 0,5-5 8,3 4-48,4 9 32,3 5-8,7 11-32,-1 5 24,1 8-32,-1 5 16,-9 4-8,1 5 24,-13 7-8,0 2 0,-7 5 48,-2 4-32,-7 1 16,-1 2 0,-6-2-136,-6-4-56,-6-5-424,3-7-392,0 2-657,4-7-471,6-8 1320</inkml:trace>
  <inkml:trace contextRef="#ctx0" brushRef="#br1">13071 2120 6857,'34'-28'3257,"-1"-6"-1296,0-2-305,-4 0-688,0 1-280,-9 7-312,-3 0-112,-9 6-120,-8-5 16,-8 4-87,-6-2-41,-8 1-32,1 8-24,-2 6-33,0 10 9,0 18-8,3 10 16,0 14 0,3 2 24,8 7-32,3 4 0,8 5 24,2 0-8,10-10 32,3-8 8,2-14 0,6-6-8,-2-12 0,-3-2 16,4-9 16,-5-7 24,6-5 88,-6-6-64,0-4 1,1-5-17,-8-1-64,1 1 24,-6 2 0,0 0 8,-3 11-32,-3 3 24,-1 8-24,-1 4 0,-3 6-48,0 7-48,5 8 32,-1 3-1,5-1 49,-4 1 16,4-2-24,7-1 40,4-4 8,0-3-32,3-5 16,2-4-16,-3-4-24,3-1 56,-4-6-8,-1-3 32,1-5-23,-3-3 15,1-3-56,-4 1-33,-3 3 9,0 6-40,-5 6-24,-1 4-56,-2 7 0,0 7-8,2 5 112,4 1 72,4 1-16,4 0 8,5-1-8,2-4-16,2-4 32,-4-7 32,-2-4 24,-6-4 24,-5-8 72,-2 1-8,-4-13-24,5 4 17,-6-8-105,0 3 8,-5-5-40,-6-4-56,-9-2-56,-3 0-57,-4 8 1,6 5 64,6 18-8,5 5-24,5 16-24,0 1-8,11 10 56,3 0 72,8 1 32,5 1-48,8-4 8,-1-3-16,-1-8 8,-5-9 40,-2-13 0,1-8 16,4-14 16,4-6 64,0-8 40,-1-3 56,-5-3 48,1 1-48,-5 2 8,-2-7-55,-7 0-105,-4-6 0,-6 11-40,-4 13 0,-4 21-40,-1 15-24,-3 23-57,-1 12 1,9 15 72,-8 4-32,3 6 96,4 0-24,-6 5-24,13-1 16,3-10-24,6-5 40,1-19 8,3-2 0,6-13-8,-1-6 0,0-3 8,4-10 32,-1-5 64,2-5 0,-3-7 57,1 1-17,-7-10-24,-4 3 72,-2-4 0,-3 3 24,0 6-80,-3 2-64,0 8-88,-2 7 8,-5 5-104,1 9-40,-1 9 40,-7 3-64,7 5 104,-2-1 72,6 2-56,4-4 0,9-3 56,-4-6-40,3-4 8,-3-2 72,0-9-48,8 0 8,-5-7 112,1-6-16,-1-8 48,-1 3 24,-4-9-96,-2 2 16,-6 0-72,-3-5-40,-7 4-16,0 0-88,-3 9 24,-2 5 8,1 11-64,1 2 56,1 13-24,5 3 40,2 8 40,5 4 16,1-1 32,4 0-32,2-4 48,4-4 32,2-4-40,3-6 40,-6-7-8,3-3-32,4-3 96,1-6-64,-5-7 80,6-1-16,2-10-56,-2-1 8,10 1-32,-6 2 8,0 8-16,-7 6 8,-7 8-40,-1 0-16,-5 7 32,0 4 40,-4 11-40,0 3 0,-3 8 0,1 5-48,3-4 72,1-2 8,4 1-40,4-7 16,-1-9-16,3-4 0,3-7 40,-4-6 32,7-10 16,3-8 48,-6-8-80,7-3-16,-2 0 0,3 2-64,-2 7 88,-6 0-24,-4 17-56,-1 4 16,-5 8-64,4 10 16,-2 1 56,-1 7 8,1 3 0,0 1 32,6 0-40,-1-6-24,9-8 16,0 2 8,-1-8 32,-3-2-24,3 2-56,-3-8-88,-5-3-120,-1-1-48,-19-10-1321,-6-2 1153</inkml:trace>
  <inkml:trace contextRef="#ctx0" brushRef="#br1">13696 1830 9322,'-18'-3'4185,"5"2"-2601,19 4-312,2-4-399,18 1-673,6-5-112,26-4-8,12 0-24,16-5-120,8 4-176,-1-4-2225,-1 0 1761</inkml:trace>
  <inkml:trace contextRef="#ctx0" brushRef="#br1">15288 2195 4425,'34'31'2753,"-28"-41"-113,8-3-1176,1-4-223,3-4-273,-3-3-144,-2-2-160,-3 1-104,-2 5-216,4 7-96,-11 6-192,5 3-32,-3 4-24,-2-1-24,-1 2-24,0-1 0,-1 2 16,0 20-8,-1 26 40,3-20 24,5-1-24,1-5-8,-2-9-24,1-4-16,4 0 32,0-4 8,10-5 24,-2-5 8,2-12 0,1-3 24,4-7-16,2-2 0,-5-3-40,0 3 0,-5 2-8,-3 2 0,-7 11 32,-5 3-8,-2 7 8,0 4-40,-1 6-8,-3 6-24,-1 9-8,-4 3 24,6 4 0,2 0 24,5-2 0,6 2-8,3-10 24,4 2-16,-3-13 0,0-1 24,5-6-8,-7-3 0,8-3 0,-3-6 0,-3-6-24,2-5 24,-8-3 8,4 1 8,0 0-16,-7 0-8,0 4 8,-1 6-56,-4 8 16,3 6-8,-4 3-88,-3 6 40,1 8 32,-4 3 8,5 7 40,-1 1 40,3 0-32,5 0 8,2-2 0,3-5-16,-2-5 40,3-4-24,1-5 8,4 1 8,-3-7-16,1 0 40,1-6 16,0-2 16,3-7-32,2-3-24,-1-7-8,1-1 8,-1-2 0,-2 1 0,-4 4-16,-2 0-8,-5 6 16,-2 5-8,-2 8 0,-2 4-24,-5 8-24,-3 4 0,-1 8 24,0 1 8,3 3 8,0 4 16,4-3 0,1-5-8,4-2 40,1-7-56,4-1 16,2 0 16,5-4-40,-4-6 40,2 0 0,4 0 56,-5-7-8,4 1 32,-6-4-16,-2-7-56,7 0 16,-7-5-32,9 1 8,-7 3 0,2 0 8,-1 4 0,-7 4 0,3 6-24,-5 1 0,-1 3-8,0 6-16,-1-6 48,0 1-48,-1 18 24,-4 24 0,0-20-32,6 0 48,-2-6-24,2-1 24,2-5-16,0-6-16,3 1 48,-1-3-24,1-4 8,5 0 24,1-7-24,0-6 64,4 2-32,-1-10-8,-3 5-24,1-2-24,-1-4 8,-1 6 0,1-3 8,0 9-8,-3 4 0,-4 6 24,-4 1-24,2 3 0,-3-3-16,0 0-48,2 8 56,-2 8 0,-2 25 16,2-17 0,2-2 8,1-3-16,1-2-24,2-9 8,0 1-8,1-7 24,7-2 48,1-11 32,2-3 0,5-7-16,-4-1-15,-1 3-25,-2 3 0,-7 9 32,2 1-48,-4 6 24,-3 5-24,-1 3-8,-1 1 24,6 4 0,-3 1 16,11 2-40,3-3-8,7 0-128,5-4-105,-1-9-783,2-6-1816,-3-4 1903</inkml:trace>
  <inkml:trace contextRef="#ctx0" brushRef="#br1">16943 2088 5737,'97'9'2945,"-78"-40"-721,-1-6-423,7-5-201,3-1-152,1-1-287,-3-1-193,-5-6-416,-5-5-216,-9 1-200,-7 3-72,-10 13-72,-3 9 8,-8 20-56,-1 12-24,-2 29-32,-5 13 8,5 26 24,0 5 40,10 7 24,7-1-8,6-9 0,3-3 16,6-17-8,3-10 8,0-13 24,-2-9-32,1-11 16,-2-6 16,2-9 24,6-6 56,-2-11-16,3-5-16,-2-8-56,-3-2-40,-3-1 8,-1 2-8,-3 12 8,-1 3 8,-3 12-16,1 7-16,2 8-24,-3 4 0,4 9 8,-1 5 32,1 1 24,2 3 32,2-3-24,3-1 16,6-1 48,2-2-56,3-9 56,2-3 16,-2-8 8,-3-4 320,-3-9 272,4 2 0,-8-11 24,5-2-271,-1 0-305,-10-7-16,0 2-96,-2 0-8,-3 4-8,-1 3-8,-2 12 8,0 4-48,-9 8-48,2 10-48,0 10 0,-7 7 32,9 7 64,-3 1 24,6 5 32,4-5-16,7-4 8,1-9 0,4-11-8,9-3 0,-6-18 24,5-1-24,3-13-8,0-8 16,4 0-40,-5-2-1,-10 5 9,-5 5 0,-4 12 48,-2 3 0,-2 13 8,0 3-24,0 11-24,0 5 16,5 2 0,5 3 32,10-8-8,6-3 0,7-9-64,5-6-144,8-5-1200,1-8-1040,7-9 1471</inkml:trace>
  <inkml:trace contextRef="#ctx0" brushRef="#br1">18417 2073 5673,'4'-74'2729,"-4"69"-1073,0 3-136,0 1-575,0 1-249,-1 0-376,-1 0-136,-1 22-144,-13 33-16,7-7-8,-3-2 0,4-4 24,5-5-40,4-13 0,6 1 0,6-10-24,0-2 24,1-11 8,0-2 32,5-8 160,-3-9 136,6-4 80,2-5-24,1-3-152,1-2-120,-4-1-80,-4 0-16,-4-1 16,-2 7-32,-5 7 0,-4 5 0,-3 10-16,0 4 8,-3 11-32,-4 3 8,-3 14 24,-3 2-32,4 5 32,5-2 16,4-6-56,6-4 48,6-4-16,3 0-40,-2-8 64,6-2-16,-4-6 32,0-3-8,-1-8 16,0-4-8,0-11 24,4-3 16,6-3-24,-2-7 16,0 3-24,-2-1-8,-8 7-16,0 5-8,-7 14-8,-2 2 8,-3 10-40,0 9-8,-2 11 24,1 8 16,3 3 24,2-1-8,9-5-32,3-3-72,6-6-120,4-2-144,6-9 216</inkml:trace>
  <inkml:trace contextRef="#ctx0" brushRef="#br1">18986 2208 2713,'0'0'1856,"1"0"216,5-3-735,5-3-1,22-34-256,-23 18-232,4 10-183,-6 1-113,-1 4-192,-3 6-112,-3 0-168,-2 2-32,1-1-40,0 0-8,0 11 8,0 7 0,6 21 16,2-18-8,3-1-8,-2-3-8,2-1-16,-3-7-16,3-1-72,2-4-104,-3-8-1409,3-2 1169</inkml:trace>
  <inkml:trace contextRef="#ctx0" brushRef="#br1">19482 2013 3441,'20'-1'1768,"-40"12"-880,0 9-200,-3 1-71,3 3-441,1 5-72,9 4-16,1-5 8,8-1 16,3-7 16,8-7-8,5-1 0,5-6 136,4-4 128,2-5 496,0-6 80,-2-8 57,6-1-17,-5-13-304,2 1-104,-5-5-160,-6 1-104,-10 5-200,-2 1-16,-8 6-56,-5 3-48,-7 4-48,-1 6-64,0 10-56,0 8-8,3 15 40,-1 5 24,4 12-32,1 0 8,9 1-24,5 1 0,9-13 48,-1-3 32,10-11 16,1-1 24,5-5 48,1-6-16,0-8 56,0-6-24,0-10-56,1-6 8,0-11-72,1 1-16,-3-5 0,-5 4-16,-8 6-160,-1 5-136,-13 14-32,-1 6-49,-4 17 193,-1 8 160,-5 12 64,5 6 72,5 3 40,0 1-32,4-10 0,8-3-16,2-10-40,6-5 8,13-10 16,-3-4-8,11-9-8,-4-8-480,1-6 384</inkml:trace>
  <inkml:trace contextRef="#ctx0" brushRef="#br1">20376 1661 3425,'0'-43'2776,"-4"6"57,-1 15-537,4 6-207,-3 12-721,-1 9-344,0 23-536,-4 15-223,-2 26-265,-2 9 32,0 11 0,4 4-64,4-3 32,-1-8 8,7-13 0,3-13-24,2-20-104,1-4-73,-4-17-295,2-4-264,0-14-920,-5-8-1393,-3-9 1961</inkml:trace>
  <inkml:trace contextRef="#ctx0" brushRef="#br1">20300 2039 3409,'14'5'1904,"3"-1"-240,1 2-39,0-1-65,7 0-288,0-3-447,0 2-81,-1-4-304,-5 0-152,-5 0-176,-3 1-96,-1 4-8,-5 3 24,-1 7-24,-3 3 0,-1 6 64,1 0 0,2-3 88,3-4 32,5-3-16,3 0-40,5-7 304,0-6 80,2-3 337,3-9 119,0-7-256,0-1-64,-8-11-176,-1 0-48,-7-5-72,0-1-16,-4 0-192,-7 1-72,-11 3-16,-4 4-64,-8 14 16,3 6-56,0 16-48,-1 7 0,5 12-24,-3 5 56,16 8-32,5 1 24,7-5 32,10-3 0,3-8 32,3-5 0,1-6-8,3-2-8,-4-3 16,-1-7 16,-3-3 24,-3-9-16,6-3 32,-1-4 8,3-10-40,-1 0 32,-6-8-48,1 3-24,-4 4 16,-3 3-16,-8 11 24,-1 4-24,-2 10-48,-1 6-56,-6 11 8,0 2 0,1 9 24,3 2 72,4-3-24,4 1 16,-3-4 48,4-7-8,2-5-32,-2-5 32,8-3-24,-3-1 8,3-3 48,2-5-32,6-3 40,-1-5-24,0-13 8,3 3 8,-2-7-24,-2 0 0,-1 4-24,2 4 8,-8 6-8,-3 6-8,-9 9-16,3 1-24,-4 11 16,2 3-8,-2 10 0,-2 2 24,1 4-8,1 3 16,2-5-8,3 0 16,-3-11 8,-1-5 8,11 3-8,-8-12 0,4-6 40,5-6 0,1-10 8,5-4-8,5-3-48,0-3 0,0-6-8,2 4-8,-6 9-8,-4 6-24,-7 13 16,-3 7 16,-2 11-24,-3 7 32,3 9-8,-2 0-8,4 0 8,1-5-8,-1-10-16,4-3-136,5-5-792,0-4-536,0-7 872</inkml:trace>
  <inkml:trace contextRef="#ctx0" brushRef="#br1">21283 1558 11995,'-14'-13'4473,"7"5"-3713,4 5-168,6 8-824,0-1-192,2 12-1281,-1 0 1105</inkml:trace>
  <inkml:trace contextRef="#ctx0" brushRef="#br1">21431 1750 8554,'14'-9'3088,"14"3"-2479,12 3 39,14-3 16,16-2-168,11-2-248,15-2-440,-1 0-1216</inkml:trace>
  <inkml:trace contextRef="#ctx0" brushRef="#br1">21696 1520 5625,'0'-18'3289,"3"8"-721,-3 8-999,0 5-497,-8 18-608,1 12-152,-3 31-88,0 8 16,1 12-112,2 0-64,-6-6-72,3-4 16,4-6 0,1-8-16,5-19 8,3-9 0,-3-17 0,-1-9-8,2-5-32,2-4 16,-3-9-48,3-9-24,5-5-8,-5-3-32,6 1 48,0 2 24,-5 2 48,0 2-16,0 8 32,0 6 0,0 9-24,2 6 32,-1 7-8,-1 4 0,4 6 8,2-1-8,3 0 0,0-2 16,6-5 88,0-4-24,3-4 24,-1-2 24,4-10 8,-1 1 40,4-9 248,-7-8 17,-1-6-73,0-3-8,-4 0-296,0 1-56,-5 6-40,-4 4-56,-6 10 0,-1 5-48,-3 14 16,-5 7 24,1 9-8,-4 8 80,8 1 24,0 4-24,8 0 48,9-1-24,0-10-16,3-6 40,4-13-24,-3-9-8,11-11 40,4-4-8,1-12 0,6-2-32,-6-9-80,-3-5-56,-12 0-153,-3 0-287,-7 6-408,-2 7 24,-3 19 192,-2 13 320,-8 20 480,0 9 48,0 13 48,-2 0 32,5 4 72,0 1 24,3 2 80,4 8 72,2 2 216,3 0 32,0-8 184,1-6 25,-2-8-145,-2-6 16,-6-6-128,-3-4-128,-9-11-128,-1-2-96,-11-9-152,-7-4-64,-7-6-88,-4-6-144,-4-8-584,-1-7-472,-9-10-1665,7-1 1817</inkml:trace>
  <inkml:trace contextRef="#ctx0" brushRef="#br2">23788 1885 17380,'-3'-19'5697,"-1"1"-6273,-7-11-552,-2 20-1457,5 20-832,-1 4 2041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10-27T08:39:36.737"/>
    </inkml:context>
    <inkml:brush xml:id="br0">
      <inkml:brushProperty name="width" value="0.05" units="cm"/>
      <inkml:brushProperty name="height" value="0.05" units="cm"/>
      <inkml:brushProperty name="color" value="#177D36"/>
      <inkml:brushProperty name="ignorePressure" value="1"/>
    </inkml:brush>
    <inkml:brush xml:id="br1">
      <inkml:brushProperty name="width" value="0.035" units="cm"/>
      <inkml:brushProperty name="height" value="0.035" units="cm"/>
      <inkml:brushProperty name="color" value="#3165BB"/>
    </inkml:brush>
  </inkml:definitions>
  <inkml:trace contextRef="#ctx0" brushRef="#br0">2152 1360 5257,'13'26'2849,"15"-46"-761,4-3-223,-2-12-545,9-3-328,1-3-256,0-3-88,-8 0-160,-4 1 9,-12-3 23,-2 0-128,-2 4-88,-3-3-88,-5 0-152,-6 1 0,-4 8-88,-7 6 24,-1 24-80,2 7 48,-13 25-16,0 14-16,-7 21-8,-2 7 16,10 8 0,7 3-32,12-2 48,5-3 8,11-5-16,7-4 32,8-16 8,0-7-8,2-17 32,4-10 16,0-10-8,-1-10 32,3-14 48,-5-8-16,3-13 24,1-3-32,-7-1-40,-4 0 0,-10 8 0,-2 9-32,-7 12 0,-3 5-16,-2 12-24,-5 6-40,3 11 8,-3 7 0,4 9 16,3 7 48,2 1-32,8 0-16,10-8-136,2-11-104,12-7-801,3-8-655,3-18 1080</inkml:trace>
  <inkml:trace contextRef="#ctx0" brushRef="#br0" timeOffset="557.16">2999 975 9498,'-64'-81'5049,"59"70"-928,3 5-3153,8 5-504,5 2-872,3 6-888,12-1 856</inkml:trace>
  <inkml:trace contextRef="#ctx0" brushRef="#br0" timeOffset="1120.08">3189 1245 6761,'26'-35'3089,"-30"32"-1289,-2 3-615,-4 1-577,-3 5-216,-7 5-248,1 7-72,-3 7-48,2 5 0,6 5 16,1-1 8,8 0-64,3-2 72,8-2-24,4 1-8,5-8 48,2-4-64,7-9 224,3-3 104,3-5 48,4-2 24,-2-7-24,0-1-63,-4-11 7,-4-5-48,-1-3-192,-7-4-48,-2 5-56,-1 3 24,-12 7 16,5 5-16,-6 10 24,-4 6-40,4 14-16,-3 3 8,-5 8-56,4 2 56,1-7-8,10 4-8,8-10 48,4-5 8,14-6-56,0-7 32,7-5-16,1-12 16,-1-8 112,0-8 16,-3-6 504,-5 1 88,-15-4 32,-12 2-8,-13 6-448,-14 1-120,-14 9-104,-1 5-16,-11 10-136,6 8-32,12 12-200,-4 7-256,16 9-1192,5 2-809,16 0 1545</inkml:trace>
  <inkml:trace contextRef="#ctx0" brushRef="#br0" timeOffset="1940.65">3824 1337 6913,'1'3'3001,"4"26"-1753,3 29-335,-2-33-569,1-2-208,13-8-192,-2-4-112,10-3-1833,0-11 1449</inkml:trace>
  <inkml:trace contextRef="#ctx0" brushRef="#br0" timeOffset="2791.7">4028 1072 7530,'0'-5'3280,"7"1"-1711,5-1-289,10 2-344,4-7-232,14 2-232,6 0-88,6-7-232,6 2-23,5-9-81,-2 0-40,-2-3-265,-5 4-575,-20 4 552</inkml:trace>
  <inkml:trace contextRef="#ctx0" brushRef="#br0" timeOffset="2433.69">4284 698 4273,'-2'-9'2168,"-5"13"-823,3 14-169,-9 29-392,-2 19-128,2 21-56,-2 14-40,2 5-135,5-1-81,1 1-32,1-11 8,4-22 8,2-6 0,1-31-96,3-8-80,3-14-48,-2-10-56,4-7-48,1-6 24,-1-11-248,-1-6-168,-5-19-2289,-6-11 1865</inkml:trace>
  <inkml:trace contextRef="#ctx0" brushRef="#br0" timeOffset="3359.93">4376 1502 4873,'23'12'2625,"3"-41"-705,-1-7-136,14-1-607,-5-4-265,2 1-168,-1-2-96,-6 6-64,4 1 8,-7 3-80,-4 4-47,-4 9-89,-8 5-128,-8 10-160,0 4 24,-8 11-128,-5 7 24,-4 14 0,-4 6-40,5 10 16,4 0 8,7 0 0,7 1 8,4-12 0,6-2-24,6-10 16,2-7 16,2-12 24,4-6 0,-1-12-24,2-1 32,-6-12-64,2-6 64,-2-7-8,1-6-32,2 4 16,-4 0-24,-6 11-16,-2 2 40,-8 11 16,1 6-8,-5 8 8,-1 4-8,-3 10-24,-4 6-32,1 10 24,-2 4 0,5 4-32,3 6 40,6-3 0,4-3-40,1-5 16,3-5 24,6-11 0,2 3-24,10-9 72,1-8-56,1-7 32,-4-8 16,-4-11-40,-6-5 64,-4-5 352,1-3 64,-3 0 16,5-2-24,-12 1-376,-5 0-56,-10 3-16,-5 6-32,-10 7-56,5 5 40,-5 9-24,3 6 32,0 7-8,-2 8 24,2 7-32,-4 4-32,10 6 64,3 0-56,10 5 32,4 1 8,7-3-8,6-5-8,6-4 56,0-7-24,2-10 16,-4-5 24,3-11-16,2-5 8,8-9 208,5-1 144,0-11 16,0 1 16,-6 0-215,-26 27-193</inkml:trace>
  <inkml:trace contextRef="#ctx0" brushRef="#br0" timeOffset="13549.88">5022 786 6969,'-34'-30'3481,"30"29"-1200,0-2-1057,2 1-328,2 2-464,-1-1-192,1 0-120,0 0-56,0 0-40,0 0 16,1 0-16,8-3-24,-4 1 48,-1 1 32,-2 1 0,-2 0 88,0 0 273,0-1 79,0 2 200,0 0-16,0 0-304,-1 0-128,0 0-240,-8 4-80,6-3-936,1-1-1257</inkml:trace>
  <inkml:trace contextRef="#ctx0" brushRef="#br0" timeOffset="10592.15">5480 1293 3713,'-8'31'2176,"8"-32"-487,0 0-105,1 1-336,-1 0-256,0 0-15,0-1-9,7-2-64,11-5-104,34-25-264,-24 9-120,6-7-216,2 0-64,-4 2-96,-1 3 1,-6 7-9,-11 6-40,-2 5 32,-10 5 0,-2 4-16,3 0 16,-5-1-8,1 0-56,-1 3 16,-8 18 32,-8 32-8,11-28 8,4 9 8,-5 0-16,-1 5 8,5 6-8,-3 0-24,3 1 0,3-8 24,-3-4 0,0-4 32,1-5-16,1-1-8,-1-6 0,0-7-48,3-4 56,1-7 32,1 0 32,2-3 368,-4 2 0,0 0-48,2-6 0,6-12-344,19-25-32,-15 22 0,2-3 0,1-4-8,-4-3-24,1-3 0,3 0-8,8 1-8,2-2 64,6 4-16,-3 2-16,1 5 272,-3 1-48,-1 5 40,0 1 16,-4 6-288,-2 3 32,-5 9-16,-5 0-16,-9 13 16,-2 9-16,-9 13-16,-1 7-8,-3 14 32,3 4 0,3 2 8,3-5 16,5-8-40,4-13-16,15-11-8,6-3 16,22-17 40,4-11-8,12-17-16,5-10-152,1-16-1840,-3-4 1480</inkml:trace>
  <inkml:trace contextRef="#ctx0" brushRef="#br0" timeOffset="15223.55">6859 1226 8186,'-59'-89'3777,"59"85"-1441,-4-2-384,1 1-687,3 3-297,0 0-584,0 2-184,0 0-152,0 0-32,0 0-264,7 4-512,2 13-2305,26 30 2057</inkml:trace>
  <inkml:trace contextRef="#ctx0" brushRef="#br0" timeOffset="15432.97">6859 1502 9242,'0'0'4329,"3"0"-1817,0 2-415,-3-2-721,0 0-528,0 0-608,0 0-128,0 0-248,0 0-416,0 0-2072,2 8 1800</inkml:trace>
  <inkml:trace contextRef="#ctx0" brushRef="#br0" timeOffset="-2331.34">1 1414 3905,'63'-32'1880,"-55"27"-575,-10-4-1,2 4-288,4 1-176,-1 1-376,4 3-128,-6 0-96,-5-2-72,3 2-56,0 0-48,0 0-24,0 0-24,-1 0 1,1 10-1,0 3-16,1 31 8,-7-26-8,-3-1 8,11 10-24,-10-6 32,13 7-32,0-4 16,-1-1-16,7-1-17,-2-8 33,4-2 0,6-11 8,5-2 57,6-11-33,5 0 32,-3-13 248,-2-5 0,3-9 72,2-11 24,5-15-88,1-7 8,1-4-24,-4 1-32,-14-4-152,2 0-32,-5-8-72,-2 5-16,-1 18 8,-5 11-8,-7 25 32,-5 9 320,-6 11 96,3 8-32,-3 14 0,-2 5-335,0 24-105,-5 7 0,2 19-65,3 8 57,8 6 0,-2 2 16,1-9 40,0 0-56,1-7 32,4-5-16,6-10 24,0-7 8,-6-16-16,0-8 32,-4-12-88,3-5 64,4-5 16,-3-6-16,-4-13 40,-4-4-48,-9-13-16,6-1-16,-4-5-32,-2-2 0,2 6 16,-1 4-16,-3 12 16,2 6 64,1 8-16,0 4 48,7 6-8,2 7-48,8 9 16,4 0-56,2 2 48,2 0-8,1-1-24,5-3 32,0-4-8,6-3 32,3-7 16,-1-3 16,3-4 24,-4-7-32,8-9 48,-9 1 1,0-8 175,1-2 104,-9 0-40,6 1-8,-5 4-176,-3 5-96,-9 6 0,-1 2-24,-4 9 8,-3 2-16,-2 14 0,-5 9-16,-3 14-8,0 12 8,-2 9-8,6 2 24,4 1-8,1-3-16,5-2 24,2-1-24,0-4-16,1-3 16,3-6-8,-1-6 16,-1-12-8,1-6 8,-5-13 8,3-1 8,1-9 616,0-4 112,2-15 24,1-7 17,-3-10-561,8-2-120,0 1 24,-3-1 32,6 5-16,-6-4 8,1 0-80,6 1-40,-1-6-48,0 3-16,1 11 24,2-1-8,1 13 32,5 5-16,3 6-24,0 10-16,-1 4 8,-2 6 16,-3 2 8,-1 5 16,-9 0 16,-2 0 40,-12 2 168,-8-1 32,-8 1-80,-6 2 16,-5-1-144,-3-6-56,3-4 16,2-9-112,14 0-800,5-1-617,12-6-2151,8 1 2231</inkml:trace>
  <inkml:trace contextRef="#ctx0" brushRef="#br0" timeOffset="-860.25">1372 1356 7058,'72'-18'3352,"-78"34"-1135,2 15-1369,-2 10-112,0 10-168,6 2-120,-5 3 64,0-2-48,2 0-111,0 2 39,2-9-56,2-3-8,1-10 72,-2-13 48,4-5-88,-4-9 32,-3-12 248,5-4-24,-2-15 33,0-9-121,8-8-384,-5-6-72,5-7-64,3 0-8,0-8 64,9 1-48,-4-5-48,7 1 48,8 6-72,-1 1 72,11 20-40,-1 4 24,-2 15 0,-1 10-16,-4 9 40,1 8-56,1 17 32,-5 7 8,-9 12 56,-4 6 32,-15 1 200,2 5-16,-15-7 8,-11-4 16,-11-9-216,-9-5 16,0-7-80,2-9 16,4-13-48,4-7-96,9-14-800,9-8-881,20-17 1113</inkml:trace>
  <inkml:trace contextRef="#ctx0" brushRef="#br0">9111 691 4209,'49'-47'2552,"-49"34"-551,1 5-377,1-8-247,-1 4-385,4 2-96,-5-8-168,0 10 0,0 2-104,-2 0-40,-2 6-119,2-2-121,1 0-200,-3 0-8,-25-3-144,-37 5-16,29 19 64,-6 5-64,-5 9 32,-8 6 24,-1 13-40,0 8-32,2 10 0,7 2 0,17 7 24,10-2 0,17 2 24,4-10 0,8-19-24,7-5 16,7-20-8,5-3-8,10-12 24,7-4-16,7-12 16,0-8-16,-6-10-8,-5-10 56,-15-12-16,3 2 0,-1-8 16,-11 4-80,-3 4 40,-10 2-16,-6 13 32,-3 2 40,-1 18-112,-4 6 56,-3 21-48,4 12-8,5 30 64,5 2-16,9 6 0,1-2 8,7 1-16,2 2 16,2 1 8,3 2-32,-9-7 56,-2-2-32,-6-7 0,-1-6 16,-10-14 0,-5-4 8,-12-6 24,-5-4 8,-16 1 16,-4-8-16,-2-10-8,-5-6-48,0-11-104,-5-6-56,1-18-168,6-5-88,22-6-417,14-1-247,23 4-2049,14 2 2057</inkml:trace>
  <inkml:trace contextRef="#ctx0" brushRef="#br0">9275 1377 4801,'125'-66'2897,"-112"56"-329,3-3-1288,-1-6-239,-2-13-457,-1 3-120,-1-6-144,-3 1-72,-4-2-120,1-7-24,-3-2-64,-4 2-32,5 18 32,-6 2-64,-3 15 56,3 4-16,2 15-32,1 11 32,-2 14-48,2 15 24,0 10-8,-2-1-16,6-1 24,1-11 0,6-15-8,1-3 16,6-12-48,-4-4 32,0-12 16,5-2 0,-3-8 16,9-10 24,-1-8-8,6-3 8,-4-10 16,-6-2-64,-4-8 24,0-2 0,-5 11 32,-2 11 24,-3 19-40,-6 8-8,-4 12-56,-6 9 0,-2 13 8,2 4-32,4 7 40,4-6 16,2-5-24,8 1 56,1-6-48,4-3 16,2-7-8,2-5 8,1-4 0,15-1-8,-14-3 56,-1-4-48,1-4 32,-12-3 8,10-18-32,2 5 24,-1 1 0,-3-6-40,2 12 8,-6-7 0,-2-7-8,-1 4 32,-5-2-24,-2 1 0,5 9 32,-6-2-32,1 6 48,3 11-16,-5 0-80,-1 10 48,1-10-32,0 0-8,-2 16 88,-1 6-48,-1 34 0,3-37 32,5-2-64,-2-5 32,1-6 0,3-5-32,-2-1 64,-3-1-24,0-1-8,0 0 40,0 0 296,0 1 48,0 0 144,0-1-7,0 1-257,0 0-64,0-1 0,1-2 8,3-8 0,0 2 80,3-5-80,10-42 48,-17 41-48,-3 0-40,-3-7-56,6 6-32,-4-11-96,-2-3 0,-2 3 48,-6-5-72,-1 3 120,0 9 48,-2 6 144,0 9 48,-5 8-96,-4 9-32,-6 17-232,-2 9 16,-2 18-48,6 0-112,10 5-552,1-3-624,12-2-2433,7-1 2409</inkml:trace>
  <inkml:trace contextRef="#ctx0" brushRef="#br0">10084 1148 6217,'-12'12'2433,"0"9"-1785,3 5-104,-1 7-336,5-1-80,5 5-64,0 6-64,8-10 16,5 6 8,3-10-16,4-10 32,8-3 80,-2-9 288,-1-13 208,-4-6 89,-7-16-9,7-2-288,0-10-88,2-4-8,1 0-64,-9-4-24,2 4-112,-4-6-72,-5 0-16,0 2-8,-8 8 24,-1 13-24,0 14-48,-2 13 16,0 14-48,2 13-16,-4 18 80,-2 2-24,2 9 24,3 1 16,8 5-8,3 0 0,7 0-24,0-6 0,3-14 8,2-7 8,-5-14 0,4-9 32,-5-12-24,-1-9 8,1-18 72,2-3-56,1-16 16,0 6-24,2-9-56,-6-3 40,6-4-8,-3-5 16,7 1 16,1 2-48,1 14-8,-4 4 16,-4 19-24,-2 6 40,8 15 0,-7 3-24,4 13 16,-1 4-8,-5 19 24,-10 1 40,-1 10-16,6 1 8,-9-6-24,10 2-24,-11-18 0,5 3 24,7-16-32,7 2-40,5-8-224,-10-11-608,2-6 600</inkml:trace>
  <inkml:trace contextRef="#ctx0" brushRef="#br0">10973 600 10818,'-20'-17'4801,"3"3"-2616,5 6-1145,4 6-480,1 14-784,7 9-672,7 22 608</inkml:trace>
  <inkml:trace contextRef="#ctx0" brushRef="#br0">11111 1365 4345,'-2'0'2464,"2"-1"-431,2-10-97,35-27-503,40-54-281,-18 22-304,0-12-152,-2-12-88,-2 1-48,-10 4-151,-1 5 7,-7 6-192,-2 2 0,-6 8-64,-11 6-104,-10 18 40,-3 14-80,-13 20 8,0 18 24,-13 25-88,-7 15 16,4 35-24,-8 1-8,10 13 32,4 19-16,4 4 8,9-1 32,5-6-24,12-29 48,0-29-40,8-13 16,1-23-8,-2-12-24,8-15 48,1-8-56,-2-22 88,5 1-40,-4-10 16,-2-11 16,-5 3-40,-4 2 32,-8 7-24,-4 10 40,-3 18-72,-1 7 32,3 20-16,-6 15-56,-6 22 56,0 6-56,-1 6 48,17 2 16,8-16-48,6-1 32,12-11-48,3-13 48,12-7 24,6-6-8,-8-11 24,0-4-24,-10-9 48,-10-8 16,-4-8 8,-4-3-24,-11-3 32,0 1-16,-17 2 0,-4 4-8,-16-2-288,-11 3-232,-7 11-1041,-7 6-495,-1 15 1184</inkml:trace>
  <inkml:trace contextRef="#ctx0" brushRef="#br0">11173 753 6017,'-13'-4'2769,"24"4"-1505,14 2-264,34-1-808,21 8-80,21-1-48,8-4-64,13 6-240,3-8-400,8 2 424</inkml:trace>
  <inkml:trace contextRef="#ctx0" brushRef="#br0">12223 1096 6545,'9'5'3121,"-4"9"-1137,-2 3-511,-3 20-585,0 3-192,7 12-336,-6-6-184,11-12-120,9 5-40,11-16-40,8-1-40,2-16-96,-2-6-112,-8-16-1176,-7-4-1745,-16-3 2065</inkml:trace>
  <inkml:trace contextRef="#ctx0" brushRef="#br0">12424 761 8154,'-4'-5'3480,"15"5"-2063,9 5-273,13-2-520,22 2-88,14 3-104,4-2-136,2-2-200,5-2-88,4-2-624,0-10-2392</inkml:trace>
  <inkml:trace contextRef="#ctx0" brushRef="#br0">12745 383 6657,'0'-19'3369,"-2"12"-1104,0 7-593,-7 26-800,5 11-384,4 28-392,-11 9 32,3 14-24,2 8 48,-4 21-24,2 6-32,8-5-40,-1-10-56,12-26 0,-3-17-40,5-17-56,-2-8-64,-10-21-256,3-7-432,-4-23-2273,0-10 2129</inkml:trace>
  <inkml:trace contextRef="#ctx0" brushRef="#br0">13260 1025 6425,'69'-89'3065,"-71"100"-1297,-1 25-647,-6 9-345,-22 8-184,8 11-64,6-2-344,0-10-64,10-7-144,2-10 24,6-9-128,2-8-232,-3-17 256</inkml:trace>
  <inkml:trace contextRef="#ctx0" brushRef="#br0">13389 693 6121,'-13'-34'2985,"9"7"-705,0 11-1968,4 11-287,11 21-1378,-13-2 961</inkml:trace>
  <inkml:trace contextRef="#ctx0" brushRef="#br0">13741 1000 5217,'3'1'2417,"-3"17"-689,-1-2-544,-10 21-184,0 10-239,6 3-505,-7 5-120,5-7-112,7-5 8,0-6 8,15-2 40,9-11 280,1-7 40,13-13 400,-1-7 104,7-11 56,-5-10 25,-3-10-265,-2 4-112,-18-12-264,-2 0-24,-10 2-152,-10-7-8,4 8-72,-10 1-80,-15 4-16,8 13-48,-7 17-32,7 13-40,2 11-32,3 19 16,2-3 16,10 3 72,12 1 56,2-10-16,11 0 16,0-5 0,10-1 8,-1-5 0,-5-14 24,-1-4-48,-2-14 40,4-4 40,12-11 0,2-2 8,-1-10-16,-1 2-8,-11-1-72,-6 2 32,-10 18-8,-7 3-16,-5 20 48,0 3-48,-1 15-40,0 9 56,-4 0-32,3 6 8,0-4 40,1-5-16,4-4 0,6 2-24,9-12 0,2-2 24,6-10 16,-2-9 40,9-6-24,-2-7-32,6-3 0,-4-12 0,0 1 48,-4-4-56,-6-3 32,2 13-24,-18 0 0,0 12 16,-6 15-32,-2 2 16,-2 22-56,-2 6 24,0 10 16,6 6-16,-1-6-16,8-5 16,-2-7 32,-6-11-8,15 0 16,-13-11-16,16-1-48,3-6 48,-4-16 40,12 4 32,-6-14-16,3 5 0,0-4-40,-2 10-24,-6 0 0,-7-1 8,-7 18-72,-5-6 24,1 19 0,-1 2-112,0 3 80,-1 5 16,4 1 0,5 5 64,8-1 32,6 2-48,5-17 40,6-1 8,3-15-24,4-6 48,3-8 56,-6-11 40,-2-10 72,1-2 0,-12-12 448,4 4 0,-12-5-31,-16-3-9,-12 7-544,-5 3-32,-3 20-96,-7 16-120,-6 30-136,-19 12-161,-3 26-559,6 0-384,6 1-1033,12 1-1583,11 1 2623</inkml:trace>
  <inkml:trace contextRef="#ctx0" brushRef="#br0">15339 1223 7762,'14'-30'3288,"-3"13"-1799,-10-3-313,2 15-400,1 3-224,-4 2-296,-1 0-104,-1 0-152,1 0 64,0 0 8,-6 18-16,0-2 88,-26 40-88,40-39 16,-5 0-16,6-1-48,-4-2 0,6-1 16,7-4 40,6-7 321,3-9 87,12-8 96,-1-9 0,2-2-288,9-5 88,2-16 24,1-5 64,13-16 128,-7-6-96,-10-13-152,-4-1-71,-11-4-201,-2-7-56,-10-6 56,7-2-64,-26 7 48,2 14 8,-4 39-80,-17 19 16,1 36-56,-12 15-8,-7 37 8,-6 21-24,-2 27 40,-1 8-1,6 7-7,9 10 40,15 0-16,7-14 40,17-19-8,10-27 8,14-30 40,3-3-56,6-19 48,4-5-64,-3-21-672,6-10-1160</inkml:trace>
  <inkml:trace contextRef="#ctx0" brushRef="#br0">16877 1109 4553,'0'-102'2489,"16"63"-609,4 8-88,2 11-639,-1 3-329,-5 13-424,-5 8-144,-9 13-152,-2 15-56,-10 19 8,-4 4-24,1-1-32,1 8 32,7-16-32,3-3 24,4-10-8,3-11-16,7-17 16,1-4-8,13-10 448,3-10 8,7-15-8,4-4 32,-5-12-464,-2-2 16,-8 1-8,-3-1 8,-8 19 8,-3 3-64,-3 20 24,-4 10-48,-8 9 0,-4 11 64,7 20-64,-6 4 24,20 17-8,-2-5-24,-2-12 48,13-2 0,-6-25 16,12 2-8,8-11 0,-8-8 8,-2-7-16,-7-9 32,-7-4-8,-1-5 8,-7-9 48,-3 0 8,-5-9-24,-5-4-40,-1 5 0,-3-4-64,1 10 8,-3 4 64,5 10-64,3 7 56,2 6 0,5 10-48,0 10-8,8 3-24,6 2 8,10 2-8,11-1 56,2-5-24,10 0 24,2-3 8,3-2-16,-2-6 32,-6-6 24,-6-2-48,-15-2 0,-3 8 0,-9 7-16,-1 5 48,-11 13-8,4 11 16,-6 5-24,-5 4-8,5-4-32,1-4 24,11-2 0,11-2 8,3-9 24,3-8-32,2-15 0,3-3-16,4-16 528,2 1 89,4-16 191,-1-3 152,-1-8-392,-6-3 8,-14-3 16,-10-8-56,-18 9-95,-6-4-105,-19 17-160,-8 5-136,-10 12-24,-1 19 0,4 15-72,5 13 48,16 14-64,5 9-8,7 7-160,13 6-57,6 1-199,6-4-48,15-14 88,0-6 72,15-5 208,-3-11 128,9-1 64,2-7 32,-3-12 72,3 0-48,-1-10 96,2-8-8,7-4 48,-2-8 24,2-6 0,-10-2-24,-7-6 24,-6-4-16,4 6 40,0-4 65,-3 8 63,0 4 32,-7 2-120,-1 7-88,0 5-152,-2 1-64,-11 5 0,-1 4 32,-9 1-16,1 5-8,1 7 32,-4-7-32,-1 2 48,-3 34-16,-7 40-40,8-32 56,3 2-72,0-9 16,4-2 32,0-6-24,10-9-8,4 0 0,13-5 16,0-5-8,1-4 40,2-1 8,-6-12-24,10 3-24,-17-14 0,-1-5-8,1 0 24,-18-17 40,8 2-16,-9-8 32,-3-7-56,0 1 0,-5 1-16,-6 2-24,6 12 24,-8 11 32,-2 10-32,18 12-24,-1 14 8,7 4-48,5 14 0,-9 7 32,7 4 8,4-1 8,7 0 48,9-6-40,16-7 32,-1-12 40,12-14-16,-5-15 56,-1-19 24,0-2-80,-3-12 72,-3 3-8,-20 4-56,-8 2 64,-21 9-96,-14 4-16,-14 17-8,-9 11-64,3 31 8,-1 12 40,14 16-8,3 9 32,13-2 24,9-4-64,13-9 0,8-10 8,16-18 8,12-4 40,26-7 8,-5-11-80,-6-4-1273,-10-11 489</inkml:trace>
  <inkml:trace contextRef="#ctx0" brushRef="#br0">20729 927 3001,'-12'-110'1728,"15"90"24,2 2-15,-4 3 39,2 4-280,-2 7-495,-2 4-233,-4 15-440,-2 4-80,-6 25-240,-2 9-8,2 18 48,-3 3-56,12-3 64,4-12 0,12-18-32,1-9 24,8-19-56,5-6 8,4-8 240,8-6 208,3-16 144,0-6 0,6-14-168,-4-9-159,-7-10-137,-7 3-32,-6 3 16,-9 4 16,1 23 104,-3 7-48,-11 13-48,-1 6-96,-4 15-104,3 12 88,2 26-24,-1 8-8,2 14 24,-2-2-16,0-12 0,12-3 40,1-23-40,8-5 0,3-13 0,-2-10-56,2-9 56,5-11 24,8-23 8,2-10 24,6-16-40,1-5-16,-2-4 0,-3 8-32,-6 17 16,-7 9 16,-19 24 16,0 9 8,-13 19-24,-5 8-24,2 30-8,-6 7 24,12 15-48,2 0 32,10-7-112,7-10-80,6-14-176,4-9-449,0-18-1119,0-10 1264</inkml:trace>
  <inkml:trace contextRef="#ctx0" brushRef="#br0">21362 189 8274,'-38'-28'3665,"3"11"-1937,10 13-408,7 13-768,8 13-280,20 27-512,9 11-184,16 19-2592,5 9 2111</inkml:trace>
  <inkml:trace contextRef="#ctx0" brushRef="#br0">21897 361 11618,'-25'-10'4601,"23"10"-3448,13 0-137,26-2-768,19 5-208,34 0-48,15 1-56,12-4-464,-7-7-936,-6-10 983</inkml:trace>
  <inkml:trace contextRef="#ctx0" brushRef="#br0">21973 71 7314,'-7'-42'3840,"2"14"-959,2 27-1545,5 22-344,-6 39-647,-3 27-217,-1 45-88,-3 7-16,5 9 48,0 0 8,10-6-48,4-2 32,8-30-48,7-14-16,1-44 8,1-12 24,7-16-16,-2-14 32,8-10-16,0-13 8,7-15 88,-4-8-32,-7-15 24,-2-3 80,-10-13 256,5-2 8,-14-1 32,-2 2-96,-16 7-328,-9 10 48,0 17-72,-6 4-24,4 24-32,-4 10-48,-8 22-24,6 17-72,0 18 104,8 13-48,17 7 16,2-2 104,14-7-56,-3-10 24,-3-23 24,7-4-16,6-13 8,3-8-16,7-16 0,0-14 8,5-25 48,5-7 0,2-16-8,0-4-40,-10-1 8,-8 2 8,-17 26-24,-5 11 8,-5 32-40,-3 14 24,-2 20 48,2 9-16,2 4-24,8 6 32,9-8-56,6-5 0,7-11 8,3-6-80,5-10-72,-3-7-88,-6-11-600,-8-17-424,-19-13-2265,-7-7 2265</inkml:trace>
  <inkml:trace contextRef="#ctx0" brushRef="#br0">23006 1309 7194,'44'-24'3288,"20"-22"-1519,10-17 87,3-34-392,6-11-231,3-7-417,-12-1-224,-21 16-336,-20 7-32,-27-1-16,-6 6-56,-24 12-80,5 16-24,-14 47-64,-11 32-8,-4 69-8,-12 21-24,-4 42 8,9 22 40,6 12-24,2 6 56,16-2-8,1-11-32,12-32 104,5-14-64,2-40 8,7-21 16,-6-32-136,-4-15-96,1-26-1008,-7-12-945,5-29 1321</inkml:trace>
  <inkml:trace contextRef="#ctx0" brushRef="#br0">23421 1308 8914,'47'-8'3649,"5"7"-2153,-6-10 160,-12-12-335,3 1-121,6-13-488,-2-8-232,-4-5-296,-3-6-128,-12 3-8,-8 3-48,-14 4 0,-11 8 64,-13 8-80,-1 5 24,-6 23-56,0 8-48,1 24 56,4 11-80,4 13 64,11 12 8,3-4-8,5-4 32,10-3 8,4-9-8,14-12-8,6-5 32,9-15-32,-3-4 40,4-12 32,1-7-16,2-14 56,1-15-56,2-17 0,1-2 16,-8-13 0,-4-3 32,-6 3-64,-12 3 40,-8 24-64,-3 15-24,-7 24 48,-3 23-56,-7 27 24,-5 11 0,8 23-16,9-7-32,19-4-576,10-9-872,13-10 984</inkml:trace>
  <inkml:trace contextRef="#ctx0" brushRef="#br0">24558 1073 7146,'27'-78'2568,"-51"106"-2040,3 8 8,5 17-128,10 7-8,13-4-191,6-4-113,10-15-64,8-5 64,10-10 384,4-6 288,7-16 264,-5-8 120,-8-16-79,-14-10-201,-10-11-200,-5-2-152,-4-9-320,0 4-24,-8-6-88,-12-5-40,4 4-24,-4 3 24,1 18-88,4 14 16,-9 18-80,-10 13-80,-2 24 64,-1 6-40,6 19 72,18 5 16,8-6-32,15 0 8,8-21 32,3-4 8,8-13 56,-2-5 0,-5-11 8,0-3 32,7-14 0,-5-12 40,9-10-40,1-6-40,-4-10 8,-1 7 0,-6 14-16,-4 6 64,-13 22-40,-8 5-16,-9 18 32,-6 13-64,-5 14 0,3 7 32,2 0-24,5-5 24,6-10 0,1-5-16,12-2 24,2-9 40,4-6-24,2-10 48,4-14 16,5-7-8,2-16 16,4 0-16,1-12-48,3-2-32,0 1 16,-12-3 0,-1 12 8,-18 7 8,-4 17-32,2 8-72,-10 12 40,1 9 0,-2 14 0,-3 3 16,-4 5-32,7 5 40,4-7-24,4-1 72,3-2-24,1-9-16,0-6 24,-4-9-64,9-11 64,-1-3 0,0-17-32,8-11 64,14-10-56,-2-7 0,9-3 48,0 5-48,-6 7-16,-4 7 8,-13 20-64,-6 13-16,-8 16-40,-4 12-16,-2 14 16,-5 1-8,2 4 88,3-1-24,6-6 16,7-9 64,6-7-16,5-16 24,8-8 24,0-4-32,7-20 48,3 3 16,-7-25 8,9-2 8,-12-10 16,2-2-8,0 6-32,-10-3-40,-6 13-56,-11 9-88,-12 19-40,-2 16-16,-12 24-24,2 12 48,-8 15 8,7 12 64,6-1 24,-2 5 40,13-8 56,-2-9-32,11-8 8,10-13-16,6-12 48,3-7 24,7-21 88,-5-16 8,14-17-24,4-17-8,6-23-24,8-8 64,1-15-8,-6-1 88,-3 0-48,-7-6 48,-13-8-32,-7-3-32,-12 21-48,-2 19-160,-10 46 16,-8 20-24,-5 31 0,-8 18 72,-11 30-64,1 18-8,-5 24 8,1 4 8,9 8 16,-2-4 32,6 4-48,10-2 0,10-11-24,4-13-16,14-27 40,3-11 16,12-18-16,1-12 32,2-8 64,2-18 64,3-12 272,-6-13-32,-2-14-79,0-1-49,-6-14-256,-2 4-16,-9 0 16,-7 6-64,-7 18 56,-5 6 16,-2 21-24,-5 6-16,-1 22-56,-3 9-24,-2 20 32,14 11 40,-4 2-16,6 4 39,8-3-7,2-8 16,10-4 16,6-9 17,-2-10-33,4-9-24,4-15 32,-6-14-16,6-25 80,3-9-8,4-15-32,10 1 56,0-7-88,1-5-24,-10 0 40,-4 7-16,-20 20-16,-4 16 16,-13 27-104,-4 12 32,-6 29-1,-2 5 1,7 12 104,3-2-56,10-11 8,6-1 64,10-14-104,7-5 16,11-8-144,0-15-96,-3-14-776,-3-11-640,-14-11 1080</inkml:trace>
  <inkml:trace contextRef="#ctx0" brushRef="#br0">26304 615 12243,'5'-12'4489,"19"6"-3601,25-3 128,13-6-120,26-2-280,8-3-248,16-1-472,6-1-392,-11 0-3929</inkml:trace>
  <inkml:trace contextRef="#ctx0" brushRef="#br0">27857 951 14987,'-19'4'5529,"5"4"-4464,4 5-617,4-4-328,4 5-184,4 0-688,-1 0-865,4 10 1009</inkml:trace>
  <inkml:trace contextRef="#ctx0" brushRef="#br0">27853 1373 12475,'3'4'5409,"-2"4"-2313,-1 3-1175,5-3-673,2 0-328,-2-4-1104,-1-1-960,-6 3 792</inkml:trace>
  <inkml:trace contextRef="#ctx0" brushRef="#br1">762 2896 17989,'-4'5'-128,"4"-5"-3598,0 0-900,33-4-129,-6-10 129,0-2 4626</inkml:trace>
  <inkml:trace contextRef="#ctx0" brushRef="#br1">798 2864 10579,'-15'10'3170,"12"-8"-2132</inkml:trace>
  <inkml:trace contextRef="#ctx0" brushRef="#br1">806 2859 8995,'-6'4'1320</inkml:trace>
  <inkml:trace contextRef="#ctx0" brushRef="#br0" timeOffset="16245.32">58 2323 3873,'-2'5'1936,"6"1"-695,-4-4-129,6-1-104,9-1-32,-3-6-112,12-1-256,5-3-63,2-5-201,7-2-16,5-4-136,5 0-32,8 0-80,8 2-40,-8 0-8,-6-1-16,-5 8-8,-10 1-24,-4 8 16,-3 10 0,-14 2-24,-2 5 16,-6 1-24,0 4 16,2 1 16,1-1 0,6-2 0,3-6 0,14-6 24,5-3-16,14-4 0,3-4 16,2-10-16,3-3 16,0-7-32,4 0 8,3 5 16,-2 5-8,-14 5 56,-7 7-64,-15 5 0,-6 3 16,-3 5-32,-2-2 32,-1 0-16,3 0 24,11-3 0,5 0-24,11-2 0,8-2-32,10-5-8,2-5 64,8-2-8,0-5-24,6-3 16,3-3-16,-1 1-8,-2 6 32,-20 6 16,-14 6-56,-14 7 40,-17 1-16,-4 6 0,2 1 16,3-1-24,8 6-8,5-6-16,4-2 24,8-6 16,5-8-8,12-1 32,6-2 0,1-5-32,-2 2 24,-4-7-8,-3-1-16,-4 5 0,-2 4 48,-14 12-48,-7 2-16,-15 6 16,-6 3-48,-5-2 48,1 3 0,6-1 0,5-4 40,5-5-56,12-1 32,11-6-24,-2-6 8,17-3 8,2-6-32,6-1 16,7 4-24,-11 7 0,-9 4 32,-18 10 8,-16 2 0,-8 3 0,-2 3-24,-2-3 32,5 4 0,-5-2 0,3-6 40,8-2-80,12-4 8,20-10 8,13 0 0,13-5 0,0 2 40,-7-2-32,-6 1 0,-1 6-8,-7 2 16,-12 7-8,-5 7-24,-25 6 24,-7-3-8,-4 4 0,-1-1 24,3-9 8,6 7-48,14-8 24,7 1 0,15-6 8,8-6 24,-6-6-40,9-2-8,3 4-24,-2-8 56,6 8-16,-12 0 16,-13 6 40,-8 7-72,-16 6 40,-8 4 8,-9 2-40,-5-3 8,2-2 16,3-3-40,10 1 40,9 0 56,11-7-24,8 2-24,16-10-48,6-2-32,11 1 0,2-2 40,-7 3 16,-5 3-24,-15 6 24,-14-2-8,-11 6 40,-6-2 8,-4 0 608,1 3 48,4-5 0,4-1-7,12-4-585,14 0-80,14 0-16,3-3 8,6-1-48,-9 3 32,-16 6 8,-12 6-24,-22 7 16,-10-4-24,-14 2-80,-1-1-49,-1-10-687,5 3-1000</inkml:trace>
  <inkml:trace contextRef="#ctx0" brushRef="#br1">19108 7387 5525,'17'-8'2442,"-17"8"-386,0 0-643,0 0-385,-3 13-257,-3 1-257,-1 4-257,1 5-128,-3 5 128,0 0-257,1 2 0,0 0-129,-1-4 1,4 1-258,-4-8-642,11 7-1670,-2-9-1671,-4-4 0,3 1 3212,1-14 1157</inkml:trace>
  <inkml:trace contextRef="#ctx0" brushRef="#br1">18921 7450 2184,'0'0'1028,"0"0"0,7-12-385,-7 12 128,0 0 0,0 0 0,0 0 0,0 0-129,0 0 1,0 0-129,0 0 0,0 0-129,0 0 1,4 18-1,-8-6-256,2 8 128,-3-4 0,2 12 0,-4-5-129,2 0 1,1 2-129,-1-1 0,4-3-514,-6-8-643,14 6-1156,-8-6-2056,1-13 386,0 0 3854,0 0 129</inkml:trace>
  <inkml:trace contextRef="#ctx0" brushRef="#br1">19536 7837 6553,'-9'-23'2185,"9"23"-386,-19-18-643,19 18-128,-30-8-385,10 12-258,-8-3 129,0 6-257,-4 3 0,2 3-257,0 5 386,0 4-386,4 1 257,6 3-257,7 3-129,5-1 258,10 2-258,4 3 258,9-3-258,3 0 258,8-3-258,1-2 258,6-3-258,-1 0 129,0-5 129,-5-3-129,-5-8 128,-5 5 1,-17-11 128,6 18 0,-21-12 128,-9 8-128,-11-7 0,-5 1-128,-8 2-1,-6 2 1,1-2-129,2 0-129,10 1-128,4-9-257,21 19-1542,-3-8-2441,19-13-258,5 17 1,12-9 4368,7-3 386</inkml:trace>
  <inkml:trace contextRef="#ctx0" brushRef="#br1">19581 8249 3469,'0'0'1671,"-9"32"-129,1-13-257,13 14-257,-5-10-129,13 11-256,-3-12-129,11 4 0,-3-13 0,11-2-129,-7-17 129,8-2 0,-6-15-128,0-8-129,-4-8 128,-3 4-256,-8-9 128,-4 1-129,-10 0-128,-3 6 129,-6 6-129,-4 11 0,-3 5 0,-1 3 0,-1 12 0,0 14 0,5 12-129,1 13 129,3 12-128,2 8 128,1 10 0,2 2-129,4 5 386,0-6-257,2-2 257,1-10-128,0-8-1,1-6-128,1-7-257,-6-21-1156,12-3-2828,-6-13-128,0 0-128,16-19 3854,-7-6 643</inkml:trace>
  <inkml:trace contextRef="#ctx0" brushRef="#br1">19917 8219 4369,'10'-16'4497,"-10"16"-2441,1-11-514,3 25-385,-10 1-386,4 14-257,-3 2-129,0 8 1,4-6-258,3 5 129,3-3-128,10-5-1,-4-13 129,8-6-128,0-12-1,3-7 1,-1-10-1,3-7 1,-5-8-1,1-4 1,-3 0-129,-2-2-129,-3 2 258,-6 5-129,-2 7 0,-4 8-129,0 17 1,0 0 128,0 0 0,-17 20-129,12 10 129,0 3-128,2 7 128,2 1 0,4-1 0,5-2 128,6-3-256,7-8 256,3-8-128,8-7 0,3-8 0,4-9 129,1-7-1,1-5-256,-4-12 256,1-3-256,-4-3 256,-4-2-128,-4-3 0,-4 2 0,-5 3 0,-3-1 0,-5 9 0,-6-3 0,-3 8 0,-1 4 129,-7 5-258,8 13 129,-22-8-128,6 16 256,-2 6-256,0 8 128,-2 7 0,3 7-129,0 5 129,4 9 0,3 1 0,7-3 0,7-2 0,9-2 0,5-9 0,9-12 0,6-8-128,4-16-258,14 5-1284,-11-18-2699,6-10-257,-2-8-129,-4-9 3727,-5-2 1028</inkml:trace>
  <inkml:trace contextRef="#ctx0" brushRef="#br1">20745 8522 1156,'18'-18'4112,"-18"18"-1413,18-35-1029,5 13-128,-11-17-257,12 6-385,-10-8-258,4 2-128,-10-2-128,-2 4-129,-7 1-129,-5 10 1,-6 6-129,0 7 0,-5 5 0,0 13 128,-2 11-256,3 8 128,3 12 0,3 8-129,5 3 129,3 4 129,9 0-129,7-8 0,4-4 128,10-4 1,0-13-129,5-8 128,1-13 1,2-6-1,-2-10 1,0-6-1,-2-7 1,1-9-129,-4-3 128,-1-1-256,-2 2 256,0 0-128,-1 5 129,-5 3-258,-2 5 258,-4 11-129,-3 2 0,-11 13 0,17-14 0,-17 14 0,0 0 0,0 0 0,0 0 0,0 0 0,6 13 0,-6-13 128,0 0-128,-1 11 0,1-11 0,0 0 129,0 0-1,0 0-128,0 0 129,0 0-1,11-1 1,-11 1-1,0 0-128,0 0 129,11-12-258,-11 12 258,0 0-258,0 0 258,0 0-258,12 8 129,-12-8 129,3 13-129,-3-13 0,3 26 0,-3-4 0,-4 0 128,-5 5-128,-4 6 0,-4-1-128,-5 4 128,-5 0 0,-1-3 0,-2-6-129,3-1 129,2-7-128,6-6 128,6-6-129,13-7 129,0 0 0,4-15 0,11 2-128,3-2-1,3-2 129,5 3 0,-1 2 0,1 3 0,-2 7 0,-2 7 0,0 4 129,0 4-129,-1 6 0,1-1 128,0 2 1,1 0 128,-2-7 0,5 0 0,-1-7-129,0-5 258,-3-10-129,1-3-129,-2-11 129,-4-2-257,-1-7 129,-10-7-129,-2-2 0,-4 2-129,-4 6 1,-2 2-1,-5 13 129,1 17-128,-3 3-1,4 17 258,2 10-258,3 9 129,4 5 0,7 2 129,-1-4-129,9-4 128,4-5 1,0-6-129,3-9 128,-2-7 1,4-11-1,-2-6-128,-2-4 129,-2-5-129,-1-7 0,-3-4 0,-2-4 0,-1-3 0,0-5-129,-1 5 129,1-1 0,-1-2 0,-2 6 0,2 6 0,-3 7 0,-2 5 0,-5 13 129,0 0-129,0 0 128,0 0-128,3 13 0,-7 3 129,1 4-129,1 9 0,2-1 128,2 3 1,2 3-129,4-2 128,1-2-128,7 1 257,2-7-128,5-8-1,3-3 1,4-5 128,2-10-129,3-6 1,0-8-1,0-11-128,-4-11 129,-2-4-129,-6-5 128,-7-2-256,-8-2 256,-7 0-256,-6 3 256,-7 11-256,-7 12 128,-6 10-129,-8 14 129,1 10-128,-5 20-258,-2 11 258,5 15-386,1-3-257,13 16-386,-5-18-256,30 13-1029,-11-28-1670,20-4-899,6-18 128,7-18 4240,3-14 643</inkml:trace>
  <inkml:trace contextRef="#ctx0" brushRef="#br1">22286 7820 8481,'0'0'3983,"-6"38"-1541,-10 6-772,11 28-770,-8 8-129,5 12-386,4 4 1,8-4-258,9-7-513,1-24-772,21-2-3212,-3-27-642,4-20 128,1-19 1670,3-20 3213</inkml:trace>
  <inkml:trace contextRef="#ctx0" brushRef="#br1">23021 8487 1670,'17'-20'4241,"-2"2"-1286,-1-22-1027,20 8-258,-7-24-128,16 7-514,-6-15-128,4 9-258,-6-9-128,-1 5-128,-9 3-258,-4 5 1,-12 3-258,-1 8 258,-10 5-258,-4 9 129,-7 14-385,-3 11 513,-6 16 129,-1 15-257,-3 15 129,1 15-129,3 10 128,1 12-128,5 4 257,6-2-257,10-5-257,4-5 386,10-13-129,4-15 128,6-15-128,2-16 0,2-18 0,6-11 129,-1-16-1,5-11-128,-8-6 0,1-4 0,-1 0 129,-3 3-129,-6 10 0,-4 5-129,-4 9 258,-13 24-258,0 0 258,9 17-129,-6 14 0,-6 8-129,2 6 129,1 10 0,6 3-385,6-10-1,10 1-513,-8-24-1286,16-2-2569,-2-13 128,4-15 0,1-16 4240,-3-10 386</inkml:trace>
  <inkml:trace contextRef="#ctx0" brushRef="#br1">24023 8505 2570,'22'21'4754,"4"-8"-385,9 6-2184,-14-22-900,14 1-257,-8-16-257,2-4-257,-7-8-129,-1-6-128,-12-6 0,-6-4-257,-10-5 0,-9 1-128,-8 4 128,-6 4 0,-3 7 0,-2 14 0,0 11-129,1 13 129,8 25-128,1 16 256,7 13-256,6 14 256,5 10-128,7 2 0,1 9 129,7 0-1,1-5 129,2-2 0,-4-7-128,-1-4 128,-7-8-129,-1-3 258,-10-15-515,-5-12 258,-8-12-258,-6-19 1,0-12-386,-10-24-386,14 0-1156,-15-33-899,27 9-1029,-1-15-128,19 12 386,2-12 2569,25 20 1157,1-2 0,16 6 0,12 17 0,-5-4 1028,10 5 2442,-3-5-258,10 10-642,-13-17-642,14 4-515,-18-11-513,8 7-258,-13-10-256,-3 2-129,-13-4 0,-6-4-129,-13 6-128,-5 2 0,-6 0 0,-7 4-257,-4 12 386,-1 5-258,-2 6 1,1 13-129,10 8 0,-21 12 0,15 7 0,-4-5 0,4 5-129,-2-1 129,3 0-128,5-18 385,-8 17-257,8-17 385,0 0-128,0 0 129,0-13-1,0 1-128,3-2 257,2-2 0,-1-2 0,4-1-257,-4-3 0,3 4 257,-1-3-257,1-2 257,-1-3-257,-1 2 0,-3-3 0,4 4 386,-6-3-129,2 0 128,-2 3-256,1 6 256,-2 0 1,1 17-129,-1-14 0,1 14-129,0 0 1,-13 23-1,5-9 1,2 4-258,-2 3 258,-1 1-129,-3 0 0,4 0 0,-1 3 0,-3-2-129,3 8 258,-4 4 128,3 7-129,-2 4 1,4 12-1,0 7-128,-3 2 257,3 8 0,0-3-385,0-1 128,7-5 128,-2-7-128,1-13 0,3-6 0,0-12 0,1-10 0,3-6 129,-5-12-129,0 0 0,14-4 128,-6-10-128,1-3 129,3-4-129,3 1 128,0-4-128,2-2 0,0 10 0,1-4 0,-3 6 0,0 8 0,-1 6 0,-4 6-128,4 7 128,-3 9 0,2-5 0,2 3 0,-1 6-129,4-7 129,3-4 0,4-7 129,-1-8-129,8-13 128,-1-12-128,3-8 129,2-15-129,1-11 128,-2-10 1,1-13-129,1-10 0,-5-9 0,-7-6 0,1 2 0,-8 5 0,-2 14 0,-3 8-129,-7 22 1,-3 23 128,-3 33 0,-8 16 0,0 31 0,-3 24 128,-4 19 1,-3 18-129,1 17 128,-2 5-128,7-2 129,2-10-129,2-9 0,1-19 128,6-16-128,2-23 129,4-24-1,-5-27 1,15-7-129,-6-12 128,0-9 1,3-10-258,2-5 1,6 2-1,0 1-256,5 10-515,-9-2-1413,18 21-2313,-15 1-514,-1 14 0,-18-4 3084,15 23 2056</inkml:trace>
  <inkml:trace contextRef="#ctx0" brushRef="#br1">23849 8021 3212,'-20'-14'3984,"20"14"-1,-17 18-3726,13 6-1413,-3-4-1671,5 4-1157,9 11 643,-3-3 3341,7 6 0</inkml:trace>
  <inkml:trace contextRef="#ctx0" brushRef="#br1">19409 9753 3855,'-12'12'4369,"-5"15"-1928,-9-6-899,16 17-257,-10-6-385,11 8-258,-4-7-128,9 6-257,2-6-128,7-10 128,3-9-129,6-5 1,0-11-1,4-10 1,2-5-129,3-10 128,1-5 1,1-2-1,1-5 1,-3 1-129,2 6 0,-4 5 0,-4 6 128,-3 11-128,-14 10 0,17 13 0,-16 7 0,-1 12 0,0 5 0,0 10 0,0-1 0,1-3-128,5-3 128,-3-5 0,8-6 0,-1-13 0,3-12 0,4-8 0,1-12 128,5-8-128,0-9 129,2-11-129,1-7 0,0 2 0,-1 4 0,-5 2-129,0 11 129,-6 7-128,-5 13-1,-9 12 1,6 29-1,-8-2 129,0 12-257,-2 5 129,-1 2-129,2-3-257,12 0-643,-10-21-770,15-4-2442,0-11 0,-3-17 642,2-10 3727,-3-17 0</inkml:trace>
  <inkml:trace contextRef="#ctx0" brushRef="#br1">19835 9431 6168,'-20'-22'4240,"2"16"-1413,-2-1-2184,12 20-386,6 11-1285,-5 2-2442,10 8-770,7 1-1,3-2 3213,11 4 1028</inkml:trace>
  <inkml:trace contextRef="#ctx0" brushRef="#br1">19949 9381 6425,'-34'2'4497,"19"-1"129,15-1-3855,17 9-385,22-6-129,20-2-514,25 15-1285,3-7-2956,16-6 129,4 10-385,1 2 3340,-3 4 1414</inkml:trace>
  <inkml:trace contextRef="#ctx0" brushRef="#br1">20120 9156 4626,'1'-46'4626,"-4"4"0,3 42-2956,0-13-513,4 42-258,-8 17-256,3 22-386,-7 13 0,7 18-129,-4 16-256,0-8-258,7 7-256,-4-23-900,17 3-1285,-4-26-1799,2-15-257,-2-21 1156,9-18 3727</inkml:trace>
  <inkml:trace contextRef="#ctx0" brushRef="#br1">20334 9959 6810,'29'-20'4626,"-8"-8"-2184,17 16-772,-15-17-513,10 8-386,-14-9-257,2 2-129,-11-5-128,-6 6 0,-10-3-257,-6 6 0,-7 6 129,-6 8-129,-1 10 0,-3 11 0,6 13-129,3 18 1,10 15-1,7 6 129,10 6-128,7 1 128,9-2 0,6-3 128,2-12-128,5-13 257,-3-15-128,3-11-1,-7-16 1,3-10-1,-4-15 1,-4-12-1,-6-6-128,-5-11-257,-3-2 129,-6 2-129,2 9 128,-10 7-128,1 17 0,3 23 0,0 0 257,-3 19-128,11 15-1,3 4 129,2 0 0,9 1 129,3-4-258,2-13 129,3-4-385,-8-12-643,12-4-2185,-16-15-1284,-8-8-129,-8-11 642,-14-8 3984</inkml:trace>
  <inkml:trace contextRef="#ctx0" brushRef="#br1">21084 9801 7067,'15'-10'4755,"-5"-15"128,14-1-3984,-13-18-128,6-4-257,-12-10-257,-5-7-128,-9-2-1,-8 9-128,-7 6 0,-8 12 0,0 14-128,-3 22 256,3 26-256,9 26 256,3 23 1,7 25 128,7 24-129,2 12 1,0 12-1,7 1 1,-2-5 128,0-12-257,3-13 0,-6-23 128,-1-21-256,-5-21-386,4-18-771,-15-32-2442,6-9-1284,0-18-1,4-10 129,2-12 4883</inkml:trace>
  <inkml:trace contextRef="#ctx0" brushRef="#br1">21170 10169 6939,'46'-30'5011,"-4"-5"-128,6 5-3598,-17-18-514,2 6-128,-14-8-129,-3 4-257,-11-1 0,-6 8-129,-9 9-256,-1 6-1,-10 20 1,-1 12 128,-3 22-129,3 12 1,2 14-1,7 6 129,8 5 0,6 2 0,10-7 0,6-10 129,6-12-258,8-9 258,1-14-129,2-11 128,-4-15 1,1-10-129,-3-8 128,-2-8-128,-3-9 0,-5-11 0,-1 0 0,-6 4-128,0 7 128,-6 5-129,-1 11 129,-3 15-128,-1 13 128,2 21 0,-4 14 0,2 4 0,2 8-129,1 4 129,4 2 0,3-6 129,2-9-1,8-4 1,-2-13-1,4-6 129,0-17-128,4-7 128,2-13-129,-5-7-128,2-8 129,-3-2-129,-3-5 128,1-2-256,-8 14 128,-5 8 0,-3 11 0,-4 13 128,-1 20-256,-3 4 128,4 13 0,-1 8 0,6-3-129,7-5-385,14 14-1670,-3-30-2314,18-3-513,3-13-129,12-13 1413,8-9 3727</inkml:trace>
  <inkml:trace contextRef="#ctx0" brushRef="#br1">22032 10253 4369,'13'1'4497,"-1"-10"-1798,14 13-643,-17-21-514,17 4-386,-13-11-385,6-4-128,-6-14-129,0 0 0,-6-6-257,-4-2-129,-9 1 129,-5 5-257,-6 5 129,-5 10-129,-7 16 0,-1 12-129,-1 11 129,2 18-128,6 10 128,4 1-129,12 8 129,7 1 0,13-3-128,10-7 256,10-6-128,7-11 0,7-8 257,0-8-128,0-10-1,2-8 1,-5-12-1,-1-1-128,-6-9 129,-6-6-129,-8 1 128,-3-3-256,-7 8 128,-5 10-129,-6 5 1,-2 20-1,0 0 1,-13 13 128,8 15-257,0 8 257,2 3-129,5 0 258,2 4-129,5-6 0,4-7 128,4-3 1,3-11-1,6-8 1,3-12 128,1-4-129,1-11 1,-1-9-1,0-8 1,-2-3-129,-2-2 0,-6 2 0,-3 4 0,-4 0-129,-2 10 129,-11 25 0,0 0-257,0 0 129,6 30-1,-4 0 129,0 6 0,3 7-128,7 2 128,2-2 0,6-7 128,2-3-128,5-10 129,-1-4-1,3-7-128,1-9-128,-3-7 256,1-5-128,-5-7 0,2-3 129,-6 1-386,-2-1 257,-2 7 0,-15 12 0,19-15-129,-19 15 1,13 16-1,-8-2 129,5 4 0,0 3-128,3 0 128,7-3 0,0-4 128,5-4 1,1-8-129,4-6 128,-1-8 1,-1-7-1,0-8 1,-4-5-129,-4-3-129,-7-6-128,-4 2 129,-8-2-129,-2 14-129,-9 6-128,-3 14 129,-6 6-1,6 19 129,0 15 129,7 4-1,5 6 1,7 0 128,11-2 257,6-10-129,9-6 258,8-18-1,7-13 129,5-20 0,4-9 0,-1-21 0,6-13-128,-3-9-1,-3-11-385,-9-9 129,-6-3-129,-9 8 0,-7 5 0,-10 20-129,-13 20 258,-10 18-129,-8 29 0,-5 26 0,-5 25 0,1 23 0,-3 19 0,4 15 0,7-3 0,8 4 0,11-11 0,11-13 0,10-10 128,7-21-128,7-22 0,6-18 257,1-14-257,0-20 257,1-13-257,-5-10 129,-5-15-1,-4-10 1,-4 4-129,-8-1 0,-5 6 0,-4 10 0,-9 14 0,-6 17-129,-7 24 129,-4 21-128,-5 15-1,1 15 1,0 12 128,3 6-129,3 0 129,9 0 0,6-4 0,6-16 129,9-6-1,3-17 1,7-13 128,-1-13-129,5-7 1,-2-15-129,3-17 128,3-3-128,-3-12 0,2-8-128,-4 5 128,-4 3 0,-3 6-129,-3 11 1,-4 11-129,-14 21 257,13 2-129,-12 22 129,0 0-257,0 7 257,2 1 0,2 0 0,3-5 0,2-2 0,2-8-257,0-6-128,-12-11-129,21 0-386,-21-18-513,0 18-1286,-11-36-1798,-7 1-515,-14-16-128,-10-4 4369</inkml:trace>
  <inkml:trace contextRef="#ctx0" brushRef="#br1">23852 9507 7710,'-23'8'4883,"23"-8"-386,11 15-3854,21 0-386,18-1 0,15 4-514,2-12-2185,19 5-2184,4-6-128,2-5-1,-1-8 3470</inkml:trace>
  <inkml:trace contextRef="#ctx0" brushRef="#br1">25007 9242 7196,'-17'15'5140,"-8"12"-257,3 15-2827,-5 4-1799,3 9-129,6 0-256,1-4-515,18 1-1156,-3-19-3084,16-11 0,2-18 0,10-11 2570,2-22 2313</inkml:trace>
  <inkml:trace contextRef="#ctx0" brushRef="#br1">25120 9334 7967,'0'0'4883,"-1"23"0,-19 4-3984,9 11-770,4 19-2571,-9-6-2441,5 6 0,-1-5-128,4-4 3597</inkml:trace>
  <inkml:trace contextRef="#ctx0" brushRef="#br1">18767 3712 5782,'14'-5'2570,"-14"5"-514,0 0-514,-6 23-257,3 17-642,-14 7-1,2 11-256,-6 13-129,0 6-129,-4-1 1,3-5-258,1-3 129,4-14 0,4-11-128,5-12-1,8-31 1,0 0-1,2-21 1,4-18-129,2-7 128,1-9 1,4-6-1,2-6 1,-1 6 128,0 8-129,1 9 129,-2 13 129,-3 13-129,3 15 128,-13 3 1,21 34-1,-9 0 1,2 7-1,3 4-128,1 3 257,5-6-257,7-7 129,-1-11-1,1-13 1,-3-15 128,-2-10 0,-3-19 128,-1-11-256,-9-8 256,-4-8-128,-11-7-257,-1 7 129,-8-1-258,-1 8 129,-2 11-257,-2 12 0,1 19-385,-5 7-258,13 35-1284,-8 4-2185,8 17-129,1 5 900,6 9 3598</inkml:trace>
  <inkml:trace contextRef="#ctx0" brushRef="#br1">19202 4076 514,'5'11'3855,"1"6"-129,10 10-2184,-8-8-385,18 7-129,-7-7-386,14-4 1,-6-16-1,6-4-128,-4-13 129,-2-7-258,-10-6 129,-5-2-128,-15-9-129,-7 6 128,-13 1-256,-4 5-129,-5 11 128,-4 7-128,0 13 0,2 8 0,11 10 0,2 10-128,12 13 128,3 4 0,13 5-129,7-1 129,11-6-128,8-4 128,6-8-129,8-17 129,3-15-128,4-15 256,0-19-128,-2-11 129,-1-15 128,-4-9-129,-8-13-128,-10 0 257,-11-3-257,-5 4 129,-8 9-129,-2 11 128,-7 10-256,-5 15 256,0 22-128,9 14 0,-22 26 0,12 15 129,0 12-129,2 12 128,6 8-128,2-1-128,6 2 256,8-2-128,5-11 0,4-10-128,3-12-1,1-12 129,2-16 0,0-8 0,-4-17 129,1-12-258,-8-5 258,-1-11-129,-3 2 128,-5 1-128,-2 4-128,-6 4 128,-2 13-129,1 18 129,-19-1 0,10 18-128,0 10 128,1 9 0,2 9 0,6 3 0,4-1 0,9-4 0,5-7 0,2-4 0,4-11 128,1-12-128,1-10 129,-1-13-129,0-12 128,-3-4-128,-1-12 0,-6-2 0,1 0 0,-5 0 0,-3 6 0,-5 10 0,-3 9 0,0 19-128,0 0 128,-12 8 0,8 16-129,3 9 129,2 4-128,3 6 128,5-2 0,6 2 0,3 0 0,8-8 0,-1-7 0,3-7 128,1-12-128,0-6 0,0-15 0,0-14 0,-3-9 129,-1-6-129,-3-7 0,0-8 0,-4 7 128,-2 2-256,-4 11 128,-4 17 0,-3 7 0,-5 12 0,5 26 0,-4 5 0,2 10 0,2 3 0,4 3 0,8-4-129,7-2 1,3-10-129,7-6-386,-4-21-513,13 9-1286,-19-25-2184,5-5 0,-16-10 1028,-6-4 3598</inkml:trace>
  <inkml:trace contextRef="#ctx0" brushRef="#br1">19497 3715 2441,'-40'16'4369,"15"-4"0,27 6-2570,14-19-771,31 5-385,17-7-515,16-2-899,28-3-3469,4-2-129,9-4-129,0 1 3727,-4 0 771</inkml:trace>
  <inkml:trace contextRef="#ctx0" brushRef="#br1">20919 4244 4497,'31'-12'2313,"-5"-20"-257,19 9-257,-12-21-514,12 8-257,-13-11-257,0 12-128,-16-4-258,-6 9-256,-14 7 256,-7 11-385,-11 8 129,-1 15-1,-7 10 1,2 11-1,4 12-128,7 9 129,10 5-258,12-1 129,18-2-385,6-15-1029,26-3-3083,1-11-129,8-10 128,-3-14 4241,-1-6 257</inkml:trace>
  <inkml:trace contextRef="#ctx0" brushRef="#br1">18846 5055 128,'0'0'3984,"0"27"128,-13 5-2570,12 36-386,-9 4-128,6 23-385,-9 7-1,7 12-256,-4-7-129,6-4-129,0-12 1,2-13-129,0-14-129,-2-15 129,1-19-385,-8-19 256,-2-12-128,-6-13 0,-6-13 129,-1-14-129,0-10 128,-3-15-128,6-11 386,4-8-1,10-7 1,15-7-1,8 0 129,16-4 0,1 1 0,20 11 129,0 2-129,7 17 0,1 11 128,3 21-128,-8 14 0,-1 19 129,-15 22-129,-4 17-129,-17 13 1,-12 15-1,-16 4-128,-7 4 0,-12 7-128,-13-8-643,3 7-1157,-17-13-2569,3-5-1,-2-12 129,5-11 4369,5-8 0</inkml:trace>
  <inkml:trace contextRef="#ctx0" brushRef="#br1">18993 6081 5268,'20'-40'2827,"19"8"-514,-9-34-385,17 5-643,-5-17-386,6-2-128,-8-11-385,0 3-1,-10-7-256,-6 1-1,-9 0 1,-8 12-129,-10 10 0,-8 12-129,-2 19 129,-7 19 0,-3 26 0,-2 20-128,1 31-1,2 15 129,4 21 0,6 14 0,5 12 0,3-1 0,9-3 0,4-9 0,5-11 0,2-15 0,2-23 0,-1-12 0,1-21 129,1-18-129,-3-18 128,1-14-128,0-13 129,-2-8-129,-6-3 128,2-2-128,-3 0 0,-1 9 0,-2 13 0,-2 8-128,-3 24 128,0 0 0,6 20-129,-3 5 129,2 6 0,3 4 0,5 3 0,2 0-128,5-6 128,2-4 0,3-8 0,2-6 0,0-3 128,2-10-128,-3-7 0,0-6 0,-4-7 129,-1-6-129,-4 0 0,0 1 0,-3 3-129,-3 6 129,-11 15 0,14-3 0,-7 21 0,0 7-128,0 6 128,1 2 0,1 0 0,4-2 0,1-5 0,6-9-129,-3-12 258,2-7-129,-5-8 0,-4-12 0,-10-6 0,-3-9 128,-11-5-256,-11-4-1,-4 4 129,-2 4-128,1 10-1,1 8 1,6 18-129,5 7 128,14 17 129,6 6 0,11 8 0,8-2 0,5-4 0,9-4 129,6-13-1,2-8 129,-3-22 0,7-11 129,-7-19-129,2-10 0,-7-14 0,-4-7 0,-7-15-129,-7-6 1,-9 2-129,-6 11 0,-4 13 0,-5 15 0,-1 20 128,-1 24-256,-3 27 128,5 31 0,-1 23 128,-1 20-256,4 13 128,5 11 128,0 1-256,9-8 256,8-4-128,1-14 0,10-18-128,1-16 128,2-21 0,3-17 0,0-16 128,-5-18-128,-5-15 0,0-13 0,-6-7 0,-7-9-128,-4 5-1,-1 4 1,-5 13-1,-1 13 1,0 29-1,0 0-128,-3 22 129,3 18-129,8 11-129,-1-1-385,15 19-1028,-15-24-1413,17 2-1414,2-11 0,3-13 3726,-5-11 900</inkml:trace>
  <inkml:trace contextRef="#ctx0" brushRef="#br1">19828 5460 6810,'0'0'4498,"-7"19"-1928,28-24-2056,18 4-129,16-11-385,18-1 0,19 4-1670,-3-8-2571,13-3-256,3 0 256,-10 3 4241,-3 4 0</inkml:trace>
  <inkml:trace contextRef="#ctx0" brushRef="#br1">20743 6062 6810,'9'-39'2699,"19"9"-643,-20-18-514,14 3-643,-17-11-128,-1 1-514,-8-3 257,-9 3-385,-7 10-129,-3 5 0,-6 7 128,-1 19-128,-4 13-128,5 11 128,0 17-129,7 12 129,4 10-128,7 6 128,7 0-129,8-1 258,9 0-258,5-6 129,11-11 0,5-8 0,4-12 129,2-8-129,-2-17 257,2-6-257,-2-12 257,-2-8-129,-6-6 1,-1 0-1,-8-9-128,-4 6 129,-4 4-258,-6 5 129,-4 15 0,-3 19 0,0 0 0,-12 14 0,6 17 0,-1 8 0,6 5-128,1 4 128,7-1 0,2-6 0,5-6 128,7-6 1,1-13-1,3-8 129,1-12 0,2-7 0,-3-15-128,1-1 128,-1-12 0,-2-7-257,-6-5 0,-1 1 128,-3 4-128,-5 4-128,-2 13 128,-5 8 0,-1 21 0,0 0 0,-9 32 0,3 3-129,-1 8 129,2 6 0,3 3 0,3-3 0,4-6 0,3-6 0,6-9 0,1-5 129,0-11-129,2-11 128,1-9 1,-1-9-1,1-6 1,-2-9-129,-2-9 128,2-5-128,-3-2 0,1 1 0,-6 11 0,3 2-128,-6 15 128,-5 19-129,0 0 129,-4 26 129,-1 6-258,1 12 129,1 3 0,1 2 0,3 2-128,1-6 128,6-6 0,5-8 0,3-13 0,3-6 0,1-14 0,0-9 128,2-11-128,2-9 0,2-6 0,0-3 0,2-1 129,-1-3-129,2 9 0,2 8 128,-2 8 1,-1 14-1,-2 5 1,3 5 128,-4 11 0,-3 10 0,-4-4 0,-2 8-129,-10 1 129,-2-4-257,-8 4 0,-9-5-128,-5 1-515,-9-15-256,8 10-1543,-22-27-1927,12-6-771,-6-16-128,4-16 3854,-3-21 1414</inkml:trace>
  <inkml:trace contextRef="#ctx0" brushRef="#br1">21526 5240 6682,'-9'-24'4883,"5"9"128,-13-2-3983,17 17-642,-5-14-129,5 14-643,0 0-1798,7 13-2699,-1-2-129,-4 1 1,9 5 4368,-1 6 643</inkml:trace>
  <inkml:trace contextRef="#ctx0" brushRef="#br1">22711 5600 6682,'-13'-13'3084,"13"13"-643,0 0-642,0 0-514,0 0-385,22-3-1,-3 3-256,11 4-129,5-1-129,10-1-256,5 0-1,3-4-128,0 2-257,0-6-642,10 3-3727,-14-8-386,-4 4-128,-7-6 2313,-3 3 2827</inkml:trace>
  <inkml:trace contextRef="#ctx0" brushRef="#br1">22744 5223 2698,'4'-22'4369,"2"-8"-2313,27 19-514,-3-6-385,18 13-129,-6 3-129,10 17-256,-7 5-1,1 14-256,-14 8 128,-4 15-257,-11 7 128,-7 6-256,-11 8 128,-5-1-257,-1 3 0,-6-10-129,6-2-385,-6-18-385,14 2-1928,-7-22-1799,-3-17-129,9-14 1671,-21-14 3084</inkml:trace>
  <inkml:trace contextRef="#ctx0" brushRef="#br1">23836 6001 4883,'17'21'4883,"-13"-4"0,-13 2-3727,8 17-513,-15 3-1,-4 4-513,-6 11-386,-17-8-3213,4 5-1413,-5 2-128,1-7 1541,3-10 3470</inkml:trace>
  <inkml:trace contextRef="#ctx0" brushRef="#br1">24794 5381 3084,'2'-13'2441,"1"-10"-513,16 11-515,-4-14-385,13 13-385,-4-8-1,12 10-128,-7-3 0,9 12-128,-10 0-129,1 6 128,-7 6-128,-5 9-128,-10 6-1,-11 9 1,-8 2 128,-10 5-257,-9 3 257,-5 8-129,-3-1 1,-2 4 128,3-4-129,7 1-128,5-6 129,9 1-129,9-4 0,9-10 128,14 0-256,7-10-129,12-6-129,2-15-385,20 5-1285,-12-16-2184,12-12-258,2-4 1671,-4-8 2827</inkml:trace>
  <inkml:trace contextRef="#ctx0" brushRef="#br1">25333 5627 3726,'-29'36'4112,"-3"6"-2441,17 16-386,-2-12-386,21 6-256,4-15-129,18 0 0,7-19 0,11-6-129,3-20 1,6-4-1,-2-19 1,0-7-1,-8-14-128,-4-4 0,-13-10 0,-12 4 0,-10 0-128,-13 1-1,-11 12-128,-11 14 0,-7 13-257,-7 15-128,2 24-515,-12 1-2055,15 26-1800,-1 12-128,9 9 2056,6 6 2827</inkml:trace>
  <inkml:trace contextRef="#ctx0" brushRef="#br1">26075 5408 1156,'0'0'4498,"1"-13"256,-1 13-2826,-2 16-772,-13 6 1,10 15-643,-9 6 0,2 9-386,0 5 258,-1 1-258,4-4-385,0-3 129,9-6-515,-8-23-1156,19-5-2827,-11-17-128,18 0 770,-5-18 3984,4-11 0</inkml:trace>
  <inkml:trace contextRef="#ctx0" brushRef="#br1">26225 5460 2313,'10'-8'4497,"7"-1"1,12 9-3342,-14-9-128,14 10-257,-5-5-128,6 6-129,-8-2 0,5 5-386,-10-1 258,-4 5-258,-7 3 129,-6 6-257,-13 0 0,-1 5 0,-4-2 0,-4 1 129,0 0-258,2 2 258,7-2-258,4-2 129,10 1 129,7-5-258,6 5 129,11 1 0,6 1 0,6 1 0,1-1 129,5 2-1,-1-2 1,3 0-1,-10 1 1,1 0 128,-13-6 0,-3 2 128,-12-3-128,-9-2 0,-13-2 0,-11-5 0,-12-2-128,-6-4-1,-6-5-128,-6-2 0,3 1 0,1-5-385,10 4-386,-4-8-1157,25 11-2569,-6 1-772,7 6 129,1 0 3598,4 2 1542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2-13T10:41:30.967"/>
    </inkml:context>
    <inkml:brush xml:id="br0">
      <inkml:brushProperty name="width" value="0.035" units="cm"/>
      <inkml:brushProperty name="height" value="0.035" units="cm"/>
      <inkml:brushProperty name="color" value="#177D36"/>
      <inkml:brushProperty name="ignorePressure" value="1"/>
    </inkml:brush>
    <inkml:context xml:id="ctx1">
      <inkml:inkSource xml:id="inkSrc1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1" timeString="2024-12-10T12:35:55.218"/>
    </inkml:context>
    <inkml:brush xml:id="br1">
      <inkml:brushProperty name="width" value="0.05" units="cm"/>
      <inkml:brushProperty name="height" value="0.05" units="cm"/>
      <inkml:brushProperty name="color" value="#ED1C24"/>
      <inkml:brushProperty name="ignorePressure" value="1"/>
    </inkml:brush>
    <inkml:brush xml:id="br2">
      <inkml:brushProperty name="width" value="0.035" units="cm"/>
      <inkml:brushProperty name="height" value="0.035" units="cm"/>
      <inkml:brushProperty name="color" value="#ED1C24"/>
      <inkml:brushProperty name="ignorePressure" value="1"/>
    </inkml:brush>
    <inkml:brush xml:id="br3">
      <inkml:brushProperty name="width" value="0.05" units="cm"/>
      <inkml:brushProperty name="height" value="0.05" units="cm"/>
      <inkml:brushProperty name="color" value="#177D36"/>
      <inkml:brushProperty name="ignorePressure" value="1"/>
    </inkml:brush>
    <inkml:brush xml:id="br4">
      <inkml:brushProperty name="width" value="0.05" units="cm"/>
      <inkml:brushProperty name="height" value="0.05" units="cm"/>
      <inkml:brushProperty name="color" value="#3165BB"/>
      <inkml:brushProperty name="ignorePressure" value="1"/>
    </inkml:brush>
  </inkml:definitions>
  <inkml:trace contextRef="#ctx0" brushRef="#br0">141 528,'18598'0,"-18598"5177,-18598-5177,18598-5177</inkml:trace>
  <inkml:trace contextRef="#ctx1" brushRef="#br1">3816 2978 4008,'0'0'0,"0"0"0,-3 0 0,3 0 152,-3 0 0,3 0-152,-3 0 0,3 0 464,0 0 0,0 0-464,0 0 0,0 0 408,-3 0 8,3 0-416,-19 25 0,3-7 376,-8 6 8,1 1-384,2-1 0,1 3 176,1 2 0,-4 5-176,-1 1 0,-4 2 192,1 3-8,-2 2-184,-2-4 0,0 0 176,-1 4-8,-4-1-168,0 0 0,-2-1 136,2 2 8,-1-4-144,5-3 0,0-2 152,2 0 8,-2-3-160,3 3 0,1-9 120,2 3 0,-3-1-120,9-9 0,5-3 104,4-4 0,2-4-104,2-6 0,7 0 56,3 0 8,-3 0-64,4 0 0,-4-6 24,1 2 8,7-3-32,6-6 0,-14 13-6848</inkml:trace>
  <inkml:trace contextRef="#ctx1" brushRef="#br2">6374 4933 1104,'0'0'0,"17"-13"0,23-12 0,22-11 96,23-14 0,0 2-96,-1 2 0,1-2 352,-2 0 0,1 1-352,4-4 0,-2-2 416,0 2 16,1-3-432,1-4 0,0-6 336,-1 2-8,-2 6-328,-3 2 0,-8 1 240,-2 5 0,-2 0-240,-4-3 0,-4-1 200,-1 1-8,-3-5-192,-1 6 0,-3-3 176,-3 2 0,-4 0-176,-1 5 0,-2 12 128,-6 3-8,-2 4-120,-4 3 0,-3 2 96,-2 3 0,-8 1-96,-3 4 0,-3 7 48,-3-2 0,-3 8-48,-2 0 0,-3 1 24,-2 0-8,0 0-16,0 0 0,0 0 8,0 0 0,0 0-8,0 1 0,0-1 0,0 0 0,-2 1 0,2 3 0,-5 1-32,5 1-8,-4 5 40,-1-7 0,5-4-3952</inkml:trace>
  <inkml:trace contextRef="#ctx1" brushRef="#br1" timeOffset="471.1">3024 3578 6128,'0'0'0,"-3"0"0,-2 0 0,2 0 48,2 0-8,1 0-40,-4 0 0,4 0 152,-3 0 8,3 0-160,-3 0 0,1 0 464,2 0-8,-4 0-456,4 0 0,-3 0 496,3 0-8,-5 0-488,1 0 0,-2 0 392,1 4-8,2 1-384,-5 3 0,3-2 352,2-2 8,-6 7-360,0 4 0,-2 1 296,-1 5 0,-4 4-296,0-5 0,2 4 256,-4 3 8,4 2-264,1 0 0,-2-5 192,3 6 8,4 3-200,-5-6 0,6 2 216,-2-2 0,3 0-216,0-4 0,6 0 168,0-2 16,0-8-184,0 2 0,-3-1 144,3-10 0,0 2-144,0 0 0,3 1 112,0-1 16,3-1-128,1 1 0,5-2 104,-3 1 8,8-1-112,5-4 0,7-4 88,7-1 8,2 1-96,-1-2 0,1-5 104,-2 2 0,-1-5-104,-7 4 0,-4-4 104,-3 4-8,-5-2-96,-2 5 0,-5 4 72,-2 0 8,-2 3-80,-1 0 0,-4 0 72,3 0 8,-3 0-80,1 3 0,4 4 40,-5 0 0,-5 6-40,4 6 0,1-19-10448</inkml:trace>
  <inkml:trace contextRef="#ctx1" brushRef="#br1" timeOffset="15182.49">2205 3888 4416,'0'0'0,"0"0"0,0-5 0,0 5 296,3 0 8,-3 0-304,0-4 0,0 4 736,1-6 8,-1 6-744,0-4 0,0 4 760,0-3 8,0 3-768,0 0 0,0 0 464,0 0 16,0 0-480,-4 0 0,4 0 296,-13 0 8,13 0-304,-34 14 0,10 5 232,-5-3 0,-3 5-232,3-1 0,0 2 192,-3 3 0,3-1-192,1 1 0,1-2 192,3 1 8,-3 5-200,2-9 0,5 0 152,-3 3 8,1-7-160,1-2 0,5-1 152,1 0 0,6-3-152,0 0 0,6-10 128,3 4 8,0-4-136,0 3 0,0-3 104,3 0 16,3 0-120,4 0 0,7 0 112,11-3 8,-5 3-120,5-4 0,3-2 88,5 2 0,-4-4-88,-1 3 0,2-1 72,-3 6 0,-1 0-72,-1-4 0,-1 3 64,1 1 8,-1-4-72,-6 4 0,-1-4 64,-5 2 8,-2 4-72,-1 2 0,-4-4 56,-1 4-8,-4-4-48,-1 5 0,-2 1 48,0-5 8,-2 7-56,-4-1 0,-3 4 32,-6 0 16,-4 2-48,-2 4 0,-3 6 32,-3 0 16,-1 3-48,3-3 0,-3-5 32,1 3 8,0-3-40,-1-2 0,4 6 24,4-1 16,-2-1-40,1-2 0,4 0 24,-3-6 0,0 0-24,5 2 0,-5-1 24,1 2 0,3 2-24,0-4 0,3 1 16,-3-3 8,5 2-24,0-3 0,7 1 16,0 0 0,1-4-16,1 1 0,-2 0 8,1 0 8,3 2-16,0 0 0,0 0 16,3-2 0,1 0-16,1 2 0,6-3 16,2 1 0,2 3-16,5-8 0,8 3 8,4-2 8,3-4-16,-3 3 0,2-3 0,3 0 8,2-3-8,0 3 0,-1-4 0,4-4 8,1 1-8,-6 2 0,-2 1 8,-4-4 8,-2 5-16,-7 0 0,-7 3 16,-5 0 8,-2 0-24,-4-4 0,-3 1 16,-1 2 0,-1 1-16,1 1 0,-4 6 8,4 3 8,-4-1-16,1 5 0,-2 8 0,-4-1 0,-3-1 0,-1-1 0,13-19-10248</inkml:trace>
  <inkml:trace contextRef="#ctx1" brushRef="#br1" timeOffset="7843.71">2517 4579 7328,'0'0'0,"0"0"0,0 0 0,0 0 208,0 0 8,0 0-216,0 0 0,0 0 584,0 0 8,0 0-592,0 0 0,0 0 528,0 0 0,0 0-528,0 0 0,0 0 328,3 0 0,0 0-328,3 0 0,2 0 216,4 0 8,1-5-224,6 5 0,-2-4 120,2 3 0,-1-2-120,2 1 0,-20 2-8496</inkml:trace>
  <inkml:trace contextRef="#ctx1" brushRef="#br1" timeOffset="8016.45">2830 4554 7328,'0'0'0,"0"0"0,0 0 0,0 0 24,0 0 0,0 0-24,0 0 0,0 0 216,0 0 0,0 0-216,0 0 0,0 0 296,0 0 8,0 0-304,5 0 0,-2 0 240,5 0 16,1 0-256,6 0 0,0 0 152,6 0 0,-2 0-152,1 0 0,-4 3 144,4 1 0,-5-1-144,1-6 0,-16 3-7128</inkml:trace>
  <inkml:trace contextRef="#ctx1" brushRef="#br1" timeOffset="8220.44">3214 4606 2808,'0'0'0,"0"0"0,2 0 0,-2 0-2112</inkml:trace>
  <inkml:trace contextRef="#ctx1" brushRef="#br1" timeOffset="8314.59">3446 4609 4416,'0'0'0,"0"0"0,0 0 0,0 0-3312</inkml:trace>
  <inkml:trace contextRef="#ctx1" brushRef="#br1" timeOffset="8345.84">3446 4619 6128,'0'0'0,"0"0"0,0 0 0,0 0-72,0 0 8,0 0 64,0 0 0,0-2 56,3 2 0,-3-4-56,3 4 0,2-4 192,4 2 16,-3 1-208,1-2 0,-7 3-4880</inkml:trace>
  <inkml:trace contextRef="#ctx1" brushRef="#br1" timeOffset="16343.12">1772 5341 3616,'0'0'0,"0"0"0,0 0 0,0 0-88,0 0 0,0 0 88,0 0 0,0 0-2584</inkml:trace>
  <inkml:trace contextRef="#ctx1" brushRef="#br1" timeOffset="16374.38">1815 5341 4616,'0'0'0,"2"0"0,1-5 0,-3 2 264,3-1 0,3-3-264,1-2 0,1-5 576,3-2 24,1-1-600,-1 1 0,2-4 544,2 2 0,-3-2-544,0-2 0,0-3 504,1 1 8,-1-4-512,2 4 0,-5 3 424,0-3 8,-2 2-432,-3 2 0,1 6 392,-5-6 8,0 2-400,0 3 0,0 5 336,-5 0 16,1 7-352,-3-8 0,-2 1 320,0 0 8,-1 1-328,6 5 0,-4 3 248,3-1 16,-2 2-264,-2 3 0,6 7 232,-6 3 8,3 1-240,1 6 0,-4 9 200,2-2 8,1 3-208,0-1 0,3 4 144,-3 1 0,3 0-144,0-2 0,3-2 104,-4 3 8,3-6-112,1 5 0,1-8 72,3-1 8,-4 6-80,3-5 0,-3 0 80,0 4 8,0-3-88,3-5 0,-3-2 80,3-3 0,-3-6-80,0-2 0,0-4 80,0 1 0,0-4-80,0 4 0,0-4 96,0 0-8,0-4-88,0 4 0,0-4 96,0 2 16,0-2-112,3-4 0,-3-5 112,0-9 8,0-1-120,3-2 0,-3-5 104,4 0 8,-2 4-112,4 2 0,-2 6 96,0 4 0,4 4-96,-5 0 0,2-1 96,2 0 0,-2 4-96,7-3 0,0-4 72,0-1 0,4 5-72,-4 0 0,4-4 56,-2 2 8,1 2-64,-2 5 0,-1-4 48,0 3 16,0 2-64,-3 2 0,-5 2 48,3 0 0,1 0-48,0 0 0,-3 2 48,2 2 8,-3 1-56,1-4 0,-5 1 40,0-1 8,3 5-48,-3-2 0,-3-3 48,3 3-8,-6 0-40,3 3 0,-6 4 40,-2 5 0,0-2-40,3 5 0,-4-7 48,-5 2 0,1-2-48,4-1 0,2-1 32,1-6 8,1 0-40,0 1 0,4-5 32,0 4 16,-3-4-48,5 3 0,-1 1 32,3-4 8,-3 3-40,3-3 0,0 3 24,3-2 16,-3 2-40,3 1 0,-3-4 24,2 4-1,2-3-23,3 7 0,2-1 16,5 3 16,2 2-32,0-5 0,4 2 24,-3 2 8,-2 0-32,4 0 0,-1-7 24,-4 2 8,2-1-32,0-2 0,-7-1 40,-1-2 8,-2 0-48,3 0 0,-4 0 80,2 0 0,-2 0-80,-2 0 0,0 0 112,-3 0 8,5 0-120,-2 0 0,-2 0 112,-1-2 8,4 2-120,-4-3 0,0 3 112,0 0-8,0 0-104,0 0 0,0 0 80,-5 0 8,2 0-88,-2 0 0,2-1 40,0 1-8,2 0-32,-3 0 0,4 0-13327</inkml:trace>
  <inkml:trace contextRef="#ctx1" brushRef="#br3">10388 3422 2096,'-1'0'1001,"0"-1"-281,0 1-368,0-2 160,0 1 24,1 1 8,0-8-128,1-5-176,12-19-72,-1 18-56,3-3-32,4 1-72,4-1 8,3-3 8,3 0 0,-3 0-8,-3 0 16,-1 1-16,3 2-16,0 1 32,1 1-40,5 2 8,-2 1 24,7 1-24,5 3 24,-1 1-24,-4 0 8,-1 2-8,-2-2 0,-1 4 0,2 0 0,-2 3 0,2 1-8,-5 2 8,-2 2-16,-2 0 16,0 1 8,-5-2 8,5 4 0,3-3 9,-2 0-17,10 1 0,-3-4 8,3 1-16,1-2 8,2 1 0,-2-2 8,0 1 8,-2 0-16,-3-5 64,-2-2-24,3-2 856,-1-2 32,0-1-32,-8 5 32,-12 3-808,1-1-56,29-11-32,-4-4-40,-6 1-32,-18 6 40,1 0 16,-2 1 16,-3 0 32,-5-3-40,-2 3 32,-2 4-24,3 0 0,0-1 160,-4 1 57,2 2 7,-4-3 8,3 6-224,-2-2-64,-3 0 16,4 4-40,-1-3 72,2 4-40,-1-1 0,0 0 8,0 0 0,0 0 0,0 0-32,0 0 16,0 0 16,0 0 8,0 0 24,0 0 0,0 0-32,1 2 8,0-1-16,2 6 0,-3-5-8,1 2 16,-1-1 8,0-3-24,0 0 24,0 3-32,1 0 8,1 4 24,1 4-8,28 21 56,-20-26-32,0 1-16,-2-3-24,-2-2-32,3 3 32,3-4 8,2 9 32,3-5 8,0 2-24,3 3-24,0-7-8,6 9 16,-1-4 0,-2-5 16,5 4 0,7-6 16,6 5 8,11-2-32,2 2 24,-2 1-24,-6-4 32,3-2 32,4 1 24,4-2-24,7 0-48,-2 3 16,-4 1-24,-1-5-24,4-1 64,7-1-48,0-1 8,1 4 24,1-3-32,9 3 40,2-2-24,3 0-24,-4 0 8,0-5-24,3 6 16,6-2 8,7 3 0,2 0 0,0-1-16,-6 2 8,-5 0 8,-6-2 0,-3-1 0,3 2 0,-2 0-8,2 1 8,-1 0 32,1-5-24,-3 1-8,3-1-32,-1-1 24,4 1-16,6 3-24,-12-5 48,1 3-48,-6 3 48,-6-3 8,-8 4 8,-6 1 40,-13-2-56,-3-2 0,3 11 24,-3 3-40,-5 6 8,-2 6 24,-8-3-64,-6 0 64,-2 2 8,-8-8-24,-4-2 24,3-4-16,-8-7 40,4 0-24,3-2 72,-6 0-64,-1-1-64,2 0-208,-1 0 152</inkml:trace>
  <inkml:trace contextRef="#ctx1" brushRef="#br2">1505 5017 2608,'0'0'0,"4"-2"0,5-9 0,-9 11-1968</inkml:trace>
  <inkml:trace contextRef="#ctx1" brushRef="#br3">2 1 7452,'-1'1'70,"1"0"1666,1 0-856</inkml:trace>
  <inkml:trace contextRef="#ctx1" brushRef="#br4">4672 1470 4913,'-4'-1'2625,"2"-2"-617,-1 0-112,2 1-615,2-1-209,4-1-368,3-1-104,2-4-152,4-2-24,1-5-48,0-3-23,2-3 23,3-3-64,3-7-56,1-2-104,1-2-96,-3 2-40,-1 3-16,-5 1 32,-4 7-16,-4 2 48,-5 8-48,-5 0 8,-5 5-32,-1 4 8,1 4 8,-7 9-40,0 10 32,-5 4-72,-4 7 24,4 2 24,4 2-8,2 4 40,10 4-8,-2-1-32,8-5 32,2-2-24,-2-10 16,3-5 8,2-5 0,2-3 8,3-6-8,2-3-16,0-4-16,0-4 8,3-5 24,1-3 56,0-6-64,1-2 40,-1-5-40,2-2-32,-4-4 48,-3 1-56,-2 3-32,-2 0 32,-2 10 16,4 2 48,-5 7-16,-2 3-32,-1 3 32,3 1-40,-2 3 24,0 5 40,-1 3-64,0 2 16,-3 8-16,-2 0 16,-2 6 16,-3 3-40,2 0 24,1 0-16,1-4-16,6 0 40,1-11 0,1-2-56,1-5 56,1-4 8,0-7 8,3-1 80,-1-6-32,1-4-16,-2-4 0,1-2-16,-3 0 0,-2-2 40,-2 4-32,-3 0-24,-2 4 16,-3 4-48,3 5 0,-3 2 8,4 5-24,0 1 8,0 3-16,1-3-16,0 0-40,1 3 80,3 7 8,15 18-8,-5-17 48,0-1-40,2-2 40,0 3-16,0-7 24,-2-1-24,-2-3 48,3-1 0,-2-5 8,1-5 8,0-1 16,-2-1 56,-2-1 0,0-1 8,-2 1-8,-3-1-56,-5-1-56,-1 3 24,-6 4-48,-2 1 8,-4 6-24,-3 2-48,2 7-56,-2 4-24,7 8 72,3 3 0,0 4 32,5 3 32,1 2-48,3 0 8,1-5 0,4-3 32,1-6 24,3-5 16,4-5 16,0-5 0,6-5 8,-3-4 40,2-9-8,0-6 8,-2-5 16,5-2-32,0-2-32,-3 1 0,-4 5-24,-4 3 32,-7 5 32,-2 7-16,-1 5-88,-2 8-40,-6 6 8,-4 4 0,3 8 80,-2 1 24,3 6-96,5 4 16,-5-1-24,4 0-64,6-1 88,-4-2 0,7-10 8,2-3 24,-6-11 48,4-3 0,1-7 56,-1-3 48,10-7 360,-2-3 32,5-8 0,3-3-32,-3-8-408,3-1-56,0 4-48,-2 0 48,2 11-48,-4 4-8,-11 8 24,-2 5-40,-6 12 40,-2 4-16,-6 14-40,-1 4-16,-4 6 48,1 3-24,8 3 24,-1-1 16,8-6-16,3-3 8,6-12 8,6-4-64,2-6-376,1-9-720,4-7 744</inkml:trace>
  <inkml:trace contextRef="#ctx1" brushRef="#br4">8145 1112 5817,'1'-4'3081,"-1"0"-881,3 2-967,-3 4-313,3 3-448,-2 4-112,-2 16-80,1 1 16,-3 12 16,2 4-64,-4 5-80,3 1-16,-1-7-104,2-4-16,1-11 24,0-5 8,2-9 232,0-3 81,0-6 39,0-3 216,2-3 56,-2-7-48,0-7 56,0-3-200,0-8-208,4-2 0,3-11-136,4-6-48,3-2-96,2 1-8,3 9 16,0 8 8,-2 10 0,-8 2 40,-2 9 24,0 2-31,-1 8-1,0 6-16,3 6-32,-4 2 16,-4 1 24,-3 4-8,-4 2-32,-4 5 8,-2 3-8,3 1-48,-7-2-281,-1-1-527,5 0-1224,-4-6-937,1-5 1777</inkml:trace>
  <inkml:trace contextRef="#ctx1" brushRef="#br4">8268 1331 6489,'93'-108'3489,"-63"75"-688,-2-4-521,0 1-759,-1 4-313,-4-5-512,-5 2-208,-5-1-296,-5 0-48,-6 11-56,2 0-56,-8 11 56,1 1-48,-7 9-40,-1 5-8,-5 13-48,1 6 48,1 14-32,2 7 40,4 7-32,-1 2 0,5-2 8,1-4 8,6-7 16,3-2-8,4-8 24,4-4 0,3-10-16,1-4 32,2-12-24,-5-5-8,2-13 32,-4-2-16,-2-5 0,1 2 32,-4 1-40,-1 1 32,-5 6-24,0 3 0,-1 9 0,-2-2-40,-3 8 32,0 4-8,-1 5 24,2 6-8,3 2-16,1 2-16,1 0-16,1-2 56,3-1-24,2-1 24,3-3-48,-1-1 0,4-5-32,-1-2 48,1-4 8,-2-4-32,-3-4 56,2-6-8,-2 1 24,-3-3 0,-1 2-8,-2 1-40,-3 2 8,0 3 0,-2 7-56,-2 3 32,1 10 8,1 2 0,2 3 48,2 3-48,5-1-40,2 1 40,6-4-8,2-2 32,-1-8 40,2-3 8,-4-10-56,-1-4 16,0-3-8,-1-5 392,-1 0 72,-4-2-8,-5-2-7,-2 0-385,-2 1 8,-4 2-64,-2 3-16,-1 0-56,-6 6-48,2 5 8,-2 6-32,1 9-1,6 6 41,0 1 64,8 6 8,0 1 16,6 3 0,1 1-16,9 1-8,-6-3 24,4-8-24,2 0 16,-3-11 8,3-1-16,5-7-24,-1-6 16,-2-6 40,1-4-72,-3-4-256,-2 0-512,-5 4-1152,-3 0-1761,-6 5 2337</inkml:trace>
  <inkml:trace contextRef="#ctx1" brushRef="#br4">8913 975 9498,'11'10'3897,"12"-2"-2409,7 0-104,14-8-455,5-6-273,13-9-432,2-3-112</inkml:trace>
  <inkml:trace contextRef="#ctx1" brushRef="#br4">9039 764 4441,'2'-30'2809,"0"3"-457,-1 6-384,-1 2-335,0 8-337,-1 6-168,-4 12-528,5 9-159,0 15-193,0 8 24,0 17 112,0 11 120,0 13-152,-4 5-136,0-4-88,-2-2-64,2-10-48,2-9 0,2-17 8,3-13-8,0-17-24,3-4 56,1-10 8,2-6-48,1-16 48,0-12-40,3-6-16,0-1 0,-1 4 0,0 6-32,-3 9 24,-3 1 32,0 6-24,0 1 40,2 8 32,-2 2-24,-1 5-8,-2 2-32,-2 4-64,2 8 16,-3 3 32,0 4 0,-2 0 16,1-1-8,1 4 8,4 0-40,2-2 56,3 0-32,4-6-40,1-5 40,1-5 16,2-6-16,0-5 80,0-5-56,3-5 48,-4-3 112,-2-5 256,0-1 80,-7-2 16,0 2-7,-8-1-241,1 2-56,-9 0-120,-3 1-56,-3 9-64,-3 2 24,1 10 8,1 2-24,4 7-24,0 7-16,7 4-32,2 2 32,5 5 40,2 1-48,6 0 24,2-1 32,4-3-24,5-4 0,-2-9 56,3-1-56,-2-9 16,-6-4 40,-3-7-32,-1-2 0,1-4 48,1-3-16,2-3-16,-3-2 56,-3 4-48,-1 1 24,-2 9-32,-3 2 32,0 8-72,-4 1 0,1 7 8,0 4-32,-5 8 48,4 1 8,2 1 0,0 2 0,4 0-40,2-2 8,3 4-16,-1-8 16,6-7 24,-4-1-16,0-8 48,2-1-72,-4-9 56,3-2 8,2-8-24,-1-4 48,4-4-48,-5-5-24,1 2 48,0 1-56,-2 8 32,-2 2 48,-6 10-40,5 3 24,-8 5-48,1 6-40,-2 4 16,-2 5 0,1 4 32,0 4-48,2 4-56,-4 2-16,4 3 0,2-2-40,-1-1 64,7-3 15,0-8-15,-1-2 88,5-6-56,-5-6 64,0-7 56,2-4 24,1-9 73,5-3-49,5-10-32,-2-3-40,3-2 0,-4 0 8,2 4 88,-2 6 56,1 4 16,4 6 320,-5 6 128,1 5 40,-5 5 80,0 1-208,0 8-208,-5-1 32,-2 6-71,2 4-17,-4 2-8,-5 1-120,2-4-56,-4 5-16,0-1-48,0-2-16,-6 1-336,-2-13-560,-3-4-1057,-5-6-823,-5-6 1631</inkml:trace>
  <inkml:trace contextRef="#ctx1" brushRef="#br4">6487 1318 3305,'-19'52'1840,"19"-51"-728,2-1 185,0-2-41,-2 2-184,0-1 32,0-1-247,9-4-65,17-23-120,-13 7-56,4-6 0,2-3-64,4-6-104,-1-2-72,4 4-168,-7-5-112,-2-1-40,-3-8-16,-6-3-24,4 3 24,-7 7-40,-1 7-8,-4 12 8,-7 1-8,1 10 41,-2 3-33,-2 8-25,0 2 33,2 11-24,-3 1 24,5 12 8,-2 8-24,-2 12 353,5 15 55,-4 2 72,8 5 16,1 7-320,-5-3-56,3 2-72,-4-10-8,2-16 0,0-4 8,0-14 8,1-3-16,-2-8-24,-1-1 24,2-8-32,-1-3-48,5-4-112,-2-2-192,-1-7-936,1-1-593,0-11 1097</inkml:trace>
  <inkml:trace contextRef="#ctx1" brushRef="#br4">6665 1301 4385,'10'-8'2600,"0"-7"-279,3-3-449,-1-5-519,1 2-265,2-4-344,-2 4-104,0 0-160,-4-1-56,1 9-80,-6 1-31,-4 5-137,-2 0-48,-6 4-64,5 6-24,-4 6-8,-1 2-16,0 8-16,-1 4-16,2 3-8,4 9 16,5-3 24,1-2 0,6-5-8,0-4-32,4-12-16,0-3 48,-1-7 16,2-2-16,0-6 32,-1-2-56,-2-6 24,0-2 24,-3-2-16,-2 1 328,-2 1 80,0 1 8,-4 1 168,2 0-248,-2 5-64,-2-1 32,-3 3-184,1 1-56,-3-1-40,2 3-32,-3 1 24,0 0-56,1 5-8,1-1 24,1 2-24,-1 3 40,4-2 16,-1-1-48,0-1 48,2 2-56,1-1 16,-1 0 24,0 0-48,-1 5 40,1 9-8,1 18 8,5-13-16,-1 0 32,5-2-40,0 2 0,4-4 40,1-4 0,0-2 32,0-6-32,1-2-32,-3-2-16,-1-3-16,1-5 48,-5-3 24,-1-1 8,2-2-8,-4 0-16,-1-1-8,1 1-24,-4-1 40,1 5 24,-2 0-40,1 2 48,-2 4-72,-1-3-8,3 4 56,0 3-24,1 0 0,-1 1 8,0 0-24,-1-2 8,1 1 48,-1 1-16,1 0-16,0 0-8,0-1-32,0 0 48,0 0-8,0 1 8,0-1 8,0 1-56,0 0 32,5 1 16,2 2 24,-4-3 72,17 21 16,-18-14 8,-1 7 40,-1 2 16,-1 6-80,-1 4 1,-1 4-41,2 2-80,2-1 16,0-8 8,6-5-32,1-4 0,3-10 24,2 0-8,3-7 0,2-5 48,3-1-144,2-4-233,-1-3-1663,4-6 1392</inkml:trace>
  <inkml:trace contextRef="#ctx1" brushRef="#br4">7347 1310 5017,'-9'42'2729,"9"-50"-953,0-6-224,4 0-167,3-4-417,2-2-88,3-1-248,-2 0-96,3-1-72,-2-2-56,0 6-71,1 0-73,-3 3-72,-3 3-8,2 4-8,-2 1-24,-2 5-80,-1 1 16,-3 3-88,0 2 24,-3 7-16,-1 6-8,2 9 8,-3 2-56,3 4 56,-3 2-32,5-6 24,1 0 32,5-12-40,1-2 48,2-10-48,-2-1 56,3-4-16,0-7-32,0-6 8,0-5-24,2-4 16,3-2 32,-1 1 24,-2 1-16,-3 1 16,-3 4 8,-4 3-24,1 3-8,-3 4 48,0 6-56,0 3 8,-1 4-8,-2 8-40,1 1-16,1 6 8,-1-1 8,5 2 24,0-3-40,3-3 64,1 1-32,4-7 8,-1-2 24,2-4-64,0-3 32,2-3-8,1-4 32,0-5 0,-3-2-32,-2-2-8,-1 1 16,-4 0 8,-1 1 48,-1 4-56,-5 3 32,4 5-32,-4 4 0,-5 7 8,6 5-24,-2 6 16,-1 0-56,8 4 56,2-1 16,0-6-32,6-2 24,-2-8-8,-1-5-48,4-2 32,-3-5 48,1-2-8,-2-5-8,2-4 32,-5-1-80,2-3 552,-4 1 8,-6 0 56,-1-1 32,-5 2-592,-4-2 16,0 5-48,0 2 16,0 6-8,3 3 8,3 4-48,1 4 40,6 6-16,-3-2 16,9 6 0,-2-5 48,5-2 96,4 0-24,-1-5 9,7-1-65,-1 0-80,1-2 32,-3 0-56,0 0-185,-5 0-1111,-2-1-936,-6 4 1360</inkml:trace>
  <inkml:trace contextRef="#ctx1" brushRef="#br4">10326 1112 6697,'-14'-43'3825,"10"38"-80,1 2-1665,2 2-639,0-3-321,2 6-608,-1-3-152,0 0-320,0 1-40,0 0-112,0 1-240,5 17-1224,3 16-1353,-8-15 1809</inkml:trace>
  <inkml:trace contextRef="#ctx1" brushRef="#br4">10305 1275 9442,'-6'2'4505,"4"-3"-1904,0-1-521,-2-1-832,5 1-512,0 2-512,-1-1-152,0 0-320,0 0-296,0 1-1352,0 0-921,5 1 1705</inkml:trace>
  <inkml:trace contextRef="#ctx1" brushRef="#br4">10703 822 4297,'-4'-8'2520,"3"6"-487,2 1-137,-1 4-903,0 8-361,5 11-176,-3 7 8,2 14 184,-2 7 8,-3 4-240,-3 3-48,-3 2-104,-2 0-56,-2 9-64,2-3-8,-1-13-96,3-10-40,3-16 48,0-8-24,3-9-40,2-2 40,3-8-24,0-2-8,6-6-56,-2-5-256,0-5-2408,3-1 1928</inkml:trace>
  <inkml:trace contextRef="#ctx1" brushRef="#br4">10751 1226 5409,'14'20'2889,"-13"-15"-561,1-4-343,-1-2-489,1-2-264,-2 3-360,0-1-191,2-8-177,2-6-72,10-18-40,-6 16-96,2-4-96,3 3 16,0 0-64,-2-2 32,1 6-48,-1-2-40,-4 3-72,0 0-8,-4 6 8,-1 6-16,1 2 8,1 5-48,0 2 16,1 2-8,-1 4 0,-2 5 56,0 0-32,0-2 0,0 4 24,-2 2-16,4-1 8,0 1-16,2-6-48,0-5 32,-1-4 0,3-5 0,-2-4 24,4-2 48,-2-7-64,2-4 56,-3-1-24,0-1 24,1-1 24,-4 2-16,-2-1-40,3 3-24,-3 0-16,-2-2 16,3 4 16,-3-2-8,2 8 0,-2 1 0,4 5 24,-4 1-56,-2 3 56,2 5-56,-3 3-8,1 4 48,3 1-24,-2 0 48,3 1 8,-1-4-56,3 5 16,3-5-40,-6-5 8,6 2 112,-2-6-64,3 2 16,4-6 24,-2-2-56,2-2-120,0-1-400,-4 0 336</inkml:trace>
  <inkml:trace contextRef="#ctx1" brushRef="#br4">11301 1140 7658,'-1'-1'3536,"1"0"-1751,-1 0-665,1 1-184,0-1-400,1-2-24,13-1-71,20-18-153,-12 20-32,2-2-104,-7-1-128,-1 2 0,0-4-40,-3 2-8,0 2-48,-2-1 24,-5 3-200,-1 2-176,-6 0-1209,-3 2-1568,-5-2 2033</inkml:trace>
  <inkml:trace contextRef="#ctx1" brushRef="#br4">11346 1164 5641,'-41'20'2633,"37"-19"-1081,7 5-360,-1 0-311,1-3-137,6 0-160,2-3-96,3-5-88,5 2-128,2-3-152,0-1-40,5 3-136,-2 1-48,1 3-320,-2 0-1248,-5 1 1176</inkml:trace>
  <inkml:trace contextRef="#ctx1" brushRef="#br4">11778 1083 8474,'0'0'3625,"-2"3"-2049,-1 5-288,-1 4-448,-4-2-231,3 5-249,0 0-160,3 5-40,2 1-8,4-2-64,2-2 80,1-3 216,2-2 8,3-5 352,1 0 80,1-11-16,1-3 25,0-8-185,0-5-64,-3-5-8,2 1 40,-2-1-40,-1 0-72,-5 3-168,-7-3-112,-6-2-88,-6 1-47,-3 4-89,-2 5-56,-3 14 39,2 8-63,-4 14-192,1 9-160,2 4-1288,4 5-785,5 9 1513</inkml:trace>
  <inkml:trace contextRef="#ctx1" brushRef="#br4">12067 797 4617,'-7'-3'2497,"-1"1"-697,-1-1-16,4 6-647,-1-1-273,5 2-368,1 1-184,7 1-8,4 0 80,8 6-72,0-1 56,8 6-128,-3-2-192,1 6 104,3 3 120,-6 6 48,-4 4 48,-1 4-111,-1-3-161,-7-2-72,4-2-8,-13-1 0,-1 6-40,-10 1 72,-5 3-24,-7 1 16,-5-2 0,0-5-24,4-4-24,4-9 8,2-3-8,5-6 0,-2-8-32,9 0-152,1-1-137,6 1-823,6-1-1360,2-2 1631</inkml:trace>
  <inkml:trace contextRef="#ctx1" brushRef="#br4">12503 1151 6113,'-2'-1'2985,"-1"1"-1153,3-1-567,0-1-385,-1 2-216,1 0-136,14-3 8,23-3-168,-13 2-80,1-2-48,0-1-104,-3-1-24,-4 2-64,-5 0-48,-1 5 24,-4 1-168,0 2-24,-2 3-224,0 2-208,-5 0-696,-2-3-841,-2 2 1345</inkml:trace>
  <inkml:trace contextRef="#ctx1" brushRef="#br4">12515 1221 5177,'-2'0'3009,"1"0"-417,7 0-1447,-3 0-105,2 2-360,4 0-40,-1 0 16,4-1-104,5-1-64,0-3-39,4-1-185,-1 2-88,-5-1-112,-1 3-56,-3 0-8,-3 0-88,1 1-184,-1 0-217,-2-1-1351,1 0 1256</inkml:trace>
  <inkml:trace contextRef="#ctx1" brushRef="#br4">13118 886 3569,'4'-10'2344,"0"-1"9,0 5-321,-1 6-431,-2-4-457,3 6-304,-1 3-80,-1 8-120,-1 6 112,-1 7-135,0 6-41,-2 3-88,0 6-112,-4-1-152,-2-5-24,-1 1-112,-3-1-8,2-3-48,4 3-24,3-8 32,2-5-32,7-6-88,0-5-184,3-8-928,3-3-785,-4-14 1209</inkml:trace>
  <inkml:trace contextRef="#ctx1" brushRef="#br4">13253 1120 3665,'0'11'2048,"0"3"-471,0 6-233,4-4-336,3 1-320,2-5-136,2-1-8,4-9 193,1-1-1,4-5 40,0-6 16,-3-6-104,2-2 88,-3-2 169,-2-2 23,0 2 112,-8-4-16,-2 4-232,-5-2-103,-11-2-361,1 7-104,-8 1-184,-3 9-88,-3 11-8,2 9-128,2 7-200,4 1-336,9 0-1377,4-2-1120,10 5 1913</inkml:trace>
  <inkml:trace contextRef="#ctx1" brushRef="#br4">13544 878 4617,'-3'0'2817,"2"0"-169,1-1-1032,0 1-495,0 0-241,12 0-200,18 4 0,-10 1-160,2 0 96,2 6 73,3-1 7,-3 5-8,0 4-104,-8-2 40,-3 4-96,-5-1 16,-4 2 1,2 5-185,-6-1 0,-1 2-144,-4 1-64,-10 0-32,-1 2-72,-7 0-40,-3-1 16,3-4-48,0 0 72,10-6-56,2-5-48,2-8-168,4-3-240,1-7-745,3 2-503,3-3-1825,1-6 2185</inkml:trace>
  <inkml:trace contextRef="#ctx1" brushRef="#br4">14205 1210 4817,'-1'-1'2673,"-1"-2"-889,1-5-256,2-3-239,9-18-385,0 16-128,2-1-240,7 3-72,-1-2-152,0-1-88,-4 3-96,-1 4-32,-2 3-64,0 4-8,-2 8-56,-5 2 40,-8 7 8,-3 7-8,-2 9 80,-3 5-80,2 4 24,-2-2 16,4-9-48,5-3 32,6-9-40,0-7-8,3-6 32,1-6-16,0-10 24,0-3 0,5-9-16,-1-2-8,3-3-8,2 1-16,-5 6 8,0 3 16,-7 6 32,1 5 24,-5 4-32,-1 4-8,-3 8-56,2 3 16,-2 6 0,3 2-8,1 3 8,2-2-32,3-4 16,4 4 16,2-11 32,3 2 8,0-9 16,1-7-16,-1-5 8,-1-5 16,0-4-16,-1-3 32,-4-3-32,-1-2-16,-5 7 24,-1 10-48,0 0 16,1-24 24,-4 3-48,-2 5 8,-3 15 16,-3 2 8,4 7 8,0 0 24,3 2-32,2 3-32,-1-3-8,3 1-24,4 1 32,3 0-24,1-1 48,7 0 24,-3 1 0,5 0 24,-4-1-40,-5-2-8,6 0-8,-6-2 24,7 1 8,1-2 24,0-4 513,-2-2 39,-1-1 8,1-1 40,-2 0-344,0 1-48,-4 1 40,-2-1-64,-3 7-64,-3-4 56,0 5-56,-1-2 40,-3-4-160,3 6-48,0 0 16,0 1-16,0 0 32,-1 0-16,1 0-32,-1 0 40,0 0-8,0 0 0,1 0-16,-1 0-40,1 0 0,-1 0 48,1 0 32,0 0-8,-1 0 0,1 0-40,0 0 8,-1 0 8,1 0 0,0 0 0,0 0 8,0 0 0,0 0 0,0 0 0,0 0-8,0 0 8,0 0-8,0 0 0,0 0-8,0 0 24,0 0-8,0 0-40,0 0 32,0 0-48,0 0 32,0 0 40,0 0-32,0 0 32,0 0-8,0 0-40,0 0 40,0 0 16,0 0-24,0 0 56,0 0-72,0 0 16,0 0-8,-1 0-8,0 0 16,1 0 0,-1 0-24,-3 0 32,-5 2-48,-16 11 0,13 1 24,-2 2-48,2 7 48,-2-3-16,5 7-8,0 2 8,5 0 40,2 0 8,4-7-32,5-1 0,3-8-8,6-3-8,5-4 0,2-5-136,4-8-960,0-3-984</inkml:trace>
  <inkml:trace contextRef="#ctx1" brushRef="#br4">15089 1283 8010,'7'17'3632,"14"-43"-1687,3-6-249,3-4-423,3 0-265,0-2-312,-4 5-72,-8 2-224,-4-5-72,-10 4-112,-4-4-96,-10 4-112,-4 3 8,-5 10-16,1 6-24,2 12 0,-1 7 0,-2 19-16,5 12-16,0 17 48,3 7 0,7 8 0,-8 4 40,5 4-8,-1 0 16,-7-5-24,5-8-16,-3-14 8,-2-5 8,3-11-24,0-9-8,4-10-280,-1-6-560,1-13-2289,2-9 2089</inkml:trace>
  <inkml:trace contextRef="#ctx1" brushRef="#br4">15330 1211 5825,'18'-12'3097,"-8"3"-889,-2 3-527,-5 5-857,-4 3-336,-4 5-280,-2 4 16,-4 7-8,-1 4 56,2 3-32,0 0-72,7-2-88,2 0-48,7-7-8,3-4 24,6-4 304,1-4 129,1-8 95,-1-4 40,-3-10-200,1-1-88,0-7-88,4 0-64,1-2-88,-2 2-48,-2 5 8,-5 1-16,-3 7-32,-4 3 24,-2 6-16,-2 4-16,-2 3-24,0 5-40,-3 5 32,1 2 8,1 5 16,1 1 8,3-1-24,0 1 16,4-3 24,0 0-8,5-2-8,0-3 16,3-1-16,1-6 32,-1-5 0,3-2-24,0-10 8,1-2 24,3-7 0,-3-3 8,-2-2 16,2 1-48,-7 4-8,0 2-24,-6 7-16,0 2-24,-3 9-24,2 4 8,-4 8-16,-1 2 72,-2 6 8,1 0 16,4 2-112,0-1-160,8-4-656,0-3-633,5-16 985</inkml:trace>
  <inkml:trace contextRef="#ctx1" brushRef="#br4">15774 966 11282,'-4'-8'4665,"2"5"-3088,2 7-857,0 6-520,2 9-1080,-1 3-1049,3 5 1217</inkml:trace>
  <inkml:trace contextRef="#ctx1" brushRef="#br4">15824 1313 4809,'1'18'2297,"5"-9"-753,1 0 112,6-9 145,5-2-65,2-12-136,0-3-135,0-9-281,-3-1 40,2-4 64,-4 0 9,-3 4-217,-5 3-264,-7 5-448,-4 6-192,-6 6-176,-5 4 0,-2 11-120,-6 5-48,-1 10-384,2 4-480,2 4-1169,3 0-975,7-2 1919</inkml:trace>
  <inkml:trace contextRef="#ctx1" brushRef="#br4">16118 854 11362,'-1'-18'4753,"-5"19"-3032,-4 8-329,-3 18-648,-2 11-264,-1 18-128,0-3-87,5 4-169,2-4 8,5-8-80,6 2 8,3-10-24,4-4 8,6-9 8,1-5-128,4-10-681,-1-8-863,2-12 1016</inkml:trace>
  <inkml:trace contextRef="#ctx1" brushRef="#br4">16316 1133 13451,'32'-30'5489,"-32"30"-3481,0 3-487,4 2-753,0 1-352,-2 3-496,-2-3-312,-2 5-1544,-2-2-1297,0 8 1913</inkml:trace>
  <inkml:trace contextRef="#ctx1" brushRef="#br4">16321 1320 13307,'0'3'6001,"0"-6"-2936,0 2-1241,0 0-1072,0 0-680,0 0-2240,0 1-185</inkml:trace>
  <inkml:trace contextRef="#ctx1" brushRef="#br4">3687 2255 6257,'4'-40'2657,"-2"44"-1297,1 2-328,-3 1-223,2 7-25,-3 5-192,-1 1-64,0 11-208,-4-4-80,1 7-72,-3 1-96,-1-1-64,1-1 24,-1-8-32,2-3 32,4-8 0,2-4-32,1-9-8,2 0-56,2 1-80,-4-2-128,0 0-1168,0-2 1016</inkml:trace>
  <inkml:trace contextRef="#ctx1" brushRef="#br4">3691 2205 5705,'0'-1'2841,"0"0"-1033,2-1-431,-2 2-473,0 0-184,2-1-48,10 1-16,25 2-128,-21-4-32,3 2-160,2-4-40,5-6-175,1 4-33,8-7-24,-9 1-48,-1 8 24,-3 0-40,-12 6-32,3-2-8,-9 1-257,-4 7-271,-7 2-1512,-4 5 1392</inkml:trace>
  <inkml:trace contextRef="#ctx1" brushRef="#br4">3704 2650 3609,'6'2'2240,"1"0"121,3-4-769,1 1-56,4-4-135,1 1-305,2-3-344,4-3-184,1 2-280,2 2-120,-4 3-160,-1 3-16,0 4-200,-8 1-232,-5 5-2576,0-4 2135</inkml:trace>
  <inkml:trace contextRef="#ctx1" brushRef="#br4">3728 1939 3297,'-5'-3'2312,"3"1"-215,1-1-641,1 3-360,0 0-664,0 0-192,1 3-144,12 11 88,26 20 272,-19-26 57,7-4 47,2-4 24,5-6-176,-3-2-24,-4-5 208,-5-4 32,-6-2 136,-4-2 25,-7 1-145,-4 1-40,-7 0-224,-2 3-88,-5 4-152,-2-1-88,-1 5-24,1 1 24,5 3-80,1 4-96,7 9-256,5 2-360,6 8-1161,4 2-1639,0 5 2223</inkml:trace>
  <inkml:trace contextRef="#ctx1" brushRef="#br4">3752 2392 4457,'2'2'2408,"1"0"-95,-2-2-929,-1 0-456,0 0-47,6-1-361,10-1-128,28-7-184,-17-1-104,-2 1-104,2-1 8,-1 1-48,-5 3-24,-4 2-240,-5 3-160,-7 5-2737,-7 2 2257</inkml:trace>
  <inkml:trace contextRef="#ctx1" brushRef="#br4">4262 2273 7858,'55'-29'3800,"-61"23"-1695,2 10-809,-12 6-400,-4 15-568,-3 8-159,-6 7-137,10 6-16,7 0 0,2-6 0,11-6-24,5-5-24,6-8-225,4-1-151,5-8-1416,-1-3-1849,5-8 2369</inkml:trace>
  <inkml:trace contextRef="#ctx1" brushRef="#br4">4411 2282 2881,'7'9'2040,"1"5"-120,2 7-663,-2 0-265,5 6-552,-4-2-200,5 0-160,5-1-32,-1-7-64,6-1-80,-3-9-688,-1-5-1080,0-6 1191</inkml:trace>
  <inkml:trace contextRef="#ctx1" brushRef="#br4">4441 2184 5137,'1'1'2377,"4"2"-721,2 6-376,-2-2-496,7 1-31,3-6-281,7 0-40,5-4 72,0 2 8,0-8 120,-5-4 136,-2-1 200,-7-10-15,-4 3-97,-2 0-112,-9-4-352,-3 6-80,-4-2-176,-1-1-88,0 7-64,1 1-40,6 10-328,0 5-456,5 14-2081,2 4 1945</inkml:trace>
  <inkml:trace contextRef="#ctx1" brushRef="#br4">4627 2340 6097,'-12'11'3457,"1"3"-240,-7 13-2057,-2 4-216,-4 3-464,3 4-248,2-3-176,5-5-72,11-2-192,-3-8-136,7-8-1512,-1-8 1296</inkml:trace>
  <inkml:trace contextRef="#ctx1" brushRef="#br4">4517 2435 5105,'-26'27'2665,"31"-8"-985,7 2-328,-3 3-207,0-5-321,5-2-104,0-3-320,2-1-104,-3-4-168,-3-7-64,-3 2-136,-3-4-80,-1-3-1096,-3 0 896</inkml:trace>
  <inkml:trace contextRef="#ctx1" brushRef="#br4">4771 2641 9050,'20'-28'3577,"-18"29"-2449,0 2-144,0 11-304,0 2-200,-3 6-264,-4 1-112,2 0-104,-3-4-64,4-5-112,4-1-152,4-11-1112,2-5-1801,3-6 2097</inkml:trace>
  <inkml:trace contextRef="#ctx1" brushRef="#br4">3317 2106 4825,'3'-4'2665,"-2"1"-417,2 4-384,-3-2-727,-1 1-297,0 0-456,0 0-184,-2 4-40,-5 9 16,-28 29 16,17-20 24,-4 4-112,-4 3-40,2-1-24,-3 2-48,6-2 8,0 2 8,0-2 16,4-2 0,0 0-16,3-7 24,2-7-16,-1-1-8,6-2 8,3-3 0,4-4 8,1 2-16,0-4 8,0-1-16,0 1-40,0 0 80,14 5-24,23 16-16,-21-10 48,-3-1-40,9 2 224,0 4 96,7 2 32,4-1-39,-6-3-129,-5-4 80,-4 0 120,-4-4 48,-6-2-24,-1 1-16,-3-5 48,-1 0 64,-3-1 176,-1 0-168,0 0-207,0 0-105,0 0-208,1 0 0,-2 0-32,1 0-48,-1-1-249,-1 1-471,1 1-1456,-4 0 1472</inkml:trace>
  <inkml:trace contextRef="#ctx1" brushRef="#br4">4991 2326 6905,'3'-11'3657,"-3"7"-440,0 8-1777,-3 12-472,-1 7-255,-1 14-321,0 7-72,3 3-240,1 1-48,-1-9-8,2-4-40,0-8-96,0-6 16,0-2-248,0-6-256,0-8-1241,1-5-2424,-2-4 2769</inkml:trace>
  <inkml:trace contextRef="#ctx1" brushRef="#br4">4918 2503 8834,'-1'-5'3673,"6"0"-2265,1 4-384,9 0-608,2 1-200,6 1-176,1 1-40,0-3-144,2-1-152,-4-14-2024,2-5 1656</inkml:trace>
  <inkml:trace contextRef="#ctx1" brushRef="#br4">5158 2169 9202,'5'6'4089,"0"8"-2057,8 11-303,1 7 79,3 13-96,1 4-255,-6 11-401,1 2-272,-10-4-512,-3-2-128,-7-9-120,-6-1 48,-3 0-264,-2-3-576,-3-10-1617,4-7-1703</inkml:trace>
  <inkml:trace contextRef="#ctx1" brushRef="#br4">5410 2129 5417,'-6'-22'2537,"12"22"-657,1 3-448,4-4-31,9 4-65,4 6-344,0-1-104,15 3-111,-5-2-65,3 2-152,2 7-120,-6 1 72,-1 3-32,-4 3 32,-4 0 32,-9 4-216,-5-1-96,-10 5-39,-12 0-65,-15 6-72,-7-2 56,-7-1-48,-1 1-8,2-8-48,3 1 16,8-4-24,1-4-16,11-3 0,0-6-88,10-3-585,6 0-599,9-9-2489,12 3 2393</inkml:trace>
  <inkml:trace contextRef="#ctx1" brushRef="#br4">6202 2406 7074,'-4'0'3336,"5"0"-1503,0 2-737,-1-2-192,0 0-336,9 0-88,12 1 128,43 1 17,-20-6-25,2-2-56,-3 0-176,0 1-80,-12 1-224,-7-2-64,-7 0-32,1 0-24,-7 0-208,0 4-240,-10 0-945,-4 3-767,-9 1 1368</inkml:trace>
  <inkml:trace contextRef="#ctx1" brushRef="#br4">6206 2556 7986,'-3'0'3376,"10"0"-1823,0-2-113,6 0-352,8 2-95,5 0-297,2 0-128,4-1-280,1 0-40,-1-2-152,1 1-56,-4-4-160,-3-2-192,-3-5-1345,2 2-2511</inkml:trace>
  <inkml:trace contextRef="#ctx1" brushRef="#br4">7194 2224 8506,'1'-4'3841,"-2"3"-1673,5 1-255,-4 0-633,0 0-368,0 0-568,-1 0-80,-6 14 8,-16 37 24,7-8-48,0 9-104,-2 4-64,3 0-88,10-9 0,3-9 32,11-7-56,6-5 80,6-8 16,4-7-40,2-11 448,-1-10 41,3-15 143,2-2 80,0-16-200,0-3-32,-6-10 40,-4-5 8,-8 2-96,-5 1-55,-12 11-193,-9 1-40,-12 13-160,-7 11 48,-6 18-96,-1 14-48,1 22-48,10 6-241,6 17-1287,1 4-912,4 9 1519</inkml:trace>
  <inkml:trace contextRef="#ctx1" brushRef="#br1">7520 2577 7162,'-11'6'3360,"-1"5"-1247,3 25-1321,-2 4-72,-3 8-176,7 7-64,10-6-80,6-3-40,12-18-64,3-8 25,9-28 119,10-12 88,17-41 72,10-20 24,4-22-136,-1-9-168,-7 12-200,-10 4-104,-17 17-528,-7 9-560,-24 27-1649,-10 16 1665</inkml:trace>
  <inkml:trace contextRef="#ctx1" brushRef="#br4">8560 2661 2112,'2'4'1105,"3"-6"383,1-1-320,0-7 257,5-3 79,1-7-400,5-3-128,7-5-143,3-8-41,6-6-104,-4-4-120,-1-8-160,-1 4-72,-9 1-96,2 6-48,-10 4-96,-3 10-48,-7 5-32,-6 2-24,-1 10 8,-1-1 8,-3 13-16,1 9 16,-6 13-32,0 12-16,-1 14 8,4 7 16,0 10-8,4 2 0,3 0 24,3-5-40,6-17 24,2-9 16,3-15-40,1-8 40,0-9-8,1-2 0,-1-8 8,0-1 8,2-8 16,0-6-40,-2 5 16,-2-1-8,-3-1-8,0 7 16,-2 1 16,0 4 16,-1 4-24,1 3 16,1-1-32,-3 0-16,0 0 8,0 0 0,4 3 0,7-3 16,25 36-24,-24-26 0,5 3 16,-2-4 8,-8-7 32,6 1-32,-5-8 16,2 0 0,5-6 40,-3-2 8,4-2 8,-4-4-8,-2 6-24,-2 0 40,-4 2-40,-1 4 32,-4 4 200,-2 3-48,-4 10 24,-3 3-64,0 6-200,0 3 24,4-2-8,5 0 32,1-6-32,6-2-48,5 0 32,0-4-24,6-3-8,2 1 80,-2-9-16,4-1 24,-5-3 48,-9 3-32,1 0 161,22-14 159,-5-4-8,-2 2 0,-15 6-136,-2 0-176,-3 5 8,-2-3-24,-3 6-16,0 4 24,-2 3-56,-1 5-8,-2 7-8,0 0-40,2 6 32,3 0-16,4 2 8,4 3 8,2-7-8,3 2 16,1-9-24,1-2-16,2-4 48,-2-4 8,-1-4 24,0-3 40,-3-3-32,0-3 0,1 1-24,-3 0 16,-1 2 16,-3 0 16,-4-1 0,2 5 8,-1 3-8,-2-2-24,4 8 24,-2-5 0,-1 1-40,1 1 48,0-2-40,-1 2-8,1-1 24,0 1-40,0 0 8,0 0-8,-1 0-48,1-1 80,0 1-8,0 0 0,0 0 48,0 0-32,0 0 280,0 0 0,0 0 0,0 0-16,0 0-256,0 0-32,0 0-8,0 0 0,0 0-8,0-1 40,0 0-40,0 0 32,0 1-8,0-1-8,0 1 32,0-1-40,0-1 8,0 1 8,0 0-40,0 0-8,0 0 56,0 0-24,0 1 8,0 0 32,0 0-64,0 0 16,0 0-8,0 0-16,0 0 56,0 0-24,0 0 56,0 0-16,0 0-24,0 0-8,0-1-8,0 0 0,0 0 0,2-6-16,7-18 16,21-30 0,-13 13-8,0-6 56,1-6-56,1 1 0,-4 0 24,1 7-40,-7 3 24,0 1 16,-6 5-48,-1 3 32,-2 14 8,-5 9-8,-1 20-8,-2 13-64,-5 20 16,0 10 16,-2 14 32,2 6 88,2 16 8,-1 2-16,7-12-8,0-7-32,5-29-16,5-8-16,0-12 0,0-5-8,-3-11 8,-1-1 40,1-9-8,-1-2-24,-1-12-48,-3-4-72,-1-1 0,-1-6 0,1 7 64,1 6 16,0 4 24,3 9 80,2 5-32,3-2 40,-5 0 16,12 3-72,35 2 48,-17-1-8,6-4-8,1 2-24,-4-2-224,-3-2-512,-9-6 464</inkml:trace>
  <inkml:trace contextRef="#ctx1" brushRef="#br4">10749 2051 5785,'69'-41'2945,"-61"28"-833,0 6-727,0 4-129,-4 1-360,0 2-224,-4 4-304,2 2 0,-2 10 64,-2 3 65,-5 3 31,-3 6-72,-7 6-104,-6-2-72,-8 3-136,-5-2-32,-1 6-80,-2 3-8,1 8-24,0 2 0,-4-4-24,1-3 16,6-9 16,2-7 8,9-7 24,4-3-8,7-6 0,1 1-32,7-6 0,1 0-8,9 5-24,4 3 32,9 5 0,4 1 8,7 1 32,9 3 24,5-4 48,-2 4-16,-3-6 200,-6 0 96,-8-4-56,-7-3 80,-4-4 80,-1-4-95,-4-2 191,-4-2-48,-4-1-256,-6-2 0,0-1-232,-1-2-56,-2-4-520,5 3-616,-3-7-1921,8-1 1913</inkml:trace>
  <inkml:trace contextRef="#ctx1" brushRef="#br4">11072 2568 4897,'-8'2'2785,"5"-4"-265,1 2-567,1 1-657,1-1-168,0 0-136,0 0-7,15-1-25,25 3-64,-14-2-272,2-2-112,4 5-160,1-7-120,1 3-128,-3 0-64,-5-5-24,1 4-32,-6-2-176,0-3-160,-5 6-1056,-3 1-1025,-7 1 1505</inkml:trace>
  <inkml:trace contextRef="#ctx1" brushRef="#br4">11358 2111 5585,'1'-6'3177,"3"3"-769,-3 2-807,0 1-265,-1 0-352,-1 0-32,1 0-31,-3 13-49,-7 32-112,-3-19-72,-7 3-264,-1 4-88,-12 6-192,3 3-112,-5-1-16,3-1-24,7-2 32,3-6-8,6-12 24,3-3-40,4-12-24,3 3 24,2-6-184,1-2-144,3 3-1008,2-5-592,-2 1 1119</inkml:trace>
  <inkml:trace contextRef="#ctx1" brushRef="#br4">11305 2135 5897,'8'-25'3209,"0"9"-608,-6 3-201,2 7-648,-1 4-383,0 8-401,-1 3-128,-1 8-328,1 4 96,-2 4-184,1 3-104,0 2-87,0 2-121,2 1-96,2 4-16,0 1 16,4 0 8,0-3 24,-2-5-16,5-2-96,-6-8-80,-1-2-425,-2-7-471,-3-3-784,-1 0-601,-5-11 1449</inkml:trace>
  <inkml:trace contextRef="#ctx1" brushRef="#br4">11485 1813 5273,'1'-8'3017,"3"0"-345,0-1-559,4 6-569,2-4-312,2 2-447,3 5-145,-1-3-184,2 2-48,1 6-40,-2 0 0,-6 5-56,1 4-40,-8-2-104,-2 5-40,-3 3-48,-7-1-32,-4 8 16,-4-4-16,1 0-16,-3-3 16,6-6 32,2-2 112,4-3 120,0-1 64,8-3-63,0 1-65,3 1 64,2-1 0,9 3 0,4-4-32,4-4-200,3 0-96,7-2-480,-10-3-656,2-3 727</inkml:trace>
  <inkml:trace contextRef="#ctx1" brushRef="#br4">11670 2132 4881,'2'-3'2753,"0"2"-425,-4-2-455,2 3-841,0 0-224,0 1-272,0 20 72,1 29 80,-4-21-56,1 6-63,-2 8-177,-2 8-128,-4-3-24,0-4-208,2-4-8,3-14 0,2-4-32,3-10-16,-1-5-40,2-4-240,2-2-240,-1-7-1201,0-4-1672,-3-6 2177</inkml:trace>
  <inkml:trace contextRef="#ctx1" brushRef="#br4">11631 2175 4713,'3'-4'2881,"1"1"-49,2-2-1688,2 1-191,10 4-297,-4-3-48,5 2-72,4-3-16,1 1-16,4-1-16,6-3-128,0 7-135,-5-9-73,-1 1-56,-6 6-64,-6-7 0,-6 9-64,-2 5-104,-10 1-233,-5 3-319,-8 7-2560,-6-5 2255</inkml:trace>
  <inkml:trace contextRef="#ctx1" brushRef="#br4">11657 2555 4705,'-13'60'2865,"28"-60"-785,4-3-120,-1-3-375,7-1-401,3-1-104,8 0-328,1 2-119,-1-3-305,-2 5-144,-6 1-152,-4-1-8,-6 5-72,-4-2-96,-8 2-777,-6-1-1135,-12 3 1304</inkml:trace>
  <inkml:trace contextRef="#ctx1" brushRef="#br4">11650 2356 5897,'7'2'2969,"3"-1"-1025,7-1-71,4-6-865,7-2-232,1-4-320,3 0-120,2 2-80,-2 1-56,-4 1-160,-4 4-48,-7 3-104,-4 1-96,-5 4-408,-5 3-744,-7 2 872</inkml:trace>
  <inkml:trace contextRef="#ctx1" brushRef="#br4">12237 2319 4473,'61'-73'2753,"-58"69"-689,-2 3-352,-1 2-367,-5 4-625,-3 8-72,-5 9-168,-3 8-8,0 14 8,-1 5-104,5 3-160,-1-2-80,9-10-80,2-5-8,8-7-48,3-3-64,4-7-224,2-1-224,-1-8-1856,2-5 1656</inkml:trace>
  <inkml:trace contextRef="#ctx1" brushRef="#br4">12393 2313 7410,'-4'-5'3016,"12"4"-1848,1 0-271,3 1-369,7 2-32,2-1 56,3 2-8,1-3 136,-1-2 0,-4-5 89,-2-3-57,-5-2-64,-4-3-16,-6-2-240,-1 3-48,-6 1-216,-3 0-48,-2 5-80,-2 1-16,2 3-152,1 8-248,2 5-960,4 2-721,-2 9 1257</inkml:trace>
  <inkml:trace contextRef="#ctx1" brushRef="#br4">12392 2482 7202,'-3'3'2728,"5"4"-1744,7 5-344,6 4-191,3-1-97,8 1-288,-3-2-96,-5 2-200,-1 1-152,-7-3-1601,-1-3 1377</inkml:trace>
  <inkml:trace contextRef="#ctx1" brushRef="#br4">12524 2412 7602,'6'-9'3544,"-4"8"-1679,-4 3-521,-4 11-800,-3 5-296,-6 8-176,0 3-56,-1-3-8,0 3-8,3-1-144,2-2-40,5-6-416,-1-4-728,8-7 880</inkml:trace>
  <inkml:trace contextRef="#ctx1" brushRef="#br4">12742 2587 10682,'38'-52'4337,"-44"58"-2824,5-2-241,-1-1-720,-7 19-184,1 8-216,-2 5-120,2-7-48,4-2-72,0-4-440,7-3-512,6-12-1937,-1-7 1929</inkml:trace>
  <inkml:trace contextRef="#ctx1" brushRef="#br4">12872 2388 5577,'6'-23'3569,"-1"9"480,1 6-1377,1 5-879,-3 5-401,0 12-680,2 7-224,-3 15-200,-3 1-72,0 3-168,-5 1-16,1-4-40,0-3-8,-3-7-120,3-6-232,0-5-472,2-5-360,0-6-448,0-8-193,-2-7 97,1-5 351,0-11 585,-2 0 352,1-8 560,0 4 128,3 0 328,-3 4 249,4 9 511,-2 3 112,2 11-208,2 3-223,3 9-649,6 5-184,6 2-152,3 0-8,2-3 48,-2-2-64,-2-1-96,-2-2-160,-3-5-1025,0-5-1895,1-8 2071</inkml:trace>
  <inkml:trace contextRef="#ctx1" brushRef="#br4">13051 2116 7978,'9'17'4001,"5"4"-1721,8 9-31,2 5-313,2 7-496,0 7-255,-6 9-417,-5 0-120,-9-1-304,-3-4-160,-11-4-128,-3-6 16,-6-1-120,-5-4-160,-4-5-864,0-3-793,6-8 1113</inkml:trace>
  <inkml:trace contextRef="#ctx1" brushRef="#br4">13253 1996 3281,'-4'-2'1616,"4"2"-360,-2-1-23,2 1-169,0 0 56,10 5-320,37 29 80,-14-9 25,6 5-241,6 3-56,4 3-88,-4 1-112,-1 3-24,-15 9-80,-10 1-40,-10 11-144,-7 1-24,-16-3-32,-9 3-24,-15-10-8,-2 0 8,3 2-32,3-4 8,3-1-16,1-2-8,-2-12 8,3-1-8,7-8-8,6-6-16,9-2-80,4-6-24,10-8-304,5 4-680,11-9 760</inkml:trace>
  <inkml:trace contextRef="#ctx1" brushRef="#br4">15597 1787 7898,'4'-11'3568,"-2"8"-1735,-2 0-505,-2 6-624,1-3-296,-2 7-288,-7 18-16,-14 36 0,9-27-56,3 8-16,2-4 16,5 1-104,4-5-80,7-15-512,3-4-760,4-17 920</inkml:trace>
  <inkml:trace contextRef="#ctx1" brushRef="#br4">15733 1797 4401,'-10'1'2552,"-1"4"-471,3 7-873,-2 7-320,1 6-432,-1 5-127,2 9-177,0 2-120,3 4-192,3 0-225,-1-9 241</inkml:trace>
  <inkml:trace contextRef="#ctx1" brushRef="#br4">15793 2487 3609,'-4'7'2088,"-3"-3"-295,1 1 47,-4-3-184,2 0-231,-2-4-249,1-1-112,3-1-232,3-1-104,1-3-223,5 3-73,5-6-48,-1-2-32,9-2 40,-2-5-8,-1-1 16,3 0 8,-1 0-120,4 3 16,6 1-128,-2 1-88,2 3 48,-3 5-80,-6 4-24,3 4 32,-8 6-88,3 3 16,0 7 8,-1 3-16,3 5 16,0 2 40,1 0-56,3 1 24,-1-4-8,3 0-24,9-5 40,0-4-24,9-9 32,0-2 8,2-3 0,-1-2-16,-2-6 0,-2-5-24,-10-5 24,-1-2 16,-7 0 0,-6-1-8,-7 5 8,-5-1-8,-9 4 32,2 5-8,-10 2-16,-2 2-8,3 4-32,-4 0 0,3 1-8,-3 1 8,-2 6 8,-3 1-8,-1 6-8,0 6-16,-1 2 0,1 0 0,-3 0 8,-1-3 40,6 3-56,3 2 64,6-4-32,0 0-32,-4-7 40,-3-5 0,-6-4-16,13-1 32,0-2 24,-46 5-48,-8-3 56,2-4-56,28-11 48,7-4 32,8-7-32,4-4 16,16-6-56,8-4-24,19-2-192,2 2-152,12 11-1464,-4 4-1913</inkml:trace>
  <inkml:trace contextRef="#ctx1" brushRef="#br4">16996 1806 7266,'2'-2'3408,"0"0"-1375,1-1-313,-3 3-384,0 0-183,-1 0-345,-4 21-96,-11 30-336,0-20-136,-1 8-136,-5 3-56,1-3-64,-3-2-16,8-8-280,9-6-208,4-5-1168,6-10-1065,3-6 1705</inkml:trace>
  <inkml:trace contextRef="#ctx1" brushRef="#br4">17049 1832 7378,'8'-13'3624,"-2"6"-1063,0 3-465,-3 6-543,1 4-169,0 9-424,-2 4-152,-2 6-280,-2 5-127,-4 2-209,1 5-80,-3 1-72,1-1-104,-1 2-825,-2-7-943,1-3 1144</inkml:trace>
  <inkml:trace contextRef="#ctx1" brushRef="#br4">14265 2728 5321,'-17'3'2777,"6"-1"-705,5-1-159,5-1-657,3 0-288,10-2-144,6-2-32,18-8 89,7-2 31,10-9-224,8-5-72,8-4-256,4 2-88,-1 1-120,-3 4-72,-6 2-48,-7-4 40,-8 4-80,-6 2-8,-15 9-160,-6 4-224,-13 6-1080,-5 2-825,-11 0 1393</inkml:trace>
  <inkml:trace contextRef="#ctx1" brushRef="#br4">14755 2331 6105,'2'-13'2825,"5"-2"-1113,3 1-103,15 0-337,7 0-160,17 3-208,7 1-104,-1 4-71,-4 6-17,-10 3-72,-3 3 8,-12 2-104,1 2-80,-9 7-152,-6 5-64,-16 4 120,-11 4-7,-11 6 23,-2 3 0,-6-7-280,3 1-40,-3-6-56,-1-1-48,8 1 32,3-10-72,12-3-512,7-3-601,14-5-1943,4 5 1991</inkml:trace>
  <inkml:trace contextRef="#ctx1" brushRef="#br2">2979 4611 3312,'0'0'0,"0"-3"0,0 0 0,0 1-64,0 0 0,0 0 64,0-1 0,0 3-2400</inkml:trace>
  <inkml:trace contextRef="#ctx1" brushRef="#br4">5040 4144 4297,'-13'64'2320,"15"-62"-751,-1-3-65,4 1 48,3-9-319,1-6-193,5-5-304,-3-9-128,5-2-72,1 0 0,0-2-168,3 5-87,-2 5-113,-2 0-40,-3 2-24,-1 3-32,-4 6 24,0 4-16,-8 6-40,1 6 16,-2 9-64,-2 5 8,-2 10-8,-5 2-8,0 6 48,1-1-40,8-2 40,4-1 16,3-8-80,6-4 24,0-11-24,-2-6 24,5-6 16,0-5 16,-2-9 8,1-2-24,-4-9 24,1 0 16,1 1-48,-3-2 40,4 8-32,-3 3-40,-5 6 56,0 6-24,-5 4-16,-1 2 0,0 8-8,-1 4-24,1 8 8,0 3 48,0 1-40,2 0 48,4-3 8,2-2-72,1-6 40,5 1-56,0-2 40,1-3 16,0-6 32,-1-3 8,0-10-24,0-2 16,1-6 0,2-1-24,-3-4 24,0-1 24,-6 7-72,-3 5 24,-1 6-8,-2 6-40,1 7 40,-2 7-24,3 6 0,1 2 24,7 0 0,-2-2-8,5-5 24,-3-5-8,2-4 0,2-5 48,-6-5-24,-1-2 40,0-10 16,0 3 0,-8-8 0,-4-2-56,-3 0 16,-3-3-40,1 0 0,4 6 8,-3 3-8,2 5 72,7 10-32,-3 1 296,3 0 320,-1 1 24,0 0 128,5 1-168,16 3-319,20 6-65,-16-11-112,2 1-152,-3-1-929,0 0-1135,-7 2 1304</inkml:trace>
  <inkml:trace contextRef="#ctx1" brushRef="#br4">6214 4136 5553,'16'-11'3033,"3"-11"-625,4-5-527,0-10-569,5-2-288,5-1-344,-2-8-23,5 2-97,-13-3-32,-1-8-120,-4 4-136,-11-4-176,1 8-24,-15 11-72,-3 7 0,-7 15-8,0 7-16,-2 15-24,-2 10 56,1 23 32,0 16-40,4 27 16,2 5-24,2 9-8,2 5 32,2-3 40,3-6-16,4-15-40,2-15-8,1-25-8,-1-4 0,-1-15-120,0-1-80,2-7-792,-2-10-689,2-10 1081</inkml:trace>
  <inkml:trace contextRef="#ctx1" brushRef="#br4">6393 4179 6473,'5'19'3057,"4"-25"-1185,1-1-487,0-7-281,6-3-232,0-1-208,1-2-56,1-4-151,-2 0-25,-1-3-120,-1 5-80,-2 1-56,-2 3-48,-5 5-8,-3-2 8,-3 7-40,0 4 16,-2 4-48,1 6-56,-5 7-24,-3 2-64,3 7-24,-2 1 80,6 5-40,2 0 64,2-3 16,4-3-24,3-3 16,5-5 0,3-2-24,2-4 24,-2-7 8,2-1 0,-4-6 24,-3-6-24,2-1-8,-1-2-16,2-2 8,3 0 32,-5-1 16,0-3 40,-3 3-24,-1-2 8,-1-1-40,0 7-16,-2-1 8,0 3-16,-1 3 0,-2 1 8,-3 0-8,-1 2 24,-2 0-24,-1-1 0,1 5 0,-1-7-48,-1 4 40,5 2 0,-4-6 8,3 6 32,0 3 0,-1-3-48,2 3-24,1 0 32,-1 0-32,-3 5 40,-2 6-8,-12 19-40,15-21 24,1 1-16,1 1 16,2-1 24,-5 1 48,-1 0-48,0 3 24,1 2-8,1 5-48,1 1 32,-2 4 0,2 0 0,2 2-16,-2-3 24,2-1-32,3-2 24,-1-6 8,5-1-16,2-5 8,-1-4 0,5-1-24,1-4 40,3-2 32,2-3-32,-1-8 0,-1-3-16,-1-4-16,2-2 16,2-8 24,3-4 8,5-9 24,-1-1-64,0-1 40,-2 5-24,-8 1-40,-1 1 64,-3 3-8,-3-1 40,0 5 24,-2 3 320,-3 9 56,-4 5 8,-4 6 24,1 2-352,0 2-96,2 3-40,-1 0 8,0 0-16,1 0-24,-1 0 8,1 0-40,0 0 48,0 0 8,0 0 16,0 0 32,0 0-32,0 0 32,0 0-72,0 0 8,0 0 16,0 0-16,0 0 40,0 0-8,0 0 0,0-1-8,0 0-16,0 0 24,2-12 0,8-27-8,-9 19 40,-2 2-64,1 2 16,-4 6 16,0 2-16,-1 8 0,-3 1-16,2 10 0,-5 6-24,-2 10 40,5 7 0,-2 13-16,-5 3-24,6 8 24,-5 2 16,-3-1 24,7 4 16,3-3-48,5-5 0,6-14 8,5-8 0,6-12 0,0-5-16,1-9-48,-5-8 64,-1-8 32,0-6-32,3-7 8,3 1 8,0-10-56,-2 2 48,-3 0 8,0 6-8,-5 9 16,-1 4-16,-3 11 0,-4 2-16,-2 12-16,-1 6 0,0 7 8,2 4-40,3-1 32,3 2-80,7-8 40,0-4 32,3-9 8,3-10 56,-2-4-8,4-6 56,0-14 0,1-3 8,1-11 472,-5-2 73,-4 0 103,-5 1-48,-6 3-472,-2 7-104,-10 8-152,-2 9-24,-9 15-80,1 11-64,-3 10-160,0 4-216,8 7-889,3 1-599,6 0 1256</inkml:trace>
  <inkml:trace contextRef="#ctx1" brushRef="#br4">6857 3426 10218,'-22'-18'4489,"11"6"-2552,3 5-217,8 6-752,0 4-552,9 9-576,0 2-352,6 3-2561,-1 9 2169</inkml:trace>
  <inkml:trace contextRef="#ctx1" brushRef="#br4">7329 3597 6585,'-2'-23'4385,"0"17"-120,2 22-2176,-12 12-265,4 26-952,1 6-160,1 14-327,6 1-233,1-1-88,3-1-64,-1-11-128,10-7-17,1-15-287,-1-16-272,1-12-776,-5-10-585,-6-17 1281</inkml:trace>
  <inkml:trace contextRef="#ctx1" brushRef="#br4">8564 3993 4513,'6'7'2448,"3"-1"-551,-1-6 23,9-8-183,2-1-281,4-13-368,5-6-88,6-10-255,-1-9-113,6-2-184,-1-2-80,-6 1-88,-4 7-80,-11-1-48,-7 3-8,-5 5-128,-2 0 64,-4 11-64,-4 6-40,-2 13 8,-2 7-48,-6 19 24,1 11-32,-3 19 64,-1 5-8,5 8-16,3 5 72,7-3-88,5 1 48,8-16 0,2-14-8,6-12 40,0-10-32,0-11-24,-2-1-8,-8-15-8,-1-3 0,3-6 8,-4-4 24,0-2-24,-6-1 0,-4 1 32,1 4-56,1 14 24,0 6 48,1 1-24,-3-10 0,-3 13-32,5 9-8,2 8 0,4 7 32,7-1 8,-9-3-16,10-1 8,2-2-16,1-3 40,9-4 0,-5-4 16,-1-6 0,-1-4-24,-1-4 8,0-4 16,-1-3-8,0-4 48,-3-1-48,-3 0 8,-3 7 40,-3-1-32,-1 6-24,-2 6 48,0-3-104,-2 8 48,2-3 0,0 0-56,0 15 8,6 33-24,-2-22 56,4 1-32,3-3 80,3-2 0,2-5-32,5-4 0,-2-4-40,-1-8 0,-5-2 40,-3-12 0,4-1 40,-4-8-40,6 0-8,-1-6-48,-3-3 40,-1-1-80,-3 1-40,-3 8-80,0 4 0,-3 14 24,-3 5 24,-2 8 104,0 7-48,1 10 40,1 3 16,4 1 8,3-1 48,4 0-8,6-7 16,0-7 16,2-5 16,7-9 56,2-9 8,3-12 8,3-9 0,-3-15 0,-2 0-16,-4-3 16,-5-2 16,-5 3-48,-2-3 16,-3-1-56,-4 5-16,-5 16 56,-6 11-8,-6 27 16,-5 9 0,5 20-8,0 7-48,5 9 72,3 6-32,2 10-8,0-1 40,2-2-72,2-8 24,4-20-40,3-10 8,1-19 408,-2-7 80,5-13 96,-3-7-47,5-8-361,1-4-120,-4-5-88,-1 3 48,-5 8-56,0 6 16,-5 9-168,-1 7-241,-2 4-1255,0 7-736,3 2 1423</inkml:trace>
  <inkml:trace contextRef="#ctx1" brushRef="#br2">8958 3113 2808,'0'0'0,"14"-2"0,6-2 0,-20 4-2112</inkml:trace>
  <inkml:trace contextRef="#ctx1" brushRef="#br2">9434 3093 2504,'0'0'0,"3"3"0,-1 0 0,2 4 80,3 1 8,-3 1-88,3 2 0,-7 0 392,-4 3 8,-3 1-400,-4 2 0,-4 0 624,-2 4 16,-6-1-640,3 0 0,-2-4 544,4 5 16,-5-1-560,1 2 0,3-6 400,2 1 16,1 3-416,-2 0 0,18-20-4992</inkml:trace>
  <inkml:trace contextRef="#ctx1" brushRef="#br2">9272 3071 2400,'0'0'0,"7"0"0,3 1 0,-10-1-1800</inkml:trace>
  <inkml:trace contextRef="#ctx1" brushRef="#br4">10391 4022 3529,'-17'34'2016,"19"-47"-183,3 1-209,4 2-208,-3-8-288,2-2-415,1 1-105,0-3-128,-2 1-48,1 1-96,-2-2-64,0 1-72,0-1-96,0 5 0,2 0-40,2 1-24,3 3-32,0 2-16,0 3 8,3 6 0,0 0 32,5 10 120,0 6 72,-5 3 208,-2 7 136,-3 0-127,-2 3 47,1-3-48,-4 2-128,-6-4-16,-3 1-80,-7-6-112,2-2-16,-5-2 16,-3 0-24,-4-5-80,-5-2-80,2-2-320,-1-3-344,7-5-1233,1-1-1607,7-1 2271</inkml:trace>
  <inkml:trace contextRef="#ctx1" brushRef="#br4">10766 3925 6345,'28'-30'3473,"0"-6"-1048,2-7-833,0-3-280,-2 2-424,-6 0-87,-5-1-177,-5 3-64,-12-4-248,3 1-80,-10 10-104,3 8 152,-3 15 48,-1 12-32,-2 20-40,-4 11-192,2 13-80,-1 8 32,7 6-16,2 3 8,4 3-8,0 3-72,4-8-56,0-10-160,3-15-448,-4-11-384,2-12-1121,-4-3-1536,-1-6 2441</inkml:trace>
  <inkml:trace contextRef="#ctx1" brushRef="#br4">10830 3836 5473,'4'7'2657,"5"12"-649,5 3-528,4 8-7,4-2-313,4-8-400,1-1 32,0-11-15,-3-6-17,-2-5-80,0-6-152,-1-9-184,1-2-80,-5-6-72,-4-5-40,-5 1-96,-5-3 0,-3 3-24,-4 4 0,-1 5-24,-1 7 8,2 8-24,-1 3-8,1 8 0,0 5 0,1 7 0,2 3-8,0 8-8,2 2 16,4 4 16,0 0 24,6-7-8,0-2-8,5-6-16,2-8 0,0-6 16,0-5-8,0-9 24,1 1 8,1-7-24,-3-4-16,-5-4 16,-2-4-48,-4 5 24,-2 2 40,0 11-8,-4 1 40,-4 8-48,2 5-8,-1 10-32,-2 3-16,7 7 8,0 1 8,4-3-8,4-1 40,1-5-8,1-6 8,0-6 8,-1-2-16,4-8 40,2-2-16,0-6 16,-3-5 8,-2-3-16,-5-5-16,-5 2 32,-2-2-56,-10 0 16,1 4 0,-5 7-88,0 4 8,3 15-64,-1 2 24,3 9 48,3 4 8,2 3 48,4 0-32,7 2 8,-1-4 24,7-5 0,1-3 64,4-3-8,0-5 16,2-4 48,0-4-40,1-3 16,0-2 64,0-3-56,1-2 240,-4-3 144,-2-2-80,-6 3-31,1 3-185,-6 6-160,-4 5-8,2 4 8,-4 3-32,-3 10 8,1 3-24,1 9 16,2 3 16,3 0-24,1-2 56,3-8-24,0 0-8,3-8 16,4 0-56,-4-10 32,1-6 24,2-6 16,0-6 40,5-10-24,1-3-48,0-9-24,-1 4-48,-4 3-24,-6 9-32,-3 13-25,-3 7 33,-2 6 0,0 5 24,3 6 32,2 1-8,1 5 56,4 0 16,5-2 0,1-5 0,3-7-8,0-5-72,-4-9-128,-2 0-304,-7-3-888,-2-4-545,-11 0 1113</inkml:trace>
  <inkml:trace contextRef="#ctx1" brushRef="#br4">10871 3544 3521,'-8'-6'3000,"-8"-5"-591,16 4 1144,8-5-1945,16 7-280,10 1-215,17-1-513,7 4-136,13 1-344,6 0-120,5-1-248,-4-3-768,-7 0 695</inkml:trace>
  <inkml:trace contextRef="#ctx1" brushRef="#br4">12136 3869 4721,'-50'33'2697,"58"-20"-569,1 0-96,7-6-439,2-3-249,7-9-40,3-4-7,0-8-201,1-4-96,-4-9-376,-4-1-184,-8 2-272,-5 0-40,-12 4-88,-8 4-16,-11 5 48,-6 1-40,-3 5-32,3 5-24,6 10-16,5 12-48,6 20 64,3 12-24,9 20 160,4 3 136,10 3 65,4 0 111,5-6-80,1 3 96,2-2-40,0-6-8,-3-14 96,-6-13-152,-9-12 8,-6-8 152,-10-5-112,-7-3 40,-12-4-103,-11-4-145,-10-6-88,-2-5-88,4-8 24,6-6-56,11-6 16,0-4 16,13 3 8,7 1-56,16 0-232,10 5-425,15 0-1047,10 3-793,12 3 1489</inkml:trace>
  <inkml:trace contextRef="#ctx1" brushRef="#br4">12814 4009 4537,'6'2'2529,"11"-8"-145,5-9-560,11-10 113,7-9-457,6-15-584,-1-4-176,-2-6-239,-3 3-41,-8 5-136,-1 4-8,-10 0-136,-7-1-56,-10 2 8,-4-1-72,-9 11 16,-4 2-24,-6 9-48,-1 10 32,-2 15-32,3 14-40,2 24 8,1 18-8,0 22 232,-1 8 64,0 20 88,-2 3 16,1-1-232,1-1-8,1-19-72,3-9-8,7-14-8,2-10 8,3-15-24,0-6-104,-3-20-440,1-4-576,-5-16-2297,0-12 2225</inkml:trace>
  <inkml:trace contextRef="#ctx1" brushRef="#br4">13122 3974 5577,'36'-26'3065,"7"-7"-833,4-4-39,1-5-873,-5-3-240,-7 3-296,-7 0-127,-12 6-185,0 3-72,-6 3-80,-7 2-8,-9-2-128,-2 1-8,-10 8-120,6 7-72,-5 19-8,3 14-24,-3 14-8,-5 9 32,1 7 0,-4 5 8,9 12 24,3 1-8,10 1-8,6-6-8,11-19 16,2-12 24,4-13-24,3-7 16,-3-11-32,2-5 16,-1-9 56,-1-6-16,5-14 8,-3 0 16,-4-5-16,-2 0-32,-7 2 8,-2 4-40,-4 7 16,-2 8 0,-4 12 24,-2 5-16,-2 12-40,0 3 32,-1 13-16,1 7 8,3 4 8,2 2-16,5-3 0,3-6-8,6-9 48,2-2 8,5-10-32,2-3 8,3-11-40,1-3 24,-3-13 0,2-8 40,-1-4 16,-3-5-8,-3 0-32,-8 5-16,-4 13-40,-6 5-48,-6 20 24,4 7 40,-6 11 24,2 8 16,7 4-16,4-1-56,11 0-232,5-7-480,14-3 536</inkml:trace>
  <inkml:trace contextRef="#ctx1" brushRef="#br4">14068 3804 4793,'23'-25'2224,"-24"25"-975,1 1-209,-7 3-368,0 2-192,-7 10-240,-4 5-16,2 7 88,-1 4 64,8 5 57,-1 2-41,5-8-120,5 0-136,8-13-64,5-3 16,11-1 16,0-7 136,3-6 40,1-9 24,3-9 80,5-8 0,5-12 24,1-8 8,4-12 24,-3-3-7,-2 2 71,-7 0 48,-12 1-48,-3 1-72,-4-4-144,-2 1-88,-4 7-128,-2 3-16,-7 22 16,-2 10 144,-5 16-64,2 10 56,-7 20-72,2 11-96,0 19 16,0 9-96,4 2 24,-2 0-40,6-1 16,-2-3-24,4-3-160,5-9-160,-6-16-1080,1-9-745,-4-16 1337</inkml:trace>
  <inkml:trace contextRef="#ctx1" brushRef="#br4">14333 3608 9546,'-10'-7'3737,"14"3"-2553,11 1-248,12 2-144,9-2-207,20 3-257,7-3-168,16 6-480,-1-3-945</inkml:trace>
  <inkml:trace contextRef="#ctx1" brushRef="#br4">14438 3827 6489,'9'4'3305,"2"4"-1160,3-1-705,4-3-144,6-2-408,2-3-63,1-5-225,-1-3-88,-1-7 0,-4 1-160,-3-1-80,0-1-80,-8 2-136,-3 7 24,0 2-72,-7 4-8,1 4 0,-1 5-40,-4 7 32,-5 1-32,0 9 24,-1 1 48,7 9-24,2-2-16,2-2 8,5-4-64,2-7 64,4-4 64,-2-10-56,5-2 24,-4-16-16,6 3-8,0-9 8,-4-5 0,4-4-8,-3-5-8,5 0 48,-1 1 24,-3 7-32,-2 7-16,-8 13-56,-3 3-32,-2 9 8,-2 5 32,-1 10 24,0 6 72,0 8-8,3-2 0,5 1 0,6 2-48,5-10-128,5-3-288,3-13-1320,-1-9-1409</inkml:trace>
  <inkml:trace contextRef="#ctx1" brushRef="#br4">15114 3909 4241,'-7'15'2144,"6"5"-719,-3-1-65,6 1-312,4-1-120,5-8 73,4-5 103,8-12 136,3-6 8,5-13-87,1-6-49,-2-11 8,-3-3-80,-11 5-248,-5 4-151,-14 12-433,-7 8-88,-13 3-168,-4 8-120,-3 9-200,0 6-297,7 10-823,4 4-600,5 1 1263</inkml:trace>
  <inkml:trace contextRef="#ctx1" brushRef="#br4">15257 4028 6041,'31'-9'3913,"4"-6"-336,3-13-1017,-1-8-263,0-11-657,-1-5-295,-1-2-353,0 0-176,-2 3-168,0 0-64,-6 0-288,-4-4-40,-5 3-224,-6 5-48,-7 17 16,-5 10-40,-7 21 40,-7 10 24,-6 20-40,-6 9 0,-4 17-8,-1 4-48,3 6 48,4 3 16,9 0-56,4-3 64,12-11-48,0-9 8,8-14 24,3-9-8,0-12 32,5-8-8,2-13-16,4-4 0,5-11 24,0-5-8,2-6 24,-1-3 24,-3 0-88,-1 5 64,-9 7-40,0 5 8,-11 13 8,-4 2-32,3 9-8,-8 2-24,0 10-32,2 4-88,-6 7-408,5 3-512,3-1-1361,1-1-1368</inkml:trace>
  <inkml:trace contextRef="#ctx1" brushRef="#br4">15926 3574 12171,'-4'-11'5513,"0"0"-2473,3 11-1511,-2 7-977,1 6-328,0 12-784,1 2-568,0 4-1921,1 1 1889</inkml:trace>
  <inkml:trace contextRef="#ctx1" brushRef="#br4">15978 4002 9362,'14'7'4385,"8"-6"-1592,0-2-449,1-9-448,-1-5-423,0-9-737,-5-6-120,-2-3-224,-1 0-152,-9-4-48,3 3-96,-5 5-152,-6 2 32,-2 12-24,-7 5 8,1 12-8,0 8-72,-3 9-16,4 6-16,0 7 48,-1 3-8,9 0-24,1 4 8,3-11 56,8 1-16,3-10 88,-3-10 0,3-5 32,1-9 72,6-13-40,7-1 48,6-12-48,-1-4 32,2-1 16,-4-2-40,-7 8 40,-3 4-24,-9 10-56,-3 6 8,-5 7-48,-1 3-48,-5 6 40,-1 2 0,-3 9-64,0 1 80,0 3 0,3 2-8,3-2 8,1 1-8,1-6-16,3 1 24,1-5 24,3-2 0,3-5-32,-1-5-8,4-8 8,-1-7 0,-1-6 64,5-5-24,-2-1-16,0 3 0,-2 1-16,-5 3 16,-1 9 8,-3 1-40,-3 8-16,-2 4-8,-3 7 24,0 3-40,-6 8-8,2 4 0,2 2 8,-2 0 48,9 4 16,0-4-32,1 1-16,-2-6 32,3-4 0,0-4 16,2-10 8,7 2-8,-1-8 0,4-5-32,1-8 48,-2-6-32,2-3 32,3 0 16,-3-2-24,0 3 24,-1 0-40,-5 4 16,0 6-24,0 1 0,1 6 8,-4-1 48,0 4-48,-2 0 16,-2 4-16,-2-1-32,2 0 8,-3 0 16,0 0-16,0 0 56,0 0 24,0 1-32,0-1 16,0 0-64,0 0-24,0-1 48,0 1-16,0 0 40,0 1 56,0-1-80,0 0 48,0 1-80,0-1 8,0 0 8,0 0 8,0 0 24,0 1-16,0 0 0,0-1-8,0 1 16,0 0 16,0 0-24,0 0 24,0 0-32,0 0 16,0 0-8,0 0-8,0 0 8,7 6-32,-2 5 56,24 25-32,-20-19 0,-1 3 32,0 2 8,-2 5 32,0-1 344,0-2 64,-3-1 48,-3-11 1,0-7-289,0 2-88,-1 14-64,-5-6-64,0-5-16,-2-10-16,-5-5-8,1 0 16,-2 2-32,0-6-536,2 5-569,2-2-1631,0-5 1663</inkml:trace>
  <inkml:trace contextRef="#ctx1" brushRef="#br4">10178 4935 3809,'-1'-1'2456,"0"0"-423,-2 0-185,-2 0-111,3 0-337,-1 0-192,2 1-224,0 0-208,0 0-303,0-1-97,1 0 56,7 0-56,13-1-16,43-4 104,-23 1-216,3-1 8,-4-1-56,3 1-144,-4 2-32,-5-2 32,-5 7-112,-3 2-32,-12-4-360,-4 3-520,-9 0-1049,-8 1-1263,-4 4 1991</inkml:trace>
  <inkml:trace contextRef="#ctx1" brushRef="#br4">10172 5049 4041,'-5'0'2688,"0"0"377,4-1-1016,4 1-665,-3-1-280,2 0-376,17 0-96,32 1 0,-20-1-95,6-4-241,1 1-56,3 0-176,6-2 0,-1 3-88,0-1-72,-7 4-240,-3 0-545,-8-4 585</inkml:trace>
  <inkml:trace contextRef="#ctx1" brushRef="#br4">10553 4804 6113,'-3'-9'3105,"1"-2"-1321,7 5-559,3-2-233,14 8-264,1 0 0,10 7 56,6 3-48,3 7-103,3 7 31,-4-1-8,-5 5-32,-8-2-96,-5 3-120,-13 4-200,-9 2-104,-17 11-48,-12 0-24,-11 2-24,-7 1 32,3-11-16,7-6 0,10-8-24,5-10-72,13-3-296,-1-5-480,10-6-1664,6 0 1647</inkml:trace>
  <inkml:trace contextRef="#ctx1" brushRef="#br4">11388 4524 5561,'-9'-75'2793,"15"73"-1017,-6 2-256,-2 2-615,2 6-169,-5 7-304,1 4-72,0 7-192,-3 1-72,-1 1-32,1-2-56,5 0-56,1-2-96,1-6-208,3-5-416,1-13 520</inkml:trace>
  <inkml:trace contextRef="#ctx1" brushRef="#br4">11496 4403 6433,'3'-3'3241,"-3"-1"-1048,3 7-601,-3-3-696,-3 5-288,-2 18-296,-13 24-56,4-19-168,1 1-24,1 4-136,3 4-88,2 4-1000,-4-2 816</inkml:trace>
  <inkml:trace contextRef="#ctx1" brushRef="#br4">11784 5043 7298,'-19'-23'3008,"10"31"-1984,-1 3-351,0 12-305,-4-1-112,3 4 72,6 3-8,4-4 0,7 2-8,6-8-104,-3-5 16,11-5 232,4-7 24,6-12 72,6-5-56,-3-12-143,0-4 7,-3-4-32,-2-1 40,-15-1-32,0 5-16,-14 3-72,-5 4-32,-5 4-88,-10 3-96,-6 8 0,-6 5-80,-2 14-208,1 4-136,4 10-712,9 4-697,4-1 1153</inkml:trace>
  <inkml:trace contextRef="#ctx1" brushRef="#br4">12136 4677 4625,'2'-14'2921,"-4"9"-17,0 7-967,-6 15-1057,-3 10-304,-4 20-504,-2 6-8,-4 4-8,6 1 8,2-3 0,3 0-8,10-2-24,-1-2-32,6-16 16,2-6-24,3-16 24,9-5 56,3-12 144,3-4 168,1-12 88,-3-4-72,1-5-120,1-3-200,-6 0-8,1 4 8,-9 8-15,-5 4 47,-6 9-48,-2 4 0,-4 8-64,-2 5 48,-1 10-104,1 3 24,1 9 0,6-1-16,4 3 16,5 0-16,8-15 32,4 0 0,7-11 24,-3-8 40,2 0 16,-3-10-48,-2-12 560,-4 0 72,0-10 200,-4-1 136,-5 0-344,-1 2-32,-9 1-279,-3 4-73,-9 9-224,-2 0-128,-2 12-72,0 5-193,-6 8-767,-2 9-488,-3 8 976</inkml:trace>
  <inkml:trace contextRef="#ctx1" brushRef="#br4">12438 5135 4233,'26'39'2208,"-18"-25"-1071,6 1 127,3-3-64,5-4-32,1-1 177,1-7-25,1-6 88,-1-5-103,0-7-113,-3-12-296,-1 1-120,-3-6-344,-4 4-88,-2 1-168,-4 3-104,-2 6-24,-3 1-40,-3 8 8,-5 4 0,0 9-40,0 5-32,-2 10-8,2 7 24,0 7-48,2 2 8,5 5-120,-1-3-64,3-2 48,3-4 16,5-7 152,5-8-8,6-7 56,7-6 0,3-14 56,5-5 48,4-16-8,1-4 32,1-7-8,-7-2 56,-4 1-24,-3 0-24,-7-6-24,-1-2-48,-8-10-40,-6-1-16,-10 9-96,-5 12 8,-5 25-32,-4 13 16,2 24 0,-3 7-16,3 22 72,6 9 24,-1 10-16,3 5 16,1-1 32,-1-1-24,1-2 40,2-4-56,8-11-32,-1-10 40,6-14 40,3-5 40,-3-16 80,6-3 56,-4-11 16,3-11 16,3 0 344,0-4 41,6 4 167,-4 0 72,-2 0-312,-3 4-128,-5 3-208,-2 4-80,-5 1-96,-2 5 24,-3 2-56,-6 3-16,-9 13-24,0 3-24,-3 7-40,0-5 40,10-1 56,0-5-16,8-2 48,2-2 16,8 0-88,2-1 72,8 1 32,4-4-40,1-1 72,3-2-24,2-1-40,1-1-32,-4 1-1040,0 3-1105</inkml:trace>
  <inkml:trace contextRef="#ctx1" brushRef="#br4">13650 5178 4657,'-2'65'2793,"19"-70"-409,4-8-119,-2-11-473,5-3-336,2-11-359,3-3-97,2-1-296,-1 4-80,-6 5-192,-8 6-128,-10 6-144,-6 2-80,-9 7-64,-5 5 16,-7 9-56,0 7 0,-3 12 8,1 4 8,8 8-8,1 4-24,9 8 40,5 4-72,0 3 32,7-4 48,5-11-8,3-5 16,8-19 0,2-3-56,5-11 32,-2-6 8,2-12 0,1 4 64,0-10-40,3-2-24,-5-1 64,-6-15-64,-8 3 0,-6 1 56,-9 7-72,1 9 16,-1 12 0,-2 3-48,6 14 0,-6-1-8,-5 6 0,3 5 32,-4 9 16,6 11-24,3 3 40,-1 0-24,5-7 40,-3-10 0,4-8-32,4 2 16,3-7-72,3-3 88,-2-12 0,0-5-24,3-6 88,2-6-128,3-3 16,0-3 24,-5-7-72,-1 5 48,-4 5-64,-3 6-16,-5 11-8,-4 5-72,-2 7 8,-1 4-8,-2 10 40,3 2 56,2 7 40,2 2 32,8 1 8,2-1 8,5-2 0,3-7 0,5-3 8,-1-8 48,0-9-48,-6-1 48,3-9 32,-2-5-48,5-8 72,2-5-48,-2-11-16,1 4 64,-9-2-40,-3 4-32,-7 3-16,-8 0-88,-5 9 64,-3 8-24,-7 9-16,0 9 48,-1 10-88,0 2 8,7 15 64,1-3-48,9 10 56,1 2 48,5 3-40,6-1 16,2-10 8,3-5-64,4-8 56,0-1 8,1-11 72,2-3 48,0-11 8,0-6 16,0-4-40,-2-7-16,0-7-40,-1-5-56,-2-7-24,0-1 0,2 8-8,-2 4 32,-7 13 8,-6 8-80,-9 13 8,-2 10-8,0 11-24,3 7 112,3 8-40,5 2 0,13 3-504,7-8-880,13-7 920</inkml:trace>
  <inkml:trace contextRef="#ctx1" brushRef="#br4">15169 5002 6385,'0'-5'3017,"2"5"-1193,-5-1-287,3 0-537,0 0-232,0 0-392,0 0-192,6-11-144,19-20-32,-21 23 216,1 4 128,-5 1 40,-4 1-31,-4-1-169,0 1-136,-5 1 0,1-1 24,-1 1-48,2-2 48,2 6-64,3 3-8,-1 4-8,-3 3 40,-1 6 136,-2 1 32,3 9 192,1 2-8,6 10-16,-1 0 80,6 5-24,5-3-8,-1-7 24,3 2 8,1-3-175,-3-6 15,0-2-32,0-2-96,-5-7 8,4 3 24,1-6 24,-6-4 0,2-1 80,-8-3-72,-3-2-128,1 0 24,-13-4-104,0-1 0,-10-3-16,-2 1-8,-2-5 24,5 0-8,4-6 8,4 1-48,9 4-64,4-2-72,8 5-216,2-2-408,7-3-977,4 0-847,4 1 1544</inkml:trace>
  <inkml:trace contextRef="#ctx1" brushRef="#br4">15246 5103 7642,'82'30'3568,"-58"-40"-1391,0-4-321,3-9-399,-1-2-249,-3-6-272,5 0-40,0 3-272,-1 0-72,-7 4-271,-3 9-65,-10 1-104,-3 4-56,-6 10 0,-4 2-96,-8 13 8,-3 6 32,-3 10-16,1 6 16,7 9-8,0 3-24,9-2-16,2-4 32,10-10 40,3-10-24,9-11 64,1-7-56,2-13-8,1-4 24,3-10 8,1-8-24,4-5 8,0-4 8,-9-2-32,-1 3 32,-13 4-24,-5 4-40,-1 12-16,-1 6 0,-6 11-64,2 6 24,-9 10 0,-4 6-8,5 9 71,-2 9 1,3 8 24,3 5 8,5 3-8,4-5-8,5-3 16,3-6-8,2-4 48,-4-3 41,1-1-9,-3-1 56,-5 2-8,0 0 8,-4-1 320,0-4-32,-3-2-40,0-4-8,-6-8-328,-4-3 0,-7-8 24,-2-1-32,-4-3-16,0-3 32,-1-4-16,-3-4 48,2-2 224,1-8-48,9-3 16,3-1 0,9-5-232,5 4-40,11-3-32,7 0-96,11 3-64,5 0-152,3 11-848,2 5-713,1 4 1129</inkml:trace>
  <inkml:trace contextRef="#ctx1" brushRef="#br3">15536 4868 22231,'3'4'-29</inkml:trace>
  <inkml:trace contextRef="#ctx1" brushRef="#br3">15542 4872 21854,'-1'-2'23,"0"0"37</inkml:trace>
  <inkml:trace contextRef="#ctx1" brushRef="#br4">17136 4427 7698,'5'-8'3616,"-3"4"-1319,-6 0-313,4 4-559,0 0-217,-1 0-376,0 0-72,-4 17-152,-12 29-144,7-20-199,-4 5-169,-1 3-104,1 1-16,1-1-217,1-6-279,8-5-1032,1-8-672,5-15 1295</inkml:trace>
  <inkml:trace contextRef="#ctx1" brushRef="#br4">17162 4477 7746,'0'4'4809,"-5"-1"240,0 8-2785,0 5-271,-3 7-761,0 7-408,-1 10-552,1 0-232,1 3-1024,-1-5-1168</inkml:trace>
  <inkml:trace contextRef="#ctx1" brushRef="#br4">16416 4539 5825,'2'-9'3177,"6"1"-8,2-1-1497,4 0-232,5 1-63,2 4-281,3 3-128,-1 1-152,-1 4 16,-2-1-176,-3 2 9,-5 6-161,-2 1-136,-12 7 48,-8 3-40,-14 6-80,-7 6-48,-2 0-168,5 2 80,5-5 32,0-4 72,5-4 152,1-6-112,8-4 8,6-5-39,9 0-17,5-6 88,9 2-24,1-4-24,3-1-136,4 1-104,-3-3-24,2-2-72,-4 7-880,-6-4-953,-8 8-1367,-6 8 1783</inkml:trace>
  <inkml:trace contextRef="#ctx1" brushRef="#br4">16328 5255 6185,'-1'2'3529,"0"-2"-440,-1-5-1289,2 4-168,0 0-383,0 1-305,0-1-376,1-10-152,-1 11-128,0-2 8,17-5-24,21-21 24,-18 29-32,0 0 57,-7 7 15,-1 3 16,-4 0 64,-2 5 16,1-1 80,-6-2 88,-1-6-40,0 1 16,-3-5 56,-1-2-71,-5-4-129,0-4-64,-5-5-264,0 2-8,-1-6-104,0-3-168,8 3-936,3-4-889,10-7-3496,4 2 3464</inkml:trace>
  <inkml:trace contextRef="#ctx1" brushRef="#br3">5008 3495 3177,'-1'0'1296,"0"0"-704,1 0 64,-1 0 176,1 0-39,0 0-121,0-1-72,0 0-136,0 0-48,0 0-80,4-5-56,1-5-80,20-20-48,-11 23-88,-1-2-24,-3-2-40,-2-1 16,-2-3 24,5 2 0,5 2-32,3-4 8,-1-1-24,-1 0 0,-1 1 16,2 3 8,-1 2 16,0-1-32,1-2 8,2 4-16,3-2-16,1 0 32,3 3-8,-5-3 8,-2-1-8,-6 1 0,-2 5 32,0 1-24,0 5 0,1-1-8,-4-1-48,2 2 48,-1-2 8,1 1 0,5 1 0,1-1-24,0 0 0,1 2 0,2 1 8,-3 2 8,0 0 16,-1-3 16,3 0-32,0 0 0,2 0 8,0 0 0,-3 0 0,0 0-8,-1-3 24,1-2-16,4 1 16,1-1-24,-1-4 40,3 2-40,-1-1 8,-1-1 48,3 2-80,-1-1 48,-2-1 0,-3 1-24,-2 0 16,3 3-16,-5-2-16,-4 2 16,-3-5 0,-4-4 0,2 4 0,6 0 16,3 2 24,-2-3-64,-3-3 48,-1 2-8,-2 0 24,-1-1 456,0 4 1,-5-1 23,-2 0-32,0 3-384,1 1-40,-2 2-32,1 2 8,0 1-24,-1 1-24,1-2 8,0 1-40,0 0 32,0 1-8,0 0 0,0 0 0,0 0 8,0 0 48,0 0-64,0 0 32,0 0-8,0 0-40,1 4 64,2 1-16,-1-3-8,0 3 8,-2-4-16,0 0-16,1 1-8,0-2 32,1 0 8,-2 0-8,1 1 48,-1-1-48,2 3 0,1-2 24,0 0-8,1 2-8,2-1 8,-1 1 16,2 2-32,21 14-32,-18-14 0,-2-3-8,0-8 16,0 6 24,0 0-24,1 4 40,0 4 16,3-3-24,3-1 24,6-1-40,2 0 8,6-2-8,2-2 24,10 1 0,1-1-48,2-2 56,1 2-40,-5-3 8,-2 1 16,-4-2-16,-4-1 24,1 0-24,8 1 24,1 1-40,9 5 8,2 7 32,-9 0-32,-1 1 0,-1 3-16,0-3-16,4 1 16,0 5 8,2-2 24,-10 6-16,-4-1 0,-5 3 8,-5 2-16,-5-3 16,0 4 16,-8-3 32,-1 3-24,-2-1 0,-3 0 8,3 1-24,0-7 8,-1-2 24,-5-5-24,-3-7 8,-5-2 0,8-1 0,-1 2-32,-2 0-56,2-4-200,0 1 200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440" units="cm"/>
          <inkml:channel name="Y" type="integer" max="1440" units="cm"/>
          <inkml:channel name="T" type="integer" max="2.14748E9" units="dev"/>
        </inkml:traceFormat>
        <inkml:channelProperties>
          <inkml:channelProperty channel="X" name="resolution" value="43" units="1/cm"/>
          <inkml:channelProperty channel="Y" name="resolution" value="41.73913" units="1/cm"/>
          <inkml:channelProperty channel="T" name="resolution" value="1" units="1/dev"/>
        </inkml:channelProperties>
      </inkml:inkSource>
      <inkml:timestamp xml:id="ts0" timeString="2024-12-13T10:42:04.968"/>
    </inkml:context>
    <inkml:brush xml:id="br0">
      <inkml:brushProperty name="width" value="0.05" units="cm"/>
      <inkml:brushProperty name="height" value="0.05" units="cm"/>
      <inkml:brushProperty name="fitToCurve" value="1"/>
    </inkml:brush>
  </inkml:definitions>
  <inkml:trace contextRef="#ctx0" brushRef="#br0">0 0 0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15T09:33:10.694"/>
    </inkml:context>
    <inkml:brush xml:id="br0">
      <inkml:brushProperty name="width" value="0.05" units="cm"/>
      <inkml:brushProperty name="height" value="0.05" units="cm"/>
      <inkml:brushProperty name="color" value="#177D36"/>
      <inkml:brushProperty name="ignorePressure" value="1"/>
    </inkml:brush>
    <inkml:context xml:id="ctx1">
      <inkml:inkSource xml:id="inkSrc3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1" timeString="2024-12-13T10:46:21.848"/>
    </inkml:context>
    <inkml:brush xml:id="br1">
      <inkml:brushProperty name="width" value="0.05" units="cm"/>
      <inkml:brushProperty name="height" value="0.05" units="cm"/>
      <inkml:brushProperty name="color" value="#808080"/>
      <inkml:brushProperty name="ignorePressure" value="1"/>
    </inkml:brush>
    <inkml:brush xml:id="br2">
      <inkml:brushProperty name="width" value="0.035" units="cm"/>
      <inkml:brushProperty name="height" value="0.035" units="cm"/>
      <inkml:brushProperty name="color" value="#808080"/>
      <inkml:brushProperty name="ignorePressure" value="1"/>
    </inkml:brush>
    <inkml:brush xml:id="br3">
      <inkml:brushProperty name="width" value="0.07" units="cm"/>
      <inkml:brushProperty name="height" value="0.4" units="cm"/>
      <inkml:brushProperty name="color" value="#FFFF00"/>
      <inkml:brushProperty name="transparency" value="127"/>
      <inkml:brushProperty name="tip" value="rectangle"/>
      <inkml:brushProperty name="ignorePressure" value="1"/>
    </inkml:brush>
    <inkml:brush xml:id="br4">
      <inkml:brushProperty name="width" value="0.05" units="cm"/>
      <inkml:brushProperty name="height" value="0.05" units="cm"/>
      <inkml:brushProperty name="ignorePressure" value="1"/>
    </inkml:brush>
    <inkml:brush xml:id="br5">
      <inkml:brushProperty name="width" value="0.05" units="cm"/>
      <inkml:brushProperty name="height" value="0.05" units="cm"/>
      <inkml:brushProperty name="color" value="#3165BB"/>
      <inkml:brushProperty name="ignorePressure" value="1"/>
    </inkml:brush>
    <inkml:brush xml:id="br6">
      <inkml:brushProperty name="width" value="0.035" units="cm"/>
      <inkml:brushProperty name="height" value="0.035" units="cm"/>
      <inkml:brushProperty name="color" value="#3165BB"/>
      <inkml:brushProperty name="ignorePressure" value="1"/>
    </inkml:brush>
    <inkml:brush xml:id="br7">
      <inkml:brushProperty name="width" value="0.05" units="cm"/>
      <inkml:brushProperty name="height" value="0.05" units="cm"/>
      <inkml:brushProperty name="color" value="#ED1C24"/>
      <inkml:brushProperty name="ignorePressure" value="1"/>
    </inkml:brush>
    <inkml:brush xml:id="br8">
      <inkml:brushProperty name="width" value="0.035" units="cm"/>
      <inkml:brushProperty name="height" value="0.035" units="cm"/>
      <inkml:brushProperty name="color" value="#ED1C24"/>
      <inkml:brushProperty name="ignorePressure" value="1"/>
    </inkml:brush>
  </inkml:definitions>
  <inkml:trace contextRef="#ctx0" brushRef="#br0">4878 490 2704,'0'0'0,"0"0"0,0 0 0,0 0 216,0 0 0,0 0-216,0 0 0,0 0 616,0-3-8,0 3-608,0-5 0,0 5 728,0 0 8,0 0-736,0 0 0,0 0 536,0-3 16,0 3-552,0 0 0,0 0 392,0 0 0,0 0-392,0 0 0,0 0 320,0 0-8,0 0-312,0 0 0,0 0 240,3 0 0,-3 0-240,3 11 0,2 6 208,-2-1 0,-3 9-208,4-4 0,-4 6 160,1-2 8,1 6-168,-1-5 0,-1 0 128,0 5 8,4 2-136,-4-4 0,0 5 112,0-4 0,0 5-112,0 1 0,0 2 136,-4 2 0,1 6-136,2-2 0,1-3 112,0 1 16,0 3-128,0-4 0,0 0 144,-4 0 0,1 1-144,-2-1 0,2 0 144,0 0 0,0-3-144,1-4 0,-1-4 144,0-2 8,-1 0-152,4-7 0,-4 2 128,4-5-8,-3 1-120,3 1 0,-2-6 128,-1 1 8,3-2-136,3-3 0,-1-3 128,-2-4 8,0-3-136,0 1 0,0-1 112,0-1 16,0 1-128,0 0 0,3 0 88,-3 0 0,4 0-88,-4-3 0,1 3 64,2-4 0,0 1-64,0-2 0,2 2 16,-2-1 8,0 1-24,-1-2 0,1-1-16,4 1 16,-4 2 0,2 3 0,-5 0-9584</inkml:trace>
  <inkml:trace contextRef="#ctx0" brushRef="#br0" timeOffset="-164821.01">8598 913 1896,'0'0'0,"0"0"0,2-2 0,-2 2 96,5-3 0,-5 3-96,5-7 0,-5 7 368,3-5 0,-3 5-368,5-15 0,-5 15 536,11-10 8,-11 10-544,8-9 0,-8 9 376,15-9 8,-15 9-384,11-4 0,-11 4 312,14-6 16,-14 6-328,16-5 0,-16 5 240,24-3 8,-24 3-248,23 0 0,-23 0 208,23 0 0,-23 0-208,25 0 0,-25 0 200,27 0 8,-27 0-208,31 0 0,-14 0 160,0-3 0,2 1-160,4 2 0,-1-2 136,0 2 8,3-3-144,1 3 0,-3 3 184,4-3 8,3 2-192,-1-2 0,2 0 200,1 0 0,0 0-200,-3-2 0,0 2 128,-1-3 8,3 0-136,0 2 0,3 0 144,4 1 8,-2-3-152,1-1 0,0 3 144,1-2 0,0-1-144,-6 1 0,1-5 128,1 4-8,-2-5-120,7 4 0,4-1 128,3-1 8,-5 0-136,0 4 0,-1-5 112,0 3 8,-5 0-120,-1-1 0,2-1 96,-3-3 16,1 2-112,-3 0 0,2-3 88,1 1 8,-5-1-96,-2-1 0,-4 2 72,-4 0 8,0-1-80,-2 0 0,-3 3 88,-1 2 0,-2-5-88,-1 3 0,-4-3 96,-1 3 0,-2 0-96,-1 2 0,-1 5 96,1-2 0,1 3-96,-3-4 0,0 0 96,0 4 16,0-1-112,0-2 0,0 3 112,-3 0 8,0-3-120,1 1 0,-1-1 104,-2 0 8,2 1-112,0 2 0,0 0 96,-4-3 8,-1 3-104,4 0 0,0 0 72,-1 5 8,0-2-80,-1-3 0,3 3 64,0 2-8,0 3-56,2-1 0,0-2 48,-1 0 8,2 3-56,0 3 0,0-1 24,3 1 16,1-2-40,5 0 0,0 1 16,0 1 8,4-3-24,0-1 0,1 2 16,4-1 8,-5-2-24,6-1 0,-1 1 8,4-2 8,2-1-16,2 2 0,1-2 0,3 1 8,0-2-8,2 0 0,-3 2 8,0-4 0,0 0-8,0 0 0,0-4 16,1 3 0,0-2-16,2-1 0,3 1 8,2-5 8,1 1-16,0-1 0,-2-3 16,-1 3 8,-2-3-24,0 3 0,-4 2 16,1 1 0,-3-1-16,5 2 0,0 6 8,-1 0 16,4 0-24,1 4 0,1 3 16,-1-1 0,-3-1-16,-1 2 0,-5-1 16,-2 3 8,0-1-24,2-2 0,1 3 24,-2 1 8,3-1-32,0-1 0,8 6 72,3-4 0,0 1-72,-7-1 0,-3-5 80,-1 5 8,-5-1-88,0-1 0,-1-2 128,-3 1 8,-1-3-136,-2 2 0,-2 0 144,-3-5 0,-3 5-144,0 0 0,-9-6 128,0 4 8,-5-4-136,1 1 0,1 4 112,-1-2 8,-6-1-120,-1 0 0,-3-3 72,-1 2 8,0-3-80,1 0 0,14 0-10440</inkml:trace>
  <inkml:trace contextRef="#ctx0" brushRef="#br0" timeOffset="-164843.36">8598 966 792,'0'0'0,"0"0"0,0-3 0,0 3-600</inkml:trace>
  <inkml:trace contextRef="#ctx1" brushRef="#br1">8273 1003,'4706'0,"-4706"5284,-4706-5284,4706-5284</inkml:trace>
  <inkml:trace contextRef="#ctx0" brushRef="#br2" timeOffset="-196308.78">8933 1067 1800,'0'0'0,"0"0"0,-3 0 0,3 0-72,-3 0 8,3 0 64,0 0 0,0 0 16,-5 8 8,5-8-24,-12 6 0,12-6 216,-25 24 0,9-6-216,0 0 0,-4 5 320,-2 0 0,-1 3-320,-4 0 0,-7 4 280,-2-4 8,0 7-288,3 5 0,-3 4 232,2 7 16,3-2-248,4-4 0,-2-7 208,8-2 24,-2 0-232,3-8 0,7-3 168,-1-4 8,8-2-176,6-1 0,6-6 56,5 2 0,0-4-56,7-4 0,-18-4-3544</inkml:trace>
  <inkml:trace contextRef="#ctx0" brushRef="#br3" timeOffset="-207115.37">9162 1244 600,'0'0'0,"0"0"0,-30 25 0,-1 2 48,-10 7 16,0 6-64,3 2 0,38-42-536</inkml:trace>
  <inkml:trace contextRef="#ctx0" brushRef="#br0" timeOffset="-167693.94">13302 1119 1400,'0'0'0,"0"0"0,-2 0 0,2 0 336,-2-3 8,2 3-344,0-3 0,0 3 872,0-3 8,0 3-880,0-2 0,0 2 696,0 0 16,0 0-712,0 0 0,0 0 592,0 0 0,0 0-592,2 0 0,-2 0 376,2 0 8,-2 0-384,8 8 0,-8-8 272,10 22 8,-4-6-280,2 0 0,0 4 264,3 1 8,-4-1-272,1 1 0,-1 3 264,-1-2 0,-1 13-264,-2 3 0,0 11 272,1 6 8,-4 5-280,-2-3 0,-1 5 280,-2-2-8,-1 4-272,-2 3 0,1 0 264,-5 7-8,6 5-256,1 0 0,-2 0 320,5 4 0,-4 5-320,1-5 0,-2-1 360,2 0 8,1-6-368,2-9 0,2 1 344,6-9-8,-6-2-336,4-5 0,2-3 296,-1-10 0,1 0-296,-1-1 0,3-9 248,1 2-8,-2-9-240,3-3 0,1-5 208,0-3 0,1-3-208,3-7 0,2-1 160,-1-1 0,2-5-160,-4 1 0,-3-3 152,1-3 0,1 0-152,-2 2 0,0 1 112,-7-1 0,3 2-112,1 2 0,-6-1 48,4 3 8,1 1-56,-7-1 0,0 3 8,0 0 8,0 3-16,0 2 0,-7 6 0,1 4 0,-2 7 0,3 6 0,-6 4-16,1 6 8,1 4 8,6-1 0,3 0-56,0 3 0,0 0 56,0 3 0,-5 1-152,0 8 8,3-2 144,2 0 0,2 2-232,3 0 0,0 3 232,-1 2 0,4 1-272,-6 3 0,4-2 272,-1 2 0,3 1-288,0-2 8,0 1 280,2 1 0,-6 5-248,3-3 8,-1 0 240,0-3 0,-2-1-208,-1 1 0,-1-6 208,-2-2 0,0-2-128,-2 2 0,-4-6 128,3 4 0,-5-4-80,-1-2 8,-2-1 72,0-1 0,3-6-40,-3 3 8,-3-3 32,0-5 0,-5-2-8,0-4 8,-3 0 0,5 1 0,-2-11 0,1 4 0,2-8 0,3-2 0,2-3 16,1-8 0,2-1-16,2-2 0,-1-2 40,4-1 0,0-5-40,3-4 0,-2-5 32,2-3-8,2-3-24,3 0 0,3-4 8,1-3 8,2 3-16,1 0 0,-12 27-8808</inkml:trace>
  <inkml:trace contextRef="#ctx0" brushRef="#br2" timeOffset="-195316.41">10092 1131 2208,'0'0'0,"0"0"0,-2 7 0,2-7-1664</inkml:trace>
  <inkml:trace contextRef="#ctx0" brushRef="#br0" timeOffset="-161041.04">10872 2509 792,'0'0'0,"0"0"0,8-5 0,-8 5 104,15-9 0,-15 9-104,32-17 0,-10 4 256,-1 0-8,5-5-248,3 0 0,4-3 456,0 0 0,0-5-456,5-1 0,0-2 352,4-5 8,1 0-360,4 0 0,3 1 256,6-1 0,-3-5-256,0 3 0,-6 2 192,1 1 0,-3 0-192,3-2 0,1-1 168,-1 1 0,2 1-168,-2 1 0,-1 0 136,1-2 0,-2 2-136,1 3 0,0 3 144,-4-3 8,1 4-152,1-3 0,0 2 144,1-2 8,-2 2-152,-6 2 0,1-3 120,-8 2 16,2 0-136,0 5 0,-1 3 120,2 2-8,-1 0-112,-5 1 0,-1 4 104,-3 0 0,-6 0-104,3 3 0,-8-3 88,-2 4 16,0-1-104,-6 4 0,-3 1 72,-2 3 8,0 0-80,0 0 0,0 0 56,0 0 0,-2 0-56,0 0 0,-1 0 72,-1 0 0,0 0-72,1 0 0,0 0 72,-1 0 0,-2 0-72,-1 3 0,3 1 72,-5-4 0,3 4-72,-1 0 0,1 3 48,0 1 8,1 0-56,-1-2 0,6-6-5192</inkml:trace>
  <inkml:trace contextRef="#ctx0" brushRef="#br2" timeOffset="-195284.25">10010 1220 3408,'0'0'0,"0"0"0,-18 16 0,0-2 176,-6 5 16,-5 9-192,-3 4 0,-5 9 368,-7 8 0,-2 0-368,-1 0 0,-2 0 576,2-2 0,-8 6-576,2 4 0,-7 4 464,-1 1 8,1-8-472,4-2 0,-3-6 416,7-4 0,0-3-416,5-1 0,0-1 416,4-5 8,6-2-424,6-1 0,7-2 152,5-3 0,9-5-152,-2-4 0,9-5 40,3-4-8,0-6-32,3 0 0,-3 0-6488</inkml:trace>
  <inkml:trace contextRef="#ctx0" brushRef="#br2" timeOffset="-180165.08">11600 1688 2000,'0'0'0,"0"0"0,-45 41 0,-5 5 176,-11 10 16,0 0-192,3 1 0,2-5 408,3-3 8,3 2-416,0-2 0,2-1 432,4 4 8,9-5-440,3-9 0,16-9 272,6-7 0,10-6-272,1-2 0,8-6 64,5-4 8,2-4-72,4-8 0,-20 8-3560</inkml:trace>
  <inkml:trace contextRef="#ctx0" brushRef="#br2" timeOffset="-179535.59">12535 1819 4008,'0'0'0,"-6"11"0,-7 12 0,-10 11 152,-7 10 0,-4 2-152,-4 4 0,-9 1 344,-3 4 0,-3 2-344,-3 3 0,3 4 456,0 5 8,-5 7-464,-6-1 0,-1 5 376,-3 0 16,-1-2-392,2 2 0,-1-5 384,-1-2 8,6-4-392,5-6 0,1-4 296,5-2 0,5-5-296,3 0 0,4-5 264,4-3-8,5 0-256,5-5 0,5-10 216,8-7 8,5-4-224,8-2 0,0-16-6768</inkml:trace>
  <inkml:trace contextRef="#ctx1" brushRef="#br1" timeOffset="1">5763 2561,'5050'0,"-5050"5266,-5050-5266,5050-5266</inkml:trace>
  <inkml:trace contextRef="#ctx0" brushRef="#br2" timeOffset="-185174.12">8195 2639 3312,'0'0'0,"-1"0"0,-1 0 0,-1 0 80,3 0 0,-2 0-80,2 0 0,-3 0 144,1 2 0,-1 4-144,-6 0 0,-1 3 160,0 4 8,-5 2-168,0 0 0,2 0 192,-2 0 0,1 3-192,0-2 0,1 3 288,-5-4 0,0 5-288,-3 0 0,-3 4 296,-3-3 0,-4 7-296,-2 4 0,-3 7 336,-4 4-8,1-1-328,1 2 0,-1 0 288,-3 0 8,-1 3-296,-5 7 0,-6-2 248,-1 7-8,1 1-240,3-3 0,-1-3 208,4 1 0,-2-1-208,-3 6 0,0 4 160,-3 0 0,6 0-160,1 0 0,3-5 136,2 6 0,0-6-136,-7 1 0,2 0 120,-5 1 16,6-1-136,2 2 0,4 2 128,3 4 8,-1-6-136,0-4 0,-5-8 112,-2 0 8,-1-1-120,8 3 0,1-3 104,2 4 8,5-4-112,-5-5 0,7 0 96,-4-6 8,0-2-104,0-5 0,2-4 96,-1-5 8,0 0-104,4-3 0,5 1 112,1-3 0,4-5-112,5 2 0,2-6 120,4-5 8,1 0-128,4-1 0,-2-2 104,5 0 16,1-2-120,3-1 0,-4 0 96,3-2 16,1-6-112,7-3 0,7-5 88,3-7 8,5 6-96,3-1 0,-29 21-8136</inkml:trace>
  <inkml:trace contextRef="#ctx0" brushRef="#br4">19145 3566 6424,'0'0'0,"0"0"0,-3 5 0,3-5 192,-3 7 0,3-7-192,-3 5 0,3-5 600,4 4 8,-4-4-608,5 3 0,-5-3 712,3 0 8,-3 0-720,13-7 0,-13 7 592,26-17 8,-9 1-600,0-1 0,1-3 360,1-5 0,-4-4-360,1 0 0,-3-2 272,0-2 8,-1 0-280,1 4 0,1 0 216,-2-2 8,-3 5-224,1-2 0,-4-1 224,1-1 8,-4-2-232,2-1 0,3-4 240,-5 3 16,0-1-256,-3 1 0,-2 1 232,1 6 8,-2 0-240,-3 7 0,0 5 208,2 2 8,-2 5-216,3 1 0,2 4 184,-2 3 16,3 0-200,-3-2 0,0 2 168,-1 0 8,2 2-176,-3 5 0,0 0 144,-4 5 0,1 8-144,-1 6 0,0 7 112,2 8 16,-3 4-128,6 0 0,-1 0 128,2 0-8,2 3-120,-3 3 0,1 3 128,-1 5 0,2-1-128,-1-1 0,-1 2 112,1 1 8,1-7-120,2-2 0,0-6 96,0-6 16,2-1-112,-1-2 0,1-4 79,1 2 1,-2-8-80,2-2 0,-3-3 72,0-5 8,0-4-80,2-1 0,-2-11 72,0 0 0,0-3-72,0 3 0,0-4 64,2 2 0,0-5-64,1-10 0,2-7 64,3-9-8,-2 2-56,2 4 0,-4 0 40,-1 2 0,0-3-40,2 2 0,-4 3 24,-1 2 0,0-7-24,0-1 0,0-1 0,2-2 0,-1 2 0,1 3 0,2 3-8,-1 0 0,-1 2 8,-2 6 0,-2 1-48,2 6 16,-3 1 32,1-1 0,0 9-88,2 0 0,0 0 88,0 0 0,0 0-96,0 0 8,2 0 88,0 0 0,1 0-96,-3 4 0,4 1 96,5-2 0,-1-2-80,4 3 8,4-1 72,3 0 0,1 0-63,-1 3 7,2-4 56,-2-1 0,-2 1-72,-3 2 0,1-4 72,1-4 0,-4 1-72,-2-2 0,-4 1 72,-1 2 0,-5 2-12024</inkml:trace>
  <inkml:trace contextRef="#ctx0" brushRef="#br2" timeOffset="-184432.89">9185 2829 992,'0'0'0,"0"0"0,-8 3 0,8-3 128,-10 12-8,10-12-120,-27 23 0,6-6 264,-3 7 0,2 3-264,-4 2 0,2 4 160,-2 5 8,-3 0-168,0 2 0,0 2 344,0-1 8,-5 8-352,-6 2 0,-3 7 376,-4 4 0,-5 1-376,-2 6 0,-1 2 376,-1-1 0,-7 6-376,2-1 0,-8 3 352,-2 2 8,2 5-360,0-3 0,-1 4 264,2 4 16,3 3-280,2-3 0,-4-2 200,2 3 8,-1 0-208,-3-1 0,-4 3 176,0-3 8,7-4-184,0 2 0,0-1 136,6-4 8,0-2-144,-2-3 0,7-5 104,0-2 0,4-6-104,0 0 0,4-3 88,-1 0 16,5-9-104,1-1 0,3-6 80,-1-2 8,4-1-88,9-4 0,3-5 80,5-1 0,5-7-80,-1-3 0,7-9 72,1-4 8,4-4-80,3-2 0,0-4 72,3-4 8,4-4-80,4-3 0,3-8 64,6-3 0,2 1-64,-1-5 0,9 0 32,-1-3-8,-1 1-24,-1 1 0,-27 27-5872</inkml:trace>
  <inkml:trace contextRef="#ctx0" brushRef="#br4">25132 3612 6824,'0'0'0,"0"-2"0,0 2 0,0 0 480,0 0 8,0-3-488,0 2 0,0-1 744,0-1 8,0 3-752,0-3 0,0 3 520,0-3 8,0 1-528,0 2 0,0 2 408,2 1 0,0 0-408,0 2 0,-2 1 312,0 6-8,0 4-304,0 2 0,1 4 312,1 0 0,-2-2-312,0 0 0,0 0 360,-2-2 0,-1 1-360,1 1 0,0-4 384,2 1 16,0-2-400,0 2 0,0-2 376,0 1 8,2-4-384,0-1 0,-2 1 296,0-4 0,2 1-296,1-2 0,1 2 232,0 0 16,2-1-248,-1-5 0,-5-3-11800</inkml:trace>
  <inkml:trace contextRef="#ctx0" brushRef="#br4">16141 4521 2808,'0'0'0,"0"0"0,0 0 0,0 0 520,0 0 8,2 0-528,1 0 0,-3 0 664,2 0 8,1-2-672,5 0 0,-4 1 600,7-5 16,1 1-616,0-3 0,1-1 448,-1-2 8,0 2-456,0-3 0,-1-5 304,1-2 0,-3 4-304,2-4 0,1 1 288,-1-4 0,2 4-288,0-3 0,-1 3 336,2-1-8,-2 2-328,-3-3 0,-1 1 344,-3 1 8,-1 0-352,4 4 0,-3 0 320,-1 2 16,2 2-336,-6-1 0,0 1 280,0 2 8,-6-1-288,3-4 0,0-2 240,-8 1-8,7 3-232,-4-1 0,3 4 224,1 3 0,-1-2-224,-1 2 0,0 2 168,3 1 16,-3 2-184,1 0 0,-1 0 144,3 2 0,0 4-144,-1 0 0,-5 2 112,-1 3 16,4 1-128,-2 5 0,5-2 88,-6 4 0,6 4-88,-5 1 0,3 2 72,1-1 0,4 7-72,-3-3 0,2 4 64,-1-1 8,2-1-72,2-1 0,-2-1 56,0-5 0,1 0-56,2-1 0,-3-4 48,4-7 8,-2 2-56,1-5 0,1 0 48,0 0-8,2-5-40,0 0 0,-3 2 40,-3 1 0,2-6-40,1 1 0,0 0 32,0-1 0,2-1-32,-1-1 0,2-1 40,1-1-8,2-2-32,3-3 0,1-3 32,1-1 0,-2-2-32,-1 0 0,-3 4 40,1-8-8,0 3-32,-1-2 0,3 3 48,-4 0 0,1-1-48,1-2 0,0 0 64,-1 1 8,-2 1-72,-2 6 0,-4 4 72,0 5 8,0-3-80,0 3 0,0 0 72,0 0 8,0 0-80,0 0 0,0 0 64,0 0 0,0 0-64,0 8 0,0-2 56,0 5 0,0 4-56,0 1 0,0 5 40,0-1 8,2 0-48,0-6 0,2 0 32,1-2 8,-4-1-40,2-2 0,2-1 24,-2 3 0,0-3-24,0-3 0,3 2 24,-3-5 0,-1-1-24,1 2 0,0-2 16,3 1 16,0 1-32,-2-3 0,1 0 24,3 0 0,-5-3-24,3 0 0,0-1 24,2 2 0,-1-7-24,6-1 0,0-3 16,1-3 16,-3 0-32,-5 3 0,-6 4 24,0-2 0,-3 3-24,6 0 0,0-1 32,0 0 0,0 1-32,0-4 0,1 1 32,1 0-8,-1 3-24,0 2 0,-4 2 32,0 2 8,0 0-40,0 1 0,0 1 24,0 0 16,0 0-40,0 0 0,0 0 24,0 0 8,0 3-32,0 6 0,0-1 16,0 4 8,0 2-24,0 0 0,0 3 16,0-1 8,0 1-24,3-5 0,-1 0 8,-1 1 8,1-5-16,1 2 0,0 1 8,1 0 0,1-2-8,-2-3 0,0 0 8,3-2 0,-2 0-8,0 1 0,2-2 16,-3 2-8,0-4-8,2 3 0,4-3 0,0 2 8,0 0-8,-1-3 0,1 0 0,-1-3 8,1 0-8,-1 2 0,-1-1 0,-2-1 8,0 0-8,2-1 0,-1 3 8,3-4 0,0-1-8,2 1 0,-6-1 24,1 0 0,-3 0-24,0 3 0,0-4 56,0 3 8,1-2-64,-2 3 0,0-4 104,-1 5 16,1-2-120,0 1 0,2 2 152,-4-4-1,0 2-151,0 0 0,0 1 176,0 0 8,0 1-184,0 1 0,0-3 168,0 0 8,0 2-176,0-1 0,0 2 176,0-3-8,0 3-168,0 0 0,0 0 144,0 0 0,0 0-144,0 0 0,0-3 136,0 0 8,0 1-144,0 1 0,0 1 112,0-3 16,0 3-128,0 0 0,0 0 104,0 0 8,0 0-112,0 0 0,0 0 104,0 0 16,0 0-120,0 0 0,0 0 96,0-2 16,0 0-112,-4 1 0,2-2 96,0 1 8,2 2-104,0-3 0,0 2 64,0-1 24,0 0-88,0 2 0,-1-3 56,-1 0 8,0-1-64,2 2 0,-4-4 48,4 3 8,-3 0-56,1 0 0,1-1 32,-2 3 16,3-7-48,-3 4 0,0-2 32,0 1 16,-1 0-48,3-1 0,-5 3 32,3 0 8,0-1-40,-5 3 0,3-5 24,1 3 16,-1 1-40,2 1 0,-1 1 24,1-3 0,0 0-24,1 2 0,-1 1 24,-3 0 0,3 0-24,3 0 0,-3 0 16,3 1 0,-6 2-16,3 0 0,0-2 24,-1 4-8,0 1-16,1-1 0,1 1 8,2 3 8,0-3-16,0 1 0,0 2 8,2-1 8,1-2-16,1 3 0,0-3 0,-1 0 8,3 2-8,0-3 0,-3 0 0,3-1 8,2 4-8,1-5 0,1 0 0,3 3 0,-1-6 0,2 0 0,3 0 0,-2-3 0,2-1 0,-1-1 0,0-4 0,-1-4 0,-3 5 0,-1-1 0,-1 0 0,3 0 0,-9 4 0,3-4 0,-1 2 0,0 0 0,-3 5 0,1-2 0,1-1 0,-3 2 0,0 0 0,-1-1 0,1 3 0,-1 1 0,3-3 0,-4 0 0,0 2 0,0-1 0,0 2 0,0 0 0,0 0 0,0 0 0,0 0 0,0 0 0,0 2 0,0-1 0,0 5 0,-4-5 0,3 6 0,1-4 0,-2 6 0,2 0 0,0-1 0,0 1 0,0-2 0,0-4 0,0 3 0,2-1 0,-1 2 0,3-4 0,-4 2 0,2 0 0,-1-1 0,1 0 0,1-1 0,-2 0 0,2 3 0,-1-3 0,2-1 0,-1 2 0,4-1 0,-1 0 0,0-1 0,2-1 0,5-1 0,3-3 0,-4 0 0,2-6 0,2-2 0,0 2 0,-2-4 0,1 1 0,-2 0 0,-5 1 0,3-2 0,-3 1 0,-2 6 0,0-2 0,-2 5 0,1-4 8,-2 5-8,-3 0 0,2 1 0,0 1 0,-2 0 0,0 0 0,0 0 0,0 0 0,1 0 0,-1 0 0,0 1-8,0 3 8,2 3 0,0 1 0,1 1-16,-3 0-8,3 1 24,-1 0 0,2-1-24,-1 1 0,3-1 24,-2-2 0,2 2-40,0-1 8,0 1 32,-2-4 0,0 2-48,3-2 0,-1 1 48,1-4 0,2 2-48,-5-1 0,7-3 48,1 0 0,0-4-48,2-1 8,3-5 40,-2 0 0,3-5-40,-5-1 8,10-10 32,-4-5 0,-2 2-16,-1-2-8,-7 15 24,-1-4 0,-1 1-8,1-2 0,0 1 8,-5-2 0,1-1-8,1 1 8,-5 7 0,0 1 0,0-1 0,0 1 0,0 11 0,0-4 0,-3 1 0,1 3 0,2 1 0,0 1 0,-2-1 0,0 2 0,-1 0 0,-1 0 0,1 2 0,-1 1 8,-6 9-8,0 4 0,1 1 0,0 2 8,-7 19-8,5-4 0,2 3 0,2-1 0,4-18 0,1 1 0,1 2 0,-2-2 0,3-1 0,0 1 0,0-5 0,0 1 0,0-4 0,0-1 0,3 2 0,-2-3 0,-1-6 0,2 0 0,1 0 0,-3 2 0,4-3 0,-4 2 0,2-1 0,-1 1 0,2-4 0,3 0 0,-5 0 0,5 0 0,3 0 0,-1-4 0,1 1 0,0-3 0,1 0 0,1-2 0,-3-1 0,0-3 8,1 2-8,-3 4 0,0 1 0,-2-4 16,-3 6-16,1 0 0,-1 0 0,3 2 8,-4-1-8,2 2 0,-1-3 0,1 1 8,-2 2-8,0 0 0,0 0 0,0 0 8,1 2-8,2 1 0,0-3 0,-3 3 8,3 6-8,1-3 0,1 0 0,0 2 8,1 0-8,-1 0 0,0 1 0,2 0 8,-1-4-8,2 1 0,2 0 0,-3 1 0,3-5 0,1 1 0,1 1 0,2-3 0,3-1 0,0-1 0,-1-3 0,1-1 8,-3 1-8,0-5 0,-1-2 24,0 2-8,-3-3-16,-2-4 0,3 1 40,-6 1 16,2-6-56,-2 0 0,2 1 88,-4 1 8,-3 4-96,0 1 0,0 1 120,0 2 16,0 6-136,0-1 0,0 2 144,0 2 0,0-3-144,-3 1 0,3 1 112,-6 2 0,0 0-112,-5 2 0,2 1 96,1 2 8,-4 3-104,3 5 0,-2-1 32,2 2 8,2 3-40,2-3 0,0 1 0,-1 1 0,3-4 0,2 0 0,-1-1-104,2-2 8,0-3 96,0-1 0,0-5-15575</inkml:trace>
  <inkml:trace contextRef="#ctx0" brushRef="#br4">18019 4017 9944,'0'0'0,"0"-2"0,0 2 0,0-3-8,0-4 8,0 2 0,0 0 0,0 2-16,0 3 0,0 1 16,0 3 0,1-1 240,2 0 0,0 6-240,-3 8 0,0 11 592,0 1 8,0 2-600,0 0 0,0-1 712,-6 1-8,3 1-704,0 2 0,-2 1 776,-2 1 8,4-3-784,3-1 0,3-4 616,-2-2 16,3 0-632,-2-4 0,-1-2 520,3-1 7,-3-5-527,3-2 0,0 0 408,1-7 8,-1 1-416,2 2 0,1-2 320,2 2 16,-1-4-336,5 1 0,2-5 208,4-5 8,2 4-216,-1-6 0,8-2 48,-1 0 8,-1-2-56,3 2 0,0-3 8,6-1 16,-9 0-24,-1-3 0,-25 16-14167</inkml:trace>
  <inkml:trace contextRef="#ctx0" brushRef="#br4">19992 4408 3808,'0'0'0,"-2"0"0,0 0 0,2 0-2864</inkml:trace>
  <inkml:trace contextRef="#ctx0" brushRef="#br4">19966 4419 4616,'0'0'0,"0"1"0,0 5 0,0-3 0,0-3 0,0 4 0,0 0 0,0 6 224,3 2 16,-3-3-240,1 0 0,4 5 488,-2-1 16,1-1-504,1-1 0,1-2 512,2-3 8,0 0-520,-1-4 0,2 1 568,3 0 8,-2-3-576,0 5 0,1-5 528,-2 0 8,0-5-536,2 5 0,1-4 520,2 0 8,0-1-528,-2-2 0,2-5 432,-1 1 24,0-5-456,-1 1 0,0-5 376,0 0 0,-1-3-376,2 1 0,-4-3 328,1 2 16,2-3-344,2-2 0,5-1 304,0-4 8,-2 4-312,-1 3 0,-7 7 272,-1 0 8,-1 3-280,-6 3 0,-1 1 280,0-4-8,0 4-272,-1 1 0,-2 8 256,1-4 0,0 2-256,2 2 0,0 1 216,0 2 0,0 0-216,0-2 0,0 1 192,-1 1 8,-2 1-200,-1 3 0,-1 2 184,2 0 16,-2 6-200,-1-1 0,-1 11 144,2 1 0,-1 3-144,1-1 0,-1 3 111,2-5 17,-1 6-128,1-3 0,4 2 96,0-1 16,0-1-112,4 0 0,5-1 88,-3-3 8,2-2-96,0-1 0,-4-4 88,2-7 0,1 1-88,-3-3 0,5 0 72,-3-1 0,2 1-72,3-4 0,-1 2 64,2-1 8,4-1-72,-4-1 0,3-1 56,2-1 16,0-1-72,-2-5 0,2-1 64,-2-3 8,-1 1-72,-2 1 0,-1-5 64,-2 2 8,1 0-72,-1-2 0,-1 4 56,1-2 8,-1-3-64,0-1 0,-3-1 40,0 0 16,-1-1-56,-4 4 0,-3 4 32,2 1 16,1 3-48,-4 0 0,3 3 40,-1-4 0,0 3-40,1 4 0,-2 0 48,-2 0-8,1-5-40,1 5 0,0 5 48,0-2 8,-2 2-56,-4 4 0,2 3 48,-3 4 8,4 1-56,3-1 0,1 3 48,1-2 8,1 2-56,3-1 0,0-1 24,0 2 8,2-5-32,-1 1 0,4-6 32,1 1-8,-5-3-24,5 0 0,-1-1 16,3 2 8,0-3-24,-2 0 0,2-1 16,-5-3 0,7 2-16,0-3 0,0 0 16,0 0 8,5-4-24,-3 0 0,3-1 0,1-2 0,-2 0 0,-3 2 0,-2-3-16,-2 0 16,-3 4 0,-4-3 0,0 5-56,-3 2-8,0-4 64,1 0 0,-1 4-14071</inkml:trace>
  <inkml:trace contextRef="#ctx0" brushRef="#br4">23201 4433 4816,'0'0'0,"0"0"0,0 0 0,0 0 272,0 0 8,0 0-280,0 0 0,0 0 464,0 0 8,0 0-472,0-2 0,3 0 456,0-1-8,2-3-448,4-3 0,0-2 384,4-4 8,-2-2-392,2 1 0,-3 1 416,-1-2 8,1 1-424,0 1 0,1 4 392,-3-1 0,1-1-392,1-4 0,1 2 440,0-5 0,-1 1-440,1 7 0,-2 1 440,2-1 0,-5 1-440,0 6 0,-6-1 408,0 3-8,0 0-400,0 0 0,-1 1 392,-4 2 0,2-3-392,2-1 0,-3 2 344,1 0-8,1 1-336,-3 1 0,2 1 288,-2 3 8,2 0-296,0-1 0,-2 2 232,-4 7 16,-1 1-248,1 7 0,1 4 248,-1 2 0,2 1-248,2-2 0,1-5 240,3 1-8,1-5-232,1 1 0,1-2 208,2-1-8,-1-2-200,1 1 0,-1-7 168,0 1 0,1-3-168,-1 2 0,2-4 135,0-1 9,1 2-144,1 0 0,1-3 96,4 0 0,4-6-96,-6 3 0,2-3 96,2-3-8,-2 1-88,0-7 0,2-1 72,0-1 0,0 2-72,-2-4 0,-1 2 80,-1 0 0,0 1-80,-1-3 0,-2 6 72,0-3 8,-1 6-80,0-1 0,-3 0 88,1 5 8,-3 0-96,2 3 0,-3-3 72,0 1 8,0 0-80,0 5 0,0 0 72,0-1 8,0 1-80,0 0 0,-3 0 64,-1 0-8,0 1-56,-4 7 0,0 3 48,-1 1 8,2 7-56,2 1 0,2 0 32,3 5 16,-4-2-48,4 0 0,4-2 24,-4-2 16,3-3-40,0-3 0,2 0 32,-2-7 8,0 1-40,1-3 0,1 2 24,1 0 16,2-3-40,-1 0 0,-1 1 32,1 0 8,0-4-40,0 2 0,0 1 24,-2-2 8,2-1-32,0-1 0,2-4 40,1 1-8,-1-3-32,2-5 0,0-2 56,1-1 0,-1-2-56,-3 1 0,-1-3 56,-1 1 0,3 1-56,-3-2 0,1-3 64,0-2 0,-1 1-64,0 2 0,-3 2 64,-1 5 0,1 1-64,0 1 0,2 0 64,-2 7 8,-2-2-72,-1 2 0,0-2 48,0 2 16,0 1-64,0 1 0,0-3 48,-1 1 8,-2 2-56,1 0 0,2-1 24,0 2 8,0 1-32,2-1 0,-2 2 24,0-3 0,0 0-24,1 2 0,-1 1 24,0 0 8,0 0-32,0 0 0,0 0 16,0 0 8,0 0-24,2 0 0,-1 1 16,2 5 0,0-3-16,4 6 0,-3-4 16,5 3 0,0 0-16,-2-3 0,-3 2 24,-4 2-8,3-6-16,-1 2 0,-1 0 8,1 2 8,-2-2-16,0 3 0,0 4 16,0-1 8,0-2-24,0 8 0,-2 4 24,-1 1 0,0-1-24,3-3 0,0 2 32,0-7 0,0 3-32,0 0 0,0-4 32,0-1 0,0 2-32,0-3 0,0 1 24,0-1 8,0 0-32,0 2 0,3-4 16,-1 0 8,-1 0-24,2 1 0,1-6 24,1 3 0,2-3-24,0 0 0,0-1 8,0 1 8,2-3-16,-3 0 0,5-3 16,0 1 0,0 1-16,2-3 0,2 3 8,-1-5 8,1 3-16,1-6 0,1 3 32,4-4-8,-3 2-24,-1-4 0,-4-3 32,0 1 8,-1-2-40,-1 1 0,1-2 64,-3-3 0,-1-2-64,1-1 0,2 1 80,-1-5 8,-2 5-88,-2 3 0,-3 4 96,-1 6 8,-2-1-104,2 3 0,-2 6 80,0-2 8,0 3-88,0 0 0,0 0 80,0 0 0,0 0-80,0 0 0,0 0 64,0 0 8,-2 0-72,0 0 0,1 0 64,-1-2 0,-4 0-64,2 2 0,-1 0 48,-3 2 8,-4 3-56,-1 0 0,0 4 48,0 1-8,0-1-40,4 3 0,1 2 32,-1-1-8,5 2-24,-1-2 0,-1 3 16,3 0 8,1-3-24,0 0 0,2 1 8,2 2 8,0-2-16,1 1 0,0-1 0,3 0 8,-3-5-8,3-1 0,0-2 0,-1 2 8,3-1-8,-1 0 0,1-3 8,1 2 0,8 1-8,1-6 0,5-2 0,2-4 16,13-3-16,3-3 0,4-1 0,5-2 0,-1 0 0,-5 0 0,2 2-32,-8 1 16,-1-5 16,-2-3 0,-35 19-16391</inkml:trace>
  <inkml:trace contextRef="#ctx0" brushRef="#br4">22689 4426 4720,'0'0'0,"0"0"0,0 0 0,0 0-456,0 0-8,0 0 464,0 0 0,0 0-2856</inkml:trace>
  <inkml:trace contextRef="#ctx0" brushRef="#br4">22715 4431 6328,'0'0'0,"0"-2"0,3 2 0,-2 0 160,3 0 8,1-6-168,2 0 0,3-4 528,2 0 8,2-9-536,2 1 0,2-2 920,-5-6 8,0 1-928,0 3 0,0 4 672,-4-1 0,2-1-672,1 3 0,-1 3 552,4 2 0,-5 1-552,-2-1 0,0 6 464,-3 2 16,-2 1-480,0-3 0,1 5 376,-1-1 8,2 2-384,-1-5 0,-4 4 280,0-1 8,2 2-288,1-3 0,-1 3 248,0-4 16,-1 2-264,2 2 0,0 0 192,-3 0 0,1 0-192,2 2 0,2 5 192,-2-2-8,2 1-184,1 3 0,7 5 152,-4 5 16,1-5-168,0 6 0,-1-6 120,-1 4 16,1-2-136,0 1 0,-1-4 112,1 3 0,-2-1-112,-4 3 0,-1-5 119,-2 3-7,0-1-112,0-6 0,0-2 120,0-1 8,0-2-128,0 3 0,-2-4 104,-1 3 16,-2 0-120,-1 3 0,-7-5 112,3 0 16,-2 2-128,-4-2 0,-1-4 112,-1-2-8,3-1-104,0-2 0,-2 2 96,4-2 8,3 2-104,1-4 0,2 2 72,2-2 8,1 0-80,3 1 0,-1-2 64,2 1-8,3 0-56,2 0 0,4-1 0,5 0 16,-2-1-16,2 2 0,-14 7-13511</inkml:trace>
  <inkml:trace contextRef="#ctx0" brushRef="#br4">21848 4433 7328,'0'0'0,"0"0"0,0 0 0,0 0-640,0 0-8,3 0 648,-2-2 0,-1 2-4536</inkml:trace>
  <inkml:trace contextRef="#ctx0" brushRef="#br4">21913 4345 6632,'0'0'0,"1"-5"0,2-2 0,0-3 336,2-5 16,-1 2-352,0-7 0,3 4 872,-4-2 8,0 1-880,-3 2 0,0 7 792,0-4 8,0 4-800,0 0 0,-4 2 552,2-2 16,-3 5-568,3-5 0,-2 3 424,1 0-8,2 1-416,-1 4 0,-1 0 336,3 0-8,-3-3-328,3 3 0,0-3 256,0 3 0,0 0-256,0 0 0,0 0 216,0 0 0,0 0-216,3 3 0,-3 0 160,3 6 16,0-2-176,0 4 0,1-2 112,0 0 8,-1 3-120,3 6 0,0 3 88,0-4 0,-3 2-88,0-7 0,-3-1 64,2 1 8,-2-1-72,2 0 0,-1-3 64,2 1 0,2 0-64,-2-1 0,-2 0 64,2 1 0,0-2-64,0-2 0,1 3 72,-1-5 8,1 0-80,-1-1 0,3 1 64,0-3-8,2 2-56,4-1 0,-1-1 64,4 0 0,2-1-64,-4-1 0,0-3 56,-5 2 0,2-6-56,-2 2 0,1 0 48,0 1 8,-1-5-56,4-1 0,-4-2 56,1-2 8,0-1-64,2 2 0,-2 2 48,-3 2 16,0-1-64,-1-1 0,-5 0 72,0 1 8,0-1-80,-3 5 0,1-1 95,0 0-7,-2 3-88,4-2 0,-9 0 88,3 3 0,-1 0-88,3 1 0,-2-2 88,3 2 8,-3 4-96,1 0 0,2 0 72,0 0 0,-1 4-72,-1 2 0,-4 7 64,-2 4 0,5 0-64,0 3 0,3 0 56,1 3 8,1 2-64,1-2 0,1-5 48,1 3-8,0-3-40,2-2 0,1-2 40,2 1 0,-1-7-40,1 1 0,-2-3 24,3-3 0,-5 3-24,2-3 0,0-3 16,-1 2 8,1 0-24,-1-1 0,4 2 16,1-3 8,0-4-24,4 0 0,3-6 16,3-1 8,-4 0-24,-1-5 0,1-2 24,0-2 0,2-3-24,-4 1 0,0-1 32,0 1 0,0 2-32,0 1 0,0 6 32,2-3 0,-4 7-32,1 0 0,-6 3 48,-1 2-8,-2 3-40,0 1 0,-2 0 48,3 0 8,0 0-56,0 0 0,3 0 80,-1 0 0,3 0-80,2 5 0,1 1 96,-1 0 8,2 2-104,1 2 0,2 4 104,-1 2 16,0-1-120,2-2 0,-4-3 160,0 0 0,-4 0-160,-1 0 0,-5 2 200,3 2 0,-3 2-200,-6-7 0,0 3 208,0-4 8,-2 4-216,-4-3 0,-3 4 200,-2-2 0,0 1-200,1-3 0,-1-4 176,0 1 0,0-1-176,2-2 0,2-1 144,1-2 8,2 0-152,1 0 0,3 0 88,0 0-8,3 0-80,-3 0 0,1 0 24,0 0 16,1 0-40,1-2 0,0 2 0,0 0 0,0-2 0,0 1 0,0-2-48,0 1 0,0 2 48,0-4 0,0 4-15695</inkml:trace>
  <inkml:trace contextRef="#ctx0" brushRef="#br2" timeOffset="-178874.4">12144 4164 2104,'0'0'0,"-13"13"0,-14 18 0,27-31-1584</inkml:trace>
  <inkml:trace contextRef="#ctx0" brushRef="#br4">20277 4196 7024,'0'0'0,"-3"0"0,-1 0 0,-1-3 88,-2 1 16,3 0-104,3 1 0,-1 1 184,2 0 16,0 0-200,0 0 0,0 0 464,0 0 8,0 0-472,0 0 0,0 0 448,2 0 0,-1 0-448,4 0 0,6 0 504,2 0 8,9 3-512,2-1 0,3-2 456,6-2 0,-6 0-456,1 1 0,-2 1 352,2-6 8,-2 5-360,-2-1 0,-1 1 224,-2-1 0,5 2-224,-6 2 0,0-1 152,0 1 0,-5-2-152,0-3 0,-15 3-9624</inkml:trace>
  <inkml:trace contextRef="#ctx0" brushRef="#br4">21322 4250 6328,'0'0'0,"-2"-1"0,1-1 0,-1-2 24,2 2 16,-4-3-40,4 2 0,0 3 64,0-3 8,0 3-72,0 0 0,0 0 496,0 3 8,0-3-504,-1 3 0,-2 4 568,-2 3-8,2 6-560,-1 4 0,1 5 528,2 2 0,1 1-528,-4-3 0,4-2 504,4-3-8,-3 2-496,-1-4 0,0 2 464,2 0 0,-1 1-464,2-3 0,-2-2 416,2-1-8,-3-4-408,2-2 0,-2-2 384,0-2 16,0 2-400,0-6 0,0 4 392,0-2 16,0 0-408,0 0 0,0-1 376,0 1 8,0-3-384,0 0 0,0 0 312,0 0 16,0 0-328,3-3 0,-2 0 280,1-2-8,-1-4-272,3-8 0,-1-5 280,0-3-1,3 2-279,-2 5 0,4 1 224,-1 1 8,1-1-232,0-4 0,2-6 216,0 1 8,2 1-224,2-1 0,2 4 152,3 2 8,-4 2-160,0-1 0,-1 5 112,0 2 0,3 1-112,-3-1 0,1 4 88,-2 3 0,3 2-88,2 2 0,-3 1 64,-1-5 0,1 5-64,-4 5 0,0-2 48,0 3 16,-5 2-64,3-4 0,-2 4 56,-4 0 8,-1 4-64,1 4 0,-1-4 40,-2 2 16,-2 1-56,-1 2 0,0 0 48,-6-1-8,-3-1-40,-2-2 0,0-1 64,-4-2 8,2 0-72,1-1 0,5-2 72,6-3 0,-5-4-72,2 2 0,0 1 80,2-3 8,-2 0-88,1 0 0,0 0 32,1-3 0,-1 3-32,3 0 0,2-2 0,-2 2 0,3-3 0,-3 0 0,1 1-24,2-1 0,2-4 24,1-1 0,-3 8-14383</inkml:trace>
  <inkml:trace contextRef="#ctx0" brushRef="#br4">15703 4527 3616,'0'0'0,"0"0"0,-4 0 0,4 0 280,-3 0 0,3 0-280,-4 0 0,4 0 648,-2 0 0,2 0-648,-3 0 0,3 0 720,-4 0 0,4 0-720,4 0 0,-4 0 624,0 0 16,0 0-640,0 0 0,0 0 368,0 0 0,0 0-368,3 0 0,-3 0 320,2 0 16,-2 0-336,5 0 0,-5 0 328,18-8 8,-18 8-336,29-15 0,-10 2 304,-4-2 0,1 1-304,-3-3 0,-1 1 296,-4 1 8,-2-1-304,6 3 0,-2-4 328,2 1-8,-4-3-320,2 6 0,1-3 280,1 4 8,-1 1-288,-4 0 0,-2 3 256,-5 1 8,0 2-264,1-2 0,1 0 216,1 1 8,-1 0-224,2 3 0,-4 3 184,2-3 16,-1-1-200,1 0 0,-1 3 168,2 1 16,-3 0-184,3-4 0,-3 4 144,0 0 0,0 0-144,3 4 0,-3-1 112,2 6 16,1 0-128,0 2 0,5 3 88,0 1 16,1 3-104,0-2 0,-1 0 48,2-2 16,-1 4-64,2-7 0,-2 2 56,3-3 0,-4 1-56,1-1 0,0 0 40,-3 2 8,-2-4-48,-3 0 0,1-2 32,2 2 8,-2-5-40,1 3 0,-3-2 32,4 1 16,-4 0-48,-4 1 0,1-3 40,1 1-8,-2-4-32,1 3 0,-6 3 48,1-5 0,-6 4-48,-3 1 0,-3-1 56,0-2 0,-3 0-56,5-1 0,-2-1 56,1-1 0,2-1-56,3-1 0,6 2 64,1 0 0,5 0-64,-3 0 0,1 0 64,2 0 0,1 0-64,1 0 0,-3 0 24,1 0 8,-1 0-32,2 0 0,-1 0 8,2 0 0,3 0-8,5-3 0,-8 3-12200</inkml:trace>
  <inkml:trace contextRef="#ctx0" brushRef="#br4">19038 4266 4120,'0'0'0,"0"0"0,-3-4 0,3 4 216,-3 0-8,3 0-208,-3-5 0,3 5 624,0-4-8,0 4-616,0-3 0,0 3 744,0-3 16,0 3-760,0-4 0,0 4 560,-8-2 16,8 2-576,-3-5 0,3 5 408,-9-3-8,9 3-400,-7-3 0,7 3 296,-9-4 0,9 4-296,-12-4 0,12 4 280,-10 0 8,10 0-288,-5 0 0,5 0 296,-9 0 8,9 0-304,-12 8 0,12-8 328,-14 11-8,14-11-320,-14 12 0,14-12 304,-14 9 8,14-9-312,-13 13 0,13-13 280,-13 17 0,13-17-280,-12 15 0,12-15 248,-15 17 16,15-17-264,-12 19 0,12-19 216,-12 17 0,12-17-216,-12 18 0,12-18 184,-9 19 16,9-19-200,-4 11 0,4-11 168,0 15 16,0-15-184,0 11 0,0-11 144,0 11 0,0-11-144,0 17 0,0-17 136,4 15 8,-4-15-144,9 14 0,-9-14 104,12 7 0,-12-7-104,12 10 0,-12-10 96,15 11 0,-15-11-96,14 8 0,-14-8 96,18 3 8,-18-3-104,17 6 0,-17-6 88,17 2 8,-17-2-96,23 1 0,-23-1 96,18-1-8,-18 1-88,23-2 0,-23 2 80,24-7 8,-24 7-88,25-8 0,-25 8 72,18-16 0,-18 16-72,20-14 0,-20 14 56,26-20 7,-26 20-63,21-21 0,-21 21 56,18-21 16,-18 21-72,17-24 0,-17 24 64,10-29 8,-10 29-72,9-24 0,-9 24 72,11-24 0,-11 24-72,5-20 0,-5 20 72,5-13 0,-5 13-72,2-14 0,-2 14 56,0-12 8,0 12-64,0-3 0,0 3 40,0-7 16,0 7-56,0-6 0,0 6 48,0-4 0,0 4-48,-6-6 0,6 6 40,-3-2 8,3 2-48,0-3 0,0 3 24,0-4 0,0 4-24,0 0 0,0 0 24,0 0-8,0 0-16,0 0 0,0 0 8,0 0 8,0 0-16,3 2 0,-3-2 0,6 8 8,-6-8-8,6 9 0,-6-9 0,9 9 0,-9-9 0,5 5 0,-5-5 0,7 8 0,-7-8 0,8 8 0,-8-8 0,6 21 0,-6-21 0,5 24 0,-5-24 0,6 29 0,-6-29 0,0 28 0,0-28 0,0 22 0,0-22 0,0 22 0,0-22 0,0 21 0,0-21 0,3 21 0,-3-21 0,6 20 0,-6-20 0,3 13 0,-3-13 0,5 9 0,-5-9 0,5 6 0,-5-6 0,7 8 0,-7-8 0,12 6 0,-12-6 0,14 3 0,-14-3 0,14 3 0,-14-3 0,10 3 0,-10-3 0,11-3 0,-11 3 0,13-3 0,-13 3 0,13-6 0,-13 6 0,14-6 0,-14 6 0,26-16 0,-26 16 0,29-17 0,-29 17 0,22-15 0,-22 15 0,11-11 0,-11 11 0,13-15 0,-13 15 0,13-17 0,-13 17 0,15-16 0,-15 16 0,8-12 0,-8 12 0,3-11 0,-3 11 0,5-16 0,-5 16 0,0-15 0,0 15 0,0-14 0,0 14 0,-3-18 0,3 18 0,-5-17 8,5 17-8,-5-10 0,5 10 16,-7-9 0,7 9-16,-3-9 0,3 9 16,-3-3 0,3 3-16,-5-5 0,5 5 32,-6 0-8,6 0-24,-4-3 0,4 3 24,-7 0 8,7 0-32,-6 0 0,6 0 16,-13 13 0,13-13-16,-16 20 0,12 0 8,-2-3 0,3 1-8,-2 0 0,3-1 0,1-1 16,1-1-16,1-1 0,1-4 0,0-1 8,1 0-8,-1-1 0,3 1 0,1-2 0,-3-5 0,-1 1 0,1 1 0,0-1 0,2 3 0,2-2 0,1 3 0,-2-4 0,3 0 0,-1 3 0,1-4 0,0 2 0,-1-1 0,3 0 0,-1-3 0,1 0 0,-1-3 0,1 1 0,2 1 0,-1-3 0,2-1 0,-1-4 0,0 1 8,-1-4 0,-3 3-8,-1 1 0,-1-2 16,-1 4 0,-1-3-16,-2 3 0,1 0 40,-1-2 8,0 3-48,-1-1 0,0 1 40,-1-1 16,2 3-56,-3 0 0,3 0 40,-1-1 8,-2 2-48,0 2 0,0-3 40,0 1-8,0 2-32,0 0 0,0 0 40,0 0 0,0 0-40,0 2 0,0 1 32,0-1-8,0 8-24,1-1 0,1-1 16,-1 3 0,3 0-16,-2-2 0,1 0 16,1-1-8,-1 1-8,1-5 0,-1 5 0,3-5 8,-2 4-8,3-5 0,1 2 0,-2-2 8,8 0-8,-2 3 0,0-6 0,0 0 8,4 0-8,0-6 0,-2 3 8,4-3 0,-5-2-8,0-1 0,1 0 8,-2-2 0,-5 3-8,2 0 0,-1-1 24,-3-3-8,2 2-16,-6-1 0,2 2 24,-3-3 16,0 1-40,-3-5 0,2 3 40,-6 1 8,2 4-48,0 0 0,-3 2 64,2-1 0,-2 3-64,-1 4 0,-2 0 48,2 0 8,-4 4-56,1 3 0,-1 2 40,3-3 0,2 5-40,-3 1 0,6 0 0,-4 4 0,6-5 0,-3 1 0,5 2-16,-1 2 8,2-10 8,0 0 0,0-6-14191</inkml:trace>
  <inkml:trace contextRef="#ctx0" brushRef="#br4">17919 4343 5624,'0'0'0,"0"0"0,-3 0 0,3 0 264,-3-2 0,3 2-264,-5 2 0,5-2 592,-3 2 0,3-2-592,-3-2 0,3 2 552,-4 3 0,4-3-552,-8 0 0,8 0 408,-20 9 8,20-9-416,-20 21 0,20-21 256,-21 31 16,21-31-272,-17 26 0,17-26 216,-11 26 0,11-26-216,-3 23 0,3-23 176,0 22 16,0-22-192,2 20 0,-2-20 160,9 14 8,-9-14-168,13 12 0,-13-12 136,18 19 8,-18-19-144,21 6 0,-21-6 120,32 6 0,-15-6-120,-2-6 0,-1 1 136,1-1 8,-2-2-144,1-5 0,-2-3 144,1-3 0,-4 2-144,-1-2 0,-3-2 160,2-1 0,-2-2-160,-2 5 0,-1 5 184,-2-1-8,-2 3-176,-3 0 0,-1-1 176,0 1-8,-3 4-168,2 3 0,0 5 160,-2 0 8,-1 0-168,0 3 0,0 3 120,-3 2 8,1 4-128,2 4 0,2 4 80,0-1 0,0 2-80,5-4 0,3-17-10336</inkml:trace>
  <inkml:trace contextRef="#ctx0" brushRef="#br1">3903 5832 488,'0'0'0,"0"0"0,0-2 0,0 2 32,2-1-8,-2 1-24,0 1 0,0-1 120,4 6-8,-4-6-112,8 11 0,-8-11 168,14 24 16,-6-9-184,-2 3 0,2-4 176,-3 3 8,2-5-184,-3 0 0,3 0 152,-4 0 8,1 1-160,3-1 0,1 1 120,-3 2-8,0-6-112,-1 0 0,0-4 128,2-2 8,2 0-136,-1 0 0,-2 1 112,1-2 8,2 2-120,-2-1 0,-1-1 104,2-2 8,-4 0-112,1 0 0,0-3 104,4-3 16,0-1-120,1-5 0,6-2 96,3 1 16,-3-3-112,-1 4 0,-2-5 104,2 0 16,0 2-120,-1-6 0,1 1 112,-4-1 16,2 0-128,-3 1 0,-1-2 112,3 2-8,0 0-104,4 3 0,-4 2 96,-1 0 16,1 2-112,2 0 0,-3 1 88,1 0 8,-3 3-96,2 1 0,-6 1 64,3 4 0,-2 1-64,0 1 0,3-1 40,1 2 0,-1-3-40,1 2 0,-2 1 8,1 0 16,2 0-24,-2 0 0,0 0 24,-2 0 8,-2 0-32,5 0 0,0 1 64,2 2 8,3 0-72,-2-1 0,2 2 120,2 6 8,-3-5-128,2-2 0,-4 0 160,0-3 0,-3 2-160,0-2 0,1 0 176,-1-2 16,4-1-192,-5 0 0,4-2 176,3-3 8,-3 2-184,0-3 0,4-1 184,0-1 8,-2-2-192,-2 1 0,0-1 152,-3-1 8,2 2-160,-2-4 0,1 3 152,0 3 0,-1-3-152,-2-2 0,1 0 112,1-2 0,-1 5-112,0 3 0,0 0 120,-2 4 0,-2 1-120,1 2 0,2 1 88,0 0 0,-1 1-88,-1 0 0,1 0 80,1 0 0,3 1-80,-3 2 0,3 3 64,0-2 8,2-1-72,-4 2 0,1-4 48,0 2-8,0-1-40,-6 0 0,4-1 32,-1 1 0,1-1-32,2-1 0,0-1 40,4-1-8,-4-3-32,2-3 0,4-2 48,1-5 8,-1 0-56,0 0 0,1-6 48,-4 2 8,5-6-56,-3 0 0,2-1 64,0-4 0,0 2-64,-4 2 0,2 4 64,-1 1-8,2 0-56,-2 3 0,-5 0 56,0 2 0,0 4-56,1 1 0,-2 1 48,0 2-8,-6 2-40,2 2 0,2 3 40,-1-1-8,1 2-32,-1 0 0,-3 0 16,0 0 16,3 0-32,-3 0 0,2 0 16,1 0 0,1 0-16,-3 3 0,2 4 16,1-1 8,-1-1-24,0-3 0,2-1 8,-2 1 0,0 1-8,-2-3 0,3 2 8,-1-2 0,2-2-8,4-1 0,-1-2 8,2-1 0,2-2-8,-1-4 0,4-1 24,-6-4 0,3 2-24,0-3 0,2 3 40,-4-1-8,1 1-32,1 0 0,-6-2 56,2 0 8,2 2-64,2-1 0,0 3 56,-2-2 16,1-1-72,0 2 0,3-3 72,-2-1 0,-5 5-72,2-1 0,2 5 72,-2 1 0,-5 2-72,3 1 0,-4 1 72,-2 3 0,2-1-72,1 2 0,-1-3 48,-3 0 8,5 3-56,-2-2 0,-1 2 24,7-3 8,-5 3-32,5 0 0,0 0 24,-3 0 0,5 0-24,-3-2 0,3 1 16,0-1 8,1 0-24,2-9 0,-1 4 16,0-3 0,1-1-16,1 1 0,2-2 16,-4 0 16,1 2-32,-5 2 0,2 2 16,-6 1 0,2 2-16,-1 2 0,0-2 16,1 3 8,-4 0-24,5-5 0,-2 1 16,2 2 0,2-5-16,3-3 0,2 0 16,-1-4 8,-6 6-24,3 0 0,1-5 16,1-2 0,4-1-16,2-4 0,0 3 16,2 2 8,-6 2-24,3 2 0,-1 2 16,-2 1 0,-6 4-16,0 3 0,-3-3 8,0 1 8,-4 2-16,3-1 0,-2 2 16,-1 0 0,1 0-16,0 0 0,0 0 0,1 0 8,-3 2-8,2-2 0,1 0 0,-1 0 8,-3 1-8,5 2 0,-2-2 0,0 2 0,2-3 0,0 1 0,-2-1 0,2 0 8,2 0-8,1 0 0,-4 0 0,3 0 0,1 0 0,-2-1 0,-1 1 0,1-3 0,2 2 0,-3-3 0,0 1 0,0-1 0,2 0 0,-2 1 0,-5 3-7864</inkml:trace>
  <inkml:trace contextRef="#ctx0" brushRef="#br2" timeOffset="-183729.25">9048 4308 1400,'0'0'0,"-11"17"0,-14 15 0,-14 23 48,-13 16 8,-1 0-56,-7 7 0,-2 8 352,-9 4 8,2 1-360,0 5 0,-1 3 464,4-2 0,-4 3-464,0 0 0,-5-1 416,4 1 0,-3-1-416,2-1 0,1 1 312,-3 2 0,8-6-312,1-3 0,6-3 272,3-4 0,3-1-272,-1-4 0,3-4 240,-2-2 0,8-7-240,4-5 0,8-9 272,-1-5 8,7-6-280,1 3 0,7-10 272,4-3 16,4-4-288,8-3 0,3-12 120,10-2 8,3-8-128,4-9 0,8-8 40,4-7 16,4-2-56,0-1 0,-33 24-5312</inkml:trace>
  <inkml:trace contextRef="#ctx0" brushRef="#br4">25081 4402 13768,'0'0'0,"0"0"0,0 0 0,0 0 56,0 0 8,0 0-64,0 0 0,0 0 88,0-2 0,0 0-88,0 1 0,0 1 840,0-3 16,0 3-856,0-5 0,-2 4 656,-1-1-1,0 1-655,3 1 0,1-4 568,1 2 0,-1 1-568,1-1 0,0 0 296,1 0 16,-1-2-312,-2-1 0,0 5-14111</inkml:trace>
  <inkml:trace contextRef="#ctx0" brushRef="#br5">17000 5674 1400,'0'0'0,"0"-2"0,0 2 0,0 0 704,0-2 8,0 2-712,0 0 0,0 0 872,0-3 8,0 1-880,0 1 0,0 1 376,0 0 0,0 0-376,0 0 0,0 0 328,-2 0 8,-1 0-336,-1 0 0,1 0 232,2 0 0,-5 1-232,0 4 0,-4 5 224,-2-6 16,0 3-240,3-1 0,0 3 248,-4 2 0,3 1-248,-2 4 0,-2 1 240,0 0 0,3-2-240,3 2 0,1 0 232,4-3 0,0 0-232,-1-2 0,2-1 256,2-3-8,-3 1-248,3 0 0,3-1 232,-3 1 16,3 1-248,3 1 0,-1-1 232,5 3 0,2-5-232,2 1 0,3 0 176,4-1 16,-2-2-192,1-3 0,1-3 192,0-1-8,-2-4-184,-2-3 0,3-4 264,-2-2-8,-1-2-256,3 1 0,-1-1 256,0 2-8,-2-5-248,2 0 0,1-1 216,3-5 8,-1 2-224,3-8 0,-8 1 216,2-2 8,0-3-224,2-1 0,-6-2 216,-1-1 0,1 0-216,2 2 0,-2 5 168,0-1 0,-1-3-168,-3-3 0,-2 1 168,-6 0-8,2 3-160,2 5 0,-5 2 136,-1 3 0,1 8-136,-1-3 0,-2 8 112,-2 3 8,1 1-120,2 3 0,-4 5 88,3 2 0,-1 2-88,0 3 0,0 2 64,1 0 8,-2 8-72,-3 6 0,3 12 56,-1 9-8,1-2-48,-3 1 0,0-1 48,0-2 0,3 0-48,-4 5 0,2 6 32,-6 2 8,7-1-40,-3-6 0,3-7 32,2 0 8,-2-8-40,-1-2 0,4-7 32,-1-2 16,2-7-48,2-1 0,-1-2 40,1-7 16,-2-2-56,0 1 0,0 1 40,0-3 0,0 0-40,0 0 0,0 0 48,0 0-8,0 0-40,0-3 0,3 0 24,-2-3 0,2-3-24,-3-5 0,4-4 0,-1-6 8,3 3-8,-6 2 0,0 5-8,0-3 0,0 2 8,0-1 0,-7 0-112,1 3 16,-3 4 96,6 1 0,3-1-280,-4 5 8,3 1 272,1-3 0,0 3-384,0-3 8,-2 6 376,-1 0 0,1-3-392,-1 0 0,1 0 392,1 3 0,-2 0-360,1-2 8,2 0 352,0 1 0,0 1-280,2-3 8,1 3 272,-2 0 0,4 0-200,-1 0 0,6 0 200,7 0 0,8 0-80,2 0 0,-1-3 80,-4 0 0,0 0 0,-8-4 0,4 1 0,0 2 0,-2-1 16,2 5 8,-3 0-24,1-3 0,-7 2 120,0-1-8,-2 2-112,4 2 0,-5 2 248,3-1-8,-5 0-240,1 0 0,0-3 336,1 4 0,-1-4-336,-5 2 0,0-1 360,1 1 0,2 2-360,-2-4 0,1 1 336,-1 1 0,3 0-336,-4-1 0,0 2 328,0 0-8,0-3-320,0 0 0,0 0 280,0 0 0,0 0-280,0 0 0,0 0 224,0 0 8,0 0-232,0 5 0,0 4 192,0 0 16,0 4-208,-4 1 0,1 3 152,-1 1 16,3 4-168,-2-9 0,1 0 144,-1-1 7,2-4-151,-1 3 0,1-2 104,1 2 16,0 1-120,0-4 0,0 5 80,0-4 8,0 3-88,0-4 0,0 3 64,0-3 0,1 1-64,1 0 0,-1-6 64,4 2-8,-2-2-56,1 0 0,-1 3 64,2-4 0,-3-1-64,1 2 0,4-3 48,-4 3 0,3 0-48,-1-3 0,0 2 56,1-2 0,-2 0-56,2 0 0,-1 0 48,-3 0-8,1 0-40,-2 0 0,1 0 48,2 0 0,-4 0-48,0 0 0,0 0 40,0 0 8,0 0-48,0 0 0,0 0 40,0 0 8,0 0-48,0 0 0,0 0 32,0 0 16,0 0-48,0 0 0,0 0 32,0 0 16,0-2-48,2-1 0,1 0 32,1-3 8,2-3-40,2 1 0,1-1 24,0 2 16,2-2-40,1-1 0,-5 2 24,2 0 8,-1-1-32,1 0 0,0 1 24,1-1 8,-2-1-32,1 4 0,0-5 48,-3 3 0,-1 4-48,1-2 0,-1 2 48,-1-1 8,-1 1-56,2 1 0,-5 0 56,2-1 8,-1 2-64,1 2 0,-1-3 64,2 1-8,0 1-56,-3-1 0,0 0 64,0 1 0,0 1-64,0 0 0,0 0 64,0 0 8,3 1-72,-3 1 0,3 3 56,-3 1-8,1 7-48,1-1 0,-1 2 56,1 0 8,2-4-64,-4-2 0,1 0 48,1-2 0,2 2-48,1-2 0,-4 1 48,3-2 8,-1 0-56,1 1 0,-1 0 48,3-3 8,-1 0-56,-1 0 0,2 1 56,1-1 0,3-2-56,1-1 0,1-1 48,-3-2 16,5-1-64,-1-5 0,-1 0 64,-2 0 0,1-5-64,-2 2 0,0-5 64,0 1 0,-1-4-64,-3-2 0,2 0 56,-7 0 16,1 3-72,-1 2 0,-1 0 88,-2 1-8,3 9-80,-4-1 0,2 5 80,-1-3 0,3 2-80,-4 3 0,0-2 64,1 0 8,-6 3-72,3 3 0,-2 0 40,2 2 8,-6 4-48,5 0 0,2 2 16,-4 1 16,1 1-32,4 3 0,-1 0 0,3 0 8,-1-3-8,0 0 0,3 0 0,0-3 0,3-1 0,0-1 0,-3 3 0,2-5 0,-1 0 0,1-1 0,1-2-8,0 2 8,5 3 0,1-3 0,-1 2-24,2-4 8,4 3 16,1-3 0,-2-3-16,3-2 8,3 1 8,-1-2 0,0-3-8,-3-1-8,2 2 16,-4-3 0,0-1-8,0-1 8,-3 4 0,-3 0 0,2 0 0,-2 1 0,-2 3 0,-4 1 0,3 1 0,0-3 0,-1 0 0,-3 1 0,1 1 0,1-1 0,0 2 0,-1-2 0,2 2 0,0 0 8,-3 0-8,0 0 0,0 0 0,0 2 16,2 3-16,-1 2 0,1 1 0,-1 3 0,1-2 0,1 2 0,-3-2 0,3 1 0,-2-1 0,1 0 0,0-1 0,-1 0 8,2-4-8,-3-1 0,5 0 0,-5 0 8,1-1-8,1 0 0,-1-1 0,1-1 8,7 0-8,2-3 0,-2-2 0,3-1 8,5-6-8,-2-2 0,-1-3 0,0 3 8,-1-3-8,3 2 0,-4-1 0,0 2 8,-5 5-8,2 1 0,-5 2 8,4-3 8,-8 6-16,1-1 0,1 2 8,0 1 0,-2 1-8,0 0 0,0 0 0,0 0 8,1 0-8,2 1 0,-3 1 0,0 2 8,3 8-8,-3-1 0,1 0 0,1 1 0,1-1 0,-3 0 0,3 1 0,0 1 0,0-3 0,2-2 0,2 3 0,-2-2 0,3-3 0,1 1 0,0 0-48,3-1 16,1-3 32,-1 0 0,0-3-160,0-3 0,-1 1 160,-2-2 0,-9 4-15223</inkml:trace>
  <inkml:trace contextRef="#ctx0" brushRef="#br5">18535 5143 10952,'0'0'0,"-1"-3"0,-4-3 0,-3-3 80,0-1 8,-1 2-88,5 3 0,1 2 256,0 0 8,1 2-264,2-1 0,0 2 576,0 0 8,0 0-584,2 0 0,1 0 488,-3 0 16,3 6-504,6 3 0,3 8 432,6 5 8,1-5-440,-2-2 0,-17-15-11008</inkml:trace>
  <inkml:trace contextRef="#ctx0" brushRef="#br2" timeOffset="-178370.26">12664 5121 3112,'0'0'0,"0"0"0,0 0 0,0 0-256,0 0 8,0 0 248,0 0 0,-2 0 56,-1 0 0,-2 0-56,-5 10 0,-4 1 240,-4 9 8,-3-1-248,-1-2 0,-3 7 320,-2-1-8,-3 3-312,-4 6 0,-3 6 384,-2 1 8,-4 4-392,3 2 0,-4 4 720,-4 0 0,4 3-720,-3-3 0,0 0 640,-3-3-8,8 1-632,-3-5 0,6-4 696,6-6 0,2-3-696,4-2 0,4-4 600,4-3 8,5-3-608,4-6 0,-2-6 360,1-2 8,5-3-368,4-3 0,4 3 176,1-3 16,5-2-192,5-10 0,4-1 104,3-10 0,3 0-104,-4-3 0,-19 29-8424</inkml:trace>
  <inkml:trace contextRef="#ctx0" brushRef="#br5">15248 5956 3616,'0'0'0,"0"2"0,0 1 0,0 2-24,0-4 8,0 1 16,0-1 0,0-1-2688</inkml:trace>
  <inkml:trace contextRef="#ctx0" brushRef="#br5">15259 5979 4512,'0'0'0,"0"0"0,0 0 0,0 0 88,0 0 0,0 0-88,0 0 0,0-2 344,0 0 0,1 1-344,1-6 0,0 0 640,2 0 8,-1-5-648,3 0 0,0-1 632,1 2 8,-2-1-640,-2 0 0,0-2 536,3 2 8,-3-1-544,-1-1 0,0 2 496,0 1 0,1-3-496,-3 2 0,4-2 368,-3 0 0,1 1-368,-2-2 0,-2-2 304,1 2 0,1 4-304,0 1 0,0 4 264,0 2 0,0 2-264,1-4 0,1 0 216,-1-1 8,-1 3-224,0-2 0,5 3 176,-5-3-8,0 5-168,0-1 0,3-2 120,-3 4 0,1-3-120,1 0 0,0 0 112,1-1-8,0 0-104,1 2 0,-2 2 80,-1 0 0,5-1-80,-4 1 0,-1 0 64,1 0 0,0 0-64,3 0 0,-4 0 48,3 0 0,-2 5-48,-1 1 0,4 3 48,-2-3 8,-2 6-56,1 6 0,-2 3 40,0 0 16,0 1-56,0-3 0,-2 0 48,1 0-8,-2 0-40,-3-5 0,3 2 40,-1-1 0,4-2-40,0-4 0,0 2 32,0-5 0,4 0-32,-1 2 0,3-2 32,-3 0-8,-2 0-24,3-1 0,-1 0 16,3 1 16,0-3-32,-2 0 0,1-1 24,2 1 0,-2-3-24,3 2 0,3-1 32,1-1 0,4-1-32,-5-1 0,2-1 40,-1-2 0,4-4-40,-5 2 0,3-2 40,0-3-8,0 1-32,-1-5 0,2-2 40,1-2 0,-2 1-40,-1 5 0,-4-5 48,-3 0 0,2 0-48,-2 0 0,1 0 40,-4 0 16,1 2-56,-2 2 0,-2 1 56,-2 2-8,-2 2-48,1 1 0,-1 4 48,1-1 8,-3 3-56,0 0 0,1 3 40,-2 0 16,2 0-56,-5 3 0,-3 0 48,0 3-8,0 5-40,0 2 0,0 2 48,1 5 0,2-2-48,3 3 0,4-3 24,3 1 8,3-1-32,-3 1 0,3-1 16,1-5 0,1 2-16,0-2 0,3-3 0,-2-2 8,3-3-8,3-1 0,4 1 0,-3-1 0,3-3 0,3 2 0,-3-3 0,1-4 0,-2-1 0,0-6 0,3 1 0,-2-8 0,-3 4 0,1-5 0,2-4 0,0-1 0,1-7 0,2-2 0,-4-4-8,6-4 8,-4 2 0,2 3 0,0-1-8,1 8 8,-4-4 0,-3-3 0,-4 4-8,-1-2 8,-2 5 0,-3-4 0,0 4 0,-3 1 0,-3 8 0,-3 0 0,-1 8 0,0 6 0,1 2 0,-1 4 0,1 4 0,3 2 0,-2 6 0,-3 2 0,-3 9 0,-5 5 0,4 4 0,4 1 0,-5 9 0,4-2 0,3 6 0,0-1 0,3 9 0,2 2 8,-1 1-8,-3 2 0,-1 1 8,2 2 0,-1-4-8,2 0 0,2-1 8,1 0 0,0-8-8,0-4 0,1-3 16,1-6 8,-2-6-24,0-2 0,0-7 16,0-5 0,0-5-16,0 0 0,-2-6 16,1-3 16,1-1-32,0 2 0,0-3 24,0 0 0,0 0-24,0 0 0,0 0 32,0-3-8,0 2-24,0-1 0,0-5 16,-6 1 16,5-8-32,2-7 0,5-3 0,3-2 8,-1-5-8,-1 2 0,-7 29-11600</inkml:trace>
  <inkml:trace contextRef="#ctx0" brushRef="#br5">22284 6024 4912,'0'0'0,"0"0"0,0 0 0,0 0 696,0 0-8,0 0-688,0 0 0,0-2 432,0 0 8,1 0-440,4-4 0,1-5 432,0-1 8,5-2-440,1-1 0,0-1 400,2 1 8,-2-1-408,1-1 0,-3 0 352,1-1 8,-5-1-360,5 1 0,-2-1 408,-1 3 8,-1-3-416,-2 6 0,-4-5 456,-1 2 0,0 2-456,5 2 0,-5 1 424,-5 5 0,2-4-424,0-2 0,1 3 368,-5-2 0,1 4-368,-2 3 0,2 4 328,-2 2 8,0 4-336,-5 2 0,-2 4 304,0 3 8,-1 1-312,2 3 0,-1 4 256,-3 0-8,1 3-248,3-9 0,2 2 192,2-1 0,3-1-192,4-1 0,4-1 120,3 1 0,1-3-120,2 0 0,2-2 32,1-5 8,3-3-40,4-1 0,1-2-16,2-2 16,2-1 0,-4-3 0,-18 6-11512</inkml:trace>
  <inkml:trace contextRef="#ctx0" brushRef="#br5">22536 5834 7232,'0'0'0,"0"2"0,-6 1 0,3 0-72,0 2 0,0-1 72,-2 5 0,-2 7-56,-2-2 16,2 6 40,4 2 0,3-1-8,1-4 8,4 0 0,3-1 0,1-1 8,2-6 0,1-2-8,0-1 0,-1-6 112,-2 0 8,5-6-120,4-1 0,2-5 248,6-3 16,0-2-264,-3 0 0,1-6 544,-2 1 8,3-4-552,1-2 0,0-5 544,1-2 16,1-2-560,-1-2 0,2-1 504,0-5 8,-2 0-512,-1 0 0,-1 0 640,-3 4 16,-1-1-656,-3 1 0,-1-1 568,1 3 8,-6 7-576,-3-1 0,-6 4 504,-3 4 8,-3 5-512,-4 8 0,-3 8 400,-3 4 16,-2 5-416,-2 7 0,-3 7 320,-5 6 16,1 4-336,1 4 0,-1 2 248,0 7 16,3-1-264,3 4 0,1 0 183,3 5 9,4 1-192,2 1 0,2 1 152,1-1 0,1-1-152,4-9 0,3-3 120,0-8 0,4-5-120,3-3 0,5-1 96,2-5 0,3-5-96,3-6 0,-1-4 72,3-5 0,-2-5-72,1 2 0,1-6 0,-1-4 0,-3 1 0,-4-2 0,-17 17-13255</inkml:trace>
  <inkml:trace contextRef="#ctx0" brushRef="#br5">21719 5286 4216,'0'0'0,"-1"-5"0,-2-4 0,3-7 256,0-2 16,0 4-272,0 2 0,-1 1 576,-2 5 8,-2 2-584,4-1 0,-1 5 576,1 0 0,1 0-576,0 0 0,0 0 480,0 0 16,0 5-496,-2 3 0,-1 11 360,-5 9 8,4 4-368,-5 0 0,0 4 352,-2 6-8,-2-1-344,3 4 0,-1 2 376,1 6 8,2-1-384,0-4 0,-2-2 392,2-1 8,-1-3-400,2-2 0,2-6 392,3-2-8,0-1-384,1-1 0,-1-3 376,1-1 0,-2-2-376,3-9 0,3-4 312,-2-3 8,1-7-320,-2 1 0,0-2 264,0-2 16,1 1-280,1-5 0,2-1 224,-1-2 8,2-6-232,1-6 0,6-3 176,-4-5 0,3 2-176,-1 2 0,0 5 160,0 0 8,1 5-168,-2-1 0,-3 1 128,1 1 8,2 2-136,1 1 0,-1 1 128,-2-2 8,2 0-136,-1 5 0,-3 6 112,-1-5 8,-1 3-120,3 0 0,-6 3 104,0-4 8,0 2-112,1 2 0,1 0 64,-1 0 8,-1 2-72,0 3 0,3 3 40,-3-2 8,-3 2-48,2 7 0,-1 1 24,1 4 16,1-1-40,-5-2 0,4-5 24,-1-2 8,1 0-32,1-1 0,0-2 16,0-2 8,1 0-24,1 3 0,-1-5 8,4 0 16,-2 2-24,2-3 0,0-1 16,2 2 0,0 0-16,0-3 0,2-3 8,0 0 8,2 0-16,2-3 0,-1-5 24,1-2-8,0 0-16,0 1 0,-4 2 24,-2-2 8,1 4-32,-2-1 0,0-1 24,-2 4 7,1 0-31,0 0 0,1-1 40,-1 0 8,-1 2-48,-4 0 0,3 2 40,-2 0 8,1 2-48,0-1 0,-2 2 64,3-3 0,-3 3-64,0 3 0,0-1 56,0 2 16,0-1-72,0 2 0,0 6 56,0-2 8,0 8-64,0 3 0,0 0 48,0 1 0,0-5-48,0 0 0,2-8 40,2-2 0,-4 0-40,3 0 0,0 0 32,0-3 0,1 2-32,1 0 0,-3-2 32,1 2-8,0-4-24,3 1 0,0-2 16,-1-3 16,1-1-32,3 0 0,0-7 16,1-1 0,4-4-16,2-1 0,1-3 24,5 0 16,-4 0-40,-1-2 0,-1 4 48,-3 1 0,0 1-48,-2-1 0,0 2 56,-1 1 8,-3 3-64,-3 3 0,-1 5 72,-3 6 8,-3-2-80,0 3 0,2-2 72,1-1 8,-2 2-80,-1 6 0,-5 7 64,2 4 0,-3 3-64,3-4 0,1 2 64,1-1 8,2 2-72,0-2 0,2-1 56,2-2 8,4 1-64,-6 1 0,6-5 56,1 4 0,0-7-56,3 0 0,3-4 40,0-3 8,0-3-48,2-1 0,-1-1 16,1-3 0,-1-3-16,-2-7 0,-12 14-13935</inkml:trace>
  <inkml:trace contextRef="#ctx0" brushRef="#br5">15958 5879 2608,'0'0'0,"0"2"0,-3 1 0,-3 0 144,5-1 8,-1 2-152,1-1 0,-1 0 336,2-3-8,0 3-328,0-2 0,0 1 360,0 1 0,0-3-360,2 0 0,-1 0 360,1 0 0,-1 0-360,5 0 0,2-3 440,8 0 0,0-3-440,4-1 0,4-1 600,1-3 0,-3-1-600,-1-2 0,-3-2 632,3-2 0,-4-3-632,3 0 0,0-2 696,1-5-8,-1 2-688,-3-5 0,-2 0 560,-1 0 0,0 0-560,4 3 0,-1-1 432,6 4 8,-8 2-440,2-6 0,-3 4 344,-2 1-8,-3 0-336,0 4 0,-4 3 264,-2-1 0,-3 2-264,0 2 0,0-3 216,-3 3-8,2 3-208,-1 2 0,0 2 168,-3 5 0,1 0-168,-5 1 0,3 1 136,1 1 8,-1 4-144,-7 7 0,-3 2 96,-2 2 0,1 3-96,4 0 0,5 0 96,0 0-8,2 2-88,1 3 0,-4 3 64,-2-2 8,2 4-72,0 3 0,1 1 40,5 4 8,-3-1-48,2 2 0,2-4 32,2 3 8,2-5-40,-2-2 0,0-2 24,0-5 8,4-1-32,-1-2 0,3-7 16,2-1 8,1-2-24,0-1 0,-1-5 24,4 0 0,-1 1-24,1-5 0,5-5 16,3 4 0,-2 1-16,4 0 0,-4-2 24,5-1-8,0-2-16,-5-1 0,3 0 8,-5 0 0,2-4-8,0 0 0,-6-6 8,1 3 8,-4-1-16,2 0 0,1 3 24,2 1 0,-4-2-24,-1-3 0,-2 2 40,-1 2 0,-3-2-40,0 1 0,0 2 48,-3 4 8,0 0-56,3-2 0,-2-3 48,1 3 8,-2-1-56,0 0 0,0 1 56,0-1 8,-2 2-64,-2 2 0,-1-3 56,-2-1 8,1 2-64,1 1 0,-1 3 64,0-6 0,-3 6-64,1 0 0,-1 6 56,0-1-8,-2 5-48,-1-1 0,-2 7 56,2 4 8,4-2-64,-3 5 0,2 0 48,1 5 0,1-2-48,5 2 0,-2-2 32,4 0 0,0-1-32,0-1 0,4 0 16,1-3 8,3-4-24,1 1 0,3-5 8,1-1 8,0-4-16,4-2 0,-4 0 16,4-3 8,1 0-24,-1-5 0,0-1 16,4-3 0,-3 0-16,0 1 0,2-3 16,3 3 16,-2-4-32,-4-2 0,-17 14-12144</inkml:trace>
  <inkml:trace contextRef="#ctx0" brushRef="#br5">23564 5783 5320,'0'0'0,"-2"-3"0,1 3 0,-1 0-8,0-1 0,0-1 8,2-1 0,0 3-3992</inkml:trace>
  <inkml:trace contextRef="#ctx0" brushRef="#br5">23569 5732 5224,'0'0'0,"0"4"0,0-4 0,0 2 264,0-1 8,0 5-272,0 6 0,0 1 768,-1 8 16,-3 1-784,1 4 0,-1 2 784,-1 1-8,-1 2-776,3 0 0,0 0 576,-1 2 0,3-2-576,-1-4 0,0-2 456,2-5 16,2 1-472,0-2 0,3-5 408,-3-2 8,1-1-416,-2-3 0,-1-3 352,0-2 0,2 0-352,-2 0 0,0-3 304,0 0-8,0 0-296,0 0 0,0 0 256,0 0 16,0-3-272,0 0 0,0 0 216,0 0 8,0-7-224,0-10 0,0-3 184,0-11 16,3 2-200,0-1 0,4 4 192,1-2 0,4 1-192,2 3 0,1 5 184,2-4-8,5 1-176,-3-1 0,1-2 160,0 3 16,3-3-176,2 1 0,-5 0 160,3 1 0,-1 1-160,3 5 0,-1 2 152,2 2 0,-6 5-152,1 4 0,-4 5 128,-1 2 8,-4 3-136,-2 3 0,-2-5 111,-3 5 9,-2 3-120,1-1 0,-1 4 136,0 2 8,-1 3-144,-4 3 0,-1-3 112,-3 6 16,-3 2-128,-2-8 0,-4 0 104,1-3 16,-2 3-120,0-3 0,1 1 96,1 1 8,-1-4-104,-3 0 0,1-1 72,0 1 8,0-4-80,4-2 0,3 0 64,3-4 0,2 0-64,1-1 0,1 1 24,2-2 8,-2 0-32,2 0 0,-1-2-8,1 1 8,-1-1 0,-1 0 0,2 1-80,1 1 8,0-5 72,0 2 0,0 3-13319</inkml:trace>
  <inkml:trace contextRef="#ctx0" brushRef="#br5">24013 5816 8032,'0'0'0,"5"-3"0,2 0 0,3-4 0,4 0 0,1 0 0,2-5 0,1-3-8,2-1 8,-3-2 0,-2-4 0,2-1 72,0-5 8,1 0-80,-1 1 0,-1-1 248,-3 1 16,-4 3-264,2 3 0,1 3 432,-1 1 8,-5 2-440,0-6 0,-3 2 416,-1 3 8,-4-3-424,-1 1 0,-5 1 376,0 0 0,-1-1-376,1 2 0,0-1 312,2 3-8,1 6-304,-2 2 0,2 6 264,-1 0 8,-1 6-272,-1 0 0,-1 7 216,1 2 8,-3 4-224,0 4 0,-1 6 168,0 4 16,4 1-184,-2 3 0,1-2 144,2 1 0,1 6-144,-3 3 0,3-1 168,-1 7 0,3-6-168,4-9 0,0-1 144,0-5 8,4-1-152,1-3 0,3-4 144,1-2 0,-1-5-144,1 1 0,-1-4 144,2-4 0,-2 0-144,-2-4 0,0-4 128,-1 0 0,1-3-128,3-3 0,2-3 120,-2-4 16,3 0-136,5-3 0,0-1 128,4-3 8,-3-2-136,-2 0 0,-1 0 152,-3 1 0,1 0-152,-3-1 0,-2 1 152,1-1 0,0 2-152,-2 4 0,-3 1 152,-1 6 0,0 1-152,0 2 0,-3 4 143,0 2 9,0 0-152,0 0 0,0 0 128,0 0 8,0 3-136,0 5 0,-3 2 112,0 3 8,0 6-120,-1 4 0,2 0 72,0 2 8,2-2-80,0-3 0,0-1 56,4-1 8,0-4-64,1-1 0,2-4 32,-1-5 8,-1 2-40,1-2 0,0-1 24,2 0 0,-2 0-24,3 0 0,2 0 24,-2-3 0,3-3-24,1-1 0,0-3 24,0 1 16,0-7-40,-2-2 0,1-1 32,2-1 16,-4-1-48,-1 4 0,-2-1 40,-1 4 16,-2-2-56,1 3 0,-1 2 40,-4 5 0,0 0-40,2 0 0,0 1 40,-2 2-8,0-2-32,0 1 0,0 1 32,0 0 0,0 0-32,0 1 0,0 4 24,0 2 8,0 2-32,0 3 0,0 7 16,0 2 8,1-1-24,1-1 0,-1-2 16,1-1 0,1 2-16,1-5 0,-2 0 8,1 0 0,0-3-8,3 0 0,2-1 8,4 0 0,-3-7-8,-4-1 0,-2 1 8,0-2 8,0-3-16,0 1 0,1-7 8,0 0 0,1-2-8,2-3 0,-1 0 8,2-6 8,-5 1-16,-1-1 0,-4 2 8,-1-2 0,-1 1-8,0 1 0,1 0 24,0 0-8,0 4-16,-3-7 0,-2 2 16,-4-1 0,4 7-16,-1 3 0,6 6 16,-3 4 0,2 0-16,0 0 0,3 0 8,-1 4 8,0 5-16,1-1 0,-2 7 8,-1 7 16,2-1-24,2 0 0,2 0 0,-1-2 8,2-1-8,3 1 0,-1-2 0,1 0 8,0-2-8,-3-1 0,3-3 0,1-6 0,-3-2 0,2 0 0,0 0 0,0 0 0,2-3 0,-2-3 0,1 0 0,0 0 0,5-5 0,5-5 0,6-5-8,6-2 8,-1-2 0,-1-4 0,1-2 0,-1 2 0,-2-6 0,-4-1 0,-3-3 0,-4 0 0,1-2 0,-2 0 0,0-1 8,-3-1 0,-2 6-8,0 0 0,-2 1 16,-1 4 0,-2 7-16,0 3 0,-2 6 32,1 5 0,-2 5-32,0 1 0,0 4 40,0 1-8,-2 2-32,-2 6 0,-1 4 48,-1 6-8,-3 3-40,0 4 0,1 1 48,-1 4 8,2-1-56,0 5 0,2 5 64,-1-2-8,2 2-56,0-2 0,2-3 64,2 0 8,0-20-72,2 0 0,-1 2 72,3-1 0,-2 1-72,-1-5 0,4 2 72,-2-3 0,-2-4-72,1-3 0,0 1 64,0-3 0,-2 1-64,1-2 0,1-1 32,-1-1 16,-1 1-48,4 1 0,-4-3 0,2 0 8,-1-3-8,1 1 0,1-1-56,-2 0 8,2-13 48,-1 1 0,-2 15-14567</inkml:trace>
  <inkml:trace contextRef="#ctx0" brushRef="#br5">24992 5622 10040,'0'0'0,"-3"0"0,1 0 0,1 0 16,-2 0 8,3 0-24,4-2 0,1 1 16,4-1 0,5 2-16,5-4 0,4-2-8,2-1 8,1 1 0,-2 5 0,1-2-72,-1 0 0,1 0 72,-2 0 0,-23 3-7480</inkml:trace>
  <inkml:trace contextRef="#ctx0" brushRef="#br5">15067 5343 5624,'0'0'0,"0"0"0,2-9 0,-2 9 216,5-11 8,-5 11-224,9-22 0,-9 22 608,12-18 8,-12 18-616,8-13 0,-8 13 784,3-10 16,-3 10-800,3-8 0,-3 8 568,0 0 0,0 0-568,0-5 0,0 5 288,-3 3 8,3-3-296,-11 8 0,11-8 200,-25 25 16,9-7-216,2 4 0,-2 4 200,0 0 0,1 2-200,1 2 0,2 2 168,1-1 16,2 3-184,3 5 0,1 2 192,2 1 16,-1 0-208,2-4 0,2-2 280,-3-2 0,0-2-280,3-5 0,3-1 288,0-1 8,3-3-296,0 0 0,1-1 264,1 0 8,1-4-272,-2-1 0,-1-6 224,-6 0 8,3-4-232,0-3 0,0 0 200,3-3 8,-4 2-208,-1-1 0,1 2 152,-2-3 8,0 0-160,0 0 0,0 0 128,0 0 0,0 0-128,0 0 0,0 0 56,0-3 8,0 2-64,2-1 0,-1-1 8,3-3 8,-4 0-16,3-2 0,-3 8-11568</inkml:trace>
  <inkml:trace contextRef="#ctx0" brushRef="#br5">20210 5842 4512,'0'0'0,"3"0"0,-3-3 0,0 0 0,0 1 0,3-7 0,6-5 0,-4-6 160,6-3 8,1 1-168,3 4 0,2 2 512,3-3 0,1 1-512,-4 1 0,-2 5 560,-1 1 0,-2 3-560,-1 1 0,-3 4 392,-1-1 8,-2 4-400,1 0 0,-2 0 512,1 0 0,-2 0-512,0 4 0,-1-1 496,1 4 8,-2 7-504,-1 6 0,-1 7 400,-2 5 8,-2 2-408,2-5 0,2-2 328,-7-3 8,3 0-336,2 0 0,2-1 248,1-1 16,1 1-264,2-3 0,2-1 216,-1-2 0,4-1-216,0-4 0,4-3 160,0-1 8,-1-6-168,6-1 0,-5-1 136,0-3 8,-1-2-144,4-1 0,-4-3 120,4-2-8,-4-1-112,1-4 0,-3-2 104,0-3-8,-1 0-96,-2 1 0,1 4 88,-3 1 16,0 1-104,-2-2 0,1 7 96,-3-2 8,3-1-104,-6-2 0,3 0 96,-3 2 0,1 1-96,-2 0 0,1 2 72,0 0 8,1 1-80,1 0 0,-1 5 72,2 2 8,0-1-80,0 0 0,0 0 72,0 1 0,0 1-72,0 0 0,0 0 56,0 0 8,0 0-64,0 0 0,0 0 40,0 0 16,0 0-56,0 0 0,0 0 32,0 0 16,0 0-48,0 0 0,0 0 24,0 0 16,0 0-40,0 0 0,0 0 16,0 0 0,0 0-16,0 0 0,0 0 24,0 0-8,0 0-16,0 0 0,0 0 16,0-3 0,0 3-16,0 0 0,0 0 32,0 0-8,0 0-24,0 0 0,0 0 40,0-3 0,0 3-40,0-1 0,0 1 56,0 0 8,0 0-64,0-2 0,0 2 80,0-3 0,0 0-80,0 3 0,0-3 96,0 2 8,0-1-104,0 2 0,-2-3 104,-2 1 16,4 0-120,-4 1 0,2 1 112,0 0 16,2 0-128,0-3 0,0 3 112,0 0 0,0 0-112,0 0 0,0 0 96,0 0 16,0 0-112,0 0 0,0 0 88,0 0 7,0 0-95,0 0 0,-1 0 72,-3 3 16,0-2-88,3 3 0,-1-1 48,1-3 16,-1 3-64,-1 0 0,3 3 48,0-4 0,0 2-48,0 0 0,0 6 48,0-2 8,3 0-56,-1 1 0,1 0 32,2-1 16,-4 1-48,3 0 0,0-1 32,0 0 8,2-2-40,1-1 0,0 1 24,-1-3 16,2 0-40,-2 0 0,1 0 16,1 3 8,0-6-24,-5 2 0,3 0 32,0-1-8,-2-1-24,4-1 0,-3-1 40,3 0-8,-3-1-32,3-3 0,3 0 40,1-2 0,-5 0-40,0-1 0,-1 1 56,-2-1 8,1-3-64,-1 4 0,-4-3 64,0 3-8,0-2-56,0-1 0,0 0 64,0 2 8,0-2-72,0 5 0,0-4 56,0 5 0,-2 0-56,-1 0 0,-1-1 56,4 3 0,0-2-56,0 5 0,0 0 56,4-2 8,-4 1-64,0 1 0,0 0 32,1 0 16,1 0-48,0 0 0,-1 0 24,5 5 16,-5 1-40,4 3 0,3-2 24,1 8 8,0-2-32,-3 3 0,-3-2 24,2-1 16,1 0-40,-3 1 0,-3 0 24,-2-2 0,1-2-24,1 1 0,0 3 16,0 0 16,0-2-32,0-1 0,0 4 16,0-4 8,0 1-24,0-1 0,1 1 16,1-2 0,1 1-16,3-1 0,-3 3 16,2-5 0,2 1-16,2-3 0,-4 0 0,2-3 8,0-1-8,-1-1 0,2 1 0,-2 1 16,-6-3-16,3 0 0,0-3 0,0 1 8,8-4-8,-2-3 0,3-2 0,-1 2 8,-1-4-8,1 3 0,0-1 8,-2 1 0,0-2-8,2 1 0,-2-6 8,-1 2 0,2-4-8,-1-1 0,0-1 24,-1 3 0,0-1-24,-2 3 0,-1-2 16,1 2 16,-5 8-32,1 1 0,-1-1 24,1 4 8,-2 2-32,0-3 0,0 2 32,0 3-8,0-3-24,0 3 0,0-5 16,0 4 16,0-1-32,0 0 0,0 2 24,0 0 16,3 0-40,-2 0 0,1 0 32,-1 2 8,5 9-40,1 0 0,-4 7 24,3-5 8,-2 7-32,2-5 0,-2 2 32,2-1-8,-3-2-24,1 1 0,1-3 16,0 1 8,1-4-24,-2 2 0,2-2 8,-1-3 0,-3 1-8,4 0 0,-2-1 0,1 0 8,2-2-8,2-1 0,-2 3-24,2-6-8,-1 0 32,1 0 0,-9 0-14367</inkml:trace>
  <inkml:trace contextRef="#ctx0" brushRef="#br5">21142 5278 10448,'0'0'0,"-1"0"0,-3-3 0,1-2 576,-1 1-8,1-2-568,1 2 0,1 4 872,-2-3 8,3 3-880,0-1 0,0 1 360,0 0 8,3 0-368,-2 0 0,1 0 0,1 1 0,4 4 0,9 4 0,2 3-16,7 1 8,-5 0 8,-2-4 0,-18-9-10544</inkml:trace>
  <inkml:trace contextRef="#ctx0" brushRef="#br1">6995 8174 2304,'0'0'0,"0"0"0,0 0 0,0 0 48,0 0-8,0 0-40,0 0 0,0 0 88,0 0 16,0 0-104,0 0 0,0 0 96,0 0 16,0 0-112,3-5 0,-3 5 120,9-18 8,-1 2-128,6-9 0,-1-1 296,7-2 0,-5-1-296,6-5 0,-5 0 432,1 0 0,3-2-432,0-2 0,2-3 520,-3-4 0,3 1-520,-3 1 0,1 1 432,3 3 0,-2 0-432,3-5 0,-3 0 336,3 1 8,0-4-344,4 1 0,-1 2 368,0 2 0,2 2-368,2 2 0,-5 7 328,2-2 8,-5 3-336,1 3 0,-1 2 264,-5 2 0,4 3-264,-1 6 0,1 7 200,1-1 8,-4 3-208,1 2 0,2 3 168,-3 0 8,3 0-176,-1 0 0,2 0 168,3 2-8,-5 0-160,5 0 0,-1 0 96,1-1 16,-2-1-112,-1-1 0,-4-1 72,0-1 8,1-2-80,3-3 0,-2-3 72,1-1 0,0-3-72,4 0 0,-5-2 48,5-1 8,-4 0-56,-1 1 0,3-8 56,-3 2 8,2-3-64,-2-3 0,1-6 40,1-3 16,1 1-56,1 1 0,2 2 40,-2-3 0,1 8-40,0-1 0,-1 4 40,-4 5 0,-1 0-40,0 1 0,-2 2 40,-2 0-8,-3 3-32,-1 4 0,-5 3 32,0 4 0,-2 1-32,1 1 0,-4 2 16,-2 0 8,0 0-24,1 0 0,2 0 16,-1 2 0,1 1-16,0 0 0,2-2 8,-1 2 8,7 2-16,-4-3 0,5 1 16,1 1 0,1-2-16,2-2 0,2 0 16,-2 0 8,2-4-24,3-3 0,1-2 40,4 0-8,-1-2-32,0-7 0,2 0 56,2 0 8,-3-2-64,0-3 0,-4-6 64,-1 0 8,0 3-72,-2 1 0,-1 6 72,-5-1 0,3 4-72,2-1 0,-6 1 72,0 2 0,-3 4-72,-2-3 0,1 3 16,-5 2 0,4 2-16,-6 0 0,-1 6-9024</inkml:trace>
  <inkml:trace contextRef="#ctx0" brushRef="#br1">7966 5380 3808,'0'0'0,"3"-2"0,0 1 0,3-2-32,-1 0-8,4-2 40,4-4 0,4 2-176,2-1 0,1 0 176,3 2 0,-1-2 0,0 4 0,4 0 0,3 1 0,8 1 112,2-2 8,0 0-120,-2 3 0,3 1 416,-3-3 8,-7 3-424,0 3 0,-5-2 520,-3 3 16,-1 0-536,-3 5 0,-2 3 472,-3 0 0,-6 1-472,1 2 0,-8 6 512,0 0 16,-8 3-528,-2-1 0,-2 0 464,-7 5 8,-1 1-472,-3 2 0,-1 5 424,-4 1 0,0 2-424,-2-2 0,-5 0 360,0 4 8,-1-4-368,1-1 0,-1-2 96,2-1 0,1-2-96,5 3 0,28-34-7656</inkml:trace>
  <inkml:trace contextRef="#ctx0" brushRef="#br5">19282 5760 2208,'0'0'0,"0"0"0,0 0 0,0 0 1088,0 0 8,0 0-1096,0 0 0,0 0 1192,0 0 0,0 0-1192,-1 0 0,-5 2 288,0 1 0,2 2-288,-2 2 0,2 0 120,-2 0 16,3 4-136,-1 0 0,1 7 72,-1-1 0,2-1-72,2-3 0,0-1 64,0 1 0,2-3-64,0-1 0,0-1 88,1-2 0,1 0-88,-1 0 0,6 0 152,-4-3 16,1 1-168,3-3 0,4 4 200,0-5 8,1 0-208,-1-8 0,0 0 216,-1-4 8,0 0-224,-1-1 0,-2-1 272,1-1-8,-3-1-264,2 3 0,-8-3 280,1 5 8,-2-1-288,0-2 0,0 1 288,0 1 0,-2-3-288,-4 1 0,-2 2 264,-1-4-8,-1 5-256,1-1 0,-2 1 272,-7 5-8,4 0-264,5 2 0,3 4 224,1 2 16,-1 1-240,1 2 0,-2-2 176,0 2 8,-2 4-184,6 3 0,-1-1 136,3 5 24,1-1-160,5 2 0,0-5 96,4 1 8,2-1-104,1-1 0,-4-2 80,2 0 8,2-1-88,4-3 0,3-2 40,4-2 16,-3-1-56,5-3 0,2-3 72,4-2 0,-3-4-72,0 0 0,-2-7 72,-3-1 0,0-2-72,2-4 0,-2-6 96,0-7 0,-3 4-96,-2-1 0,-1 0 120,0 3 0,-2 3-120,-5 4 0,-5 3 104,-2 1 8,-3 5-112,0-2 0,-3-1 152,-2 1 0,1 6-152,-1 4 0,2 5 152,-1 4 0,1 2-152,-3 1 0,-1 5 152,1 0 8,-3 6-160,-3 6 0,-2 9 136,-1 3 0,0 4-136,4 3 0,2 8 112,4 3 16,1 1-128,-3 3 0,4-3 88,2 0 8,1 2-96,0 1 0,0 0 80,1 0 0,2-2-80,1-7 0,1-9 72,0-1 8,0-6-80,-1-4 0,-2 2 71,-1-7 9,1-6-80,2-4 0,-8-6 72,2-4 0,1 0-72,1 0 0,0 0 88,0 0 0,0 0-88,0 0 0,-2-2 80,-2 0 16,-1-3-96,-2-5 0,0-6 96,3-3 0,-5-2-96,5 3 0,-1 1 112,1 1-8,3-5-104,-1 1 0,2-2 104,0 0 0,0 4-104,3 2 0,3-2 112,1 5 0,2 3-112,-5 1 0,3 2 56,0 0 0,2 0-56,3 1 0,2-2 16,1 1 8,-1 1-24,3-1 0,2 0 0,2 0 8,-4 1-8,2 0 0,-19 6-13543</inkml:trace>
  <inkml:trace contextRef="#ctx0" brushRef="#br5">25291 5715 4008,'0'0'0,"0"0"0,0 0 0,0 0 40,0 0 0,0 0-40,-1 0 0,-2 0 120,-2 0-8,2 2-112,0 4 0,-1 0 440,-1 1 0,-4 2-440,1 3 0,-1 2 504,1 6 8,2-1-512,5-5 0,1 1 432,3 1 0,1-3-432,-1-2 0,0-3 352,1 0 8,1-4-360,2 2 0,0-1 336,2 0 16,1 1-352,0-6 0,3 1 368,2-1 0,-4-1-368,1-5 0,-1 1 424,-1-3 8,1-4-432,1 1 0,2-4 424,0-5 16,-2 1-440,-1-1 0,-7 1 344,1-2 8,-4 1-352,1 0 0,-1 4 296,1-2 0,-2-3-296,-3 3 0,0-2 312,-2 1 0,1 0-312,-2 9 0,1 0 256,2 3-8,0 5-248,-2 1 0,2 1 216,0 1 0,-4 6-216,-3 2 0,-3 3 144,-3 5 8,3 2-152,5 1 0,0 1 120,4 2 8,0-1-128,2-1 0,1 0 64,-1-1 24,4-3-88,1 0 0,2 0 48,3 2 16,0-6-64,0 0 0,0-4 40,1-2-8,2-3-32,-2-2 0,-1-1 40,3 2-8,1-3-32,2 0 0,-1 0 32,3-3 0,0-3-32,-2 0 0,2-2 24,-1-4 8,-4-1-32,5 0 0,1-3 32,2-1 16,-1 1-48,-3-3 0,3 0 56,-4 0-8,-1 2-48,-1 5 0,0 0 96,-1 1-8,-4-2-88,-2 4 0,-2 3 88,-2 3 8,2 0-96,-2 0 0,-1 1 96,0 2-8,0 2-88,0 1 0,0-3 88,0 3 0,-1 0-88,-5 9 0,0 4 80,-1 4 16,0 3-96,1-1 0,2-2 56,-2 4 16,1-6-72,1-1 0,3-3 56,1-4 0,-2 0-56,-2-1 0,1 0 40,2-6 8,-1 2-48,2 0 0,2 2 40,1 0-8,1-2-32,0-1 0,2-3 24,1 1 16,1-2-40,3-2 0,1-1 23,3-2 17,6-4-40,-4 0 0,3-2 48,3-7 16,-2 2-64,-2-2 0,-1-3 72,-1 2 8,-2-2-80,-1 3 0,-2 1 80,0 1 16,-1-3-96,-2 1 0,-1 4 72,-3 5 0,-1 0-72,2 4 0,-3 2 48,-3 3 16,0 3-64,0-3 0,0 1 48,0 1-8,-3 3-40,0 1 0,-3 6 40,1 4-8,0 1-32,1 5 0,-2-2 32,0 1 0,3-2-32,0-4 0,1 1 24,0-1-8,2-1-16,0-3 0,0-5 16,0-1 0,2 1-16,0 0 0,0-2 8,1 0 8,1-1-16,-1 0 0,0 0 0,3 2 8,-1-4-8,1-1 0,2-3 0,0-1 8,2-3-8,1-2 0,-2-4 8,0 0 0,4-3-8,5-2 0,2-2 8,4-3 8,-1-1-16,3 1 0,0 3 24,1 0-8,-1-2-16,-2 7 0,-2 0 24,0 4 8,-4 4-32,-2 3 0,-3-1 48,-4 5 8,-1 0-56,-2 0 0,1 0 88,1 0 8,-2 6-96,2 1 0,1 2 88,-2 0 8,-2 2-96,3 1 0,-2 10 88,1-5 16,-2 5-104,-1-3 0,-3 0 104,-1-6 8,-1 3-112,-1-3 0,-1-2 96,-1 1 0,0-6-96,1 2 0,0-2 88,0-1 16,-1-2-104,-1-2 0,-3 3 112,2-4 8,-1 0-120,0 0 0,-2 0 128,-1 0-8,0 0-120,-1-4 0,1 3 120,-1-2 0,2 0-120,0 1 0,1-1 88,4 0 0,-1 1-88,2 2 0,2 2 8,-1 0 0,0-1-8,2-1 0,0 0-14863</inkml:trace>
  <inkml:trace contextRef="#ctx0" brushRef="#br2" timeOffset="-178543.52">11676 5595 1296,'0'0'0,"-3"4"0,-7 6 0,-3 6 0,-1 2 0,-1-1 0,10-1 0,5-16-976</inkml:trace>
  <inkml:trace contextRef="#ctx0" brushRef="#br5">20785 5811 3808,'0'0'0,"0"0"0,0 0 0,0 0-2864</inkml:trace>
  <inkml:trace contextRef="#ctx0" brushRef="#br5">20785 5793 2808,'0'0'0,"0"-2"0,0 2 0,0 0-2112</inkml:trace>
  <inkml:trace contextRef="#ctx0" brushRef="#br5">20809 5745 4120,'0'0'0,"2"-6"0,-2 3 0,0-2 72,1-3 8,3 0-80,0-2 0,-1-1 328,0 0 16,0 0-344,-3 3 0,4 2 672,0 0 0,-3 0-672,1 1 0,0 2 656,-1-4 8,-1 3-664,0 3 0,3 1 584,-3-4 8,0 2-592,0 1 0,0-1 448,0 2 0,0 0-448,0 0 0,0 0 328,0 0-8,0 0-320,0 0 0,3 0 296,-2 5 0,1 4-296,1 3 0,3 5 232,-5 6 16,3-3-248,-1 0 0,0 2 160,0-4 0,-2 2-160,2-4 0,-1-2 136,-2 1 0,-2 1-136,1-2 0,-1-2 120,1-1 8,-2-2-128,3 4 0,0 0 112,0 0 0,0-1-112,0-3 0,0 2 104,0 3 0,0-2-104,4-1 0,-1-8 88,3 2 16,1-5-104,-2 2 0,-1-1 88,-1-1 0,3 0-88,3 0 0,3-1 72,2-1 0,3-3-72,-1-4 0,-16 9-9896</inkml:trace>
  <inkml:trace contextRef="#ctx0" brushRef="#br5">20975 6051 1896,'0'0'0,"0"0"0,0 0 0,0 0 400,0 0 0,0 0-400,0 0 0,0 0 488,0 0 8,0 0-496,0 0 0,0 0 320,0 0 16,0 0-336,0 0 0,0 0 304,0 0 0,0 0-304,0 0 0,0 0 328,0 0 8,0 0-336,0-3 0,1 0 304,1-2 8,-1-3-312,3 0 0,1-2 360,2-1 0,0 0-360,0 2 0,1 0 384,0 1 16,-3-3-400,2 3 0,-1 2 376,-2-1 8,1 0-384,3 1 0,-2-5 376,1 0 0,0 1-376,2 0 0,-5-2 360,5 0 8,1-4-368,-3 2 0,2 0 360,-2-1 8,-1 2-368,-2-2 0,4-2 304,-5 2 0,1-2-304,-4 4 0,0 4 272,0 0 8,0 1-280,0-2 0,-2 1 240,-2 0 16,3 3-256,-2 1 0,0 2 232,3 3 0,0-3-232,0 0 0,0 2 200,0-1 0,0 0-200,0 2 0,0 0 168,0 0 0,0 0-168,-2 0 0,-1 0 136,2 0 8,-3 0-144,2 2 0,1 1 112,-1 3 8,0-5-120,2 1 0,2 3 96,0-2 8,-1 0-104,1-3 0,2 3 80,-3 0 0,2-3-80,5 2 0,-3-2 72,4 0 8,1 0-80,0 0 0,-1 0 56,0 0 8,-3 0-64,3 1 0,-1 3 32,-5 1 16,-2 0-48,1 0 0,1-2 24,1 0 8,-3 4-32,1 3 0,-1 4 24,2 5 0,-3-1-24,-3 2 0,0 0 8,2 2 8,-5 0-16,5-4 0,-2-1 40,0-3 8,3-2-48,0-3 0,3-2 56,-2-1 8,2-5-64,3 3 0,-3 2 80,2-3 16,0 3-96,2-4 0,2 2 96,1-4 0,3 3-96,-2-3 0,4-3 120,-1 0-8,4 0-112,-1-6 0,-4 3 96,0-5 0,1-1-96,0-1 0,0 0 72,-1 0 0,0-4-72,-4-2 0,-9 19-12040</inkml:trace>
  <inkml:trace contextRef="#ctx0" brushRef="#br1">6342 6795 2704,'0'0'0,"0"0"0,15-25 0,-1-2 0,7-8 0,-2 0 0,-3 1 0,2 1 128,-5 4 0,3 5-128,2 4 0,0 2 304,-6 3 0,6 7-304,-5 1 0,3 5 352,2 2 8,-4 3-360,2 3 0,2-1 320,-3 3 16,2 2-336,2-1 0,4 0 256,0 0 8,2 2-264,-1-7 0,-1 1 256,1 0 8,-2-4-264,4-2 0,0-4 240,-5-2 0,3 1-240,2-5 0,4-3 208,-1-4 8,1-1-216,3-1 0,-3-1 208,5-2 8,-5-3-216,0 2 0,-2-7 208,-1 2 0,1-2-208,2-3 0,-4-1 184,1-4 8,2 4-192,-2 6 0,2 3 152,-1-1 8,-1 6-160,-1 1 0,-8 2 128,3 3 8,-2 1-136,-4 2 0,3-3 104,-3 3 16,-2 0-120,3-1 0,-2 0 96,1 1 0,1 1-96,3-1 0,1 3 128,2-2 0,0 4-128,3 4 0,-3-2 112,0 5 8,3 0-120,-3 0 0,4 5 96,-5-2 16,0-1-112,-2-2 0,4-2 104,-5-1 16,-1-5-120,6 0 0,-4-2 96,3-1 16,-4 0-112,4-2 0,-1-1 16,2 0 8,-7-3-24,5 2 0,-8-4-16,0-2 8,0 7 8,-5 2 0,-8 12-7680</inkml:trace>
  <inkml:trace contextRef="#ctx0" brushRef="#br1">6452 6991 488,'0'0'0,"0"0"0,14-2 0,-14 2 8,37-5 16,-19 4-24,5-2 0,6-2 96,-1 1 0,1-7-96,3-1 0,1-2 152,-3-1 16,1-4-168,0 0 0,-1-6 232,-1 0 0,0 1-232,-3-4 0,1 2 216,0-1 8,3 2-224,-4-5 0,2 2 160,1-1 0,0-3-160,-2 2 0,2-4 160,-4 0 16,-3 0-176,4 3 0,-4 3 112,-1 2 16,3 2-128,0 1 0,-1 0 112,1 1-8,2 3-104,-7 0 0,-2 1 88,-4 5 16,-1-3-104,2 4 0,-1 1 88,-2 4 0,-3 4-88,2-5 0,-2 6 72,-2 2 0,1 2-72,-4-2 0,2 0 64,2 0 8,1 0-72,-5 0 0,3-2 40,-1 1 8,3 1-48,-3-5 0,8-2 16,-2-1 16,-1-2-32,3-3 0,-1-2 8,-2-3 8,3 1-16,-2 2 0,-1-1 8,-1 4 8,-2-1-16,1 0 0,2-3 32,1 1-8,-3-1-24,3 3 0,-6 0 32,3 1-8,5 0-24,-5-2 0,1 1 40,0 2 8,0-1-48,-4 3 0,1-3 64,-2 6 0,-4 1-64,1 0 0,2 2 72,-3-1 0,4 2-72,-4 2 0,3-1 72,-3-2 0,1 0-72,1-1 0,3 1 88,-3 0 0,0 0-88,5 0 0,-5-1 104,2-1-8,1 2-96,-1-3 0,2 0 80,1 0 8,1 0-88,-3 2 0,1-1 16,-1 1 8,1-1-24,-2 2 0,-4 3-3816</inkml:trace>
  <inkml:trace contextRef="#ctx0" brushRef="#br5">21025 6278 6928,'0'0'0,"0"0"0,0 3 0,0-3 168,1 1 16,-1-1-184,4 2 0,-4-2 624,7 11 8,-7-11-632,17 32 0,2-4 688,1 6 16,3 3-704,2-4 0,-2 6 544,0-5 16,-2 2-560,-1-1 0,0 0 368,-1 1 0,-3-4-368,-5-1 0,-1-2 360,-5 2-8,-2 0-352,-3 1 0,-2 1 272,-2-1 0,-2 1-272,-5 1 0,-4 5 240,-2-4 16,-5 0-256,-2 0 0,-5-1 136,-3 3 24,0-3-160,3 3 0,1-2 72,4 1 8,-4-5-80,1-3 0,27-28-10480</inkml:trace>
  <inkml:trace contextRef="#ctx0" brushRef="#br5">19473 6956 3712,'0'0'0,"0"4"0,4 5 0,-1 1 136,3 2 8,3 1-144,-1 0 0,2-3 272,-1 0-8,3-1-264,2-1 0,3-5 264,-2-3 0,2 0-264,-1-3 0,0-2 312,-4-1 0,2-3-312,2-1 0,3-5 464,-5 1 8,-1-4-472,0-8 0,2-1 520,1-7 8,-1 2-528,2 1 0,-3 1 456,2 3 8,-2 2-464,2-5 0,2-2 632,-1-2 0,-3 2-632,-2-1 0,-3-3 672,1 1 0,-5 1-672,1 1 0,0 4 584,-3 0 0,1 4-584,-4 8 0,-4 5 448,0 1 8,2 5-456,-1 2 0,3 4 376,0 0 8,0 2-384,0 4 0,-3 0 312,0 1-8,-2 7-304,-4 10 0,-1 12 216,0 5 8,1 4-224,0-1 0,1-4 168,1 0 0,2-1-168,-1-2 0,5-5 160,1 2 0,3-8-160,4 3 0,-1-2 120,0 1 16,2-2-136,4-1 0,-3-8 112,2 1 0,1-4-112,-1-2 0,2-2 104,0-3-8,0-2-96,-3-3 0,-1 1 79,1-3 1,3-3-80,-1 0 0,-1-2 88,4-4 8,-4-3-96,1-1 0,2-5 80,1-3 8,-2-1-88,1 0 0,-1-1 88,2 0 16,-4 1-104,1 2 0,-6 1 88,-1 5 8,-2-5-96,0 1 0,-3 4 96,-3 2 16,0 1-112,1-1 0,1 1 104,-1 3 16,-1 2-120,0 0 0,-1 1 120,-1-3 0,1 7-120,-3 1 0,1 0 112,0 3 0,-1 3-112,-1 2 0,-4 4 104,-2 4 0,3 4-104,1-2 0,3 1 88,1-1 16,5 3-104,-2 3 0,1 1 72,-1 1 8,3 1-80,5 0 0,-1-2 40,2 1 16,1-3-56,0-1 0,2-5 40,1-4 0,2-1-40,-3-1 0,-1-2 16,1-3 16,1 0-32,-3-3 0,0 0 8,-1-3 8,3 0-16,2-5 0,1-2 8,-4-2 16,8-2-24,-3-11 0,2-1 16,0-5 0,2 2-16,0-3 0,3 1 16,-1 1 16,2 1-32,0-2 0,1 8 16,2 0 8,-5 8-24,-2-3 0,-1 2 40,-4 4 0,-4 4-40,1-1 0,-2 3 48,-7 6 0,2-3-48,1 0 0,-1 0 48,-1 0 8,4 2-56,-2 2 0,0-1 56,3 0 8,-1 2-64,-1 4 0,4 0 40,-2-1 16,3 3-56,-1-1 0,4 4 56,-3-1-8,-1 3-48,1-2 0,-5 4 56,1-2 0,-1 2-56,-3-4 0,2 5 48,0-6-8,-2 0-40,-1-1 0,-1-4 48,-2-2 0,-1 2-48,4-1 0,-4 0 56,1-2 0,-3 2-56,-3-1 0,-5-1 56,-2 1-8,-3 0-48,2-3 0,-6 0 40,-1 1 8,0-4-48,-1 0 0,5-6 8,-4 2 8,3-5-16,2 1 0,19 8-15287</inkml:trace>
  <inkml:trace contextRef="#ctx0" brushRef="#br5">17091 6757 6928,'0'0'0,"0"0"0,-3 0 0,3 0 216,-2 0 0,2 0-216,-5 0 0,5 0 536,-3 0 8,3 0-544,-2 6 0,2-6 544,-2 17-8,2-17-536,-9 39 0,3-13 360,-1 5 0,2-2-360,0-2 0,5-6 256,1-1 16,3-1-272,-1-2 0,3-5 216,0-2 0,0-4-216,-3 0 0,0-6 208,1 0 8,4 0-216,0-3 0,3-2 176,4 1 16,-2-6-192,1-5 0,2-2 184,-1-8 16,0 5-200,1-6 0,-3 4 216,0-1 8,-3 1-224,-1-1 0,0 5 240,-6 1 8,-2 1-248,-1 2 0,-1 2 256,-2 0 8,-4 2-264,1-1 0,0 1 248,-3 2 8,1 4-256,-5 2 0,1-1 240,-1 1 0,-1 2-240,2 2 0,-1 1 256,3 3 0,-1 0-256,3 3 0,1 2 216,4-2 0,-4 4-216,3-1 0,2-1 152,-1 7 0,2-1-152,1 2 0,1-2 40,4 2 0,0-1-40,1-4 0,-2-2-8,2-4 0,-1 0 8,0-4 0,-5-4-12096</inkml:trace>
  <inkml:trace contextRef="#ctx0" brushRef="#br5">17263 7003 8336,'0'0'0,"3"1"0,-2 4 0,5-2 0,3-3 8,-1 3-8,4-1 0,-5-2 32,2-2 0,2-1-32,4 0 0,2-2 24,2-1 16,0-3-40,0-3 0,-1-5 112,2-2 16,-1-1-128,0-5 0,0-1 288,0-2 8,0-1-296,-1 0 0,-3 2 360,-1-1 0,-1-1-360,2 3 0,-2-7 472,1 2 8,-2-1-480,-4 2 0,1 1 456,-3-5 8,0 4-464,-1 7 0,-2-3 424,0 4 0,-3 4-424,0 7 0,-3 2 360,-1 3 8,-2 3-368,3 3 0,2 3 296,-2-3 8,-3 8-304,-3 4 0,-2 9 288,-1 4 8,1 3-296,2 0 0,3 8 288,3-2 0,3 2-288,-3-1 0,3 3 256,3-4 8,-3 0-264,3 2 0,-3-4 216,2 1 8,2-1-224,-1-1 0,1-1 200,1-1-9,2-5-191,2-3 0,2-6 152,5-3 8,-6-1-160,-1-5 0,-3-3 128,-3-2 8,-3 1-136,0-2 0,1-2 104,-1 1 16,0-5-120,3 0 0,-2-5 120,1-4-8,-2-7-112,-2-1 0,-2-3 104,3-5 0,-7 1-104,4 3 0,-6 5 80,1-1 8,2 4-88,0-2 0,0 2 56,1 2 0,0 5-56,-1 1 0,5 5 24,1 4 16,1 1-40,0 1 0,0 0 16,0 0 0,0 0-16,1 0 0,1 0 0,0 0 8,0 0-8,2 0 0,7 0 0,1 3 8,3 3-8,2-5 0,5 4 0,2 3 0,-2 1 0,-4-6 0,-1 3 0,0-4 0,-5 1 0,1 0 0,-3 3-40,-1-1 0,-1-2 40,-5-3 0,-3 0-13599</inkml:trace>
  <inkml:trace contextRef="#ctx0" brushRef="#br5">18346 6813 4416,'0'0'0,"-5"0"0,5 0 0,-3 0 688,3-3 0,0-1-688,0 1 0,0-1 456,0 1-8,0 0-448,0 3 0,0-4 496,0 2 16,0 1-512,0-1 0,0 2 456,0 0-8,0 0-448,0 0 0,3 2 344,-3 5 8,5 3-352,-4 12 0,5 6 352,0 6 8,-1 3-360,1-5 0,-1-2 320,2 1 16,-4-4-336,0-1 0,-1-5 304,1-2 8,-3-1-312,3-3 0,-2-2 328,1-2 0,0-3-328,-2-1 0,0-1 304,0-3 16,0 0-320,1-1 0,-1 0 264,0-1 16,3 1-280,-3-1 0,0-1 248,0 0 16,0 0-264,0 0 0,0 0 232,0-1 8,0-2-240,0-1 0,0-8 232,0-3 0,5-8-232,-4-1 0,2-7 192,1-1 16,1-4-208,6 4 0,-3-1 184,3 1-8,1-2-176,0 2 0,-2 5 144,0 1 8,-1 1-152,6 7 0,-1-2 128,3 4 0,-2 5-128,-1 2 0,-2 0 104,-1 6 16,1 0-120,-1 3 0,-1 3 72,-5-1 0,3 2-72,1-1 0,0 3 48,3 3 8,-1 4-56,0-2 0,-7 4 56,4-2-9,-5 3-47,0-3 0,0 1 64,-3 0 0,0 0-64,0 3 0,-4-2 80,-1 2 0,-4-1-80,-2-1 0,-1-2 80,-2-1 16,1 0-96,0-1 0,1-1 96,-2 0 0,1-4-96,0-2 0,0 0 112,0-4-8,1-2-104,1 2 0,0 0 120,2-2 8,1 1-128,1-2 0,1-1 104,3-1 16,0-2-120,1 1 0,1 2 16,-1-4 8,0 3-24,2-4 0,4 3 0,-1-1 0,0 2 0,0 0 0,-3 5-13383</inkml:trace>
  <inkml:trace contextRef="#ctx0" brushRef="#br5">18877 6867 6824,'0'0'0,"2"-6"0,1 3 0,5-5-8,-2-3 0,6-1 8,-1-2 0,1 0 16,0 1 8,0-2-24,2 4 0,0-7 368,0 2 8,-2 2-376,-2-2 0,-3 3 544,0-7 16,1 3-560,-4 0 0,0 0 656,-4-2 8,0 1-664,0-2 0,-2 3 528,-1-1 8,-3 1-536,-3 1 0,-1 3 424,-2 1 0,0 3-424,1 1 0,3 2 320,1 3 16,4 3-336,-6 1 0,3 1 280,0 4-8,-2 2-272,-4 4 0,1 8 224,-1 6 16,0 5-240,1-3 0,5 1 168,0 2 8,4 2-176,-1 0 0,3-3 128,3 4 0,1-7-128,1 2 0,3 0 88,0-2 0,-2 0-88,6-5 0,1-5 80,0 1 0,1-7-80,1-1 0,-4-4 96,1 0-8,2-6-88,1 2 0,-1-2 136,-2-2 0,5-4-136,-4 0 0,4-4 144,1-4-8,-2-1-136,-3-2 0,3-3 144,2 0 16,-4-3-160,0 2 0,-5 3 160,-1 1 8,-1 1-168,-2 1 0,-1 7 160,-1 2 0,-3 0-160,0 3 0,0 3 168,2-3-9,-2 0-159,0 2 0,0-1 112,0 0 16,0 2-128,0 2 0,0 1 88,0 3 8,0-3-96,-2 8 0,-2 1 56,-2 10 16,4 1-72,-2-1 0,4-2 40,4 1 0,-1-2-40,3-2 0,1-3 32,2-2 0,0-3-32,-1 2 0,-2-2 32,1 1-8,2-2-24,4-1 0,-4-4 16,0 0 16,2-1-32,-1-2 0,-1-2 8,-1-1 8,1 0-16,1 0 0,-3-3 8,2-1 0,1-2-8,0-3 0,3-2 8,2-1 16,1-2-24,-2 1 0,-6-2 32,-1 1 8,0 1-40,-4 3 0,1 3 48,-4-2 8,-4-2-56,1 2 0,0-1 72,-3 2 8,-1 2-80,-5-6 0,0 2 104,-3-4-8,-1 4-96,3 3 0,-1 2 88,-1 4 8,4 0-96,-1 2 0,3 4 96,2 2 0,0 0-96,0 4 0,0 2 64,1 0 0,-2 2-64,4 2 0,-3 2 24,3-4 16,2 2-40,2 8 0,6 1 8,1 3 0,2-3-8,0-6 0,-9-17-13903</inkml:trace>
  <inkml:trace contextRef="#ctx0" brushRef="#br5">19677 6556 9240,'0'0'0,"-3"0"0,1 0 0,1 0 176,-1 0-8,2 0-168,2 0 0,-1-1 264,4-1 0,1 0-264,9-1 0,9 0 560,2-3 0,2 0-560,1 3 0,2-3 536,2 2-8,2 3-528,-1 1 0,3-3 304,0-2 0,-1 4-304,-2 1 0,-4-3 280,0 0 0,-5 0-280,1 0 0,-26 3-10104</inkml:trace>
  <inkml:trace contextRef="#ctx0" brushRef="#br2" timeOffset="-182902.26">9366 6508 3616,'0'0'0,"-14"16"0,-15 20 0,-21 22 16,-13 19 8,-1 2-24,-3-5 0,1-6 184,-1 2-8,3-5-176,3-5 0,5-4 296,4-7 8,4-5-304,5-2 0,7-3 312,2 0-8,5-6-304,8-4 0,2-6 184,8-5 8,1-5-192,8-6 0,7-7 80,2-4 8,5-7-88,6-7 0,-18 18-4336</inkml:trace>
  <inkml:trace contextRef="#ctx0" brushRef="#br0" timeOffset="-170457.63">10981 7869 1104,'0'0'0,"0"0"0,-4 3 0,4-3 96,-7 4 0,7-4-96,-2 2 0,2-2 472,-4 1 0,4-1-472,-1 0 0,1 0 648,-4 0 0,4 0-648,-2 0 0,2 0 600,0 0 0,0 0-600,0 0 0,0 0 368,0 0 0,0 0-368,0 8 0,0-8 248,0 8 16,0-8-264,2 12 0,-2-12 224,4 7 0,-4-7-224,1 11 0,-1-11 208,4 5 8,-4-5-216,9 7 0,-9-7 248,11 6 16,-11-6-264,14 6 0,-14-6 264,21 6 8,-21-6-272,23 2 0,-23-2 256,19-2 0,-19 2-256,21-4 0,-21 4 272,27-14-8,-27 14-264,27-17 0,-11 7 256,-1-4-8,1 2-248,1-2 0,-3 2 280,-2-3 8,0-1-288,-2-1 0,4 0 264,2-6 0,1 3-264,-3 2 0,-2 2 224,-2-1 0,3 0-224,2-3 0,7 1 176,-1 2 0,3-2-176,-5 1 0,3 0 144,0-1 0,0-1-144,1-1 0,-1 3 120,0-3 0,0 2-120,-1 4 0,1-2 104,-4 1 0,0 3-104,-4 1 0,-4 1 80,2 2 0,-5 0-80,4 1 0,-2 5 72,0 1 8,3-3-80,-1 2 0,1 0 64,0 0 0,-2 3-64,-1 0 0,-3 0 64,-1 0 0,-1 0-64,0 0 0,3 2 64,-6 2 0,1-1-64,1 2 0,-1 0 40,-2 1 16,3-3-56,-3 5 0,-3 0 56,1 0-8,-3 1-48,4-2 0,1-2 48,0-1 0,0 0-48,0 0 0,0-4 40,0 2 16,0-1-56,0-1 0,0 0 64,0 0 0,0 0-64,0-1 0,0-1 48,0 2 8,0-4-56,3-4 0,2 1 56,2-7 8,1-2-64,1-1 0,4 4 40,-2-2 16,2 2-56,3 2 0,-2 3 48,1 3 0,-2 1-48,3 0 0,-5-2 40,-1 3-8,1 1-32,3-5 0,5-4 24,-2 2 0,-1-3-24,3 3 0,2 1 16,0 0 0,2-2-16,-1-1 0,4 0 16,3 0 0,-2 0-16,1 0 0,2 2 8,-1 1 8,0-2-16,-5-1 0,-1 1 8,-1 1 0,-1-1-8,-1-3 0,1 1 16,-3-2-8,2 2-8,-2-4 0,3 3 8,-3-8 0,-1 5-8,-1 0 0,-2-1 8,-1 5 0,-5 0-8,1-1 0,-5 2 8,-1 2 0,1 0-8,-4-3 0,0 0 0,0-1 8,-4 1-8,1-3 0,2 0 16,-2 0 0,-1 0-16,-1 4 0,-1 1 16,0 1 8,1 2-24,-1 3 0,3 3 40,2 1 8,1 0-48,-3 0 0,3 0 40,0 0 16,0 1-56,0 6 0,0 2 48,0 0-8,0 6-40,0 1 0,3 5 16,-3-1 16,4-1-32,2-3 0,-6-16-10824</inkml:trace>
  <inkml:trace contextRef="#ctx0" brushRef="#br2" timeOffset="-182303.93">10633 6884 1896,'0'0'0,"-8"6"0,-1 5 0,-14 10 288,-2 4 8,0 3-296,-3 4 0,1 0 464,1 3 0,-6 1-464,-2 1 0,-3-1 432,-6 0 0,3-2-432,-3 4 0,2 2 320,2-1 0,4-3-320,2 0 0,1-5 400,5-3 0,0 0-400,1 2 0,4-7 328,-4 3-8,8-8-320,4 0 0,-1-6 256,7-1 0,3-6-256,4 2 0,1-7 160,1 0 0,4-4-160,6-1 0,-11 5-5400</inkml:trace>
  <inkml:trace contextRef="#ctx0" brushRef="#br0" timeOffset="-169194.01">12161 7633 1600,'0'0'0,"0"0"0,-4 0 0,4 0 808,-3 0 0,2 0-808,-1 0 0,0 0 680,1 1-8,-1 3-672,2 2 0,-5-1 272,1 2 8,4 1-280,-2 6 0,2 1 280,0 0 0,0-3-280,2-1 0,1-4 200,0-2 0,2-2-200,1-2 0,2 1 152,2-2 16,2-3-168,4-2 0,4-2 296,4-5 8,-1 1-304,1-3 0,-6-1 384,6 0 8,-5 0-392,-2-4 0,-3 0 464,-3 2-8,-3-3-456,0 1 0,-2 5 552,-6 2 8,0 0-560,0-1 0,-6 5 568,0-3 8,-3 3-576,2 1 0,-4-2 464,-1 3 8,-1 3-472,-1 1 0,-1 2 400,-1 0-8,2 5-392,-1-1 0,3 7 344,1 4 8,0-4-352,-1 4 0,3 0 280,2-3 24,0 5-304,4-1 0,3 2 152,3 0 0,4-2-152,-3-1 0,6 0 64,1-1 0,-3-1-64,-2-3 0,-6-10-10800</inkml:trace>
  <inkml:trace contextRef="#ctx0" brushRef="#br0" timeOffset="-168669.17">12541 7270 4720,'0'0'0,"0"0"0,0 0 0,0 0 80,0 0 0,0 0-80,0 0 0,0 0 64,0 0 0,0 0-64,0 0 0,0 0 536,0 0 8,0 0-544,0 0 0,0 0 800,0 0 0,-6 8-800,1 4 0,1 7 624,-1 7-8,3-1-616,-1-1 0,-2 4 712,2 2-8,3 0-704,-2-3 0,2-4 592,-4 2 8,4-3-600,4 0 0,-4-3 472,2-1 0,-2-5-472,3 1 0,0-2 400,-1-1-8,1-7-392,1 1 0,0 0 312,3-1 8,2-4-320,4 2 0,5-2 264,0-2 16,4 0-280,-1-3 0,3-2 144,0 0 0,0-1-144,-1-4 0,2 2 64,-3-1 0,-5-4-64,2-2 0,-1-4 64,-2-2 0,0-3-64,-1 3 0,-15 23-11256</inkml:trace>
  <inkml:trace contextRef="#ctx0" brushRef="#br1">157 2506 8840,'0'0'0,"0"0"0,-3 0 0,3 0 288,-3 0 0,3 0-288,-2 0 0,2 0 616,0 0 8,0 0-624,0 0 0,0 0 416,0 0 8,0 0-424,0 0 0,0 0 232,0 5 16,0-5-248,-6 19 0,-2 1 160,1 4 8,3-1-168,-3-3 0,3-3 104,1-2 16,-5-3-120,1 4 0,2-3 112,2-1 0,3-3-112,-2-2 0,2 1 88,0-3 8,0 1-96,0-2 0,0-1 48,0 0 16,2 0-64,-2-1 0,3 1 40,-3-2-8,3 1-32,-1-2 0,-2 0-9848</inkml:trace>
  <inkml:trace contextRef="#ctx0" brushRef="#br1">255 2506 7136,'0'0'0,"0"-3"0,0 3 0,0 0 8,0-1 0,0-1-8,0 2 0,0-3 16,0 2 0,0-1-16,0 1 0,-3 1 392,3-4 0,-3 4-392,3 4 0,-3-1 464,-2 3 16,2 3-480,0 4 0,-5 6 456,0 5 0,-2-1-456,2-4 0,3-3 440,0 0 0,2-3-440,-2 2 0,-3-2 368,8-5 0,-2 0-368,1-1 0,1 1 256,0-1 0,0 1-256,0-5 0,1 1 136,1-2 0,-2 0-136,4-2 0,-4 0-9176</inkml:trace>
  <inkml:trace contextRef="#ctx0" brushRef="#br1">466 2987 5520,'0'0'0,"-2"-4"0,2 4 0,-3 0 32,3-2 8,-3 2-40,3 2 0,-4 2 88,4-2 8,-4 2-96,-3 0 0,-1 5 296,1 4 8,-5 2-304,7 0 0,-3 1 368,4 0 0,0-1-368,1-2 0,3-3 352,0-1 0,3-1-352,-3-2 0,0 0 304,4-2 8,0 1-312,0-2 0,2-2 256,0 1-8,-1 1-248,3-3 0,-1 3 192,-3-3-8,6-3-184,1-3 0,0-2 168,4-4 0,1-4-168,1 1 0,-2-2 136,0-2 8,-1-2-144,-1 0 0,-5-2 112,0 4 16,-1-3-128,-3 3 0,0 1 96,-1-1 16,-3 2-112,-3 2 0,-1 2 160,-3 2 0,1 4-160,0 2 0,3 4 200,-5 1 8,2 1-208,-6 4 0,2 2 184,-6 4 16,2 2-200,3 2 0,0 3 160,-1 5 8,7-2-168,-3 2 0,5-3 56,3 3 0,-3-3-56,1-2 0,2-18-8952</inkml:trace>
  <inkml:trace contextRef="#ctx0" brushRef="#br1">804 2522 6728,'0'0'0,"0"-3"0,-6-2 0,4 2 48,2-6 0,-3 1-48,3 3 0,-4 5 96,4 0-8,-4 4-88,1 0 0,-5 5 440,2-1 0,-3 8-440,-2 6 0,1 2 448,-4 9 0,-1-4-448,4 3 0,4-4 400,-2-3-8,4 7-392,-3-2 0,4 4 344,0-4-8,1 0-336,-2 1 0,3-3 264,2 2-8,2-5-256,-2-1 0,0-7 216,0 1 0,5-4-216,-2 0 0,-2-7 160,6 0 16,-5-2-176,4-2 0,-4-1 112,1 1 16,-3-3-128,5 0 0,-1 0 88,0-3 0,2 1-88,1-1 0,-3 0 72,3-1 8,1-1-80,3-6 0,-1-4 88,1 1 0,2-4-88,-3 3 0,1 1 80,-6 4 8,4-1-88,-4 0 0,1 3 48,-1 2 0,-3 3-48,-2 1 0,0-3 32,0 4-8,-3 1-24,3 0 0,0 0 8,0 0 16,0 3-24,0 3 0,-7 7 0,2 3 8,-1 1-8,3-1 0,3-1 0,3 0 0,-3-1 0,0-6 0,0-2-24,3-2 8,0 1 16,-1-2 0,-2-3-9464</inkml:trace>
  <inkml:trace contextRef="#ctx0" brushRef="#br1">871 2773 7936,'0'0'0,"-1"0"0,1 0 0,-3 0-48,3-2 0,-4 2 48,4 2 0,-3 0-184,1-1 0,2 1 184,-3 1 0,3-2-96,0 5 0,0 3 96,0 5 0,0 6-112,3 4 16,-3 0 96,0-6 0,0-18-5304</inkml:trace>
  <inkml:trace contextRef="#ctx0" brushRef="#br1">950 3082 6520,'0'0'0,"2"-6"0,4-1 0,2-4 72,2-7 8,5 0-80,-1-3 0,2 0 168,5-7 0,-3-1-168,-1-1 0,6 0 424,-2-2 8,-2 2-432,-1 0 0,-2 2 840,-5 1 8,2 1-848,-1-2 0,-6-1 648,2-1 8,0 0-656,-5 0 0,-3 1 504,0 1 0,-3 4-504,3 6 0,-4 7 416,0 2-8,2 3-408,-4 4 0,6 3 288,-2 3 8,-6-1-296,0 8 0,0 3 232,-2 2 8,-1 8-240,0 1 0,1 11 168,2-2 8,-2 5-176,1 0 0,-5 1 128,0 0 0,-2 10-128,2 7 0,-4 7 88,3 7 0,-2-3-88,1-3 0,-2-4 64,0-5 8,4-3-72,-1-6 0,4-5 64,0-3 0,3-6-64,3-2 0,-1-9 48,6-5 8,-3-4-56,3-4 0,0-4 40,3-5-8,-3 0-32,0 0 0,0 0 8,0 0 0,0 0-8,0-5 0,0 2 0,0-7 0,0-3 0,2-3 0,-2 16-11240</inkml:trace>
  <inkml:trace contextRef="#ctx0" brushRef="#br1">1228 2957 7432,'0'0'0,"4"-11"0,2-7 0,5-13 48,4-8 8,0 3-56,2-4 0,3 5 160,2 1 8,-5 0-168,-2-4 0,0 2 208,-4-1 24,-5 2-232,2 4 0,-4 2 304,0 3 0,-4 5-304,0 6 0,3 3 472,-3 4 8,0 5-480,-3 2 0,0 2 464,2 2 16,-6 9-480,-4-1 0,-5 11 400,-5 7 16,6 7-416,4 1 0,0 7 328,0 0 8,1 7-336,-1 1 0,-3 1 232,2 5 0,-3 1-232,1-1 0,-4-1 200,3 2 0,0-2-200,5-5 0,-1-3 168,4-5 8,-1-6-176,4-5 0,-3-8 160,2-6 8,5-2-168,-2-8 0,2-2 112,0-3 16,0-4-128,0 0 0,0 0 72,0-2 8,0-1-80,0-3 0,2-1 16,-2-3 16,2-3-32,1-3 0,-3 16-10704</inkml:trace>
  <inkml:trace contextRef="#ctx0" brushRef="#br1">1301 3132 5320,'0'0'0,"0"0"0,0 0 0,0 0 80,0 0 8,3 0-88,-3 0 0,4-2 328,0 0 0,6-1-328,8-2 0,4-3 344,4 0 8,0-2-352,-5-1 0,1-2 408,-3 1 16,-1 1-424,-5-5 0,4 2 448,0-2 8,-6 2-456,0-5 0,-3 3 512,-1-2 0,-6 0-512,6 2 0,-4 3 480,1-2 0,-4 2-480,-4 0 0,1 5 368,-2 1 0,2 5-368,3-2 0,-7 1 280,2 0 8,-1 3-288,0-4 0,1 3 208,2 1 0,-5 5-208,0 2 0,-2 8 160,2 0 0,0 4-160,1 3 0,1-3 96,3 3 8,-2 0-104,5 0 0,0-2 80,0 3 8,1-1-88,3-6 0,-1-3 56,0 0 0,0 0-56,2-3 0,-3 0 24,6-4 8,-4-1-32,-1-1 0,2-1 24,-1 0-8,-1-1-16,4 1 0,-4-3 8,2-3 8,1-1-16,2 0 0,3-3 8,-3-1 0,6-2-8,-2-3 0,-4-2 0,1 0 16,2-1-16,0 2 0,0-3 0,0-1 8,-4 4-8,-1-4 0,-1 0 0,-2-1 8,4 4-8,-2 0 0,-2 4 0,0 1 0,0 5 0,-1 0 0,-2 1 0,0 4 0,0-3 0,0 3 0,0 0-8,0 0 8,0 0 0,0 3 0,0 1-24,0 1 16,0 6 8,-5 1 0,-1 6-40,-2 6 0,4 0 40,1-5 0,1-4-72,-1 2 0,3-4 72,-3 2 0,3-9-96,-3 1 8,3-1 88,0-2 0,3 2-120,-3 1 8,3-3 112,2 3 0,2 1-144,1 0 0,-2-1 144,2-4 0,3 5-144,-3-3 0,3 2 144,-3-6 0,1 1-136,-1 0 8,0-2 128,1-2 0,3 0-112,-4 1-8,3-2 120,2-2 0,-1-3-80,2-2 8,2 3 72,-2-6 0,-1 0-48,3 1 8,-6 1 40,2-5 0,-5 1-24,-2-1 16,1 3 8,1-3 0,1 2-8,0-2 8,-2-2 0,-1 0 0,-5-1 0,0 1 0,0 0 0,0 6 0,-5 4 0,2 0 0,3 4 0,-3 0 0,-1 2 0,3 1 8,-2 1-8,-1-3 0,1 3 8,2 0 16,-2 3-24,-4 0 0,-1 5 8,1 1 8,-5 4-16,2 2 0,-1 5 8,4 1 8,-1 0-16,5-4 0,0 2 16,3-5 0,0 2-16,3-4 0,-3 3 8,3-1 0,-3-3-8,3-3 0,-1-3 8,1 2 0,-1-1-8,3-2 0,3-1 8,-4 1 8,3-2-16,-2 1 0,-2 1 8,-1-1 0,3-2-8,1 1 0,2-2 8,-1-2 8,0 1-16,1-6 0,3-1 16,4 0 16,-4-5-32,-1 0 0,1-3 32,-4-1 16,4 1-48,0 5 0,1-4 64,-1 0 0,-3 1-64,1 0 0,-5 2 48,3 0 16,-3 4-64,-1 5 0,-3-1 72,0 2 0,4 1-72,-4 1 0,0 0 72,0 0 8,0 0-80,0 0 0,0 0 72,0 4 8,-4 4-80,1 5 0,-4 4 64,1 8 0,0-3-64,4-3 0,-1-7 48,0 3 0,0-1-48,3-1 0,0-2 40,0-4 0,0 3-40,0-3 0,3-2 40,0 2-8,0-4-32,-3 2 0,2-5 32,2 3-8,-4-3-24,4 0 0,0-3 16,-1 3 16,8-8-32,1-4 0,9-3 8,1-5 8,-2-1-16,-4 0 0,0 4 8,-1-4 16,-2 1-24,-2 3 0,1 2 8,-5 3 0,0 1-8,-3 4 0,0 1 0,-4 6 0,0 0 0,0 0 0,0 0-8,0 0 0,0 3 8,0 0 0,0 0-32,0 1 16,0 7 16,0 4 0,3 0-56,-3 4 16,3-7 40,2 3 0,-2-1-96,2-2 16,1 0 80,-1-3 0,5 0-88,-3 1 0,4-2 88,0-3 0,-11-5-9224</inkml:trace>
  <inkml:trace contextRef="#ctx0" brushRef="#br1">2658 2908 6224,'0'0'0,"-3"0"0,3 0 0,-3 0 144,3 0 0,-2 0-144,2 0 0,-4 0 424,3 0 8,-2 0-432,0 0 0,-5 0 440,1 3 0,3 1-440,0 1 0,-3-5 320,0 4 8,3 3-328,-3 0 0,2 1 224,2 3 0,-5-3-224,2 2 0,2-1 184,-4 0 8,5-2-192,-4 2 0,4-4 184,0 0 8,1-1-192,2 0 0,-3 1 168,3 2 16,3-4-184,-3 5 0,5 0 160,-2 0 8,0-1-168,1 1 0,-4 0 152,1 2 16,1-2-168,3-3 0,-2 0 152,-3-2 0,4 2-152,0 0 0,0 2 144,2-4 8,2-2-152,3 1 0,-3 0 120,5 1 16,0-3-136,1 0 0,3-3 144,0 1 8,-1-1-152,3 0 0,-1-2 144,-2-2 8,1-1-152,-3 1 0,-3-4 144,0 1 8,0 2-152,-4 0 0,4-2 128,-3 5 8,2-6-136,-2 0 0,3-3 112,0-4 8,-3 4-120,-1 0 0,1-1 96,-2 3 16,-5-2-112,2 3 0,-3 2 104,0 2 8,0-4-112,-3 4 0,-1-4 112,-2-2 8,1 3-120,-2 5 0,2 2 120,2 1 0,0 2-120,2 0 0,-6 2 128,1 1 8,1 7-136,-3 3 0,2 10 136,-6 0 0,1 1-136,8 1 0,-1 1 112,1-2 16,6-1-128,1-2 0,-1 0 88,5-1 8,-1-4-96,4 1 0,0-6 80,0-5 16,7 1-96,-2-2 0,3-2 64,4 0 8,1-1-72,0-4 0,2-4 0,3-2 8,-7-5-8,-1-4 0,-21 17-11640</inkml:trace>
  <inkml:trace contextRef="#ctx0" brushRef="#br1">3303 2418 4912,'0'0'0,"0"0"0,0 0 0,0 0 32,0 0 0,0 0-32,0 3 0,0-3 184,-6 11-8,6-11-176,-11 20 0,2-2 192,2 5 0,-3-2-192,6-3 0,-3-1 144,2-1 8,-1-2-152,1-1 0,-1-3 96,5 0 0,-3-2-96,4-3 0,-2 1 56,2-2 8,0 2-64,0-2 0,0-4-4752</inkml:trace>
  <inkml:trace contextRef="#ctx0" brushRef="#br1">3365 2406 6424,'0'0'0,"0"2"0,0 1 0,0-3-144,0 1 0,0 1 144,0 0 0,0-1 40,0 0-8,0 2-32,0-3 0,0 3 240,-4 2 8,1 7-248,-5 6 0,0 4 360,-1 3-8,1 2-352,-4-2 0,5-1 512,-2-3 8,1-1-520,-4 1 0,5-1 360,-3 1 8,2-4-368,3 2 0,5-6 256,0 0 0,0-5-256,0-5 0,0-3-7272</inkml:trace>
  <inkml:trace contextRef="#ctx0" brushRef="#br1">336 4115 5016,'0'0'0,"0"0"0,0 5 0,0-5 168,0 4 16,0-4-184,1 4 0,-1-4 552,4 2 8,-4-2-560,6 2 0,-6-2 608,16-4 0,-16 4-608,28-22 0,-14 1 472,5-6 0,-3 0-472,2 1 0,-5 1 224,0 1 8,5-1-232,-4-2 0,2-2 240,1-1-8,0-6-232,-4 3 0,-1 0 232,-4 2 8,-1 3-240,0 1 0,-6-2 256,-1 5-8,-1 6-248,1-1 0,-2 1 272,-5 6-8,2 2-264,2 5 0,-2 1 256,1 4 0,-1 0-256,0 0 0,-5 1 216,2 6 0,2 4-216,-7 7 0,0 5 216,-1 6 0,3 4-216,2 2 0,6 3 168,0 3 8,0 0-176,3-3 0,-2 0 120,2-4 8,0 0-128,2-4 0,4-1 72,1-3 8,1-3-80,0-2 0,-2-4 56,2-3 8,0-4-64,2-4 0,-2-2 32,-2-4 8,2-3-40,-1 2 0,-2-1 16,1-4 0,0-3-16,6-6 0,-2-3 8,1-5 16,3-1-24,-2 6 0,-4 1 16,-1 2 0,1 3-16,1 1 0,-3 1 8,0 2 16,-1 2-24,-5 3 0,2 1 8,-2 1 0,0-2-8,0 1 0,3 2 8,-3 0 0,0-1-8,0-1 0,0 0 8,0 2 0,0 0-8,4 0 0,-3 0 8,-1 0 0,3 2-8,1 3 0,1 1 0,4 1 16,-1-1-16,3 0 0,4 2 0,-1-5 0,2 2 0,-3-2 0,-1-2 0,-1 1 0,-4-2 0,0 0 0,-2 0-16,-2 0 16,-1 0 0,2 0 0,-2 0-8,4-2 0,-2 1 8,-1-2 0,4-2-24,1 2 0,-3-3 24,1-2 0,0 0-40,-4 0 8,1 0 32,-3 0 0,4 2-40,-4 2 16,0-1 24,0-4 0,-4 2-40,-1-3 16,-1 4 24,-2 1 0,5 3-32,-4 2 8,4 0 24,-5 0 0,-2 0-16,2 0 8,0 2 8,1 8 0,-4 2-24,4 3 16,-1 0 8,1 2 0,2 2-16,5 2 0,-3-1 16,3 1 0,3 0-16,2 3 8,2-1 8,-3-3 0,3-3-24,-3-3 16,3-1 8,1-4 0,0-3-16,1-2 8,3-4 8,-4-3 0,-2 1-16,3-3-8,3-4 24,1-4 0,5-5-8,1-5 8,-3 2 0,4-2 0,-3 1-8,1-2 8,0-1 0,-2-2 0,-2-1 0,1 1 0,-1-3 0,-4-1 0,2 1 0,-4-3 0,-1-2 0,1 2 0,-1 4 0,1-1 8,-5 4-8,3 6 0,-4 2 8,-2 4 0,0 4-8,3 5 0,-6 1 16,1 4 0,-1 1-16,0 5 0,0-4 16,-2 6 0,-2 4-16,-1 7 0,-2 7 24,-2 7 0,2 1-24,2 2 0,5 0 16,3-2 0,-3 2-16,3-4 0,3 1 24,0-1 0,-3 3-24,0-6 0,4 2 16,-4-2 16,4-4-32,1-1 0,0-5 16,3-1 8,-4-6-24,-1-1 0,1-10 16,-7 0 8,3-1-24,0 0 0,0 0 16,3 0 8,-3-2-24,3-3 0,1-3 32,-3-1-8,6-6-24,1-8 0,-2-3 24,5-6 8,-3 2-32,0 4 0,-2 5 24,-2 6 16,4-2-40,0 2 0,2 0 16,-1 0 0,-1 1-16,4 2 0,-4 0 8,-1 0 0,2 4-8,2 1 0,2-1 0,0 2 8,-2 1-8,0 2 0,0 6 0,1-2 0,-5 6 0,-1-2 0,0 3 0,-6 1 0,2 3 0,-2 4 0,3-3-8,-3 4 8,0-8 0,-3-2 0,-3 6-8,1-1 0,-3 7 8,-1 2 0,1-3-8,0 1 0,5-4 8,-3 1 0,1-3-8,1 4 8,4-13 0,-3 3 0,3-1-8,0-2 8,0-1 0,0 2 0,0-5-16,3 2 16,1-1 0,-1-1 0,2-1 0,1-1 0,5-9 0,3-2 0,-3 0 0,3-2 0,-5 2 0,2 0 0,-4 1 0,1 0 0,-1 3 0,-2-3 0,1 3 0,-3-1 0,1 6 0,-1 0 0,-3-2 0,3 2 0,-3 0 0,3 1 0,-1 2 0,-2 1 0,0-3 0,0 1 0,0 1 0,0-1 0,0 2 0,0 0 0,0 0 0,0 2 0,3 4 0,1-2 0,1 4 0,-2 2 0,1-1 0,3 1 0,-4-1 0,1 0 0,0-3 0,-1-1 0,-1-1-8,4 0 8,-3 1 0,1-2 0,-3 1-8,2-1 8,1-2 0,-1 0 0,0 2-8,2-3 8,-3 0 0,-1 0 0,3-3-8,-1 1 8,5-5 0,-2 1 0,-3-2 0,2-2 0,2-2 0,-7-2 0,4 0 0,-4 0 0,4 3 0,-4 0 0,0-1 0,0 4 0,0 4 0,0 1 0,0-3 0,0 4 0,0-3 0,0 2 0,0 2 0,0-2 8,0 3-8,0-2 0,0 0 0,0 2 8,0 0-8,3 0 0,-3 0 0,1 2 0,2 0 0,1 2 0,0-1 0,3 2 0,1 0 0,-2 1 0,1-2 0,1 1 0,7-2 0,-4 1 0,3-1 0,1-2 0,-2-1 0,-1 0 0,0 0 0,-1-1 0,3 1 0,-3-5 0,4 0-8,-4 3 8,4-5 0,-5 1 0,1-2 0,0-1 0,-4 3 0,1 3 0,-5-5 8,0-2 0,2 4-8,-5 2 0,2 0 32,-2-1 0,0 3-32,0-3 0,-2 2 56,2 0 0,-5 3-56,3-3 0,1 3 64,-2 0-8,-5 3-56,-2-2 0,2 4 56,0 2 0,-2 1-56,2 1 0,1-1 40,1 4 16,0-3-56,-2 5 0,6-1 32,-5 2 0,3-2-32,4 1 0,0 0 16,0 0 16,3-1-32,-2-1 0,3 1 16,1-1 0,1-3-16,-4 2 0,7-2 8,-3-2 16,-2 2-24,3-6 0,1 2 8,-3-2 0,4-1-8,-1 1 0,0-3 24,2-3 16,2 1-40,3-1 0,-5-5 48,4 1 8,1-2-56,-1 0 0,-4-3 72,5 0 8,-4 0-80,-3 1 0,3-3 104,-3 2-8,-2 1-96,2-1 0,-4 2 128,-1 0-8,2 2-120,-2 0 0,0 3 120,-2-5 8,2 2-128,-3 0 0,3 2 104,-3-1 16,0 7-120,0-6 0,0 4 112,0-2 8,0 2-120,0 0 0,0 2 96,0-2 16,0 0-112,-3 2 0,3-4 80,-3 4 8,2 0-88,-2 0 0,0 4 72,-2-4 8,-2 6-80,-1 2 0,2 0 40,-2 2 0,1-1-40,0 2 0,-1-2 16,5 2 16,-2 1-32,2-2 0,-1 2 16,2-2-1,2 5-15,0-2 0,0 3 8,0-1 0,2-2-8,-2-1 0,4-1 16,-1 0 0,-2-4-16,3-4 0,-4 2 16,3-1 0,-3-1-16,3 0 0,-3 0 24,5 0 0,-2 2-24,1-5 0,-3 2 16,2-2 16,8 0-32,-3-2 0,2-4 24,1 0 0,-1-3-24,5-3 0,0 1 40,0-2-8,-1 0-32,0-2 0,1 0 32,-2-2 0,-3 7-32,-1-5 0,-1 4 40,3-3-8,-7 7-32,0 2 0,3-3 24,-7 1 16,5 4-40,-5 3 0,3-2 24,-3 2 8,3-3-32,-3 2 0,1-1 24,2 1 0,-3 1-24,0 0 0,0 0 24,0 0 0,0 1-24,0 1 0,0-1 8,0 2 8,-3 2-16,2 2 0,1 1 16,0-2-8,0 3-8,0 2 0,0-2 8,0 0 0,0 0-8,0 0 0,0 1 0,1-1 8,-1-4-8,3 0 0,-3 0 0,3 0 8,-3-2-8,0-1 0,3 4 8,-3-5 0,3 0-8,-1 2 0,-2 0 0,3-3 8,9-3-8,-5-1 0,3 0 16,0-3-8,7-2-8,-4-3 0,2 1 16,-1-3 0,-5 5-16,1-1 0,-2 2 16,-1 0 16,-5 6-32,1-2 0,0 1 16,-1 2 8,1-2-24,-3 1 0,3 1 32,0-1-8,-3 2-24,0 0 0,0 0 32,0 2-8,3 4-24,-3-2 0,0 4 16,0 2 0,3 4-16,-3 0 0,4 1 0,-1 0 0,1-1 0,4 1 0,0-3 0,-1-1 0,7 1 0,4-3 0,-18-9-13111</inkml:trace>
  <inkml:trace contextRef="#ctx0" brushRef="#br1">2921 3874 4416,'0'0'0,"0"0"0,-2 0 0,2 0 184,-3 0 8,3 0-192,-8 0 0,8 0 368,-3 0 0,3 0-368,-5 6 0,5-6 328,-5 11 8,5-11-336,-13 13 0,13-13 352,-11 32 0,5-12-352,2-7 0,1 5 400,-3 0 0,6-2-400,-2-3 0,2 0 376,2-3 16,-2 0-392,0-2 0,3 0 320,0-6 8,0 1-328,0 0 0,-2 0 232,3-3 0,-2 1-232,1 2 0,2-3 176,2-3 8,2 2-184,-4-5 0,7-4 160,-5-1 0,3-2-160,2-3 0,2 3 128,0-3 8,-1 2-136,1 1 0,-7 2 112,1 0 8,-3 2-120,1 2 0,0-1 96,-4 5 16,0 0-112,2-2 0,-4-1 104,4 2 8,-4-2-112,1 1 0,-1 4 96,0 1 0,0-2-96,0 0 0,0 2 96,0 0 0,0 0-96,0 2 0,-1 1 88,-3 3 0,0 0-88,0 5 0,0 6 80,2 4 16,-1-1-96,0 0 0,3-2 64,6-3 0,-4 1-64,2-1 0,-2-4 56,0-1 0,2-5-56,0 0 0,-3 1 64,6-3 8,-5 1-72,2-2 0,3-1 56,-1 1 0,-1-4-56,3-1 0,3-2 40,-1-3-8,6-4-32,-2-4 0,0-2 24,-2-8-8,3 3-16,-1 3 0,0 3 8,-2 5 0,-4-3-8,-1 3 0,-1-1 0,-1 1 0,1 3 0,-3 3 0,-1 3 0,-2 1 0,3-2 0,-3 1 0,0 1-16,0 1 8,0 1 8,0 1 0,0 2-32,0 0 8,0 0 24,0 2 0,0 7-48,0 2 16,0 4 32,0-3 0,0 2-64,0-3 8,3 0 56,1-2 0,-4-2-88,1 0 0,2-1 88,-1-2 0,-2-7-9056</inkml:trace>
  <inkml:trace contextRef="#ctx0" brushRef="#br1">3117 3586 8536,'0'0'0,"-3"0"0,-2-3 0,1-1 8,-3 0 0,-3-1-8,6 2 0,0 3 80,4 0 0,0 0-80,0 0 0,0 0 280,0 0 0,0 0-280,0 0 0,4 4 280,-4 3-8,4 3-272,6 6 0,2 7 216,5-2 8,1 3-224,-7-2 0,-11-22-7704</inkml:trace>
  <inkml:trace contextRef="#ctx0" brushRef="#br1">3236 3641 8936,'0'0'0,"0"0"0,0 0 0,0 0-40,0 0-8,0 0 48,0 0 0,0 0-72,2 0 8,7 0 64,7 0 0,12 0 0,5-1 8,1 1-8,2 5 0,1-1 48,-2 4 8,-1-2-56,-2-1 0,-32-5-6632</inkml:trace>
  <inkml:trace contextRef="#ctx0" brushRef="#br1">3449 3513 6632,'0'0'0,"0"-7"0,3-1 0,-3-6 216,3-5 8,-3 2-224,-3 5 0,0 6 576,0 3-8,2-1-568,1 3 0,0-2 632,0 3 0,0 4-632,0 4 0,-4 7 520,-3 4 8,4 5-528,-5 5 0,4 0 400,-2 7 16,0-3-416,4 7 0,-3-2 376,2 3 8,3-1-384,-3-2 0,3-3 320,3 1-8,-3-5-312,1-2 0,3-2 248,1-3 8,1-1-256,0 0 0,2-2 208,4-3 0,-5-3-208,2-2 0,2-3 184,4-4 0,-4-1-184,-3 1 0,0-6 168,-3 0 0,4-3-168,5 0 0,0-2 144,2-6 0,-3-1-144,-1-1 0,2-3 120,1-2 0,0 0-120,-3-3 0,-1-1 112,-1-3-8,-1 1-104,-1 2 0,1 3 80,-3 2 0,-2-2-80,0 0 0,-4 0 56,0 0 0,-4 4-56,4 0 0,-4-1 24,1 0 16,-4 7-40,2 1 0,2 8 16,1 4 0,-1-3-16,0 2 0,-3 4 8,2-2 0,-4 3-8,2 8 0,-2 4 0,-4 1 0,3 0 0,5 0 0,0-4 0,2-1 0,-1 2 0,3-2 0,-3 3 0,3-3 0,0 1 0,3 1 0,2 0-8,2-3 8,0 3 0,-2-5 0,1 3-8,-2 0 0,1-1 8,1-8 0,-5-2-8,3-2 0,-1-3 8,0 0 0,0 0-16,-2 0 0,3-2 16,-2-1 0,6 0-16,0-4 8,3-5 8,4-7 0,2-2-16,1-7 8,0 3 8,-3 3 0,-3 3-8,-1 0 8,1 0 0,-3 0 0,2 0 0,-1 1 0,2-1 0,-7 8 0,-1 0 0,-4 4 0,0 2 0,0 2 0,0 3-16,0 0 16,0 3 0,0 0 0,-4 6-16,2-3 0,-1 7 16,-1 2 0,2 6-56,-4 0 0,3 0 56,1 1 0,4-3-88,1-3 8,0 2 80,2-2 0,2 1-104,-1-1 0,-1 2 104,3-5 0,-3-2-152,1-1 0,2-2 152,-1-7 0,-3 0-240,3-1 8,1 0 232,-2-1 0,-1 0-272,-3 1 0,-2-6 272,3 1 0,-3 5-10136</inkml:trace>
  <inkml:trace contextRef="#ctx0" brushRef="#br1">4063 4101 792,'0'0'0,"0"0"0,0 0 0,0 0 1144,0 0 8,0-1-1152,3-1 0,-3-2 848,3-5 16,3-4-864,3-5 0,-1 0 328,3-3 8,-3 3-336,2 0 0,1 4 424,-3 1-8,3 2-416,-4 0 0,4 1 416,-3 5 0,2-6-416,-2 4 0,-2 0 376,-4 5 0,0 0-376,2-1 0,-2 1 352,-2 2 8,3-1-360,-3 1 0,0 0 296,0 0 0,0 0-296,0 0 0,0 0 240,0 0 0,0 3-240,0 3 0,0 9 208,0 6 0,0-2-208,0-3 0,3 0 144,-3-3 0,3 2-144,-3-7 0,2 3 136,-2-5-8,6 2-128,-3 1 0,1-7 120,-1 4 0,4-4-120,1-1 0,-2-1 88,2-1 0,3-1-88,-1-6 0,6-2 80,-3 0 8,3-1-88,-5 0 0,1 1 72,-1 2 8,-2-1-80,-2 0 0,1 0 72,0-2 16,-4 2-88,2 3 0,0-2 56,-4 2 8,3 2-64,-3-3 0,2 3 72,-4 3 0,0 1-72,0-3 0,0 2 88,0 1 8,0 0-96,0 0 0,0 0 80,0 0 8,0 0-88,0 0 0,0 1 72,-4 3 0,0 7-72,-1-4 0,0 4 56,4 1 0,-1 3-56,2-1 0,0-2 48,0-1 8,2-1-56,4-2 0,-4 0 32,1-2 16,1-1-48,3-1 0,-5 0 16,1 0 16,-3-4-32,3 0 0,0 0 16,1 0 0,0 0-16,0-4 0,0 0 16,3 0 8,-4-4-24,7-3 0,1-3 24,2-2 0,-2-1-24,-1 5 0,-2 1 48,-5 4-8,-1 2-40,1-1 0,0 1 48,-3-1 8,3 1-56,-3 3 0,3 2 56,-3 0 0,0-1-56,0 0 0,0 1 64,0 0 0,0 0-64,0 1 0,0 6 56,0-5 0,0 6-56,1 0 0,3 4 32,-2 6 8,3-4-40,1 2 0,-1-5 24,5 0 0,-2-3-24,-2-2 0,-1-1 24,-2-2 0,5-2-24,-1 2 0,-3-3 16,3-3 0,1 1-16,2 0 0,-2-6 16,3 0 0,3-3-16,-3-2 0,4-2 24,-4-1 0,-4-2-24,1 6 0,-6-4 48,-2 2 0,0 1-48,-2 6 0,-6-2 64,4 2 8,1-1-72,-2 0 0,1 2 72,-1 0 0,0 4-72,-5 1 0,-1 2 88,0 1 0,0 3-88,3-1 0,-2 5 72,2 2 8,-2 1-80,4-4 0,4 1 40,-1 1 0,0-1-40,3 0 0,0-9-10784</inkml:trace>
  <inkml:trace contextRef="#ctx0" brushRef="#br1">4767 3941 9144,'0'0'0,"1"-5"0,3-2 0,3-7 48,-1-4 0,3 2-48,0 1 0,3-4 80,-3 0 16,0-1-96,-3 1 0,-1-1 432,1-1 8,-1 0-440,-2-2 0,-3-2 416,3-1 16,-3 0-432,0-2 0,0 6 408,-3-1 0,3 5-408,-3 0 0,-2 0 408,2 5 0,0 6-408,0 1 0,1 4 328,0 2 0,1 2-328,-2 1 0,-1 0 256,1 0 0,-2 6-256,-1 8 0,-3 10 216,-3 4 0,3 0-216,3 5 0,1-1 184,2 2 0,-1 3-184,4-6 0,-3 2 168,3 2 8,-3-6-176,3-3 0,3-3 160,0-2 0,-2-3-160,5 0 0,1-3 120,4-2 0,-3-4-120,3-1 0,-3 0 64,-3-7 0,4 2-64,-5-4 0,0 0 8,-1-2 0,-3-2-8,3 1 0,-3 1-11848</inkml:trace>
  <inkml:trace contextRef="#ctx0" brushRef="#br2" timeOffset="-185876.89">6955 2721 3312,'0'0'0,"0"0"0,0 0 0,0 0 144,0 0-8,0 0-136,0 0 0,0 0 400,0 0-8,0 0-392,0 0 0,0 0 528,-4 5 16,4-5-544,-14 13 0,14-13 448,-23 23 0,23-23-448,-25 26 0,25-26 296,-28 30 0,12-14-296,-2 2 0,1-3 264,-1 2-8,-2 2-256,-4 5 0,-7 1 216,3 4 0,-2 1-216,1 3 0,-1 0 208,2 4 0,1-1-208,2-4 0,3-2 224,-2-1 8,1 0-232,-2 1 0,-1 1 208,-2-3 0,3 1-208,1 2 0,-1-2 184,-1 0 8,4-1-192,1-4 0,-2-2 168,2-1 0,3-2-168,0-2 0,6-5 160,1 0 8,2-4-168,3 1 0,4-9 136,-2 1 0,3 2-136,1-3 0,-4 4 120,4-4 8,-2 1-128,2 1 0,-5-1 112,4 3 16,0-4-128,0 3 0,-3-3 112,1 1-8,2 0-104,-1 2 0,0 0 96,2-3 8,-3 0-104,3 0 0,0 0 64,0 0 8,3 0-72,-3 0 0,4 0 16,0 0 8,8 0-24,1 0 0,-13 0-8688</inkml:trace>
  <inkml:trace contextRef="#ctx0" brushRef="#br1">6334 3989 4816,'0'0'0,"0"-2"0,0 2 0,0 0 0,2-2 0,-2 2 0,6-5 0,2 2-24,3 0 8,7-6 16,-1 0 0,5 1-104,5 1 16,-6 1 88,5 0 0,-7-1 0,3 0 0,1 2 0,6 4 0,-3 1 88,5 1 0,-2 1-88,1 1 0,-6-3 264,0 1 8,-3 2-272,-4 3 0,0 2 448,-3 4 8,-4-4-456,-2 2 0,-1 1 528,-4 4 8,-6 5-536,-1 2 0,0 4 560,-8 2 0,-2 2-560,-3 3 0,-5 3 464,-4-2 8,0-1-472,1-1 0,-5-2 424,2-2 0,-4-2-424,9-4 0,4-5 384,1 1 16,4-3-400,-1 2 0,7-1 240,-3 0 0,3-2-240,3-3 0,5-8 128,-4-2 0,2 3-128,2-4 0,2-4 56,2 3 8,1-6-64,7-8 0,-12 15-8856</inkml:trace>
  <inkml:trace contextRef="#ctx0" brushRef="#br2" timeOffset="-191914.86">6580 2884 2104,'0'0'0,"0"0"0,-26 33 0,26-33-1584</inkml:trace>
  <inkml:trace contextRef="#ctx0" brushRef="#br2" timeOffset="-192042.13">6805 2680 1800,'0'0'0,"0"0"0,-6 3 0,6-3 24,-7 8 8,7-8-32,-22 22 0,22-22-1400</inkml:trace>
  <inkml:trace contextRef="#ctx0" brushRef="#br1">304 4741 6264,'4'10'0,"-4"-10"760,8 10 16,12 13-776,-5-4 0,0-9 544,-4-3 16,-1-4-560,2-3 0,2-3 344,-3-2 16,4-1-360,-4-1 0,2-8 296,-1 2 16,-2 0-312,2-3 0,-1-2 272,-3 2 16,-1-2-288,-3 2 0,-4 1 256,0 2 0,-4-1-256,4 0 0,-4 1 216,1 3 8,-2 4-224,0 1 0,1 3 200,-5 0 0,1 2-200,3 0 0,-4 0 192,7 2 8,-6 5-200,1-1 0,-4 7 120,3 0 0,1 4-120,0-3 0,2 1 48,0-2-8,-1 1-40,4-2 0,2-12-9640</inkml:trace>
  <inkml:trace contextRef="#ctx0" brushRef="#br1">391 4616 6264,'0'0'0,"0"0"-16,0 0 0,0 0 16,-28 24 0,28-24-4680</inkml:trace>
  <inkml:trace contextRef="#ctx0" brushRef="#br1">508 4681 7024,'0'0'0,"0"1"0,0 2 0,0-3-32,0 3-8,0-2 40,0 3 0,0-4 8,0 7 16,0-2-24,2 1 0,1 0 56,-3 2 8,3 1-64,0 3 0,1-1 104,2-2-8,2-2-96,0 1 0,-4 0 144,2 0 8,2-1-152,-4-4 0,3-2 216,1 1 0,-2 0-216,-1-2 0,1 0 296,1-2 0,0 0-296,4-1 0,3-1 304,-1-4 0,-2-2-304,4 0 0,-1 1 304,3-3 8,-4 0-312,1-3 0,-7 1 264,2 0 16,-3 2-280,1 2 0,-3 5 224,0-1 8,-1 6-232,-1-2 0,-2-1 200,0 1 8,0 1-208,1 0 0,-1-2 168,0 3 8,0 0-176,0 0 0,0 0 144,0 0 16,0 0-160,0 0 0,0 3 104,0 1 0,0 1-104,0 3 0,0 1 88,0 3-8,0-4-80,0 2 0,0-2 64,0-2-8,5-1-56,-5-1 0,2 0 40,2-2 0,1 2-40,-3-1 0,1 0 40,0 0 8,-1-1-48,1 0 0,1 1 24,0-3 8,0-3-32,-1 1 0,1 0 32,3 1-8,-3-3-24,5 2 0,-1-4 32,4-2 0,-5-1-32,4 0 0,-4 0 48,1 0-8,0 1-40,-5 2 0,-3 5 56,4-2 0,-4 2-56,2-1 0,-2 2 40,0 0 16,0 0-56,0 0 0,0 2 40,0 2 0,0 0-40,0 4 0,2-1 40,1 4-8,-3 1-32,0 5 0,0-2 16,0 1 16,0-6-32,0 0 0,2 0 16,4-6 0,1 1-16,-4-2 0,2 0 8,0 1 0,-2-1-8,0-2 0,-3 0 16,6-1-8,-1-1-8,0-3 0,7 4 8,-1-7 0,0-1-8,2-1 0,-1-3 16,0 1 16,-2 2-32,-2 0 0,-2 2 24,2 1 8,0 1-32,-4-2 0,3-1 48,0 0 8,-4 2-56,5 1 0,-6 2 48,-2-4 8,3 2-56,0 2 0,-3 0 64,2 3 0,-2-1-64,0 1 0,0 0 56,0 0-8,0 0-48,0 0 0,0 0 40,0 0-8,4 1-32,-4 6 0,2 4 32,0 0-8,-2 0-24,4 1 0,0 0 16,2-1 8,2-2-24,-1-3 0,-2-3 8,-2 1 0,5-2-8,-2 0 0,-1-1 8,0 2 0,3-3-8,0-3 0,-4 0 8,3-5 0,4 6-8,-4-8 0,-1 1 8,2-1 16,1 0-24,-6 1 0,0-2 24,-2 0 0,3 3-24,-4-4 0,0 1 40,0-2-8,-5 3-32,2-1 0,0 1 40,-2 2-8,-2 2-32,2 1 0,2 3 48,-3 0 8,2 4-56,-2 0 0,-2 4 40,0 2 8,-3 3-48,1 1 0,2 3 8,-3 1 0,3-2-8,1-2 0,7-12-10896</inkml:trace>
  <inkml:trace contextRef="#ctx0" brushRef="#br1">1296 4333 10040,'0'0'0,"0"5"0,-3 3 0,3 3 8,-3 2 0,1 11-8,-4-1 0,0 10 120,2 5 8,1 3-128,-3-2 0,6-1 560,-2-3 16,4-1-576,-1-4 0,7-5 592,-4-3 0,5-3-592,6-3 0,1-1 576,0-4 0,4-1-576,-2-2 0,3-3 344,-3-3-8,2-2-336,1 0 0,1 0 216,3-4 0,-3 1-216,-3-8 0,-19 11-11176</inkml:trace>
  <inkml:trace contextRef="#ctx0" brushRef="#br1">2411 4773 3208,'0'0'0,"0"0"0,0 0 0,0 0 456,0 0 8,0 0-464,1 0 0,-1 0 592,7-2 8,-7 2-600,13-8 0,-13 8 472,24-18 8,-24 18-480,24-26 0,-13 10 472,4-2 16,-4 2-488,2-1 0,-2 1 368,-2 0 8,-2 6-376,-3-5 0,-1 4 384,-3-1 16,0 1-400,0 0 0,-3 3 376,-1 1 0,0 4-376,1-4 0,-6 2 312,1-3 8,0 4-320,0 2 0,-2 2 296,2 0 8,0 0-304,-1 2 0,1 4 264,3 2 8,-6 3-272,1 2 0,2 2 224,-2 3 0,2 2-224,2-3 0,2 1 152,3 0 8,1-3-160,3-1 0,2-2 128,1-1 0,1-1-128,1-2 0,0-5 104,0 1 8,5 1-112,-2 1 0,4-4 96,4 0 8,0-1-104,-2-1 0,1-1 96,5-3 8,-5-2-104,1 1 0,-1 1 104,3-2-8,-5-2-96,0 2 0,-1 1 72,-3-2 8,2-1-80,1 0 0,-1 0 24,-2 3 8,-5 0-32,1-2 0,1 1 0,-1 0 0,-1 2 0,1 0 0,-8 4-9992</inkml:trace>
  <inkml:trace contextRef="#ctx0" brushRef="#br1">2708 4550 6928,'0'0'0,"-3"1"0,0 1 0,3 0 0,-2-2 8,2 0-8,0 1 0,0 6 48,0 2-8,0-2-40,0 5 0,2-4 240,4 3 16,0-1-256,3 6 0,2 2 376,2 0 8,2-5-384,0 2 0,-4-7 400,1-2 0,-1 2-400,0-4 0,-1 1 376,1 1 0,-1-5-376,-2 1 0,0-2 312,2 0 0,1 0-312,-3 0 0,2-2 352,-2 1-8,1-4-344,1 3 0,3-3 296,-1-1 0,3-2-296,-1-2 0,1 2 272,3-4 0,0 1-272,-6-3 0,-2 2 224,0 0 0,2-2-224,-2 0 0,1-3 216,4 2 0,-4-4-216,-3 1 0,-6 0 216,4-1 0,-4 0-216,2 4 0,-4-2 184,3 1 16,2 0-200,-5 1 0,4 5 168,-4 2 16,2 0-184,-2 4 0,-2 1 144,2 3 8,-4-1-152,4 1 0,0 0 104,0 0 8,0 1-112,0 4 0,-5 5 80,-2 1 0,4 4-80,-2 8 0,3 1 40,2 3 16,-4 5-56,3-3 0,-1 0 40,2 1 0,2-4-40,-1-2 0,3-4 16,-4-4 16,2 0-32,-2-1 0,5-3 8,-5-1 8,0-3-16,0-3 0,0 0 0,0-5 8,0 1-8,0 1 0,0-1 0,0 1 0,0-1 0,0-1 0,0 0-8,0 0 8,0 0 0,0-1 0,0-1-80,0 1 8,0-2 72,-7-10 0,7 13-11336</inkml:trace>
  <inkml:trace contextRef="#ctx0" brushRef="#br1">3033 4554 7432,'0'0'0,"-3"0"0,1 0 0,2 0 0,-4 0 0,4 0 0,-2 0 0,2 0 16,0 0 0,2 0-16,-2 0 0,4 1 48,1 2 8,5 3-56,5 2 0,4 2 80,3 4 8,1-3-88,0-3 0,-4-2 184,3-3 16,-4-3-200,4 2 0,-4-2 272,0-2 8,-3 2-280,2 0 0,-4 0 264,1-3 8,-2 3-272,2 0 0,-3 0 232,-1 0 8,-2 0-240,0 0 0,-6-3 200,-1 1 8,4 1-208,-3 0 0,1 1 144,-3 0 0,0 0-144,0-2 0,0 2 112,0 0 16,0 0-128,0 0 0,0-1 96,0 1 16,0-4-112,0 3 0,0 0 72,0-1 8,-3-3-80,1 0 0,-4-1 72,4-1 8,-2 1-80,-4 0 0,2 0 56,-2-1 8,0 2-64,0 2 0,5 2 40,-3-1 16,1 2-56,1 2 0,-2 2 48,1-2 0,2 1-48,-1 4 0,-3-1 32,2 2 0,2 1-32,1 5 0,-4 5 32,6 3-8,-2 0-24,2-6 0,0-1 16,0-2 8,0 3-24,2-4 0,-2 3 24,3-1-8,0-3-16,-1-1 0,1-3 16,0-1 0,-1-1-16,2-2 0,0 1 32,2-2-8,-1-1-24,5 0 0,-2-1 48,3-1-8,2-2-40,-1-1 0,0 1 56,1-6 0,0 1-56,0-1 0,-2-2 64,4-3 0,-1 0-64,-2-1 0,-5 2 88,3-3 0,-2 0-88,0 1 0,3 5 120,-4-2 0,4 0-120,-8-1 0,5 1 144,-6-6 8,-2 5-152,2 5 0,2 2 136,-4 4 8,0 1-144,0 0 0,0 1 112,0 0-8,0 1-104,0 2 0,0 3 88,0 0 16,0 4-104,0 3 0,0 8 72,0 2 0,0-1-72,0-3 0,0-4 48,0-3 16,2 0-64,1-3 0,2 2 40,2-4-8,0 2-32,1 1 0,7 0 32,-1-2 0,4 1-32,0-5 0,-3-1 8,2 2 8,2-10-16,-1-1 0,-18 6-10408</inkml:trace>
  <inkml:trace contextRef="#ctx0" brushRef="#br1">3712 4771 5920,'0'0'0,"0"-3"0,0 3 0,0 0 136,1-1 0,2-5-136,4-2 0,3-4 288,7-5 8,-3 1-296,0 1 0,-3-1 288,0 1 8,-1 0-296,-1 2 0,0 3 304,-1 2 8,-4 3-312,0-3 0,-1 1 376,0 4 0,-3 1-376,0-4 0,3 1 384,-3 1-8,0 0-376,1 4 0,-1 0 312,0 0 8,1 0-320,-1 0 0,0 0 256,0 0 0,0 2-256,0 4 0,0 5 192,0 4 8,0 2-200,-1 0 0,-3 0 152,1 1 0,3 0-152,3-8 0,0 1 120,-1-1 8,1-2-128,0-2 0,1-2 112,1 0-8,1-3-104,-1 1 0,-2 0 96,1-1 8,3-1-104,-5 0 0,4-1 64,0-1-8,2-1-56,4-2 0,-5-3 72,2-1 0,2-1-72,1-1 0,0 1 88,0-6 0,-1 1-88,-2 0 0,-2 0 96,-4-1 0,1 5-96,0 1 0,0 6 104,-1 0-8,-3 2-96,1 1 0,3-1 112,-4 0-8,0 2-104,0-3 0,0 3 96,0 0 8,0 0-104,0 0 0,0 0 80,0 0 0,0 3-80,0 1 0,0 3 64,0-1 0,0 4-64,0 1 0,0 3 48,0-2 8,3-4-56,-3 2 0,3-5 40,0 1 0,-3-2-40,2 0 0,1 0 40,0-1-8,0 2-32,-3-5 0,5 4 16,-3-1 8,-2-2-24,5 1 0,-5 0 16,1-1 0,1-1-16,-2 0 0,4 0 16,-4 0 8,4 0-24,0-1 0,0-1 24,-2-1 0,6 0-24,-5-1 0,2-1 24,1-1 0,-2 2-24,0-1 0,0 2 24,-4 3 16,3-3-40,-3 1 0,0 1 24,0 1 8,0 0-32,1 0 0,-1 0 16,3 0 0,-3 0-16,4 0 0,-4 0 8,3 1 0,-3 4-8,1 2 0,3-2 8,-1 1 8,0-1-16,1 2 0,2-2 0,2 1 8,-2-3-8,0 0 0,0 2 0,2-5 0,-3 2 0,4-2 0,-1-2 0,3-1 0,-1-2 0,2-1 0,2-2 0,1-3 8,-4 0-8,0 0 0,-6 0 8,1-1 8,-4 2-16,-1 0 0,-2 2 32,-1 3-8,-1-7-24,-4 1 0,-1-1 56,0-1 0,-3 2-56,3 2 0,-3-2 64,-1 0 8,4 4-72,0 5 0,0-1 96,5 3-8,0 3-88,-2-1 0,-1 5 88,1 1 0,2 1-88,1 3 0,-3 0 48,2 2 8,3 1-56,0-3 0,0 0 0,0 1 8,0-1-8,3-4 0,2 0-8,-3-2-8,1-1 16,2 1 0,-2-4-80,2 1 8,1 0 72,-1-2 0,5 2-240,-4-3 0,6 0 240,2 0 0,2-4-352,2-2 8,-2-2 344,1-2 0,0 0-296,0-5 8,-1-1 288,-1-1 0,-4-2-160,1 1 0,3-1 160,-6-3 0,2 0-64,-3-1 8,3 2 56,-3 1 0,-5 0-16,2 1 8,-2 2 8,-3 5 0,0 2 0,0 2 0,-3 2 0,1 1 0,2 1 16,-3 3 16,0 1-32,0-3 0,1 3 40,-1 3 16,-4 0-56,-1 5 0,1 3 88,-5 1 0,1 6-88,2 3 0,5 5 96,-3 6 0,6-4-96,-2 1 0,3-3 88,0-1 0,3-1-88,2-2 0,2-4 96,4-2-8,1-3-88,-3 0 0,-2-2 96,5-3 8,-4-2-104,3-3 0,-1-1 80,2-2 0,0-2-80,-1-1 0,-11 3-10376</inkml:trace>
  <inkml:trace contextRef="#ctx0" brushRef="#br1">4 5707 5840,'8'-23'0,"-8"23"336,11-26 0,7-15-336,1-3 0,-1 6 288,-3 5 8,-1 1-296,4-1 0,-4-2 344,2 0-8,2 3-336,-5 2 0,-2 1 312,2 3-8,-3 1-304,-3 3 0,-3 3 408,-4 3 8,0 0-416,-7 5 0,3 1 424,-6 5 8,2-2-432,-2 1 0,-2 1 336,0-3 16,-1 3-352,2 3 0,-4 2 296,1 2 8,-2 3-304,6 3 0,-1 3 232,4 1 16,3 9-248,-3-1 0,-1 7 176,5 4 8,-5 3-184,2 4 0,1 9 104,3-3 16,-4 2-120,4 2 0,-2-5 56,4 3 16,-4 1-72,4-1 0,0 3 48,0 3 8,0-3-56,0-7 0,0-6 32,4-5 16,-8-3-48,4-9 0,0 2 32,-4-6 16,4-2-48,-4 0 0,4 0 32,4-2 8,-4-1-40,-4-4 0,4-2 8,0-3 0,0 1-8,0-2 0,0 0-8,0-2 8,-2 1 0,1-2 0,1 3-9680</inkml:trace>
  <inkml:trace contextRef="#ctx0" brushRef="#br1">149 5678 5720,'12'-11'0,"-1"-1"0,3-1 16,20-19-16,-7 1 0,-3 9 0,-1 0 0,-7 3 0,0 0 0,2 1 40,-4-6 8,2 0-48,-5 1 0,-1-3 184,2 3 8,0 0-192,-3 0 0,-2 1 376,1 0 0,-5 3-376,4 2 0,-6 4 384,3-1 16,-4 4-400,3-1 0,-6 6 384,-1 0 0,3 2-384,-2-1 0,3 1 344,-4 0 8,4 1-352,-3 2 0,3-2 288,-3 0 8,2 2-296,-6 2 0,3 0 232,-5 2 8,1 2-240,-4 5 0,-2 7 200,3 0 8,0 6-208,3 4 0,0 2 160,3 5 0,-1-2-160,0-4 0,2-3 136,3 1 0,-3-5-136,4-2 0,4-3 120,-3 0 16,-1-4-136,4 0 0,-1-2 128,0 1 8,3-4-136,-4 0 0,1-6 112,1 0 8,0-1-120,1 2 0,1-3 120,-4 1 0,4 2-120,0-3 0,-1-4 128,-3 1 0,5-2-128,4-6 0,-3 1 112,3-5 8,0 1-120,-3 2 0,-1-4 104,-3 1 8,3-1-112,-5 6 0,4 2 88,-6 2 8,0 1-96,0 2 0,0-3 72,0 1 8,0 2-80,0 3 0,0 0 72,0-1 0,0-2-72,0 2 0,0 1 72,0 0 0,0 1-72,-6 6 0,4-1 48,-1 5 8,-1 4-56,4 2 0,-1 4 32,-2 0 8,3-2-40,4-3 0,0-4 24,-1-6 16,-3 2-40,2-4 0,-2 0 16,3-3 0,0 3-16,-1-1 0,3-2 8,1 3 8,0-2-16,3-2 0,-1-2 16,3 1-8,0-3-8,2 0 0,3-4 0,-1-4 8,2 2-8,-2-1 0,0-1 0,-3 1 8,-1 1-8,0-4 0,-1-3 8,0 0 0,-2 1-8,-5 4 0,5 3 0,-4 1 0,0 2 0,-4 0 0,0 5 0,0 0 0,0-1 0,0 2 0,0 0-8,0 0 0,0 0 8,0 2 0,0 0-24,0 4-8,0 3 32,-4 2 0,4 4-64,-4 8 16,4-2 48,0-4 0,0 0-104,4-2 16,0 2 88,6-1 0,-3-3-136,5 1 8,-2 0 128,1-2 0,-11-12-9968</inkml:trace>
  <inkml:trace contextRef="#ctx0" brushRef="#br1">949 5377 1328,'0'0'0,"0"0"392,0 0 0,-17 12-392,6 0 0,0 1 376,3-3 16,3 3-392,-1-1 0,3 2 304,-4-2 0,4 1-304,-5-2 0,4-2 304,-2-1 8,4-3-312,-1 1 0,3 0 296,-3 2 8,3 0-304,0 0 0,3-5 240,-3 0 0,3 2-240,2-4 0,-2 1 192,1 0 0,6 0-192,1-2 0,8 3 208,3-3 8,-2 0-216,-4-3 0,2-1 208,-2-4 8,0-2-216,1 2 0,-2-3 184,-5 4 8,4-4-192,1-4 0,0 0 240,0-2 8,-1-3-248,1 0 0,3-2 272,-4-6 16,2 3-288,-2-4 0,-2 3 288,-2-4 8,-1 1-296,-1 6 0,1 1 272,-3 2 0,-1 0-272,1 3 0,-2-2 264,0 3 16,-2 3-280,-2 1 0,0 4 224,-2 2 8,2 3-232,-4 0 0,2 1 184,0 2-8,-1 0-176,0 0 0,-2 2 144,2 3 8,-4 4-152,-1 9 0,0 3 120,2 6 0,-1 3-120,-2 0 0,3 0 136,2 0 8,-3-1-144,4 6 0,2 1 144,-4-2 0,3-2-144,2-1 0,-3-8 144,1-1 0,2-3-144,2-4 0,1-4 128,-3 1 0,2-8-128,-2 1 0,0-3 96,0-2 0,0 0-96,0 0 0,0 0 88,0 0 8,0-2-96,5-1 0,-4 0 56,2 0 16,4-6-72,1-2 0,0-5 64,2-1 8,1 1-72,-1 3 0,-2 2 56,-5 2 0,2 2-56,1-1 0,-2 5 40,0-3 8,1-1-48,1 1 0,-4-4 24,7 3 8,-5 1-32,-2 1 0,-1 4 16,4-3 0,-5 3-16,3-2 0,-3 3 8,2 3 16,-2 2-24,0 1 0,0 4 0,0 3 8,0 2-8,0 3 0,0 3 0,-2 0 0,-1 2 0,3-9 0,0-2 0,0-2 0,3-2 0,-3 0 0,2-5 0,-2 1 0,5-1 0,-2 0 0,0 0 0,2-1 0,1 2 0,-1-2 0,1-1 0,2-1 0,3-1 0,-3-1 0,1-2 0,3 2 0,-5-4 0,5 1 0,2-5 0,0-1 0,-4 1 0,3 2 0,-9 1 0,0-1 0,-2 0 0,4 1 0,-1-1 0,3-2 0,-2 2 0,-1 0 0,2 1 0,-3-1 8,0 2-8,-4 5 0,3-2 8,-3 3 8,0-2-16,0 2 0,0 0 8,0 0 0,0 0-8,0 0 0,0 2 16,0 2-8,0 6-8,0 3 0,-3 4 0,-1 7 8,0-4-8,4-4 0,0-4 0,0 0 8,1-3-8,2 1 0,-3-1 0,4 0 0,-1-2 0,1 1 0,4 0 0,1-2 0,0-3 0,-1 1 0,1-4-16,0 0 8,1 0 8,1-4 0,0-1-56,4-1 8,-2-2 48,-2-3 0,-11 11-9688</inkml:trace>
  <inkml:trace contextRef="#ctx0" brushRef="#br1">1113 5264 7832,'0'0'0,"-3"-1"0,0-1 0,-1-1-64,-2 0 16,1 0 48,5 1 0,-2 1-288,2 1 8,2 0 280,6-2 0,-1 1 40,4-1 16,8-1-56,7-3 0,6 1 248,8-1-8,4-1-240,3-1 0,7 0 408,4-2 8,-2 0-416,-4-1 0,-52 11-6424</inkml:trace>
  <inkml:trace contextRef="#ctx0" brushRef="#br1">1710 5514 5120,'0'0'0,"0"0"0,-5 3 0,5-3 40,-6 8-8,6-8-32,-5 10 0,5-10 72,-7 18 8,7-18-80,-5 17 0,5-17 184,-3 17-8,3-17-176,3 15 0,-3-15 184,5 9-8,-5-9-176,12 8 0,-12-8 152,17 6 0,-17-6-152,24 3 0,-24-3 280,28-5 8,-28 5-288,23-8 0,-23 8 312,18-13 16,-18 13-328,24-18 0,-24 18 368,15-22 8,-15 22-376,15-24 0,-15 24 376,8-30 0,-8 30-376,3-28 0,-3 28 368,0-20 8,0 20-376,-6-21 0,6 21 304,-13-20 16,13 20-320,-14-19 0,14 19 248,-22-15 0,22 15-248,-18-8 0,18 8 208,-19 5 8,19-5-216,-18 12 0,18-12 128,-21 22 8,21-22-136,-14 28 0,11-12 48,1 0 8,2-3-56,2 2 0,-2-3 8,3 0 16,0-2-24,4 1 0,1 1 0,-2-1 0,5-1 0,-1-2 0,1-3 0,1-1 0,-1 0 0,0-1 0,-1 1-16,5-1 16,-4-3 0,2-2 0,1-1-16,2-2 8,-1 0 8,-1-3 0,2-4 0,-1-2 0,-1-1 0,-2-3 0,2-3 0,1-1 0,-4-2 0,0-1 0,3-1 0,1-2 8,-5-1-8,1-1 0,0 0 8,1 0 16,-3 4-24,4 2 0,-2 1 32,-3 2 8,-2 4-40,-1 2 0,-3 3 56,-2 0 8,0 4-64,0 0 0,0 8 80,0 0 16,-2 0-96,0 3 0,-1 2 96,-1-5 0,-1 7-96,-3 6 0,-4 5 104,-2 4-8,3 1-96,3 3 0,3 1 104,2 3 16,1 0-120,2-2 0,-5 1 120,5 0-8,0 0-112,0-5 0,5-4 128,-3-3 0,1 0-128,0-4 0,-1 0 112,5-3 8,-3-1-120,0-5 0,0-1 88,1-3 0,4-3-88,-1 0 0,7-2 56,-2-1 8,5-1-64,-2-4 0,0-2 40,4-1 8,-1-1-48,-2 3 0,-2 2 16,-1 3 8,-4-1-24,-2-1 0,0 3 0,-4 2 8,-1 1-8,-2 1 0,2 0 0,-3 1 0,3 1 0,-3-3 0,4 3-24,-4 3 16,0-2 8,0 3 0,0-3-32,0 4-8,0-1 40,0 4 0,0 5-40,0 1-8,0 4 48,1-1 0,-1 0-80,0 1 8,3-6 72,1-1 0,-1-4-96,0-1-8,2-1 104,-2-4 0,2 3-160,1-2 0,-3 0 160,4-1 0,-7-1-9776</inkml:trace>
  <inkml:trace contextRef="#ctx0" brushRef="#br1">2401 5271 7232,'0'0'0,"-1"-2"0,-3 0 0,1-4 0,0 0 0,2 1 0,-3 1 0,1-1-8,0-1 8,1 4 0,2 1 0,-2 1 184,2 0 8,0 0-192,0 0 0,0 0 376,0 1 8,0 6-384,2-1 0,0 6 432,4 4 8,2 1-440,0 0 0,2 3 256,4 1-8,-4-3-248,2-4 0,-12-14-7304</inkml:trace>
  <inkml:trace contextRef="#ctx0" brushRef="#br1">2514 5510 6328,'0'0'0,"-4"3"0,1 1 0,0 6-176,-5 0 16,3 2 160,2-3 0,1 2-344,-1-7 16,3 1 328,0-1 0,0 0 48,0 0-8,5 0-40,-2 0 0,1-3 256,5 3 0,-3-2-256,2-2 0,4 0 528,2 0 16,-1-3-544,2-5 0,-1 3 528,-2-3 8,0-4-536,1 1 0,-5 1 424,-3-3 0,0 0-424,4-1 0,-4-1 408,0 0 16,-2-3-424,1 7 0,-4-1 384,-4 0 8,4 1-392,-3-1 0,1 0 336,-1-1 8,0 3-344,1 4 0,-3-1 272,-1 4-8,-2 1-264,5 2 0,-2 0 248,-3 0 0,3 0-248,0 4 0,-2 2 168,0 0 8,2 4-176,0 5 0,-1-3 112,3 4 16,0 0-128,-1-1 0,4-4 96,4 2 8,-4 0-104,3-6 0,0 2 72,3-1 8,-1-2-80,3-1 0,-4 1 48,0-3 16,4 2-64,2 0 0,-2-2 40,3-1-8,2 1-32,-2-2 0,4-1 16,-4-4 16,2 2-32,-1-4 0,-3 1 16,-3 0 8,1-5-24,4 1 0,-3-3 24,3 2 0,-3 0-24,2-3 0,1 1 24,-3 2 16,0 0-40,-2 4 0,-6 3 32,0 3 16,0 0-48,0 0 0,0 0 32,0 0 8,0 0-40,0 0 0,0 0 32,0 0 8,0 0-40,0 0 0,0 1 24,0 2 16,-4 2-40,0 3 0,0 2 16,2 1 0,-1-1-16,-1 0 0,3-1 8,1-2 8,-3 2-16,3-1 0,0 0 8,0-2 0,3-1-8,-3 0 0,1-2 0,3 0 8,-1-1-8,-1 2 0,1-2 0,0-1 0,-1 0 0,6 3 0,-5-4 0,2 0 0,-2 0 0,4-4 0,-4 2 0,5-1 0,0-3 0,-1-4 0,2-1 0,3-2 8,0-2-8,-2 2 0,1 2 8,-6-1 0,4 0-8,0 4 0,-6 0 8,0 5 16,-3 0-24,1 2 0,-1-1 8,0 2 0,0 2-8,0-1 0,0 1 0,-1-1 8,-2 2-8,0 3 0,-6 0 0,3 2 0,1 1 0,2 2 0,0 1 0,0 0 0,2 0 0,1-1 0,-4 0-8,4-1 0,0-2 8,0-1 0,0-1-8,4-3 0,-4 2 8,4-2 0,-4-3-24,0 4 8,3-1 16,0-3 0,5 2-16,4-2 0,-1-2 16,3-5 0,2-1-32,2-2 16,-2-4 16,0 4 0,-1-4-24,-1 2-8,-1-1 32,0 1 0,1 0-32,-2 3-8,-1 3 40,-2-4 0,3 5-56,-5-1 16,-3 3 40,4 1 0,-6 2-72,-1 0 8,4 0 64,0 0 0,0 0-88,-2 0 0,2 2 88,1 1 0,-1 3-56,1-1 0,-2 1 56,0-1 0,3 0-8,-4 0 0,1-1 8,-4 1 0,4-1 8,-2 1 0,-2 1-8,0-2 0,0 1 72,-2-2 0,2 3-72,-4 0 0,1-3 152,2 3 0,-2 2-152,-4-3 0,-1 2 216,0-1 0,2-1-216,-2-1 0,5 1 184,-2-5 0,2 1-184,1 2 0,2-3 96,-5 2 16,5-2-112,0 0 0,0 0-10992</inkml:trace>
  <inkml:trace contextRef="#ctx0" brushRef="#br1">3386 5533 9944,'0'0'0,"-3"2"0,0 0 0,-1-2 224,3 0 0,-2 0-224,3 0 0,-4 0 544,4 0 16,-3 0-560,2 0 0,1 0 344,-4 0 0,4 0-344,0 0 0,0 0 136,0-2 8,0 0-144,0 1 0,0 1-9352</inkml:trace>
  <inkml:trace contextRef="#ctx0" brushRef="#br1">3392 5134 6824,'0'0'0,"0"-2"0,0 1 0,0 1 280,0-5 0,0 2-280,0-1 0,0 1 536,0 1 16,-6-1-552,4 0 0,2-2 720,0 5 8,0-3-728,0 3 0,0-2 592,0 0 0,0 2-592,2 0 0,4 0 496,-1 0 8,-1 2-504,0 3 0,-4 0 440,-3 3 0,0 4-440,1 0 0,-1 3 368,1 0 8,-4 0-376,6-1 0,-2-7 360,2 4 8,-4-2-368,4 1 0,0 3 328,0 0 0,0-4-328,0-1 0,-3-2 264,-2-1-8,1 0-256,2-1 0,2-3 200,2 4 0,-2-2-200,4 1 0,-4 4 40,4 1 8,0-2-48,0 1 0,-4-8-12096</inkml:trace>
  <inkml:trace contextRef="#ctx0" brushRef="#br1">3369 5282 10248,'0'0'0,"0"0"0,0 0 0,0 0 0,0 0 8,0 0-8,0 0 0,0 0 296,0 0 0,0 0-296,0 0 0,0 0 592,0 0 8,0 0-600,0 0 0,0 0 472,0 0-8,3 1-464,-3 4 0,0 1 376,4 0 0,0-1-376,0 0 0,-4-5-10304</inkml:trace>
  <inkml:trace contextRef="#ctx0" brushRef="#br6" timeOffset="-48869.59">14943 6041 1704,'0'0'0,"0"0"0,0 0 0,0 0-1288</inkml:trace>
  <inkml:trace contextRef="#ctx0" brushRef="#br0" timeOffset="-158392.5">12519 1282 4816,'0'0'0,"0"0"0,-4 0 0,-1 0 272,0 0 8,-3 0-280,4 0 0,-3 0 440,-1 0 0,2 0-440,-3 3 0,6 1 392,3-3 8,-3 1-400,1-1 0,2 3 336,-3-4 8,3 3-344,3-3 0,-3 1 344,2-1 8,4-1-352,3 1 0,5-3 328,2-2 0,4 2-328,3-6 0,6 0 360,0-1 8,0-1-368,0 1 0,-2 0 392,-2 5 8,-5 0-400,1 0 0,-3-3 344,-5 0 16,1 5-360,-1-2 0,0 5 304,-1 0 8,-3-3-312,-1 3 0,-5 0 312,-1 0 8,-1 0-320,0 0 0,1 3 280,2-3 0,-4 8-280,0-4 0,3 2 248,-1 2 16,-2 3-264,0 2 0,-2 4 256,-1-1 16,-1-1-272,-2 4 0,0-4 288,-2 4 8,2 3-296,2-5 0,-4 2 272,2-3-8,-1 0-264,2 1 0,-4-1 256,0-3 0,3 3-256,0-1 0,1-2 192,1 0 8,0-2-200,-3 2 0,3 1 72,-3-3 8,2-3-80,2-2 0,3-6-12248</inkml:trace>
  <inkml:trace contextRef="#ctx0" brushRef="#br2" timeOffset="-179567.38">12715 1687 3112,'0'0'0,"-3"-2"0,-1 2 0,4 0-2344</inkml:trace>
  <inkml:trace contextRef="#ctx0" brushRef="#br2" timeOffset="-179551.22">12678 1663 2400,'0'0'0,"-5"3"0,0 5 0,5-8-1800</inkml:trace>
  <inkml:trace contextRef="#ctx0" brushRef="#br2" timeOffset="-180196.66">12171 1168 2104,'0'0'0,"0"0"0,-15 16 0,15-16-1584</inkml:trace>
  <inkml:trace contextRef="#ctx0" brushRef="#br2" timeOffset="-180180.17">11982 1328 1600,'0'0'0,"0"0"0,-34 32 0,34-32-1208</inkml:trace>
  <inkml:trace contextRef="#ctx0" brushRef="#br0" timeOffset="-159683.01">12087 1932 7432,'0'0'0,"0"0"0,0 0 0,0 0-32,0 0 8,0 0 24,0 0 0,0 0-200,0 0 8,0 0 192,0 7 0,-3 5 120,0 2 8,0 8-128,-1 1 0,-4 7 320,-2 1 8,2 2-328,2-4 0,1 3 560,1-2 8,0 0-568,4-2 0,0-6 576,0 1 0,4-5-576,0 1 0,1-6 432,4-3 8,-1 1-440,0-6 0,2-3 360,-3-2 8,2 0-368,0 0 0,-1-2 264,3 2 16,0-5-280,2 1 0,-1-3 224,2-1 0,-3 0-224,0-2 0,1 2 96,-5 0 16,-3 1-112,-4-1 0,0 8-9720</inkml:trace>
  <inkml:trace contextRef="#ctx0" brushRef="#br0" timeOffset="-160061.22">11814 2190 4816,'0'0'0,"0"0"0,0 0 0,0 0 56,0 0 8,0 0-64,0 0 0,0 0 24,0 0 0,0 0-24,-1 3 0,-5 5 0,-2 4 0,-2 2 0,2 4 0,0 1 16,2 2-8,4-1-8,0-4 0,2-5 96,2-1 0,-2-5-96,2-2 0,1 1 216,0-2 8,2 0-224,5-2 0,1-2 344,0 0 0,2-6-344,4-3 0,0-3 368,-1-6 0,-2 0-368,4 1 0,-5-4 392,2 5 16,-3-5-408,-1 3 0,-5 3 536,3-3 8,-7 4-544,-4 4 0,-4 3 496,-3 1 8,2 0-504,-1 4 0,4 4 400,-2 0 16,-2 0-416,-3 4 0,-7 0 384,-1 0 16,1 4-400,1 3 0,2 4 312,3 0 0,1-3-312,2 2 0,4 5 200,-2-3 8,4 1-208,2 2 0,1 3 120,0 3 8,1-5-128,5-5 0,-1-4 40,5-4 0,-2-2-40,-2-2 0,-6-3-9688</inkml:trace>
  <inkml:trace contextRef="#ctx0" brushRef="#br0" timeOffset="-157539.49">11027 2276 2504,'0'0'0,"1"-4"0,2-3 0,-3-1 296,0-4 8,0 2-304,0 1 0,0 4 456,0 0 0,0-1-456,0 1 0,0 2 400,0-4 0,0 5-400,0-1 0,3 3 440,-3-3 0,0 2-440,0 1 0,0-3 512,0 3 8,0 0-520,0 3 0,0 1 440,0 5 0,0 5-440,-7 8 0,-4 5 416,1 6-8,2-2-408,-1-3 0,1-1 336,0-5 8,0-2-344,0-2 0,2-2 256,2-5 8,-1-1-264,2-5 0,3-1 256,-3-1 8,3-3-264,0 3 0,0-3 216,0 0 8,0 0-224,0 0 0,0 0 184,0 0 16,3-3-200,-3 0 0,3-1 152,2-5 8,3-2-160,3-4 0,2-2 144,-2-8 8,2 6-152,-3-1 0,1 1 144,-4 1 0,4-5-144,1 3 0,-2-2 144,1 0 0,-3 0-144,0 3 0,-1 3 144,-1 2 0,-4 3-144,-1 4 0,-1-1 144,0 7 0,0-2-144,0 3 0,0-3 144,0 3 0,-1 0-144,-1 0 0,-1 0 144,-2 0 0,0 6-144,-4 6 0,-6 3 144,-2 8 0,1 3-144,3-2 0,1 1 144,-2 1 0,3 3-144,0 0 0,-1-2 136,2 0 8,1 1-144,-1-1 0,4-7 128,-2-2 0,1 3-128,3 0 0,-3-6 104,2-2 16,2 0-120,0-3 0,3-5 80,3-5 8,-3 3-88,0-3 0,0 0 64,0 0 8,2 0-72,-1 0 0,1 0 64,0 0 0,-1 0-64,2 0 0,1 0 56,0 0-8,3 0-48,4-3 0,2 3 48,-2-4-8,5 3-40,2 1 0,1 1 32,2 3-8,0 1-24,0 1 0,-3 0 8,-4 2 0,-1-4-8,4 4 0,0-1 0,-4 3 16,-1-1-16,-4-6 0,-8-3-11528</inkml:trace>
  <inkml:trace contextRef="#ctx0" brushRef="#br0" timeOffset="-159149.45">11031 2193 5520,'0'0'0,"0"0"0,0 0 0,0 0-4152</inkml:trace>
  <inkml:trace contextRef="#ctx0" brushRef="#br0" timeOffset="-159133.78">11024 2234 4216,'0'0'0,"-1"2"0,-1 9 0,2-11-3168</inkml:trace>
  <inkml:trace contextRef="#ctx0" brushRef="#br0" timeOffset="-159101.75">11015 2367 4616,'0'0'0,"-3"7"0,-1 0 0,-4 7 240,2 6 0,-2-5-240,3-1 0,0 2 496,1-5-8,-3 0-488,5 0 0,0-3 680,-1 0-8,0-3-672,0 3 0,1-3 672,2 2 8,-3-2-680,3 1 0,-3-1 576,3 0 8,0 0-584,3-2 0,-3-1 416,3 1-8,-3 0-408,2-1 0,-1 0 336,1-1-8,1 3-328,2-4 0,4 3 232,2-3 8,4 1-240,-1-1 0,5 0 168,-2-1 8,2 1-176,-5-3 0,6-4 136,-3 2 8,1 0-144,1-1 0,0 4 64,2 0 0,-7 2-64,0-3 0,-14 3-9496</inkml:trace>
  <inkml:trace contextRef="#ctx0" brushRef="#br0" timeOffset="-145171.83">15109 988 3712,'0'0'0,"0"0"0,-3 5 0,3-5-128,-7 6 8,7-6 120,-11 11 0,11-11 128,-27 32 16,11-10-144,-1-4 0,4 5 472,1-2 0,-1 2-472,0-5 0,4 2 512,1-2 8,1 1-520,1-4 0,1-2 576,0-2 0,3-1-576,4-4 0,3-1 392,3-1 16,-1-2-408,2 4 0,-2-6 312,1 2 16,3-2-328,4-2 0,2-2 264,7 0 16,-5-3-280,4 2 0,-2-6 240,3 3 16,-3-3-256,-2-3 0,-3 2 184,-3 0 8,-3-1-192,2 1 0,-2-1 168,1 3 0,1 1-168,-6 1 0,-1 3 144,-2-3 0,0 4-144,-1 1 0,1 0 120,-3 1 8,1 2-128,-1 0 0,0 0 88,0 0 0,0 2-88,-1 4 0,-4 6 80,1-1 8,2 4-88,-3 4 0,2 1 64,0 1 0,3-2-64,0-2 0,6-4 56,-1-2 0,1 1-56,1-2 0,1-5 48,0 1 8,0-4-56,-5-1 0,4 1 48,-2 1-8,1-3-40,-1-3 0,4 0 40,0-2-8,3-3-32,-1 0 0,1-2 32,0-5 0,-5 2-32,1-1 0,0-4 40,2 3-8,-5 1-32,1 2 0,-6 0 40,0-2 0,0 4-40,0-2 0,0 3 40,-6-3-8,4 7-32,0 0 0,1 2 40,1-2 0,-5 2-40,2 3 0,1 0 48,0 0 0,-4 0-48,1 3 0,1 2 24,-1 0 8,0 3-32,0 4 0,2 4 24,3-2-8,-2 1-16,2-3 0,2-4 0,4-2 8,0 1-8,1-2 0,1-2 0,2 2 0,1 2 0,3-4 0,5 1 0,-2 1 0,2-2 0,0 0 0,-1-3 0,-2-3 0,-1 3 0,1-4 0,-3 0 0,4-3 0,-4-5 0,2 4 0,0-2 0,0-1 0,-4-1 0,1 1 0,-4 7 0,-3-2 0,0-2 0,-1 3 0,-2 3 8,-2 1 0,0 1-8,2 0 0,-2 0 8,0 0 16,0 0-24,0 0 0,0 5 16,0 1 8,-2-1-24,-2 5 0,-3 6 32,2 3 0,2 2-32,1-6 0,2-1 24,2-2 8,4-3-32,-2 0 0,1-4 32,-1-1 8,3-4-40,0 1 0,3 2 24,-5 1 16,7-4-40,3-4 0,3 1 32,1-2 8,-1 0-40,1-1 0,-1-4 16,-5 1 0,0 1-16,0 1 0,-2 3 0,0-3 8,-3 7-8,-3-4 0,0 4 0,-4 0 0,1 0 0,1 0 0,-3 0-9352</inkml:trace>
  <inkml:trace contextRef="#ctx0" brushRef="#br0" timeOffset="-145188.72">15123 995 2704,'0'0'0,"0"0"0,0-2 0,0 2-2032</inkml:trace>
  <inkml:trace contextRef="#ctx0" brushRef="#br0" timeOffset="-143903">16095 1257 992,'0'0'0,"3"0"0,-3 3 0,0 2 224,0-2 0,5-2-224,-1 3 0,-1-1 400,5-1 0,-4 1-400,2 0 0,0 0 384,2-3 16,2 0-400,1-3 0,5 0 544,3-2 8,-5-3-552,2-1 0,2-1 544,-5-5 16,3 0-560,0 1 0,-7 0 528,-2 2 8,1-3-536,-6 1 0,1 5 488,-3 2 0,-3-2-488,1 2 0,-1-2 424,0 1 8,-6 0-432,0 1 0,-8 0 456,-1 2 8,0 3-464,2 0 0,3 2 408,-1 2 8,3 4-416,-1 2 0,1 3 360,1 2 8,0 2-368,2 2 0,3 0 184,2-1 8,0-1-192,0-5 0,2 0 64,1-1 8,0-1-72,0-1 0,0-7-8336</inkml:trace>
  <inkml:trace contextRef="#ctx0" brushRef="#br0" timeOffset="-143573.29">16442 832 6016,'0'0'0,"0"-2"0,0 2 0,0 0 56,2 0 0,-2-2-56,0 2 0,0 0 136,0 0 0,0 0-136,0 0 0,-2 4 304,-2 3 8,1 7-312,-4 9 0,-4 7 336,1 8 0,2 0-336,4-3 0,-3 0 328,5 2-8,-1-3-320,3-3 0,3-6 344,-1-3-8,5-2-336,-3-1 0,3-2 328,1-1-8,1-5-320,1 1 0,-1-4 280,-3-1 8,2-1-288,1-3 0,1-3 248,-2 0 16,0-1-264,2-1 0,-5-1 232,5 0 8,-1-2-240,2-3 0,-1-6 192,2 3-8,-3-5-184,-1 2 0,1-1 208,0 3 8,0-5-216,-1 1 0,0 0 168,-4 3 8,2-3-176,-3 4 0,2 2 144,-1-1 0,-4-1-144,0 8 0,0 1 136,0 3 0,0-4-136,-4 3 0,3 1 120,0 0 8,-2 0-128,3 1 0,0 6 104,0-3 8,0 3-112,-3 6 0,-3 8 80,0 2 0,0-1-80,6-2 0,4-3 56,-2-2-8,1 0-48,0-1 0,1-1 40,-2-5 0,4 3-40,0 1 0,1-2 32,3-4 0,-2 2-32,0-6 0,0 1 24,-1-3-8,2-3-16,2 1 0,4-6 16,1 2 0,-2-4-16,1-2 0,3-1 32,-1 3-8,-2-5-24,0 0 0,-5-3 24,1 2 8,-2 2-32,-3 3 0,-1 1 16,-4 4 8,1-1-24,-2 4 0,0 3 24,0 0 0,0 0-24,0 0 0,0 0 24,0 0 8,0 0-32,0 6 0,0-2 16,0 4 8,4 3-24,-4 4 0,3 0 8,0 0 16,5 3-24,0-4 0,6-4 8,1-1 0,5 0-8,3-5 0,-23-4-10664</inkml:trace>
  <inkml:trace contextRef="#ctx0" brushRef="#br0" timeOffset="-142491.91">17215 1108 2400,'0'0'0,"0"0"0,-3 0 0,1 0 408,1 0-8,-1 0-400,2 0 0,0 0 472,-5 0 0,4 0-472,-1 0 0,1 0 464,0 0 8,-2 0-472,-5 1 0,-1 8 328,-4 3 8,0 0-336,-2 3 0,1-2 240,0 4 16,1-3-256,4 1 0,1 1 192,2 1 16,3-1-208,1-3 0,2-1 200,2 1 8,1-2-208,0-3 0,1-2 160,3-1 0,2-2-160,2 0 0,4-2 152,2-1 0,0-1-152,0-2 0,2-3 144,5-2 8,-3-3-152,1-2 0,0-1 184,2-1 0,-1-5-184,1-2 0,-2 0 168,1-4 16,0-4-184,2-1 0,4-1 208,-3-3 8,1 1-216,-3 2 0,1 2 256,1-4 8,-6 5-264,-1 1 0,-5 5 248,-2 2 8,-3-2-256,0 2 0,-5-3 216,0 1 8,-4 5-224,0-1 0,-4 8 192,0-3 8,-1 5-200,4 2 0,-2 3 168,3 4 16,-3 4-184,1-3 0,-2 5 144,1 0 0,-1 5-144,-7 6 0,-4 3 120,0 8 8,-1 0-128,3 1 0,-1 2 80,3-2 0,0 10-80,0-2 0,1 11 56,-2-3 8,4 1-64,2-5 0,3-5 40,0-6 8,3-4-48,3-4 0,0-3 40,2-5-8,0-5-32,3 0 0,0 0 24,1-4 16,0-2-40,0 0 0,2-3 24,1-3 8,-1 0-32,5 0 0,0-2 24,4-3 8,-2-3-32,-1-2 0,-1-4 40,1 1-8,-2-2-32,1 0 0,0-4 32,-1 2 0,0 2-32,-4 0 0,0 3 40,-3 3-8,1-2-32,0 1 0,0 2 56,0 5 0,-5 1-56,0 2 0,-3 3 40,1 0 16,-1 0-56,1 0 0,-2 0 24,0 5 16,0 4-40,0 2 0,0 8 32,0 4 8,0 0-40,1-5 0,4 2 24,-3-7 16,1 3-40,2-1 0,1-3 24,-4 2 16,7-6-40,-2 0 0,3-2 16,3 0 8,0-4-24,3-2 0,-2 0 0,5-5 0,-5 2 0,1-4 0,-15 7-9912</inkml:trace>
  <inkml:trace contextRef="#ctx0" brushRef="#br0" timeOffset="-141817.72">18021 835 8432,'0'0'0,"-4"0"0,3 0 0,-1 0 48,1-3 0,-2 3-48,3 3 0,0-3 32,-4 0 8,3 0-40,-1 0 0,1 0 56,0 0 16,1 3-72,2 0 0,5 2 40,-1 1-8,3 2-32,2 3 0,-11-11-6608</inkml:trace>
  <inkml:trace contextRef="#ctx0" brushRef="#br0" timeOffset="-141392.57">18080 1243 3312,'0'0'0,"2"0"0,-2 0 0,0 0 392,1 0 8,0 0-400,2-3 0,0 3 496,2-5 8,0 2-504,6-5 0,0-2 744,2-6 0,0 1-744,-2-1 0,2 0 600,1-1 8,-1 2-608,-3 1 0,1-2 440,-2 6 0,-3-2-440,2 4 0,0 5 376,-8 0 0,1 2-376,1-1 0,-1 2 328,0 0 8,-1 0-336,0 0 0,0 0 280,0 0 8,0 2-288,-1 5 0,-3 6 232,-7 4 0,0-1-232,4-2 0,2 1 200,0 0 8,1-4-208,2-1 0,2-1 136,0-1 8,0-5-144,2 2 0,-1-1 120,2 0 0,2-1-120,-1-1 0,4 4 96,3-6 8,1 2-104,3-2 0,1-2 96,3-4-8,1 4-88,-3-6 0,1-3 80,-4-1 8,1 1-88,3 1 0,-6-5 80,0 2 16,0 3-96,0-1 0,-2 0 88,1-4 8,-3 6-96,-2 3 0,-4 3 72,0 1 8,-1 2-80,3-3 0,-4 3 72,0 0 8,0 0-80,0 0 0,0 0 64,0 0 0,0 3-64,0 2 0,-4 6 48,1 1 0,1 3-48,2 2 0,0-2 40,0 0 0,4 0-40,1-4 0,-2 1 32,5-1 0,-5-3-32,0-3 0,1 0 16,0-1 8,1 0-24,3 0 0,1-3 16,-2 2 0,1-3-16,0 3 0,2-3 8,-1 5 16,-1-5-24,-1 0 0,1 0 8,2-5 8,1 2-16,2-1 0,0-2 16,0 0 0,1-2-16,-1-2 0,1 2 24,-4 1 0,0-1-24,-3 5 0,-3 1 24,-3-1 8,3 0-32,-4 3 0,3-2 16,0 0 0,-3 2-16,0-3 0,0 3 8,2 0 16,-2 0-24,3 0 0,-3 0 0,0 0 8,1 0-8,1 0 0,1 5 0,-3 0 0,1 7 0,2-1 0,3 0 0,0 4 0,2 1 0,-1-5 0,4 1 0,-1-6 0,0 2 0,-3-4 0,1-1 0,0-3 0,2 3 0,0-3 0,1-3 0,2 0 0,0-1 0,0-4 0,4-4 0,-1-2 0,-2-1 0,-2 1 0,-5-2 0,-1-2 0,-3 3 0,1 1 0,-4 1 0,1 2 0,-1-3 0,-1-4 0,-3 1 0,0-3 0,-3 5 0,3-1 0,0 8 0,-1-4 8,-3 7-8,3 1 0,-1 4 0,-1 1 8,-1 4-8,-1 1 0,-2 3 0,-2 3 8,3 5-8,-3 4 0,4 5 0,1 0 8,2 2-8,2 1 0,1-1 0,3-2 8,0 8-8,0 0 0,3 8 0,-2 1 0,2 0 0,2 1 0,2-3 0,-1 1 0,-1-2 0,2-6 0,-1-4 0,-4-3 8,-1 2-8,1-2 0,1-3 16,-3 4 0,-3-2-16,1-4 0,-1 0 24,-1-6 16,-2-1-40,-2 0 0,-4-4 32,-1 0 16,0-7-48,-2 4 0,0-5 80,-2 1 8,-5-4-88,-1 0 0,-4 0 120,-1-4 0,1-3-120,1 0 0,3 3 160,1-4-8,1-3-152,2 0 0,3-1 152,3 0 8,3-5-160,6-3 0,-1-1 88,5-2 0,5 0-88,-4 4 0,4 1 24,3 3 0,2-1-24,3 3 0,3 0 0,1 2 0,4 2 0,1-1 0,-22 10-11600</inkml:trace>
  <inkml:trace contextRef="#ctx0" brushRef="#br0" timeOffset="-140029.36">19483 1117 3808,'0'0'0,"0"-4"0,0 4 0,0 0 128,0-2 0,0 2-128,0 2 0,0 2 328,0-2 8,0-2-336,0 5 0,-6 2 392,4 0 8,2 13-400,-3 1 0,2 9 256,1 5 16,-4 0-272,-1-4 0,2-1 216,-2-3 0,1 2-216,1-2 0,1-1 344,1-5 16,-1-1-360,1-2 0,-2-4 424,1-5 0,1-2-424,-1-5 0,0 1 376,2-3 0,0 0-376,0 0 0,0 0 344,0 0 8,0-5-352,0 2 0,0-8 344,0 1 8,0-10-352,0 1 0,0-7 296,2-3 0,1-1-296,2 0 0,1 0 240,1 0 8,6 3-248,-3-2 0,1 2 248,2 1 8,-2 5-256,2 1 0,2-4 232,-2 8 0,1 0-232,0 1 0,-1 0 208,0 3 0,1 6-208,-5-2 0,0 8 144,-1 0 8,-5 2-152,2 4 0,-3-3 112,-2 4 16,1 1-128,-1 3 0,-1 5 104,-1 2 8,-4-1-112,0-1 0,-3 0 88,1-4 8,-1 2-96,2-3 0,0-5 64,3 2 0,1-6-64,-1 1 0,1 0 48,1 0 0,2-3-48,-3 2 0,2 1 0,1-3 16,1 3-16,2-3 0,1-3-40,1 3 16,3-5 24,5 2 0,-13 3-10320</inkml:trace>
  <inkml:trace contextRef="#ctx0" brushRef="#br0" timeOffset="-139637.13">19819 1029 6328,'0'0'0,"5"-7"0,3-3 0,5-6-8,2-2-8,2-5 16,-2 5 0,1-1-40,1 0-8,-3 0 48,-1 0 0,-4 5-24,1-1 8,-3 3 16,-3-2 0,-3 2 8,-1 5 8,-1-1-16,-3 0 0,-2 5 120,-2-4 0,-1 7-120,2 0 0,-4 0 248,2 3-8,-2 1-240,-3 7 0,-4 0 320,1 5 16,2 3-336,0 3 0,4 0 320,2 0 8,-2 8-328,3-1 0,1 7 248,4-2 16,2 2-264,1-5 0,1-8 240,2-1 0,3-3-240,-1-3 0,2 0 208,1-4 0,3-4-208,2 0 0,1-2 176,1-6 16,-1 3-192,2-3 0,-1-3 160,0 0 8,0 0-168,-3 1 0,2-4 144,1 2 0,-3-4-144,0 0 0,-3-2 216,-1 2 0,-1-3-216,4 3 0,-4-4 224,-2 4 0,-1 1-224,-4 1 0,2 1 224,-1-3 0,1 5-224,0 0 0,-2-1 200,0 3 8,0 1-208,0-2 0,0 2 176,0 0 16,0 0-192,-2 2 0,-1 3 152,1 1 0,-1 2-152,2 3 0,-1 1 88,1-2 8,2 7-96,2-8 0,2 3 56,1 0 8,1-4-64,1 2 0,1-5 40,0-2-8,0 0-32,2 2 0,-1-5 16,1 3 8,-4-3-24,2 1 0,-1-1 8,0-1 8,0-2-16,0 0 0,1-2 8,-3-3 8,2-2-16,0-2 0,0-2 8,-1-1 16,-4 0-24,-3 3 0,-2 0 8,-1 4 8,0 2-16,0-5 0,-2 4 16,-2-1 0,-1 0-16,1 1 0,1 2 32,0 2-8,-5 0-24,6 3 0,0 0 32,0 0 0,-1 3-32,-1 5 0,1 0 8,1 1 8,-3 0-16,3 3 0,1 2 0,0-4 0,4 2 0,0-7 0,0 1-56,3-4 0,-2 1 56,1-3 0,-2 0-10216</inkml:trace>
  <inkml:trace contextRef="#ctx0" brushRef="#br0" timeOffset="-138992.29">20305 1228 6632,'0'0'0,"0"1"0,2 2 0,1-3 0,3 3 0,1-3 0,2-3 0,4 3 0,1-4 0,2 1 0,-1-5 0,0-3 96,1-4 0,0 3-96,0-2 0,-1-1 384,2-3 0,-4 2-384,0-3 0,-2-3 680,-1-5 0,3 1-680,0 0 0,0 0 648,-2 1 0,-2-2-648,1 5 0,4-2 480,-2 4 0,-2-1-480,-4 2 0,-4-1 424,-2 4 0,0 1-424,0 3 0,0 4 304,1-1 0,-1 7-304,0 2 0,0 0 232,0 0 8,-1 0-240,-1 8 0,-4 0 184,0 3-8,-3 8-176,2-1 0,-2 8 160,-1 4 16,2 3-176,0-2 0,2 2 136,1-2-8,2-2-128,2 2 0,1-2 104,1-2-8,2 0-96,2-2 0,1-6 72,0-1 8,0-2-80,1-6 0,0 1 64,-1-2 0,1-3-64,4-1 0,-2-2 56,-2-3 8,1 4-64,-5-4 0,1-4 48,-3 4 16,4-3-64,5-2 0,0-2 48,3-4 0,0-3-48,-3 2 0,1-6 56,-2 3 0,-1-2-56,-2 2 0,-3-1 56,-1 0-8,-2 1-48,0 0 0,0 3 48,-2 0 0,-4 2-48,1-2 0,0 6 40,0 5 16,1-3-56,-1 4 0,1 0 48,-2 0-8,0 4-40,-1 0 0,-4 8 8,2-1 16,3 1-24,2 5 0,0-3 0,1 2 8,2 0-8,-1 2 0,2-6 0,2 3 0,1-6 0,-2-1 0,3 0-8,-1-4-8,1 0 16,3-4 0,-2 8-16,3-6 8,1 3 8,4-5 0,4 3-32,2-3 0,1 0 32,1-3 0,-1 0-32,2-1 0,-2-4 32,4 0 0,-3 0-24,-5-2 8,-2 3 16,0 3 0,-2 0-24,1 4 8,-5-4 16,-1 4 0,-4 0-16,1 0 0,-2 4 16,1-3 0,0 2 0,1-3 0,-4 4 0,0 0 0,0 4 8,0 1 0,0 3-8,0 0 0,-4 2 24,0-3 8,-3 1-32,-1 3 0,-1-4 64,-1 2-8,1 1-56,1-3 0,2-5 96,0-2-8,-1 0-88,3-2 0,-3-2 32,1 2 8,-2-2-40,-8-2 0,-2 0 8,-5-2 8,1-6-16,-2-1 0,24 11-11720</inkml:trace>
  <inkml:trace contextRef="#ctx0" brushRef="#br0" timeOffset="-138268.91">20403 857 8640,'0'0'0,"8"-2"0,5 0 0,9-2-16,6 2 8,1 2 8,0-6 0,-2 4 8,-1-5 0,1 3-8,0 1 0,-1 0 168,3 2 16,0 0-184,3 1 0,-3 0 32,3 0 8,-4 1-40,-5 0 0,-1 5 8,-5-4 0,-5 0-8,-1-4 0,-11 2-6816</inkml:trace>
  <inkml:trace contextRef="#ctx0" brushRef="#br0" timeOffset="-133124.89">21460 1149 3912,'0'0'0,"0"0"0,2-3 0,-2 3-2936</inkml:trace>
  <inkml:trace contextRef="#ctx0" brushRef="#br0" timeOffset="-133015.52">21526 1080 4616,'0'0'0,"0"0"0,8-5 0,-8 5-200,19-14 0,-19 14 200,21-15 0,-21 15 24,23-15 8,-23 15-32,16-4 0,-16 4 568,4 0 16,-4 0-584,0 0 0,0 0 704,0 4 8,0-4-712,-2 15 0,2-15 608,-9 26 0,3-8-608,1 0 0,0-2 472,0-2-8,1 2-464,-1-3 0,1 4 288,-5-6 8,4 0-296,1 0 0,3-6 224,-1 1 8,1-2-232,1 4 0,0-1 168,1-2 16,2 1-184,2 2 0,1-5 136,1 1 8,1 3-144,1-6 0,2 3 96,2-1 0,-2-2-96,3 1 0,-2-2 96,1 0-8,-2-2-88,-2 1 0,-1 1 72,0-3 0,0-1-72,-1 3 0,-5 1 48,1-3 8,0 3-56,2-4 0,-2 4 48,-2-2-8,1 0-40,0 2 0,0-3 48,0 3 0,-1-3-48,2 1 0,-1 2 32,-1-3 16,-1 0-48,4-2 0,-1 2 40,1-4 8,-2-1-48,1 1 0,0-4 24,1 3 8,-3 1-32,1-1 0,-1 4 16,1-2 0,0 1-16,-2-1 0,0 3 0,0 1 8,0-1-8,0 1 0,0 2 0,0 0 0,0 0 0,0-2 0,0 2-8,0-4 8,0 4 0,0-4 0,0 0-8,0 0 0,0 0 8,0-2 0,0 0-24,0 4-8,0-3 32,0 5 0,0-3-32,0 0-8,0 0 40,0 1 0,0-1-40,0-2-8,0 5 48,0-3 0,0 0-64,0-1 8,0 4 56,0 0 0,0-3-48,0 3-8,0-5 56,0 5 0,0 0-64,0 0 8,0 0 56,0 0 0,0 0-56,0 0 0,0 0 56,0 0 0,0 0-56,0 0 8,0 0 48,0 0 0,0 0-40,0 0-8,0 0 48,0 0 0,0 0-32,0-1-8,0 1 40,0 0 0,0 0-24,0 0 0,0 0 24,0 0 0,0 0-24,0 0 8,0 0 16,0 0 0,0 0-8,0 0 0,0 0 8,0 0 0,0 0 0,0 0 0,0 0 0,0 0 0,0 0 0,0 0 0,0 0 0,0 0 0,0 0 0,0 0 0,0 0 0,0 0 0,0 1 8,0 4 0,0-5-8,0 3 0,0-3 16,0 0 16,0 4-32,0-4 0,0 0 40,0 0 8,0 0-48,0 0 0,0 0 40,0 0 8,0 0-48,0 0 0,0 0 48,0 0 0,0 0-48,0 0 0,0 0 56,0 0 0,0 0-56,1 0 0,-1 0 48,2 0-8,-2 0-40,0 0 0,1 0 48,1 0 0,-1 0-48,1 0 0,-1 0 48,3 0 8,-2 0-56,4 0 0,-1 0 56,2 0-8,-1 0-48,2 0 0,-3 0 48,3 0 8,-3 0-56,1 0 0,1 0 32,1 0 16,0 0-48,-3 0 0,0 0 32,-1 0 8,1 3-40,0 0 0,1-1 24,-4 1 0,1 0-24,-3 2 0,2 6 32,0-3 0,-2 0-32,0 2 0,0-2 32,0-1-8,0-2-24,0 4 0,0-4 48,0-2-8,0 1-40,0-4 0,0 4 48,3 0 8,-2-1-56,1 1 0,-1-1 48,1 5 8,0-3-56,-1-2 0,1 0 56,2 1 8,-2-4-64,3 4 0,0-4 32,0 4 16,3-4-48,0 0 0,1 0 0,0-4 8,0-3-8,1 0 0,-10 7-9336</inkml:trace>
  <inkml:trace contextRef="#ctx0" brushRef="#br0" timeOffset="-132028.22">22076 790 8136,'0'0'0,"0"0"0,0 0 0,0 0 0,0 0 0,0 0 0,0 0 0,0 0-40,0 0 0,0 0 40,0 0 0,0 0 0,0 2 8,0 4-8,0-2 0,-1 4 24,-3 0 0,3-5-24,1 5 0,1-1 56,2-4 8,-1 2-64,0 1 0,-2-6-6184</inkml:trace>
  <inkml:trace contextRef="#ctx0" brushRef="#br0" timeOffset="-130847.88">22118 853 5416,'0'0'0,"0"2"0,-5 0 0,2 2 0,1-3 0,-1 1 0,-1 3 0,3-3 0,-1 3 0,2-1 0,2-3 0,-1 6 200,3-3 0,1 5-200,7-2 0,5 2 376,5-1 0,-1-4-376,2-2 0,6-2 424,3-6-8,1 2-416,1 0 0,0-1 320,2 4-8,-1-2-312,-3-4 0,-4-2 224,-1-3 8,-3 1-232,-3-3 0,-21 14-6384</inkml:trace>
  <inkml:trace contextRef="#ctx0" brushRef="#br0" timeOffset="-131572.31">22251 688 4008,'0'0'0,"-1"0"0,-1 0 0,1-2 0,0-3 8,-2 5-8,3-2 0,0 2 216,0 0 0,0 0-216,-1 4 0,-2 1 504,-1 1 8,1 8-512,-1 5 0,-5 11 592,-2 3 8,2 2-600,2 2 0,-4 2 608,-1 1 8,3 0-616,1-3 0,1 4 552,1 2 8,-2-4-560,2-5 0,2-4 456,1-4 16,1-2-472,-1-6 0,3-3 328,5-5 8,-5 2-336,3-8 0,-2-1 200,1-3 16,-1 0-216,2 0 0,0 0 128,0-3 0,5-1-128,1-2 0,5-8 32,3 3 16,-3-3-48,1-2 0,-3 2 0,0-1 0,1-2 0,2 1 0,-1-1-8,-1 1 0,3 0 8,-2-3 0,-2-3-48,1 0 0,-1-3 48,1-2 0,0 0-88,1-3 8,0 1 80,0 0 0,0 5-96,0 2 0,-1 1 96,-1-3 0,-4-2-72,-1 3 16,-1-2 56,-3 5 0,-4-3-56,-1 6 0,1 1 56,-1 1 0,1 3-32,-1 2 0,0 1 32,1 6 0,-1 3-16,-3 3 8,1 2 8,-5 3 0,0 5 0,-1 3 0,-3 2 0,2 3 0,-1 4 0,1 1 0,0 0 0,1 4 0,-2-4 0,2 4 0,-1 1 0,2 5 0,1 2 0,2 2 8,0-2-8,1-4 0,3 0 8,-1-7 0,3 0-8,4-6 0,1-4 24,2-1-8,1-5-16,0-3 0,-1-2 16,4 0 8,-5-4-24,2-2 0,0 0 32,0-2 0,2-4-32,1 0 0,2-5 32,1 0 0,-1-2-32,-3 3 0,2-5 16,-3 2 8,-2 3-24,-1 1 0,-1 4 8,-4-2 0,1 2-8,0 1 0,-2 4 0,0 0 0,0 0 0,0 0 0,0 0-8,0 0 8,-2 4 0,-1 3 0,0 3-32,1 3 16,1 2 16,1-3 0,1 2-32,1 1 0,-1-3 32,1-1 0,-1-5-64,1 2 8,1-4 56,0 0 0,0 0-96,1 0 16,-1-1 80,2-3 0,-5 0-7808</inkml:trace>
  <inkml:trace contextRef="#ctx0" brushRef="#br0" timeOffset="-129375.16">23323 610 2704,'0'0'0,"0"-3"0,0-2 0,0-1 176,0-2 0,0 0-176,0 0 0,0 5 0,0 3 0,0 0 0,0 0 0,0 0 456,0 0 8,0 0-464,0 0 0,-2 3 920,-3 2 8,0 6-928,-2 8 0,1 5 752,-2 7 0,-1-1-752,-1 0 0,1-3 720,-1-1 8,0 1-728,-4 1 0,-4 2 568,2 0-8,-2 1-560,2 5 0,3 0 488,-2 5 8,1-5-496,0 1 0,1-6 392,2 1 0,-2-4-392,5-2 0,1-8 320,1-3 0,6-3-320,-2-3 0,2 0 256,2-1-8,1-5-248,-2-2 0,1 3 224,1-4 8,1 3-232,2-3 0,5 3 184,2-3-8,0 1-176,5-1 0,3-1 144,3-2 8,-3 0-152,1-2 0,-3-2 168,0 3 16,-2-2-184,-2 3 0,0 3 208,0 0 8,-4 3-216,-4-1 0,-4-2 216,-1 4 0,-1-4-216,1 2 0,1-1 176,-2 0 0,0 3-176,0-4 0,1 3 144,0-3 8,0 1-152,-1 3 0,0-4 88,1 3-8,-2-3-80,0 0 0,0 0-11968</inkml:trace>
  <inkml:trace contextRef="#ctx0" brushRef="#br0" timeOffset="-128263.57">23661 861 2808,'0'0'0,"0"0"0,0 0 0,0 0 136,0 0 8,0 0-144,0 0 0,0 0 200,0 0 8,0 0-208,0 0 0,0 0 384,0 0 16,0 0-400,0 0 0,0 0 464,2 0 16,-2 0-480,10 0 0,-10 0 480,29 11 16,-8-7-496,-1 0 0,-1 0 400,0 2 16,0 2-416,-1-5 0,0 4 360,-1-1 0,-2 1-360,1 1 0,-3 0 504,-1-1 8,0 4-512,-1 4 0,2-3 496,-1 2 16,0 0-512,-3-1 0,-3 1 440,-3-1 16,0 1-456,-1-3 0,-4 0 376,-1-3 8,-2 0-384,-3 1 0,-2 1 288,-3-1 0,-1 0-288,0 1 0,0 1 248,-3-4 16,2 1-264,0 4 0,2-4 184,-1-2 16,-1 1-200,3 1 0,1-4 152,3 0 0,2-4-152,1 4 0,3 0 88,-3-1 16,2-3-104,0 5 0,0-5 16,0 0 8,2 3-24,-2-3 0,3 0-10072</inkml:trace>
  <inkml:trace contextRef="#ctx0" brushRef="#br0" timeOffset="-127668.88">23845 820 2208,'0'0'0,"-1"0"0,-1 0 0,2 0-1664</inkml:trace>
  <inkml:trace contextRef="#ctx0" brushRef="#br0" timeOffset="-127651.13">23874 830 2400,'0'0'0,"5"2"0,2 1 0,-7-3-1800</inkml:trace>
  <inkml:trace contextRef="#ctx0" brushRef="#br0" timeOffset="-127620.9">24066 851 4720,'0'0'0,"8"2"0,6 2 0,9 3 8,6 0 0,-2-2-8,-1 1 0,-1 2 200,-5 3 8,-1-1-208,-1 1 0,-5-2 624,0 1 16,0-2-640,0 3 0,-1-1 648,-3 2-8,-3-4-640,-1 3 0,-4-2 640,-1-2 0,-1 2-640,-3 2 0,0-3 536,-4 3 8,-5 3-544,1-2 0,-6 6 424,-2-2 0,0-2-424,0-5 0,-1 3 328,1-2 8,-3-1-336,1 1 0,1 0 280,-1-1 8,3 0-288,-1-1 0,-1-3 208,0 2-8,3-3-200,6 3 0,2 0 144,6-4 0,2 2-144,0-2 0,2-3 72,2 3 0,0-2-72,-1 0 0,1 2 8,1 1 0,2-3-8,4 2 0,-9-3-9744</inkml:trace>
  <inkml:trace contextRef="#ctx0" brushRef="#br0" timeOffset="-127040.19">24563 1129 3912,'0'0'0,"2"0"0,-2 5 0,0-1 176,2 4 16,-2-4-192,4 2 0,-1-3 576,-1-1-8,4 1-568,0-3 0,3 2 616,-1-2-8,4 0-608,2 0 0,2-2 584,1-3 0,-2 0-584,-2-3 0,-1-4 504,0-2 8,2 1-512,-2 2 0,0-4 432,0 4 8,-1-1-440,-4-2 0,-1 4 480,-4 2 16,-1-4-496,1 1 0,-2 1 592,-2-2 8,-1 1-600,-1 0 0,-5-2 520,-2 3 0,-2-1-520,0 2 0,0 5 448,0 0 16,3 4-464,-2-3 0,3 3 296,2 0 8,-1 3-304,-2 1 0,0 4 184,1 0 16,1 3-200,0 1 0,0 6 120,2 0-8,2 2-112,4-1 0,0-3 24,3-3-8,-1 2-16,3-6 0,-5-9-11312</inkml:trace>
  <inkml:trace contextRef="#ctx0" brushRef="#br0" timeOffset="-127071.44">24595 1082 2808,'0'0'0,"0"0"0,0 0 0,0 0-80,0 0 8,0 0 72,0 0 0,0 0-1992</inkml:trace>
  <inkml:trace contextRef="#ctx0" brushRef="#br0" timeOffset="-126680.06">24812 667 8640,'0'0'0,"1"-3"0,0-2 0,1-3 48,-1-1 8,2 1-56,-3 3 0,3 2 64,-1 0 24,-2 3-88,3 0 0,-2 0 616,1 0 0,-1 3-616,0 5 0,3 5 704,-1 4 8,0 4-712,0 2 0,-1-2 624,-2 3 8,0 1-632,1-1 0,1 2 520,-1-3 8,-1 6-528,-1-4 0,-1 7 440,1 1 8,-3-5-448,1 3 0,-1-2 368,-2 2 0,0-4-368,4-1 0,-1-4 296,3-3 8,5-3-304,-1-2 0,4-3 272,1 0-1,1-6-271,-1 1 0,1-3 216,-1 0 8,4-1-224,0-2 0,5-5 168,3 2 8,0-4-176,-2-1 0,4-2 96,-1 2 0,-2-6-96,-3 2 0,-17 12-13199</inkml:trace>
  <inkml:trace contextRef="#ctx0" brushRef="#br0" timeOffset="-116710.63">15131 2136 3712,'0'0'0,"0"0"0,1-1 0,-1 1 344,2-2-8,-2 2-336,3-4 0,-3 4 792,0-4 8,0 4-800,0-4 0,0 4 704,0 0-8,0 0-696,0 0 0,0 0 488,0 0 0,0 0-488,-6 14 0,-2 4 280,-1 5 0,1 1-280,1 0 0,3-2 240,-1 0 8,3-2-248,2-3 0,2-1 192,4-6 16,-1 1-208,1-3 0,-2-5 176,1 2 8,2-5-184,1 0 0,3 0 160,-3 0 8,3 0-168,3-5 0,-4-1 176,5-3 0,-4 0-176,0-7 0,0 0 144,-3-1 8,0-2-152,2-1 0,-4 2 208,0-2 0,-3 2-208,-1 3 0,-2 0 248,0-3 16,-2 6-264,1 1 0,-1 3 248,1 5 8,-2 0-256,0-1 0,1 3 240,0-2 8,1-1-248,-6 0 0,2 0 208,-2 1 8,2 3-216,-2 3 0,1 1 144,-5-3 8,2 6-152,0 4 0,-1 3 112,2 4-8,-2 2-104,3-1 0,-1 3 16,1 5 8,6-6-24,-3 3 0,4-4-24,4-3 16,-1-1 8,2-3 0,-1-3-192,3-1-8,-1-1 200,2-5 0,-2 1-512,4 1 8,-1-1 504,2-1 0,2 0-672,1-3 0,0 0 672,1-3 0,0-2-576,1-2 8,0-3 568,-2-1 0,-1-2-472,2-4 0,1-3 472,1-1 0,1-3-128,0-1-8,2-2 136,-2 1 0,0 0-24,2-3 8,1 2 16,-2 0 0,-2 5 0,-2 0 8,-1 1-8,-4 1 0,-2-2 128,-5 2 8,0-1-136,-3 3 0,-3-2 384,-2 4 0,-1 1-384,4 5 0,2 9 464,-4 1-8,3 0-456,-2 0 0,0 0 400,0 5 8,-4 6-408,-2 4 0,-4 11 296,-2 4 8,4 3-304,-1-2 0,3-1 264,-1-1 0,4 4-264,-2 1 0,5 7 216,-2-4 0,3 4-216,2-6 0,0-2 168,0 0 8,2-3-176,3-6 0,-2-9 112,5-1 16,-2-6-128,-1-1 0,-3-2 120,1-2 0,-3-3-120,3 3 0,-1-3 112,-2 0-8,4-3-104,-4 3 0,4-5 104,-2 2-8,4-6-96,-5-5 0,0-7 72,0-3 8,-1 2-80,-1 1 0,-1 1 72,-2 1 0,2 1-72,0-2 0,2 6 56,0-1 8,-2 3-64,0-2 0,2 7 72,-4 2 0,4 2-72,-2 3 0,2-4 72,0 4 0,2-2-72,-2 2 0,4 0 64,-4 0 8,4 2-72,4 2 0,2-1 64,4 5 0,6-1-64,-3 1 0,4-1 16,-2 1 16,1 1-32,-2-3 0,-1-1 0,0-2 8,0 0-8,0-3 0,0-5 0,1 2 0,-1-4 0,2 1 0,-19 6-11600</inkml:trace>
  <inkml:trace contextRef="#ctx0" brushRef="#br0" timeOffset="-115301.28">16125 1945 6824,'0'0'0,"0"0"0,0 0 0,0 0 208,0 0 8,0 0-216,0 0 0,3 0 672,-3 0 16,1 0-688,4 0 0,3 0 632,4 0 16,5 0-648,7 0 0,3 0 568,2-3 0,-1 3-568,-2-3 0,-2 2 480,0-2 16,-2-1-496,1 1 0,-3 2 432,0-2 0,1-1-432,-5 1 0,0-2 480,-1 1 16,-2 0-496,-4 1 0,-1 1 456,-4 0 16,-3 2-472,3-3 0,-4 3 384,1-3 8,1 3-392,-1-4 0,-1 4 272,0 0-8,0 0-264,0 0 0,0 0 184,0 0-9,0 0-175,0 0 0,0 0 48,0 4 0,0-1-48,-1 4 0,1-7-12407</inkml:trace>
  <inkml:trace contextRef="#ctx0" brushRef="#br0" timeOffset="-115348.77">16158 1982 4616,'0'0'0,"-1"0"0,-2 0 0,-1 0-56,4-2 0,-2 2 56,2-3 0,0 3-3384</inkml:trace>
  <inkml:trace contextRef="#ctx0" brushRef="#br0" timeOffset="-115615.8">16289 2100 5720,'0'0'0,"-5"7"0,0 7 0,-1 9 536,-1 1 0,2 3-536,1-2 0,0-1 1000,0 0 0,1-2-1000,-1-3 0,-3 1 824,3-7 8,-3 3-832,2-6 0,5 2 512,0-1 8,0-6-520,0-2 0,0 0 368,0-2 0,0 1-368,0 0 0,0 0 224,0-2 8,0 0-232,0 0 0,0 0 96,0 0 8,0 0-104,0-2 0,2 0 8,0 0 0,1-2-8,5-7 0,-8 11-9672</inkml:trace>
  <inkml:trace contextRef="#ctx0" brushRef="#br0" timeOffset="-115647.04">16314 1995 7328,'0'0'0,"0"0"0,0 0 0,0 0-512,0 0 16,0 0 496,0 2 0,0-2-4744</inkml:trace>
  <inkml:trace contextRef="#ctx0" brushRef="#br0" timeOffset="-114487.48">16786 2143 2104,'0'0'0,"-2"0"0,0 0 0,0 0 376,1 0 16,1 0-392,-2 0 0,-1 0 328,3 0 8,0 0-336,0 0 0,0 0 600,0 0 8,0 0-608,3 0 0,-1 0 664,-1 0 0,5 2-664,9 1 0,0 1 672,9-4 16,-1 0-688,-5 0 0,-1-4 520,0 1 8,-1 1-528,2 0 0,-2-4 448,-3 4 8,1-5-456,3 6 0,-3-3 408,2 4 0,-3-4-408,-4 1 0,-2 3 296,-5 0 0,1 0-296,0 0 0,-1 0 200,-2 0 0,0 0-200,0 0 0,2 0 112,0 0 8,-2 0-120,0 3 0,0 1 48,0 0-8,-4 0-40,-4 2 0,8-6-8640</inkml:trace>
  <inkml:trace contextRef="#ctx0" brushRef="#br0" timeOffset="-114221.1">16782 2264 6632,'0'0'0,"0"0"0,0 0 0,0 0-64,0 0 0,0 0 64,0 0 0,0 0-784,2 0 16,-1 0 768,4 4 0,3 0 80,5-4 0,3 0-80,5 0 0,1 0 280,6-4 8,-1 4-288,-1-4 0,-7 1 448,-1-1 8,3 3-456,-4 1 0,3 1 528,1 3 16,-3-4-544,1 3 0,0-3 248,0 1 16,1 2-264,-3-3 0,-17 0-6136</inkml:trace>
  <inkml:trace contextRef="#ctx0" brushRef="#br0" timeOffset="-113939.88">17462 2176 7024,'0'0'0,"0"6"0,-6 1 0,1 4 240,-3 4 8,5 0-248,3-1 0,-2 3 440,2-4 8,2 1-448,-1-5 0,3 3 384,2-6 16,-1 2-400,3-2 0,1-4 272,-1 3 16,3-2-288,4 0 0,2-3 288,1 0 0,3-3-288,0-2 0,-1 0 304,2-9 8,-4 0-312,-1-2 0,-3-5 392,0-2 0,-1 2-392,-1-4 0,-3 0 416,2 0-8,-5 5-408,-2-1 0,-4 9 368,-3-3 0,-1 6-368,-2-4 0,-2 5 424,3 0 0,-5 1-424,-7 1 0,-3-2 368,-7 0 0,0 4-368,0 4 0,-4 1 360,5 5 8,0 5-368,4 0 0,4-2 232,4 4 0,1 5-232,2 2 0,0 6 56,2 0 0,0 1-56,3-4 0,5 3 8,-2-5 8,0 3-16,-1-2 0,4-22-12144</inkml:trace>
  <inkml:trace contextRef="#ctx0" brushRef="#br0" timeOffset="-112499.88">18517 2276 4008,'0'0'0,"0"0"0,-4 7 0,4-7-232,-5 10 8,5-10 224,-1 16 0,1-16 72,0 23 8,0-23-80,0 15 0,0-15 392,0 11 8,0-11-400,2 7 0,-2-7 440,4 1 8,-4-1-448,4 2 0,-4-2 472,6 5 8,-6-5-480,8 1 0,-8-1 408,12-1 16,-12 1-424,15-12 0,-15 12 376,26-19 16,-26 19-392,28-26 0,-28 26 368,28-31 0,-13 18-368,2-3 0,-3 4 304,-2 3 8,-2 1-312,-3 1 0,0 2 248,0-2 8,-3 6-256,-1 0 0,1-1 184,-4 2 8,1 2-192,0-1 0,2 0 152,-3 3 0,3-1-152,-3 2 0,0-1 120,0 5 0,0 2-120,0 6 0,0 2 96,0 2 0,2-5-96,-2-1 0,3-3 80,1-3 8,-3-1-88,3-4 0,-4-1 72,3 2 8,0-4-80,1 1 0,-4 2 64,2-1 0,3-3-64,1 3 0,1-1 56,1-2 0,1-2-56,1-1 0,2 0 48,0-1 8,-2-4-56,1 5 0,0-4 56,0-1-8,1 0-48,-2 0 0,1-2 64,-1-1 8,-2-1-72,0 2 0,1-1 72,1-1 0,-2 5-72,-4-2 0,-1 6 72,0 3 8,0-2-80,-1-1 0,-1 3 48,1 0 8,-2 0-56,0 0 0,1 0 32,4 3 16,-5 2-48,0 0 0,2 2 24,-1 1 8,2 0-32,1 5 0,-3 3 16,4-1 0,3-3-16,0-1 0,0 0 16,2-4 0,-2 1-16,-3-5 0,3 1 0,1-1 16,-4-3-16,0 3 0,0-1 0,1-2 0,1 0 0,-1-2 0,-6 2-9320</inkml:trace>
  <inkml:trace contextRef="#ctx0" brushRef="#br0" timeOffset="-112609.96">18540 2244 3912,'0'0'0,"0"0"0,0 0 0,0 0-2936</inkml:trace>
  <inkml:trace contextRef="#ctx0" brushRef="#br0" timeOffset="-111981.54">18639 2075 6424,'0'0'0,"-2"-2"0,0 2 0,-1 0 120,0 0 0,2-2-120,0 2 0,-1 0 280,1 0 8,1 0-288,0 0 0,0 0 88,1 0 16,2 0-104,4 2 0,0 3 0,5 3 8,2 2-8,3-6 0,-17-4-5576</inkml:trace>
  <inkml:trace contextRef="#ctx0" brushRef="#br0" timeOffset="-111463.25">19573 2145 4312,'0'0'0,"5"-4"0,1 4 0,3-3 8,5 1 8,-1-1-16,-2 0 0,1 3 24,-5-2 0,1-1-24,2 3 0,-5 0 280,-2 0 0,-1 3-280,4 2 0,0 3 464,-2-1 16,-4 6-480,0 0 0,-4 8 480,0 5 16,-4-2-496,3-5 0,0-2 392,0-4 16,0 2-408,4-3 0,1-1 336,0-1 16,0 2-352,0-4 0,0-1 264,0-1 0,1 0-264,2-4 0,0 4 216,1-3 8,1-3-224,0 2 0,-1-1 192,4-1 0,-4-1-192,4-1 0,-3-1 184,1-3 16,1-2-200,2-1 0,-1-7 200,-5 6-8,2-5-192,0 3 0,-2-3 184,-3 0-8,-1 1-176,-1 0 0,-1-4 168,3 2 16,-3-1-184,-1-1 0,2 3 160,1 0 0,-4 4-160,4-1 0,-1 9 152,2 1 0,0-1-152,0 3 0,0-3 136,0 3 0,2-3-136,-1 2 0,1 1 120,1 0-8,-3-1-112,3 1 0,4 0 72,1 0 8,4 0-80,2 0 0,4 0 48,1 0 8,-1 0-56,-1 0 0,-1 1 24,2 3 0,-2-1-24,-3 5 0,-3-3 16,-1 2 0,-2-3-16,-1 3 0,-1 0 0,-2-1 8,2 4-8,-2 1 0,-3 0 0,0 3 8,0-1-8,0 1 0,2 0 0,-2 2 8,-2-5-8,1-3 0,2-1 0,2-4 8,1 3-8,-1-4 0,0 2 0,2-1 8,-3 2-8,7-2 0,-3-3 16,3 1-8,1-1-8,-1-1 0,2-2 8,2-2 0,-3-2-8,4-4 0,-1-1 8,2-2 0,-1-3-8,1 1 0,-10 0 16,2 2 8,-5 2-24,1 1 0,-3-4 16,0 1 8,-3 2-24,0-3 0,-3 7 40,4 1-8,-5-4-32,-1 3 0,-4-2 40,-2 2-8,-2 4-32,-1 4 0,2 2 48,-1 3-8,3 0-40,0 1 0,-1 2 56,2-1 8,5 4-64,2 1 0,3-1 32,4 2 16,1-1-48,2 1 0,3 1 24,3 0 8,1 0-32,1-7 0,-13-7-9992</inkml:trace>
  <inkml:trace contextRef="#ctx0" brushRef="#br0" timeOffset="-110727.09">20157 2186 7328,'0'0'0,"2"4"0,-2-1 0,0 5 192,0 4 8,4-2-200,0 3 0,0 4 232,4 2 8,-2-2-240,3-5 0,3 2 88,2-4 8,2-2-96,0-1 0,0-1 8,0-1 0,5-2-8,0-1 0,-21-2-6304</inkml:trace>
  <inkml:trace contextRef="#ctx0" brushRef="#br0" timeOffset="-109177.46">20568 2055 4416,'0'0'0,"-1"0"0,0 0 0,-1 0 40,0 0 16,1 0-56,-1 0 0,1 0-64,-1 0 8,-1 4 56,-2 3 0,-1 1 24,1-6 0,-5 6-24,0 4 0,-5 4 192,1-1-8,2 2-184,4-1 0,-2-2 344,4 5 8,1-5-352,0 2 0,1 3 416,-1-4 8,1 3-424,4-5 0,0 0 352,0 0 0,2-2-352,1-1 0,1-3 336,0 1 16,3-4-352,1 0 0,-2 3 344,2-3 0,1 0-344,2-4 0,4 1 296,0-1 0,-2-1-296,-4-3 0,-1 1 288,0 2 8,-1-2-296,-2-1 0,-1 0 288,3-3 0,-4 2-288,3 0 0,-2 0 264,2-3-8,-1 5-256,-1-4 0,-3 2 224,2 1 0,2 0-224,0-2 0,0 2 216,-2-1 0,-2 2-216,3-5 0,2 2 176,2-2 0,0-1-176,-1 1 0,1-2 144,-2 1 0,0-1-144,-2-1 0,2 0 120,2 0 0,-3 0-120,0 3 0,-2 1 120,0-4 8,-1 4-128,3 2 0,-4-1 104,-1 4 0,0-1-104,2 0 0,-1-1 104,-1 1-8,0-2-96,0 2 0,0 3 88,0-4 8,0 1-96,0 2 0,0 1 80,0 0 8,0 0-88,0-4 0,0 4 72,0 0 0,-1 4-72,-7 0 0,1 3 56,-2 3 0,-1 6-56,2 0 0,3 3 40,0-1-8,1 2-32,2-3 0,1-4 32,1 3-8,3-4-24,1-1 0,-2-3 16,1 0 16,1-4-32,0 2 0,1-2 16,3 0 0,-3 1-16,1-2 0,1 1 24,-1-4-8,2-4-16,2 3 0,-1-1 8,2 1 8,0-6-16,0 2 0,0-2 16,2-4 8,0-3-24,-1-1 0,2 0 24,-3-4 0,0 0-24,1 0 0,2 3 32,-2 3 0,0-2-32,-3 2 0,-3 5 40,1-1 0,-3 5-40,-3 0 0,-1 0 40,0 0-8,3 4-32,-3-3 0,0 2 40,0-1 0,0 2-40,0 0 0,0 0 48,0 0 0,0 0-48,0 0 0,0 2 40,-3 2 16,-2 1-56,-4 6 0,0 6 32,-3 6 8,3-3-40,3-3 0,3-1 16,3-2 16,2-2-32,-1 3 0,1-5 16,-2 2 0,3-4-16,-2 0 0,3-3 8,-3 1 0,3-3-8,-1-2 0,-1 2 0,1-3 8,2 3-8,2-3 0,-1 0 0,2 0 16,1-3-16,3-1 0,0-5 0,1-1 8,-1-1-8,3-1 0,0-4 0,-2 3 8,1-3-8,-1 2 0,0-2 8,-1 5 0,-1 1-8,-2-5 0,-1 4 8,0-2 8,-1 3-16,-2 7 0,-4-1 24,-1 4-8,1 0-16,1 0 0,-2 0 24,0 0 8,0 0-32,0 0 0,0 0 24,0 0 0,0 0-24,0 0 0,-2 4 32,0-1 0,-3 7-32,-3 3 0,-2 5 16,1 2 16,1-2-32,6 0 0,-2-7 8,4-1 8,4-1-16,-4-1 0,0-3 8,0-2 0,0-1-8,0 2 0,2 1 0,1-1 16,2 3-16,-2-4 0,3-1 0,1 1 8,1 0-8,2-1 0,4-1 0,-1-1 8,2-3-8,-3 0 0,-1-5 8,0-3 0,1 2-8,0 1 0,0-2 16,1-1 0,-2-3-16,-2 0 0,3 1 32,-1-3 0,-1 3-32,-4 1 0,-2 4 32,1 2 0,-2 1-32,-2 2 0,1 1 40,0 2-8,-1-2-32,2 2 0,-3 0 48,0 0-8,0 0-40,0 0 0,0 0 40,0 0 8,0 0-48,0 0 0,0 2 32,-3 0 0,0 6-32,1 1 0,1 3 32,0 0-8,-1-4-24,1 1 0,1-1 32,0 0 0,0 0-32,0-3 0,0 4 16,0-1 16,1-4-32,1 3 0,-1 1 16,0-3 0,1 0-16,0-1 0,-1 1 8,2-2 0,1 2-8,0-5 0,-2 3 16,1-3 0,5 3-16,0-6 0,2 0 8,-2-2 8,5-2-16,-3 0 0,2-1 16,-4 0 8,4-3-24,-2 0 0,-1 0 16,2 0 8,-5 6-24,1-3 0,-2 2 32,0 3-8,-3 0-24,1 1 0,0-1 24,0-1 8,-1 4-32,-1-3 0,1 3 24,0-4 0,-1 3-24,1-2 0,-2 3 24,0 0-8,0 0-16,0 0 0,0 0 8,0 0 8,1 3-16,-1 2 0,0-2 8,0 4 8,0-2-16,0 1 0,0-1 8,0 1 0,0 2-8,0-3 0,0 1 0,0 2 8,0-4-8,2 3 0,0 1 0,-1-4 8,1 3-8,1-5 0,-1 4 0,2-2 0,1 3 0,0-4 0,-1 2 0,3-2 8,-2 0-8,3 2 0,-3-5 0,3 3 8,6-3-8,-2-3 0,1-2 0,-2 2 8,0-5-8,2 0 0,-2 2 0,-1-2 16,0 0-16,-1-3 0,1 3 0,-2-3 8,-4 8-8,1-3 0,-1 1 8,-1 0 0,0 2-8,-1 0 0,1 0 8,1 1 0,-2 2-8,-1-3 0,0 3 8,1-3 0,-2 3-8,0 0 0,0 0 16,0 0-8,2 0-8,1 0 0,-3 0 8,0 0 0,1 3-8,1-3 0,-1 3 0,1-3 8,0 2-8,-1-1 0,1 1 0,-1 1 7,2-3-7,-2 3 0,0-3 0,1 1 8,-1 3-8,1-4 0,0 3 0,-1-3 8,1 2-8,-2 0 0,3-1 0,-1 2 0,-1-3 0,1 3 0,-1-3 0,1 2 0,0-1 0,-1 1 0,0 1 0,1-3 0,-1 3 0,2 2 0,-2-2 0,1-1 0,-2 0 0,2 2 0,-2-1 0,0-1 8,0 4-8,0-4 0,0 1 16,3 0-8,-3-1-8,0-2 0,0 2 16,0 0 0,0-1-16,0 3 0,0-4 32,0 3 0,0-3-32,0 1 0,0 3 48,0-4 0,0 3-48,0-3 0,0 3 56,0-3 8,0 2-64,0 1 0,0-3 72,0 3 8,0-3-80,0 0 0,0 0 88,0 0 8,0 0-96,0 0 0,0 0 104,0 0 0,0 0-104,0 0 0,0 0 104,0 0 0,0 0-104,0 0 0,0 0 104,0 0-8,0 0-96,0 0 0,0 0 96,0 0 16,0 0-112,3 0 0,-3 0 96,0-3 0,4 0-96,-1-2 0,0 2 96,3-5 0,-1-1-96,2-1 0,1 2 72,0-3 0,-2 3-72,0 2 0,-2 1 72,2-1 0,-3 5-72,-3-1 0,2 0 56,-1 2 8,1-3-64,-1 3 0,1-4 40,1 3 16,-3 1-56,1 0 0,1 0 24,-1 0 16,1 1-40,-1 3 0,1-4 16,-1 3 8,3 1-24,-1 0 0,1 2 8,-2 2 16,1-3-24,1 2 0,-1 0 8,0-2 0,2 0-8,0 3 0,-1-3 0,3 2 8,4-2-8,2 1 0,-2 2 0,5-5 8,1 2-8,0-5 0,1 0 0,-2-3 0,1-2 0,-4-1 0,-13 6-14255</inkml:trace>
  <inkml:trace contextRef="#ctx0" brushRef="#br0" timeOffset="-166412.09">13971 2912 5624,'0'0'0,"0"0"0,-2 0 0,2 0-16,0-3 0,0 3 16,0 0 0,0 0-40,0 0 16,0 0 24,0 0 0,0 0 104,0 0 16,0 0-120,0 3 0,-3 2 440,0 2 0,-2 10-440,0 4 0,0 9 600,0 7 8,-3-3-608,-1 3 0,4-7 576,-3 4 0,1-1-576,-4 0 0,1-3 536,-1 0 8,0 0-544,0 3 0,0 5 448,0 1 0,-1-3-448,3-6 0,5-6 376,-4-2 0,6-5-376,1-1 0,1-8 304,3-3 0,-3 0-304,2-2 0,1 0 248,0-2 0,1 1-248,5 0 0,-1-2 208,4 0 0,3-2-208,6-1 0,0-3 176,8-2 8,-3 1-184,-1-1 0,-3 2 184,0-2 8,-1 1-192,0-4 0,-6 4 232,0-1 8,2 0-240,-6 1 0,-4 7 232,0-3 16,1 0-248,-6 1 0,2 1 184,0 1 8,0 0-192,-3 0 0,2 0 112,-3 0 16,2 1-128,-1 4 0,-1-5-11664</inkml:trace>
  <inkml:trace contextRef="#ctx0" brushRef="#br4" timeOffset="-104232.14">14966 3435 5624,'0'0'0,"0"0"0,0 0 0,0 0-16,0 0 0,0 0 16,2 0 0,1 0-48,3 0 16,6 0 32,3-3 0,8 3 0,4-5 0,2 5 0,-2 0 0,-2 0 0,-2 0 0,2-3 0,-2 3 0,1-2 40,2-1 8,-8 0-48,-1-2 0,-2 2 104,-3 0 8,0-4-112,3-1 0,2-4 136,-6 1-8,2 1-128,-1 2 0,-12 8-4568</inkml:trace>
  <inkml:trace contextRef="#ctx0" brushRef="#br4" timeOffset="-104529.52">14990 3296 2704,'0'0'0,"0"0"0,0 0 0,0 0 336,0 0 8,0 0-344,0 0 0,0 0 784,0 0 16,0 0-800,0 0 0,0 0 768,0 0 0,0 0-768,2 0 0,-2 0 792,11 4 0,-11-4-792,29 5 0,-7-2 328,3 0 8,2-1-336,-5 1 0,0-3 328,0 0 8,0-3-336,-2 0 0,-4 1 384,1-1 8,-2-2-392,1 1 0,-3 1 320,3 2-8,-5-1-312,-1 1 0,-2 1 248,-2 0 16,-1 0-264,-1 0 0,2 0 216,-1 0 8,-2 0-224,-3 0 0,0 0 64,1 0 0,1 1-64,-1 1 0,-1-2-8936</inkml:trace>
  <inkml:trace contextRef="#ctx0" brushRef="#br4" timeOffset="-103981.88">15529 3218 5416,'0'0'0,"7"4"0,-2 0 0,6 4-8,3 4 8,1-5 0,-1 1 0,-6 1 64,1 0 8,-1 1-72,-4 1 0,-4 0 656,-1 1 8,-4 5-664,-2 0 0,-4 1 688,-4 2 8,0 1-696,-5-2 0,-3 4 576,-2 0-8,1 0-568,4-5 0,-2 0 400,2-3-8,2-1-392,-3 2 0,6-6 136,-1 3 0,3-2-136,2-7 0,11-4-7848</inkml:trace>
  <inkml:trace contextRef="#ctx0" brushRef="#br4" timeOffset="-104013.19">15402 3161 3712,'0'0'0,"4"2"0,1 0 0,-5-2-2792</inkml:trace>
  <inkml:trace contextRef="#ctx0" brushRef="#br4" timeOffset="-101180.94">15960 3424 2504,'0'0'0,"0"0"0,0-3 0,0 3 264,0-2 16,0 2-280,0-3 0,0 3 288,0-8 8,0 8-296,1-17 0,-1 17 400,8-25 16,2 10-416,-3 1 0,4-5 480,-1 2 0,6 2-480,-2-2 0,-3 3 512,1 4 0,2-2-512,-1 2 0,0 1 448,0 1 0,-2 0-448,-1-2 0,-3 2 440,0 0 8,-1 1-448,1 2 0,-4 2 408,1 0 8,-1 3-416,2-2 0,-5 2 344,0 2 16,1 1-360,1 0 0,-1-2 272,1 3 8,0 3-280,1 6 0,-3 3 224,0 6 0,0 0-224,0-6 0,0 4 184,0-2 16,0 1-200,0 0 0,1 1 168,4-3 16,-3 0-184,3-3 0,1-1 144,-1-3 0,4 1-144,-2-4 0,1-5 112,-3 1 16,0 0-128,2 0 0,-1 0 104,0-3 8,0 2-112,-4-2 0,1-2 96,2-1 8,0-3-104,1 1 0,-1-2 88,-1-5 0,0-4-88,-3 3 0,0-7 96,2 0 8,-3 3-104,3 1 0,-3 7 88,-3-2 8,3 2-96,-3 2 0,2-1 104,0 1 0,1 2-104,-4 2 0,4-5 72,0 5 0,0-1-72,0 0 0,0 2 56,4 2 8,-4-3-64,1 0 0,3 1 40,-1 2 8,2-4-48,5 2 0,3 2 16,1 0 0,2 0-16,2 0 0,1 2 0,-4 2 8,2-2-8,-1 4 0,-5-4 0,-1 0 0,-2 4 0,-3-3 0,-1 0-8,-1 2 0,3-2 8,-3 6 0,4-1-16,-4-2 0,2 1 16,0 3 0,-2-1-16,3 1-8,-1-1 24,1 0 0,-2-5-24,0 0 8,1 0 16,-1 2 0,1-4-32,-1 1 16,4-3 16,1-3 0,2-4-16,4-1 8,0-2 8,-1-3 0,-1 1-8,-3 1-8,2-4 16,-1 3 0,-2 0 0,-7 4 0,1-1 0,-3 5 0,-3-2 0,1 0 0,-3-2 0,-1 0 0,-3 1 0,-3-2 16,-4 1-16,1 0 0,-4 1 8,-1-1 8,0 3-16,5 3 0,3 2 32,2 2 8,5 2-40,-1-3 0,1 2 48,2 2-8,2-2-40,-1 4 0,0 1 40,0 0-8,1-1-32,1 4 0,3-2 8,1 7 0,2-5-8,3 0 0,-9-11-10240</inkml:trace>
  <inkml:trace contextRef="#ctx0" brushRef="#br4" timeOffset="-100427.05">16629 3321 6928,'0'0'0,"0"1"0,0 3 0,0 1-48,0 2 8,0 1 40,2-2 0,1 4 8,3 3 0,1-5-8,1 0 0,-1 0 80,1-4 8,0 1-88,-1-2 0,1 5 200,2-3 8,-2 0-208,2-2 0,-5 0 464,4-3 0,-1 0-464,0 0 0,0-3 584,1 0 8,2-2-592,0-5 0,5-3 568,0-1 0,-1-6-568,-1 5 0,-1 4 440,0 1 8,-1-2-448,1 1 0,-2 0 344,0 3 0,0-1-344,-2 4 0,-2-3 264,-1 2 8,2 0-272,-3 4 0,3-1 232,2-1 8,-5-2-240,3 0 0,0 3 200,-7 2 0,4-6-200,3 2 0,-3 1 184,2 4 0,-1-2-184,-1 0 0,-2 2 144,-2-3 16,1 3-160,-1 0 0,2 0 120,-3-3 8,2 3-128,0 0 0,-1 0 104,-1 0 16,0 0-120,0 0 0,0 0 96,0 0 8,0 0-104,0 0 0,0 0 104,0 0 8,0 0-112,0 0 0,0 0 96,0 0 0,0 0-96,0 0 0,0 0 72,0 0 8,0 0-80,0 0 0,0 0 72,0 0 8,0 0-80,0 0 0,0 0 72,0 0 0,0 0-72,0 0 0,0 0 72,0 0 0,0 0-72,0 0 0,0 0 56,0 0 8,0 0-64,0 0 0,0 0 64,0 0 0,0 0-64,0 0 0,0 0 40,0 0 16,0 0-56,0 0 0,0 0 56,0 0-9,0 0-47,0 0 0,0 0 48,0 0 0,0 0-48,0 0 0,-1 0 32,-3 0 8,0 3-40,-2 0 0,-1 1 32,3 2 16,-5 0-48,3-2 0,0 0 32,1 2 8,-3 2-40,3-5 0,0 5 24,2-3 16,-4 1-40,4 3 0,0-6 16,0 5 0,1 2-16,-1 0 0,3-1 16,-2-2 16,2 1-32,0-1 0,0 3 16,2-3 0,-2 2-16,5-1 0,-2-1 16,1-1 8,5 1-24,-5-3 0,3-2 16,-5 0 0,6 1-16,-3-3 0,4-3 8,-1 1 16,3 0-24,3-2 0,3-4 16,-2-4 0,1 2-16,-2-3 0,0 3 16,1-1 8,1 1-24,-2-1 0,4 1 16,-2-3 8,0 1-24,-3-2 0,-2 3 24,-1 1 8,-2 0-32,-1-2 0,-2 8 24,-2 0 8,-2 4-32,1-3 0,1 3 16,-3-3 8,0 1-24,0 2 0,0 0 16,0 0 16,0 0-32,0 0 0,0 0 16,0 0 0,0 0-16,-6 5 0,-1 2 8,1 5 8,2-4-16,3 4 0,-7-3 0,5 6 8,2-4-8,1-2 0,0 1 0,0-2 0,4-3 0,-2 1 0,4-2 0,-6 2 0,3-1 0,4-1 0,-1 0 0,2 3 0,-3-5 0,1-1 0,1 1 0,-1 1 0,0-3 0,2-3 0,1 1 0,2 1 8,4-4-8,-1-3 0,2-1 0,-3-1 8,3-1-8,-4 0 0,-3 1 0,-1-2 8,0 1-8,2 2 0,-2 2 0,4-1 8,-2-1-8,-5 4 0,0-1 0,-5 0 8,3 2-8,0 1 0,-2-2 8,-1 5 8,0 0-16,0 0 0,0 0 8,0 0 0,0 0-8,-1 0 0,-2 2 8,0 4 0,-2 2-8,1 0 0,-5 4 8,-1 1 0,2 3-8,2-1 0,3 3 0,1-2 8,2-3-8,2-1 0,1-1 0,0-3 16,0-1-16,1 1 0,-1-5 0,0-3 0,2 3 0,-1-2 0,3 0 0,-2 3 0,6-8 0,2-1 0,8-3 0,1-5 0,-10 7 0,-1-3 0,2 1 0,0-3 0,0 1 0,0-1 0,-2 1 0,-2 0 0,-3 7 0,1-6 0,-2 3 0,-1 1 8,-1 1-8,2 2 0,-5 0 0,1 1 8,1-1-8,-1 2 0,-1 0 0,0 0 0,0 0 0,0 0 0,0 0 0,0 0 0,0 3 0,0 1 0,0 5 0,0-1 0,0 7 0,0-2 0,2 3 0,1-1 0,-1-4 0,1 1 0,2-1 0,3-1 0,1 2 0,3 0 0,2-3 0,2-1 0,2 0 0,2 0 0,3-5-40,-1-3 16,7 0 24,1-3 0,-30 3-13143</inkml:trace>
  <inkml:trace contextRef="#ctx0" brushRef="#br4" timeOffset="-98662.66">17958 3259 3616,'0'0'0,"0"0"0,0 0 0,0 0-232,0 0 8,0 0 224,0 0 0,0 0 120,0 0 16,-2 2-136,-3 4 0,-1 2 528,1-1 16,1 7-544,-1 6 0,1-2 624,-7 6 16,5 0-640,3-5 0,3-4 600,3-4 8,3-3-608,-6-1 0,3-2 440,2-1 8,-2 0-448,4-1 0,-1-1 368,1 4 0,0-6-368,2 0 0,3-3 296,2 0 16,2-2-312,0-7 0,0 1 256,1-5 16,-5-1-272,1 0 0,-1-1 240,3 3 0,-4-3-240,-2 6 0,-3 1 192,1 3 0,-3 0-192,2 5 0,-6 1 168,0-3 0,0 4-168,1-1 0,1 2 160,-1 0 8,-1 0-168,0 0 0,0 0 128,0 0 8,0 0-136,0 0 0,0 0 120,0 0-8,-1 0-112,-2 10 0,-3 1 96,1 5-8,-1-1-88,4 3 0,-2-3 64,3 3 8,-1-1-72,2-5 0,2-4 40,1 0 8,-1-3-48,-1-2 0,3 2 32,-1-3 8,0-1-40,-1 3 0,4-4 24,-5 1 8,4 1-32,1-2 0,-1-2 16,2 1 0,2-4-16,0-2 0,-1-1 16,2 0 8,1-3-24,2-2 0,-2 0 24,2-2 8,0 2-32,-2 1 0,-1 4 48,-3 0 8,2 1-56,-1-2 0,-3 4 56,-1 0 0,-1 1-56,0 2 0,0 0 48,-2 0 8,2 1-56,-2 1 0,0-2 40,-1 2 8,0 0-48,0 0 0,0 0 48,0 0-8,0 0-40,0 0 0,0 2 40,2 1 0,-1 5-40,-1 0 0,0 3 40,0 1-8,4 6-32,-4-3 0,1 3 32,1 3-8,1-5-24,2 0 0,-4-8 16,3-1 16,-1-2-32,0 0 0,0-2 8,0 0 8,2-1-16,-4 0 0,3 1 8,-1 0 8,2-1-16,0-2 0,3 0 0,0-2 8,2-2-8,4-2 0,-2-5 16,5-4 0,-1-1-16,-1 0 0,3-4 16,-1-1 0,-2 3-16,-2-1 0,-4 8 32,-1 0-8,-6-1-24,1 6 0,0 5 40,-3 1-8,1 0-32,-1 0 0,0 0 40,0 0 0,0 0-40,0 0 0,0 1 40,1 3-8,-1 2-32,0 2 0,2 3 40,-1-1-8,1 2-32,0 1 0,2 3 24,3 1 8,0-5-32,5-3 0,-1-1 16,2-2 0,3-4-16,2-4 0,-18 2-10296</inkml:trace>
  <inkml:trace contextRef="#ctx0" brushRef="#br4" timeOffset="-98780.19">17967 3279 488,'0'0'0,"0"0"0,0 0 0,0 0-376</inkml:trace>
  <inkml:trace contextRef="#ctx0" brushRef="#br4" timeOffset="-96848.69">19425 3419 3504,'0'0'0,"3"-3"0,0 0 0,3-2 104,2 0-8,4-7-96,3-4 0,6-5 264,1-3-8,3-1-256,1 1 0,-2 2 344,-1 3-8,1-4-336,-1-4 0,-1 0 712,-1 1 0,-4-5-712,-2 4 0,-5 5 712,-2 3 8,-1 1-720,-3-5 0,0 2 584,-3-2 0,1 7-584,-1 1 0,-2 4 488,-1 2 0,1 3-488,-1 1 0,0 2 360,1 0 8,-2 2-368,-1 0 0,1 1 272,0 1 8,-3 6-280,-5 6 0,-3 7 216,-2 4 8,3 4-224,2-2 0,2 7 168,1 1 0,4-2-168,-4 4 0,5-4 120,-1 0 8,1-2-128,3-2 0,2-6 88,-1-2 0,3-1-88,-1 0 0,-1-1 64,4-5 8,-2 0-72,2-1 0,-1-4 64,1-3 0,-1-2-64,1-3 0,-2 2 40,4-2 16,-2-2-56,2-1 0,3-2 56,-1-3-8,1-7-48,1 2 0,-1 0 64,3-2 8,-4-2-72,-1 0 0,-1 1 56,-1 2 8,-4 0-64,3 4 0,-4 1 56,0 4 0,-2 0-56,2 2 0,0 3 48,-1-4 8,-1 4-56,0 0 0,0 0 32,0 0 8,0 0-40,0 0 0,0 0 24,0 0 8,-1 4-32,-3 4 0,0 7 16,-3 8 8,5 2-24,-4-5 0,6 1 8,2-4 16,2 0-24,-2-5 0,1-1 0,1-4 8,-2-1-8,4-4 0,0 1 0,2-3 0,1 0 0,1-3 0,1 1 0,1-4 0,1-1 0,1-5 0,2-2 0,0-1 0,-2-1 0,3 1 0,-3-3 0,2 2 0,-3 3 0,-4 1 0,-1 0 0,-1 2 8,-3 2-8,-1 3 0,-3 4 8,-1 1 0,1-2-8,0 2 0,0 0 16,0 0 0,0 0-16,0 0 0,0 0 24,0 3-8,-2 2-16,1 3 0,-5 2 16,1 4 0,2 3-16,3-3 0,3 4 24,2 1-8,2-2-16,2-1 0,2 0 8,2 1 0,2-4-8,-1-5 0,4-4 0,-4-1 8,4-3-8,0-3 0,-18 3-10296</inkml:trace>
  <inkml:trace contextRef="#ctx0" brushRef="#br4" timeOffset="-95846.13">20450 3226 1200,'0'0'0,"0"0"0,0 0 0,0 0 408,0 0 16,0 0-424,0 0 0,0 0 616,0 0-8,0 0-608,0 0 0,0 0 672,-3 0 0,-2 0-672,1 0 0,-1 0 528,1 0 16,-3 4-544,-2 1 0,-5 6 400,-3-1 16,0 2-416,4 0 0,3 1 352,-2 3 0,4-1-352,1 1 0,5 2 320,-1-3-8,3 0-312,3-4 0,2-1 280,-1-2 0,3-5-280,0 2 0,2 2 224,1 1 8,1-8-232,5 3 0,1-3 240,3-3 0,1-1-240,-1-7 0,-1-3 336,-2-1-8,2-8-328,-2 3 0,1-4 328,1 0-8,0-2-320,2 0 0,2-1 288,2-2 0,1-2-288,-1-3 0,-3 1 232,-1-1 16,1 0-248,-5 0 0,0-2 224,1 2 8,-6 4-232,-3 3 0,-3 5 168,-2 0 16,-1 7-184,1-1 0,-4 4 160,1 6 0,-1 2-160,0 1 0,0 3 136,-1 0 8,-4 4-144,-1 4 0,-2 5 112,-2 3 8,-1 6-120,-3 4 0,-1 6 88,-6 7 0,5 2-88,2 2 0,1 1 80,2 0 8,1-1-88,1-2 0,0-9 72,4-1 8,-1-4-80,3-3 0,3-3 64,1-4-8,1-3-56,-1-5 0,1 0 40,1-3 0,-2-3-40,-1-1 0,0-1 32,0-1-8,0-1-24,0-1 0,2-1 8,0-2 0,0-4-8,4-1 0,-1-10-8,4-1 0,-5 0 8,2 7 0,1 0-112,-3 8-8,0 1 120,-3 3 0,1-1-304,0 3 8,-2-5 296,3 2 0,0 0-456,-1-1-8,4 3 464,0-3 0,1 1-408,5-2 0,0 5 408,-1-3 0,1 3-256,0 3 0,0-3 256,-4 0 0,-3 0-88,4 0 0,-1 0 88,-3 2 0,0 4-8,0-2 8,1 1 0,-1 1 0,-2-1 8,-1 2 8,-1 1-16,2 1 0,-3 0 72,0 2 0,0 2-72,0 1 0,0 1 128,0 3-8,-3-7-120,3 4 0,3-2 184,-3 0 0,0-4-184,0-3 0,0-3 200,4 0 8,-4-1-208,1-2 0,1 0 192,0 0 0,1-2-192,2-1 0,3 0 184,1 1-8,4-7-176,0-1 0,2-5 144,1-1 8,-3 1-152,-1-3 0,-3 6 160,-3-3 8,1 5-168,0-2 0,-2 5 112,2-1 16,-1 2-128,-4 4 0,-1-5 96,3 3 16,-2 1-112,-2 3 0,2 0 80,-2 0 0,0 0-80,0 0 0,0 0 72,0 0 8,0 0-80,-2 5 0,0 0 64,-2 1 0,1 2-64,0 9 0,0 1 40,1 4 16,2 1-56,0-8 0,0-1 24,0-2 16,0-1-40,0-4 0,0-1 16,-5-4 0,4 0-16,2 2 0,4-2 24,-5 1-8,2 1-16,4-4 0,-1 4 16,1 0 8,0-4-24,1 0 0,-1 0 24,3 0-8,-5 0-16,4-4 0,1 0 8,0 0 8,3 1-16,0 1 0,3-2 8,2 2 8,0-3-16,2 2 0,3 0 0,3-4 8,-4-1-8,-7-1 0,-14 9-10984</inkml:trace>
  <inkml:trace contextRef="#ctx0" brushRef="#br4" timeOffset="-94595.63">21363 3269 4512,'0'0'0,"-1"3"0,-1 0 0,-1-3 448,3 3 0,-2-3-448,1 1 0,-1 2 328,0 4-8,1 0-320,-1 2 0,1 4 280,-1 0 0,2 5-280,3-6 0,2 2 224,0 2 8,3-2-232,-2-8 0,1-1 192,-3-2 16,1-1-208,1-2 0,0 0 248,0 0 0,2-2-248,4-1 0,2-3 344,2-3-8,-2-2-336,1-1 0,-2-2 392,3 0 0,-5-3-392,0 2 0,-2 2 416,-2-3-8,-3 5-408,0-1 0,-5 4 424,-4 5 8,3-3-432,-2 2 0,0-1 392,-4 2 16,0-2-408,0 2 0,-1-4 344,1-1 16,-3 5-360,2 3 0,-1 3 272,1 0 8,-2 2-280,-2 2 0,0 4 192,3-2 16,-1 3-208,4 5 0,1-3 136,3 2 8,1-2-144,1-3 0,1 5 48,1-8 0,2 2-48,2 1 0,1-2 24,2 2-8,1-7-16,1 2 0,-1-4 0,1-1 8,-1-1-8,2-3 0,1 0 0,2-1 0,1-6 0,1-3 0,4-4-8,7-2 8,-3-3 0,2 2 0,1 1-8,0-1 0,1-1 8,-4-2 0,-5-4-8,4 2-8,-6-3 16,1-4 0,-3 3-8,1-6 0,-2 2 8,1 3 0,-3 0-8,-2 2 8,-2 2 0,-3 4 0,0 4 0,0 4 0,0 0 0,-2 5 0,-2 7 0,-1 2 0,-1 2 0,-2 2 0,0-2 0,-1-1 8,-1 7-8,-3 7 0,-4 10 0,-1 5 8,1 3-8,-2 2 0,3 3 8,-2 3 16,2 0-24,2-3 0,1-1 8,1 0 8,1-2-16,1-6 0,4-3 16,1-5 0,1-4-16,1-1 0,0-4 24,1 2-8,0-3-16,0-3 0,2-4 16,-1-4 16,2 0-32,1-5 0,-1 1 16,0-4 8,2-6-24,4 1 0,2-5 8,1 1 16,2-6-24,-1 5 0,-3 1 0,1 4 0,-2 1 0,1 2 0,0-2 0,0 3 0,-2 3 0,0 0 0,0 1-32,-1 1 8,3 1 24,-9 3 0,1 0-48,-1 0 8,1 0 40,0 0 0,-2 0-24,-3 4 8,0 2 16,1 2 0,2 3-8,-2-4 0,-1 4 8,-1 6 0,-3-1 0,0 5 0,-1 0 0,3-5 0,2-4 0,2 2 0,1 1 0,3-3 0,2 2 0,3 1 0,2-8 0,-4-2 0,-9-5-10496</inkml:trace>
  <inkml:trace contextRef="#ctx0" brushRef="#br4" timeOffset="-93824.44">22192 2920 10344,'0'0'0,"0"0"0,0 0 0,0 0-8,0 0 8,0 0 0,0 0 0,0 0-40,0 0 0,0 0 40,0 7 0,0-2-640,1 1 8,1 4 632,4 2 0,-6-12-6744</inkml:trace>
  <inkml:trace contextRef="#ctx0" brushRef="#br4" timeOffset="-93418.75">22263 3251 4616,'0'0'0,"0"0"0,0 0 0,0 0-24,0 0 8,0 0 16,0 0 0,0 2 0,0 4 0,-3 2 0,1 4 0,-1 1 8,-1 5 8,3 1-16,-1 1 0,2-4 288,2 0 0,0 2-288,1-9 0,1-1 544,0 0 8,-1-5-552,-1 2 0,2 3 512,-1-8 0,1 2-512,4-1 0,3-1 456,2-1 8,1-1-464,2-6 0,-1 0 616,1-5 0,-3 1-616,-1-4 0,-1 0 656,-1 0 8,-5-1-664,-1 2 0,0 1 656,-3-2 0,-1 2-656,-1 1 0,-3 4 512,-1 2 8,-3-1-520,2-4 0,-7 4 384,-2-3 8,2 3-392,1 5 0,2 1 304,2 2 8,0 0-312,1 0 0,1 0 216,-1 2 8,0 4-224,3 2 0,-1 0 152,-2 4 0,3-4-152,1 2 0,2-3 112,1 5-8,1-4-104,1 4 0,2-5 72,1 1 8,0 0-80,2 1 0,4-5 48,-2 2 0,4-1-48,1-1 0,1-3 40,3 1-8,0-2-32,0-2 0,-1 1 24,-1-6 0,0 2-24,0-2 0,0-1 16,0-3 16,-1 0-32,1 2 0,-2 1 24,-1 0 0,-2-1-24,-1 2 0,-2-1 32,-3 6-8,-1-4-24,1 4 0,-4 2 16,2-4 16,0 4-32,-1 0 0,1 0 16,-3 0 8,0 0-24,0 0 0,0 0 24,0 0-8,0 5-16,-5 4 0,2 1 16,0 2 0,2 1-16,-3 1 0,3-3 8,0 2 8,-2 0-16,3 2 0,0-2 8,0 0 0,3 1-8,-2-5 0,0 0 8,3-2 0,0-5-8,-1 4 0,2-4 8,1 1 0,-1-3-8,-2 3 0,4-3 8,-1-3 8,2 0-16,1-7 0,4-5 8,-1-1 0,2-1-8,0 5 0,2-5 8,4 4 0,-2-3-8,0 3 0,-2 1 8,-3-2 8,0 3-16,-2 1 0,-4 4 16,-1 2 0,-3 0-16,-1 4 0,-1 0 16,1 0 0,1 0-16,-3 0 0,0 0 24,0 0-8,0 0-16,0 5 0,-3 2 8,0 1 0,-2-4-8,-1 5 0,0 2 7,-1 6 1,2-4-8,0 0 0,2-3 0,1 1 8,0 4-8,2-4 0,5 4 0,-1-2 8,2 0-8,2-3 0,-1-2 0,2 0 0,-1 0 0,0-3 0,0-3 0,0-1 0,2-2 0,-1-1 0,2-3 0,1-3 0,3-3 0,1-2 0,0-3 0,1-1 0,1-1 0,-3 4 0,1-5 0,1 5 0,-2-2 0,0 6 0,2-5 0,1 2 0,-3 5 0,2-1 0,-1 5 0,-1 0 16,-3 4-16,0 0 0,-4 0 8,0 0 8,-4 4-16,1-2 0,1 6 48,-2-2 0,1-1-48,-5 3 0,3 3 96,-3-1-8,-3 2-88,1 1 0,-2 1 120,0-2 8,-4 3-128,0-3 0,-2 3 144,2-1 0,-3-2-144,2-3 0,-1-6 144,2 2 8,-2-5-152,-1 3 0,0-3 128,-1 3 0,1-1-128,0-2 0,-1 0 80,0 0 8,3 0-88,3 0 0,3 0 8,1-2 8,1-1-16,-1 3 0,2 0-13543</inkml:trace>
  <inkml:trace contextRef="#ctx0" brushRef="#br5">10481 32 5320,'0'0'0,"0"0"0,2-3 0,-2 3 296,5-5 8,-5 5-304,1-4 0,-1 4 808,4-2 8,-4 2-816,1 0 0,-1 0 800,0 0 0,0 0-800,0 0 0,0 0 536,0 0 16,0 0-552,0 0 0,0 0 360,0 0 0,0 0-360,-6 11 0,6-11 264,-23 33 8,13-13-272,-5-1 0,1 2 216,-2-5 0,2 1-216,3-1 0,1-3 184,2 0 8,2 2-192,2-4 0,-1 3 168,2 2 8,3-2-176,0-4 0,0-2 144,2-3-8,2 0-136,4 2 0,4 4 120,1-2 8,3 0-128,2-1 0,0 0 104,4 0 8,-3-2-112,2-3 0,1 1 80,-4-2 0,2-2-80,2 2 0,1-2 88,1 0 0,-3-2-88,-5 2 0,-5-4 40,-1 1 0,-2 1-40,-3-2 0,3 2 0,1-1 0,-6 3 0,1-2 0,-4 2-10360</inkml:trace>
  <inkml:trace contextRef="#ctx0" brushRef="#br1">6071 7457 1104,'0'0'0,"3"-10"0,1-3 0,-4 13-840</inkml:trace>
  <inkml:trace contextRef="#ctx0" brushRef="#br1">6168 7164 1704,'0'0'0,"0"0"0,14-33 0,-14 33-1288</inkml:trace>
  <inkml:trace contextRef="#ctx0" brushRef="#br2" timeOffset="-196033.31">9364 1082 1896,'0'0'0,"-3"8"0,-9 2 0,0 6-16,-4 6 8,-3 2 8,-8 5 0,27-29-1408</inkml:trace>
  <inkml:trace contextRef="#ctx0" brushRef="#br0" timeOffset="984.19">4896 1837 1800,'0'0'0,"0"0"0,0 0 0,0 0-1352</inkml:trace>
  <inkml:trace contextRef="#ctx0" brushRef="#br0" timeOffset="968.6">4910 1845 2904,'0'0'0,"0"0"0,0 0 0,0 0-2184</inkml:trace>
  <inkml:trace contextRef="#ctx0" brushRef="#br0" timeOffset="1015.52">4896 1846 2400,'0'0'0,"0"0"0,0 0 0,0 0 184,0 0-8,0 0-176,0 0 0,0 0 520,0 0 0,0 0-520,0 0 0,2 0 600,-2 2 8,5 3-608,-1-2 0,3-3 560,1 2 8,1 0-568,3-2 0,2 3 520,1 0 8,-1-1-528,1 1 0,-5-3 448,4 0 8,-1 0-456,5 0 0,-5 0 336,4-3 16,0 1-352,-2 2 0,3-3 344,-4 3 0,0 0-344,3 0 0,-4 3 384,2 2-8,0-5-376,0 0 0,-1 0 312,0-3 0,3 3-312,-4 0 0,5 0 280,-3 0 0,-1 0-280,3 0 0,6 0 280,-2-2-8,3 2-272,0-3 0,0 3 256,-1-3-8,0 3-248,-1-2 0,-3 2 216,-3 0 0,4-2-216,-3-1 0,2-2 192,-4-1 0,0 1-192,-4 2 0,-2-1 152,-1 4 0,-4-3-152,0 2 0,3 1 112,-3-4 8,0 4-120,1 0 0,1 0 80,-4 0 8,4 0-88,-6 4 0,3-3 64,-3 2 0,3 4-64,1 1 0,2 3 8,3-1 8,-1 0-16,1 0 0,-4-5-16,1 1 8,-1-4 8,0 0 0,-5-2-10584</inkml:trace>
  <inkml:trace contextRef="#ctx0" brushRef="#br0" timeOffset="2064.71">4961 1897 1400,'0'0'0,"-3"0"0,2 0 0,-1 0 312,1 0 0,1 0-312,-3 0 0,3 0 568,-4 0 8,4 0-576,0 0 0,0 0 512,0 0 8,0 0-520,0 0 0,4-2 392,-1-2 0,1-1-392,5-6 0,5-3 264,-1-5 0,5 3-264,1-3 0,0 1 200,4-3 16,0 1-216,0-1 0,3 1 224,0 0 0,1-1-224,-1-4 0,1 1 216,1-6 0,2 3-216,-1-4 0,0-2 216,4-3 8,0 2-224,-1 4 0,-2 3 216,-5 2 0,1 3-216,-4 4 0,-3 3 136,-4 5 8,-4 0-144,-1-1 0,-1 5 80,-4 1 8,-2 1-88,2 1 0,-1 3 56,-4 0 0,0 0-56,3 0 0,-3 0-6192</inkml:trace>
  <inkml:trace contextRef="#ctx0" brushRef="#br0" timeOffset="1531.08">5882 1711 3208,'0'0'0,"1"0"0,-1 2 0,0-2-2416</inkml:trace>
  <inkml:trace contextRef="#ctx0" brushRef="#br0" timeOffset="1546.71">5948 1722 4816,'0'0'0,"3"0"0,2 3 0,2 2-16,2 4 8,3 0 8,-3-2 0,-4 1 24,-2 4 0,2-2-24,1 1 0,-1-3 456,-2 0-8,-3-2-448,4 2 0,-3 0 696,2 0 16,-3-4-712,3 3 0,-3 0 656,0 4 8,0-4-664,0 1 0,-3 3 568,-1-1-8,0 1-560,-2-2 0,2-1 368,0 0 8,-1 0-376,-1-2 0,4-2 256,-4 1-8,-1 1-248,4-3 0,-2-3 112,2 2 0,1 1-112,-3-3 0,5 0-8312</inkml:trace>
  <inkml:trace contextRef="#ctx0" brushRef="#br0" timeOffset="-14209.07">10931 3448 4216,'0'0'0,"0"0"0,0 0 0,0 0 216,0 0 8,0 0-224,0 0 0,0 0 592,0-2 8,0 2-600,3-7 0,-3 7 656,16-23 0,-7 6-656,3-2 0,6-1 640,-5-1-8,4 0-632,-3 4 0,-2 5 464,-2-2 0,1-1-464,0 3 0,-4-4 352,1 1 8,0 4-360,-1-2 0,-1 1 344,-1 0 8,1 0-352,-2 2 0,-3-4 344,-1 1 8,0 1-352,0 0 0,-1 0 296,-3 4 0,1 1-296,0-1 0,-2 0 240,-1 1 0,2 2-240,-2 2 0,1-3 208,0 2 0,0 1-208,0 3 0,-3 3 160,2-3 0,1 2-160,0 0 0,-1 4 136,4 2 0,-7 3-136,1 1 0,-1 6 112,-2 3 8,3 0-120,0 2 0,5 3 72,-1-6 0,4 4-72,-2-4 0,2-2 64,2 0 8,2-3-72,-2 0 0,1-5 56,3 0-8,2-1-48,-4-4 0,3 2 48,-3-2 0,-3 1-48,3 1 0,4-2 32,-3 1 8,1-1-40,2-1 0,-3 0 32,1-4 16,2-4-48,2 3 0,1-7 32,3 0 8,1-1-40,0-1 0,-4 5 32,0-7 8,0 6-40,-6 3 0,1 1 40,-2 1 8,-4-1-48,3 0 0,2 2 32,-5-2 8,0 2-40,2-3 0,-2 3 32,1 0 8,-1 0-40,0 0 0,0 0 24,0 0 0,0 0-24,0 0 0,0 3 24,0-1 0,-1 5-24,-1 2 0,-3 3 8,2-1 8,3 1-16,-4-3 0,4-1 16,0 1 0,0-6-16,4-2 0,-4 3 16,0-2 0,2-2-16,-1 3 0,4-3 8,-3 3 16,3-3-24,1 2 0,2 1 8,-2-3 0,2 3-8,0-3 0,0 2 0,2-2 8,0-2-8,-2 2 0,2-3-8,1-2 0,-2-1 8,-2 2 0,-7 4-11256</inkml:trace>
  <inkml:trace contextRef="#ctx0" brushRef="#br0" timeOffset="-11713.84">11002 3350 2808,'0'0'0,"0"-4"0,0 4 0,0-3 104,3 0 8,-1 1-112,2-1 0,-3-1 64,2-1-8,5-2-56,-5-3 0,7-2 72,-2 2 8,0-5-80,1 2 0,1 3 184,-1-5-8,3 4-176,-7-2 0,4 0 400,-5 2 0,2-2-400,-2 4 0,0 3 584,-4-2 0,0 3-584,0-3 0,3 0 648,-3-1 0,0 2-648,0 0 0,0 0 616,0-1 8,-6 0-624,1 4 0,-2-2 488,4 2 8,-3-3-496,0 6 0,0-2 432,0 3 0,0 0-432,3 0 0,-2 0 360,0 0 8,0 0-368,-3 0 0,2 0 272,0 4 8,0 4-280,-2 1 0,-1-1 224,1 4 8,0 3-232,6 0 0,-5 6 192,6 0 8,-3-1-200,4-1 0,-3 1 168,3-4 8,0-1-176,0 3 0,0 0 168,-1-2-8,-1 2-160,2 1 0,2-1 152,2 2 0,0-2-152,-3-4 0,0-2 136,5-1 0,-4-4-136,1 1 0,-3-6 112,3-1 8,-1 1-120,2 1 0,-4-3 96,1 0 16,-1 0-112,0 0 0,3 0 88,-3 0 8,3 0-96,-3 0 0,5-3 88,-3 1 8,5-1-96,2-5 0,5 1 96,-1-4 0,3-1-96,-3 3 0,-3 1 112,-1 0-8,-1 0-104,-5 2 0,1 1 104,-3-1 0,3 4-104,-1-4 0,-2 3 80,3 2 0,-1 1-80,0 0 0,-3 0 72,0-4 8,2 4-80,-1 0 0,0 0 64,1 0 0,-1 0-64,2 0 0,-3 4 64,0-3 0,0 5-64,0-1 0,0 1 40,0 0 16,0 0-56,0 1 0,0 0 48,0 0-8,-4 3-40,2-1 0,4-5 56,2 4 0,-2-5-56,2 1 0,-1 1 40,-1-2 16,1 0-56,2-1 0,2-1 48,1 1 8,-2-2-56,4-2 0,1-1 48,2 0 8,2-4-56,-1 3 0,-8 0 48,2 4 0,-1 0-48,-3-4 0,0 4 40,-3-4 0,1 4-40,2-3 0,0 2 0,-3 1 16,0 0-16,1 0 0,-2 0-12136</inkml:trace>
  <inkml:trace contextRef="#ctx0" brushRef="#br0" timeOffset="-13179.15">11333 3551 5320,'0'0'0,"0"0"0,-3 0 0,2 0 16,-1 0 16,0 0-32,2 0 0,-2 0 8,2 0 0,-3 0-8,0 0 0,2 0 280,0 0-8,1 0-272,-3 0 0,3 0 680,-4 0 0,2 0-680,1 0 0,-1 0 792,2 0 0,0 0-792,0 0 0,2 1 760,-2 2-8,0-3-752,0 4 0,0-4 584,1 1 0,1 2-584,2-3 0,-4 4 472,3-4 8,-1-4-480,8 4 0,3-3 448,3 2 0,2-3-448,2 1 0,3 0 432,-1-2 0,1 1-432,-4 1 0,1-3 368,-6 5 0,2 0-368,-3-2 0,-2-1 328,1 2 16,-6 0-344,2 2 0,-5-4 312,2 4 8,1-3-320,-1 2 0,-3 1 295,0 0 9,-1-2-304,2 1 0,-1 1 240,-1 0 8,1 0-248,-2 0 0,0 0 192,0 0 0,0 0-192,0 0 0,0-3 80,0 1 8,0 0-88,-2 1 0,2 1-13463</inkml:trace>
  <inkml:trace contextRef="#ctx0" brushRef="#br0" timeOffset="-12645.75">11376 3302 5624,'0'0'0,"-2"-2"0,0 2 0,2 0 152,0 0 8,0-4-160,0 4 0,0 0 400,0 0-8,0 0-392,0-2 0,0 2 512,0 0 8,0 0-520,0-2 0,0 2 512,0 0 0,0 0-512,0 0 0,0 0 504,0 0 0,0 0-504,0 2 0,0 4 400,0-1 16,0 6-416,0 4 0,2 6 384,-2 5 16,0 2-400,2-7 0,-2-1 336,4-4 8,-4-1-344,3 0 0,-3-4 312,2-1 16,-2-4-328,0 0 0,0-3 296,3-2 8,-3 3-304,0-1 0,3-3 240,-3 1 8,0 1-248,0-1 0,2 2 192,-2-3 8,0 4-200,0-4 0,0 1 120,3-1 16,-1-1-136,-1 1 0,2 0 48,-3 0 8,4-4-56,-4 4 0,0 0-10920</inkml:trace>
  <inkml:trace contextRef="#ctx0" brushRef="#br0" timeOffset="-13496.26">11415 3290 7136,'0'0'0,"-3"0"0,1 0 0,1 0-8,-2 0 8,3 0 0,0 0 0,-4 0 16,4 0 8,0 0-24,0 0 0,0 0 376,0 0 0,0 0-376,0 0 0,0 0 696,0 0-8,0 0-688,0 0 0,0 2 648,0 2 8,0 5-656,0-4 0,0 5 600,0 1 8,0 0-608,0-1 0,0 5 512,0 0 8,0 1-520,0-6 0,0-2 472,0 0-8,0 0-464,0 0 0,4 0 336,-4 1-8,0-4-328,3 1 0,-2-3 208,1 2 8,1-3-216,-1 1 0,-1 0 80,3 0 0,-2-1-80,2-1 0,-4-1-11280</inkml:trace>
  <inkml:trace contextRef="#ctx0" brushRef="#br0" timeOffset="-7731.88">11664 3286 6728,'0'0'0,"0"0"0,-3 0 0,3 0 40,-3 0-8,3 0-32,0 0 0,0 0 48,3 0-8,-3 0-40,2 0 0,-2 0 280,6-4 0,-6 4-280,15-4 0,-15 4 344,24-11 0,-9 4-344,1 2 0,1-2 344,1-1 0,-3 0-344,-1 1 0,-3 5 128,0 1 16,-3-4-144,7 2 0,-3-4 0,5 1 0,-2 1 0,-1-3 0,-14 8-6832</inkml:trace>
  <inkml:trace contextRef="#ctx0" brushRef="#br0" timeOffset="-7982.68">11669 3210 5920,'0'0'0,"0"0"0,0 0 0,0 0 232,0 0 8,0 0-240,0 0 0,0 0 600,0 0 0,0 0-600,0 0 0,0 0 592,0 0 8,0 0-600,0 0 0,0 0 456,0 0 8,0 0-464,0 0 0,0 0 256,4-4 16,-4 4-272,8-2 0,-8 2 184,13-6 16,-13 6-200,20-8 0,-20 8 192,17-5-8,-17 5-184,10-4 0,-10 4 176,6-3-8,-6 3-168,6 0 0,-6 0 80,5 0 0,-5 0-80,1 0 0,-1 0-8624</inkml:trace>
  <inkml:trace contextRef="#ctx0" brushRef="#br0" timeOffset="-7509.8">11999 2875 6016,'0'0'0,"-1"4"0,-4-2 0,3 0 344,1 1 0,-3 2-344,-2 7 0,-2 7 888,-3 5 0,-4-2-888,4 3 0,3 3 744,0 2 8,5-2-752,0-1 0,3-1 552,0 0 0,3-3-552,0-2 0,2-4 424,1 1 0,-1-4-424,2-3 0,1-1 296,3-2 8,-3-1-304,3-2 0,0-1 216,-1 2 0,3-3-216,0 0 0,1-3 104,0 0 16,-2 0-120,-2-3 0,-10 3-9896</inkml:trace>
  <inkml:trace contextRef="#ctx0" brushRef="#br0" timeOffset="-7558.73">12019 2927 4616,'0'0'0,"0"-3"0,-5 2 0,2-2-144,2-1 8,-1 0 136,2 3 0,0 1-3264</inkml:trace>
  <inkml:trace contextRef="#ctx0" brushRef="#br0" timeOffset="-7241.87">12149 3166 6328,'0'0'0,"0"0"0,0 0 0,0 0-8,0 0 8,0-3 0,1 1 0,1-1-16,0 0 16,2-5 0,3-2 0,1-7 128,3-3 0,-3 2-128,0 5 0,-1 1 296,4 2 0,-4-2-296,-1 2 0,-3-1 440,-1 2 0,1-2-440,-3-2 0,0 0 408,0-7 16,-3 4-424,0 4 0,1 3 424,-2 2 0,-2 3-424,3 0 0,-5-1 392,0 0 0,3 2-392,0 3 0,-1 0 320,4 0 0,-5 0-320,3 1 0,1 3 256,-5 4 0,4 0-256,-5 8 0,1 1 168,-1 6 8,4-2-176,1-2 0,1 1 112,3-2 16,3 1-128,-1 3 0,1-2 96,1-3 8,2 0-104,-3-3 0,3-1 72,-4-4 8,1 0-80,0-6 0,0 1 72,1 1 0,-1 1-72,2-3 0,-2-1 64,-1 1 8,3 0-72,0-3 0,2 3 80,-2-3 8,-1 1-88,0-1 0,3-1 104,-1 1 16,-3-3-120,3-2 0,0 2 120,0 0 0,-3-3-120,2 1 0,1 1 136,-5-4 0,1 4-136,-1-2 0,3 1 136,-2-4 8,1 7-144,-1-4 0,-1 2 112,-1-4 16,0 4-128,1 1 0,-1 1 88,0 2 16,0 0-104,0 0 0,0 0 72,0 0 0,0 0-72,0 0 0,0 0 40,0 0 8,0 5-48,0 2 0,0 1 32,0-4 8,1 1-40,3 4 0,-2-1 16,0-1 8,2 2-24,2-1 0,-3-2 8,2-1 8,3 1-16,6-2 0,1 3-16,0 1 16,2-5 0,-6-3 0,-11 0-11128</inkml:trace>
  <inkml:trace contextRef="#ctx0" brushRef="#br0" timeOffset="-6677.29">12468 3137 9144,'0'0'0,"-1"2"0,-2 0 0,-2 4 0,-1-1 0,0 3 0,0 1 0,2 3-72,-1 3 0,2-5 72,-4 1 0,2 1 64,2-2 8,-3 3-72,1 1 0,-1-2 200,-1-1 0,-1 5-200,3-6 0,1 0 312,0-2-8,2 0-304,-1 1 0,3-9-7624</inkml:trace>
  <inkml:trace contextRef="#ctx0" brushRef="#br0" timeOffset="-6239.29">12348 3134 5224,'0'0'0,"0"0"0,0 0 0,0 0 264,0 0 8,0 0-272,0 3 0,2 0 512,-1-2 0,0 3-512,3 1 0,1 3 608,3 0 16,5-1-624,-2 1 0,-1 0 600,1-3 0,0 0-600,-4 3 0,1 0 608,-1 0 8,-1 0-616,0-1 0,-4-4 488,1-1 8,1 1-496,0 1 0,-2 2 376,1-1 0,3 1-376,-1-3 0,-5-3-9136</inkml:trace>
  <inkml:trace contextRef="#ctx0" brushRef="#br0" timeOffset="-6018.87">12584 3270 9040,'0'0'0,"0"0"0,0 0 0,0 0 16,0 0 8,0 0-24,0 0 0,0 0 312,0 5 8,0-1-320,0 4 0,-1-5 456,-3 4 8,2 4-464,0 4 0,-3 4 368,1 4 8,-1-6-376,2 0 0,1-7 248,2 0-8,0-2-240,2-3 0,-2 3 160,3-8 0,0 4-160,-3-1 0,0-3-9144</inkml:trace>
  <inkml:trace contextRef="#ctx0" brushRef="#br0" timeOffset="-5691.39">12675 3040 6928,'0'0'0,"1"-2"0,-1-2 0,2 0-128,1-4 0,0 3 128,-1-7 0,1-2-376,0 1 0,0-2 376,1 0 0,0 1 200,1 0 8,-2 1-208,-3 2 0,0 0 688,3-1 0,-3-1-688,-3 0 0,0 3 784,2-6 0,-3 2-784,1 1 0,-1 7 672,3-2 8,-2 0-680,-2 5 0,2-2 528,0 5 16,-2-3-544,-2 3 0,2 0 344,1 0 16,-4 8-360,0-1 0,0 5 288,-2 3 0,-1 5-288,1 1 0,6 5 232,-3 0 8,5 2-240,-1 4 0,3 1 208,3 0 24,-3 2-232,2-8 0,-2-3 168,0-1 8,3-5-176,1 2 0,7-9 160,-1-2 8,-1-3-168,-4 0 0,1-3 168,-4-1 0,-2-2-168,4 0 0,0 0 144,-2 0 0,4 0-144,-5-2 0,2-1 112,2 0 0,1-2-112,0-1 0,2-1 128,2-4 0,-2-1-128,-1 4 0,-4 3 96,-1 0 0,1-1-96,0 1 0,1 2 112,-4 3-8,0 0-104,0 0 0,0 0 104,0-4-8,0 4-96,1 0 0,-1 0 88,0 0 15,1 0-103,2 0 0,-3 4 80,3-1 8,-1-3-88,-2 5 0,4 1 80,0-1 8,3 0-88,-3 3 0,2-3 80,-2 2 0,1-3-80,0 3 0,-2-6 64,3 3 0,-3-4-64,1 2 0,-1-2 8,0 2 16,2-1-24,-2-1 0,-3 0-12847</inkml:trace>
  <inkml:trace contextRef="#ctx0" brushRef="#br0" timeOffset="-5143.73">12892 3096 9536,'0'0'0,"0"0"0,-3 0 0,3 0 48,-4 0 8,3 0-56,1 0 0,1 0 72,3 0 0,-4 0-72,3 0 0,-3 0 416,2 2 8,-2 0-424,3 4 0,0-1 416,-3 0-8,0 4-408,0-5 0,0 7 400,0-4 0,-3 3-400,0-2 0,1-3 328,2-2-8,0 2-320,0-2 0,0-3 256,2 1-8,-2 2-248,0-3 0,0 3 208,3-3 0,-3 2-208,0-1 0,3 1 160,-3 1 0,2-3-160,-2-3 0,3 1 136,0 1 0,3-4-136,0-2 0,6-2 120,0-3 16,-3 2-136,-1 3 0,-8 0 120,0 3-8,1 3-112,-1 1 0,0-3 72,0 3 8,0 0-80,0-3 0,0 3 40,0 0 8,0 0-48,0 3 0,0 0 8,0 6 8,0-4-16,0 8 0,0 5 0,0 5 8,0-2-8,3-1 0,-2-5 0,2 2 0,1-4 0,-1 1 0,0 0 0,1-1 0,-1 1 0,-1-2 0,-2-1 8,0 1 0,0-1-8,0 1 0,0-8 48,-2 2-8,-1-3-40,0 2 0,2 1 104,-2-4 0,0 1-104,-1 0 0,1-3 200,-2 1 8,-1 2-208,1-3 0,-3 0 280,2-3-9,-2 2-271,-2-2 0,-3 0 248,0-2 0,4-3-248,-1-2 0,0-5 168,2-1 16,-1 1-184,4 2 0,5 5 72,3 3 8,-3-1-80,3 2 0,-3 4-13087</inkml:trace>
  <inkml:trace contextRef="#ctx0" brushRef="#br0" timeOffset="-4579.92">12998 2661 10152,'0'0'0,"2"1"0,-2 1 0,0-1 16,0 2 8,3 0-24,0 1 0,-3 3 472,0-2 0,3 6-472,7 8 0,2 7 656,5 3 8,-1 1-664,-2-3 0,-1-5 584,-1 0 0,-1 1-584,0 1 0,-2 4 704,-5 5 0,4-4-704,-6-1 0,-2-2 632,0 0 0,-2-3-632,-4 1 0,-4-4 503,0 1 1,-2-6-504,2 2 0,-2-1 352,-3-2 0,2 1-352,3-1 0,5 3 192,-3-3 8,-3 2-200,-4-1 0,15-15-13807</inkml:trace>
  <inkml:trace contextRef="#ctx0" brushRef="#br4" timeOffset="-70754.83">23829 4464 9648,'0'0'0,"-2"0"0,1 0 0,-1 0 80,0-4 8,1 4-88,-1 0 0,2 0 152,2 0 8,-2 0-160,-2 0 0,-2 0 344,2 0 8,0 0-352,2 0 0,2 4 272,0-1 0,-2 1-272,4-1 0,1 5 224,1-3 16,2 1-240,-1-3 0,-7-3-8880</inkml:trace>
  <inkml:trace contextRef="#ctx0" brushRef="#br1">8606 3003 1400,'0'0'0,"3"-2"0,-3 1 0,0-2 0,2 3 0,5-6 0,2-3 0,7 0-16,0-1 16,3 0 0,1 2 0,2 1 320,-2 1 0,3 1-320,0-3 0,2-4 584,4 0 8,1 3-592,2-5 0,8 0 552,-2-2 0,5 3-552,-1-5 0,4 5 576,4-1 0,-2 4-576,-7-2 0,-1 3 544,-4 1 16,0 3-560,1 0 0,-3 3 456,1 2 0,-5 1-456,-5 0 0,-3 3 416,-6 2 0,-1 1-416,-4-2 0,-1 4 448,-4 0 0,-2 3-448,-4 4 0,-4 5 440,-2 2 0,-4 2-440,-1 2 0,-5 1 400,-5 1 8,-1 1-408,-2-6 0,-1 1 328,-4-1 8,2 0-336,1-1 0,2-2 96,3-1 16,2-5-112,6 1 0,5-3 32,4-1 8,1-3-40,2-2 0,1-7-8880</inkml:trace>
  <inkml:trace contextRef="#ctx0" brushRef="#br1">7617 4133 296,'0'0'0,"0"0"0,0 0 0,0 0 232,0 0 0,0 0-232,2 0 0,-2 0 280,3-5 8,-3 5-288,8-14 0,-8 14 304,16-33 0,-10 14-304,-1 3 0,2-1 256,-3 1 8,3-1-264,-1 1 0,2 0 192,-3-1 0,0 1-192,-1 1 0,4 1 192,-3-3-8,2 4-184,-5 0 0,4 3 192,0-2 8,-5 1-200,1 2 0,-1 4 160,2-3 0,0 0-160,0 0 0,2 3 136,-2-4 0,2 1-136,2 5 0,-4-2 112,-3 2 8,1 0-120,3 3 0,-1 0 96,-3 0 16,0-3-112,3 1 0,-2 2 80,1 2 0,2 1-80,-1 0 0,0 0 72,2-1 8,1 3-80,3 1 0,-2 2 72,3 0 0,0-1-72,-1 3 0,2-2 80,1 3 8,-2-5-88,1 0 0,1 1 104,-6-6-8,3 2-96,1 1 0,1-1 88,-3-1 8,1-1-96,-2 1 0,2-2 96,-1-2-8,-2-1-88,2 0 0,-3-1 96,1 0 16,4-4-112,1-3 0,5-4 88,-3 0 8,3-4-96,-2-3 0,-3-4 96,1 3-8,2-3-88,3-2 0,-1 4 80,4-2 8,0 3-88,-4-3 0,-3 3 96,1 1 8,-3 3-104,4-3 0,-4 2 88,3-1 8,-6 6-96,-4 3 0,4 7 96,-6 1-8,2 2-88,-3 2 0,-1 0 80,0 0 8,0 0-88,0 0 0,0 0 80,0 0 0,0 0-80,3 0 0,-3 0 64,3 3 8,-3 2-72,2 2 0,1-1 56,0-1 0,0 1-56,0 4 0,1-2 40,0 1 8,1 3-48,0-3 0,0 2 40,-1-7 8,3 2-48,-5-1 0,4 0 56,-1 0 8,0-1-64,2 0 0,0-4 88,-2 3 0,2-3-88,-1-3 0,2 0 112,-3 2-8,2-7-104,2-1 0,3-3 120,2-4 0,-2 0-120,0-5 0,1-6 128,-1-2 0,1-2-128,2 2 0,0 4 136,0-2-8,0-1-128,2 4 0,-4 2 136,-1 1 8,-1 2-144,1 1 0,0 0 120,1 0 0,-2 6-120,-2 0 0,-2 5 112,-2-1 8,0 6-120,-1-3 0,-1 2 80,-2 3 8,3 0-88,-1-3 0,0 1 56,0-1-8,2 3-48,0 0 0,1 0 56,-1 0 0,1 0-56,-1 0 0,1 5 32,-3-2 16,2 0-48,2 2 0,-4-3 32,1 6 8,2-2-40,-3-1 0,2-1 16,1 0 8,0 0-24,-3-1 0,1-2 24,3 3-8,-4-4-16,1 0 0,3-4 8,1 0 8,0-4-16,5-1 0,2-7 8,2-4 16,-1 1-24,-1 1 0,4-5 16,-3 5 0,-1-3-16,1 1 0,-5-2 16,-3 3 8,3 0-24,-1 0 0,4 4 8,-2 2 8,-1 0-16,0-2 0,0 3 16,0 1 8,-2 2-24,-3 2 0,-3 6 16,-3 1 0,3-1-16,-3 1 0,1-4 16,1 4 0,-1-3-16,2 2 0,-3-1 24,3 0 0,-3 2-24,3-3 0,-2 2 16,0-1 16,-1 1-32,0 1 0,0 0 16,0 0 0,0 0-16,0 0 0,-1 1 0,-3 2 0,-3 2 0,-8 5 0,15-10-8192</inkml:trace>
  <inkml:trace contextRef="#ctx0" brushRef="#br1">8603 3033 3000,'0'0'0,"0"-2"0,-2 2 0,2 0-2256</inkml:trace>
  <inkml:trace contextRef="#ctx0" brushRef="#br1">7586 4025 2504,'0'0'0,"0"8"0,-4 4 0,4 4 144,-2 2 8,2 2-152,0-1 0,0-1 496,0-1 16,2-1-512,-2-3 0,4 1 592,-4-4 16,2-2-608,0-1 0,-2-5 520,0 0 8,0-1-528,1 2 0,2-1 416,-3-2 0,3 3-416,-3-3 0,3 0 360,1 0 0,0-3-360,5 3 0,4-5 272,1 2-8,6-6-264,-3-3 0,4-5 248,2 1 0,2-4-248,-2 5 0,6-2 128,1 0 8,-1 1-136,2-4 0,-31 20-6680</inkml:trace>
  <inkml:trace contextRef="#ctx0" brushRef="#br1">7587 3795 1600,'0'0'0,"0"2"0,0 0 0,0-2-1208</inkml:trace>
  <inkml:trace contextRef="#ctx0" brushRef="#br1">7587 3903 992,'0'0'0,"0"2"0,0 8 0,0-10-752</inkml:trace>
  <inkml:trace contextRef="#ctx0" brushRef="#br2" timeOffset="-183770.19">9557 3550 1800,'0'0'0,"0"0"0,-16 25 0,16-25-1352</inkml:trace>
  <inkml:trace contextRef="#ctx0" brushRef="#br2" timeOffset="-183754.35">9361 3828 1400,'0'0'0,"0"0"0,-19 38 0,19-38-1056</inkml:trace>
  <inkml:trace contextRef="#ctx0" brushRef="#br2" timeOffset="-190949.62">7735 2720 3000,'0'0'0,"0"0"0,-18 12 0,18-12-2256</inkml:trace>
  <inkml:trace contextRef="#ctx0" brushRef="#br2" timeOffset="-190463.22">7887 3382 1896,'0'0'0,"-15"16"0,-12 18 0,27-34-1424</inkml:trace>
  <inkml:trace contextRef="#ctx0" brushRef="#br7" timeOffset="-38762.66">9027 3340 10848,'0'0'0,"-1"-2"0,-1 2 0,-5 0 112,2 0-8,-1 0-104,1-4 0,2 4 256,3 0 0,0 0-256,0 0 0,0 0 400,0 0 0,3 0-400,-3 0 0,3 4 264,2-2-8,5 0-256,8 2 0,5-1 232,4-1 16,-2-1-248,-4-1 0,1 0 200,-4 0 8,-1-1-208,-4-1 0,1 2 224,1-3 8,-4 3-232,-4-5 0,0 2 200,-5-4 8,-2-1-208,3 4 0,2-4 160,-5 2 8,4 1-168,-4 2 0,0-4 136,0 4 8,-4-4-144,2 2 0,-1-3 120,3-4-8,-5 5-112,-3-4 0,-2 3 104,3 1 0,-5-1-104,-2 4 0,4 1 88,-1 3 16,2-3-104,0 1 0,4 2 72,2-3 0,1 3-72,2 3 0,0-1 40,0 1 16,0 4-56,0 2 0,0 8 24,0 2 16,2 2-40,1 4 0,-3-25-12144</inkml:trace>
  <inkml:trace contextRef="#ctx0" brushRef="#br7" timeOffset="-39551.99">8969 3900 10344,'0'0'0,"0"0"0,0 3 0,0-3 264,0 4 8,0-4-272,0 3 0,0-3 608,0 4 8,0-4-616,0 0 0,0 0 536,0 0-8,0 0-528,5-4 0,-5 4 264,13-15 8,-13 15-272,29-26 0,-13 8 144,1 3 8,-2-4-152,-4-3 0,-1 3 136,-2-3 0,0-1-136,6 5 0,0-1 120,3 0 16,-5 1-136,-2 6 0,-8-5 128,-2 1 8,0 2-136,3 1 0,1 3 112,-3 2 8,1-4-120,-2 1 0,-2-5 112,1 2-8,-6 0-104,2 7 0,2 1 96,-3 4 8,2-4-104,-4 4 0,5-5 72,-4 5 8,2 0-80,2 2 0,-3 0 64,1 0-8,0 2-56,3 3 0,-5 7 48,2 3 8,2 3-56,-3 1 0,4-1 24,-1 2 16,-1-2-40,1 8 0,3 4 16,0-1 8,-3 1-24,3 1 0,0-1 32,0 0-8,3-1-24,-3 0 0,0-2 24,4-3 16,-1-2-40,2-4 0,1-3 24,0-9 8,-1 1-32,-1-2 0,-4-1 24,1 0 0,0 0-24,1-4 0,1 3 24,-3-3 0,3 0-24,-3 0 0,0-3 16,0 3 0,2-3-16,1-1 0,0 3 24,4-6-8,-2-2-16,3-3 0,2-1 16,4-5 0,-3 0-16,2 5 0,-2 2 16,2 1 0,-3 2-16,-2-4 0,-6 1 16,4-3 0,-3 3-16,1 0 0,2-1 8,2 1 16,0 3-24,-2 0 0,-6 0 8,4 4 0,-4-1-8,1 0 0,-1 2 8,0 3-1,0-4-7,2 3 0,-2 1 8,0 0 0,0 0-8,0 0 0,0 0 8,0 1 8,-2 6-16,1 1 0,-6 3 0,2 5 8,-3 1-8,5-2 0,-3 0 8,-1-2 0,4-5-8,-3 1 0,5-1 8,1-8 0,0 4-8,0 3 0,0 0 8,0 1 16,1-2-24,0-1 0,4-1 8,-5-3 0,3 2-8,-3 0 0,2-1 8,3 1 0,-2 0-8,3-3 0,2 4 8,-3-4 0,3 0-8,2 0 0,1-4 8,0 1 8,0 0-16,-1 1 0,-3-2 0,1 1 8,-5-1-8,2 1 0,-5 2 0,3 0 8,-1-5-8,4 0 0,0-2 0,2-1 0,-1-1 0,-3 0 0,-4 10-12471</inkml:trace>
  <inkml:trace contextRef="#ctx0" brushRef="#br7" timeOffset="-37665.46">8485 3735 10544,'0'0'0,"3"-5"0,-1-1 0,1-2 192,1-7-8,3 0-184,1 1 0,3 2 400,-3 1 0,1 7-400,2-5 0,3 4 440,-2 0 8,-1-1-448,-2 4 0,1 2 280,-4-2 8,2 2-288,-4 2 0,-1 0 216,-3 1 8,5 2-224,-5 3 0,0 5 184,0-5 16,0 10-200,-7 3 0,-1 7 168,-3 4 16,1-1-184,2-1 0,4-7 160,-3 2 0,3-4-160,1-1 0,-3-1 136,0 0 8,6-7-144,0 3 0,7-5 120,1-2 0,-1-1-120,0-5 0,-3-2 104,0 3 0,-1-3-104,5-3 0,3 3 80,-3-2 0,6-5-80,2 3 0,4-6 64,3 0 0,-1 1-64,-5 1 0,-6 4 64,-3-1 0,-1 2-64,1-3 0,-1 3 64,-2 1 0,1-1-64,-3 0 0,-3 3-11960</inkml:trace>
  <inkml:trace contextRef="#ctx0" brushRef="#br7" timeOffset="-37885.96">8604 3683 10848,'0'0'0,"-3"3"0,-1-3 0,3 1 144,-3 1 0,4 3-144,-3-3 0,0 6 328,-2 0-8,-2 7-320,-2 6 0,-5 10 288,1 7 0,2-7-288,3-2 0,1-6 288,4-1 8,-2-2-296,-1-2 0,-2 3 264,0-1 16,-2 1-280,2-1 0,0-4 208,6-3 8,-2 3-216,1-8 0,2-4 168,-2-1 16,3-1-184,-3-2 0,0 3 112,3-3 16,-2 0-128,2 0 0,0 0 88,0 0 0,0 0-88,0 0 0,0 0-11016</inkml:trace>
  <inkml:trace contextRef="#ctx0" brushRef="#br7" timeOffset="-37323.49">8829 4020 11256,'0'0'0,"0"3"0,0 1 0,0 0 392,0 4 16,0-1-408,-3 1 0,0-3 616,0 2 0,1-1-616,2 2 0,0 2 440,2 2 0,-1 2-440,4 2 0,-2 0 168,-1 3 0,1 1-168,0 0 0,0 0 80,-2-4 8,-2 1-88,-7-3 0,8-14-11016</inkml:trace>
  <inkml:trace contextRef="#ctx0" brushRef="#br0" timeOffset="7461.5">4488 9 2608,'0'0'0,"0"0"0,0-3 0,0 3 0,0-2 0,0 2 0,0 0 0,0 0 0,0-3 8,0 3-8,0 0 0,0 0 376,0 0 16,0 0-392,0 0 0,0 0 672,0 0 0,0 0-672,0 3 0,0-3 720,-4 14 8,4-14-728,-4 24 0,0-10 632,4 5 16,4-3-648,-4-6 0,4-1 456,0-3 16,-2 0-472,1-3 0,0 2 344,-1-3 16,2 1-360,0-3 0,4 2 264,-6 1 0,5-3-264,-1-3 0,3 1 240,-1-1 0,3 1-240,-1-6 0,6 0 200,-6 0 0,1-2-200,-3 5 0,-5-3 184,1 6 0,-3-4-184,2 0 0,-3 1 144,4 3 16,-4 2-160,0 0 0,0-5 104,0 4 16,0 0-120,0 0 0,0 1 80,0-4 8,0 4-88,0 4 0,0-3 64,0 1 0,0 3-64,0 2 0,0 5 32,0 3 16,0 5-48,0 6 0,3 3 16,-2 3 0,6-5-16,-4-3 0,4-3 0,-1-1 8,0-3-8,-3-2 0,-3-3 0,3-6 0,-3 2 0,0-4 0,0-1 0,-3-3 0,3 4 0,-3 0 0,-1-4 0,2 4 0,-4-4 0,-1 3 0,-4-3 0,0-3 0,-4 3 0,4-4 0,-3 0 8,-3 0 8,4-3-16,2 1 0,2-2 16,3 0 8,0 1-24,3 2 0,-2 1 56,2-2 0,0 0-56,2 4 0,1 2 40,0-3 8,0 0-48,1 1 0,2 2 24,0 0 16,5 0-40,13-3 0,-21 3-9104</inkml:trace>
  <inkml:trace contextRef="#ctx0" brushRef="#br0" timeOffset="3253.39">4818 544 3616,'0'0'0,"2"-4"0,1-3 0,0-3 232,5-3 0,-3-2-232,1 3 0,1 1 496,-2 3 0,-2 2-496,1-5 0,3 3 480,-5 1 16,4-2-496,-6 3 0,2 1 392,2-1 8,-2 1-400,0-1 0,2 5 328,-4 1 16,4-3-344,-4-1 0,0 4 280,2 0 0,-2 0-280,0-3 0,1 3 256,4 0 0,-5 3-256,2 1 0,-2-1 216,3 4 0,1 1-216,0 4 0,4-5 232,-3 4 8,1-3-240,1 3 0,1-5 200,-4 2 8,2 0-208,-3 0 0,5-5 160,-5 1 16,2 4-176,1 2 0,2 0 136,-1 3 8,4 2-144,-3-2 0,3 0 112,2-1 8,-5 2-120,-1-6 0,-7-8-8064</inkml:trace>
  <inkml:trace contextRef="#ctx0" brushRef="#br0" timeOffset="3222.23">4794 622 3408,'0'0'0,"0"0"0,0 0 0,0 0 0,0 0 0,0 0 0,0 0 0,0 0-2560</inkml:trace>
  <inkml:trace contextRef="#ctx0" brushRef="#br0" timeOffset="8495.34">5934 753 2704,'0'0'0,"0"0"0,0 0 0,0 0 96,0 0-8,0-4-88,0 4 0,0-3 208,0 0-8,-4 0-200,3 1 0,-1-4 464,2 4-8,0-4-456,0 2 0,0 0 656,0 0 8,2-3-664,-2 4 0,1 1 696,3 2 16,-1-3-712,0-1 0,5 0 608,-2 4 8,2-3-616,0 3 0,0 0 560,1 0 8,-3 3-568,-1 1 0,-2-3 496,0 5 0,3 2-496,-4 0 0,3 3 392,-5-3 8,-3 3-400,0 4 0,-2 0 352,-3 0 0,-2 3-352,2-6 0,-2 2 288,-6 1 8,2 0-296,3-3 0,1-1 232,-2 0 8,0 2-240,6-3 0,-1 0 200,4-2 8,3-3-208,-4 0 0,3 0 176,1 1 8,0-1-184,1-1 0,3 0 160,-1 0 8,1-1-168,3-2 0,3 3 152,2-2 16,2-2-168,-1 2 0,1-1 152,2-2 0,-1-1-152,-1 0 0,2 2 96,-2-5 0,1 2-96,-7-1 0,-1 1 64,-7 2 0,3-3-64,3 0 0,-1 3 16,-1-2 8,4 0-24,-4-2 0,-4 5-11200</inkml:trace>
  <inkml:trace contextRef="#ctx0" brushRef="#br0" timeOffset="2377.17">5507 1206 1600,'0'0'0,"0"-3"0,0 3 0,0 0-1208</inkml:trace>
  <inkml:trace contextRef="#ctx0" brushRef="#br0" timeOffset="2408.42">5587 1168 3312,'0'0'0,"3"-3"0,5 3 0,0 0-16,5-3 8,2 1 8,3 2 0,-3-2 8,0 2 8,-1 0-16,0 0 0,-3 2 264,-3 3 16,0-2-280,0 5 0,0 0 504,1-1 8,-4 1-512,-2 2 0,0-5 752,-3 1 16,0-1-768,0 6 0,-6 0 680,1 3 8,-4-2-688,1 3 0,0 2 560,-3-2-8,0 5-552,4-1 0,-4 0 320,7-1 0,-5 5-320,4-5 0,-4-2 224,2 0 0,-4-2-224,-4-3 0,15-11-7480</inkml:trace>
  <inkml:trace contextRef="#ctx0" brushRef="#br0" timeOffset="8919.01">5907 839 8240,'0'0'0,"0"0"0,0 0 0,0 0 32,0 0 16,0 0-48,0 0 0,0 0 96,0 0 0,0-4-96,5 4 0,3-2 232,3 0-8,7-1-224,0 3 0,3 3 184,4-3 16,2 0-200,-5 0 0,-3-3 168,4-4 16,-1 3-184,1-1 0,-23 5-7288</inkml:trace>
  <inkml:trace contextRef="#ctx0" brushRef="#br0" timeOffset="6661.76">6241 1768 4008,'0'0'0,"0"3"0,0-3 0,0 0-3016</inkml:trace>
  <inkml:trace contextRef="#ctx0" brushRef="#br0" timeOffset="6694.12">6260 1813 5016,'0'0'0,"3"2"0,0 3 0,-1 6-80,4 0 0,0 1 80,2-5 0,2 4 16,-2-4 0,1 1-16,0 0 0,-4-1 440,-2-4 8,2 0-448,1 2 0,0 0 616,3 1-8,-1-5-608,-2 2 0,-2 1 552,3-4 16,-2 4-568,0-4 0,1 0 384,0 0 16,-2-4-400,-1 4 0,-3 0-6680</inkml:trace>
  <inkml:trace contextRef="#ctx0" brushRef="#br0" timeOffset="6411.78">6406 1748 4616,'0'0'0,"0"0"0,0 0 0,0 0-96,0 0 8,0 0 88,0 0 0,0 0-3328</inkml:trace>
  <inkml:trace contextRef="#ctx0" brushRef="#br0" timeOffset="6536.79">6374 1793 3912,'0'0'0,"-2"3"0,-4 6 0,-2 1 296,-4 3 8,2 1-304,-1 0 0,1-1 640,2-2 0,-3 0-640,3 0 0,2 0 568,1 0 0,2 1-568,-2-5 0,2-4 392,0 2 8,0-2-400,3-3 0,-5 3 256,2 2 8,3-5-264,-4 3 0,4-3 72,-2 1 0,1 1-72,1-2 0,0 0-6296</inkml:trace>
  <inkml:trace contextRef="#ctx0" brushRef="#br0" timeOffset="-27025.5">10580 4861 4120,'0'0'0,"0"0"0,0 0 0,0 0 96,0 0 8,0 0-104,0 0 0,0 0 456,4-4-8,-3 2-448,5 0 0,-1-2 608,5 1 8,-2 0-616,2 1 0,-4-4 584,2 3 8,4-2-592,-3 2 0,-1 3 656,2 0 8,-1 0-664,-4 0 0,-2 2 616,0 1-8,-3 2-608,4-2 0,-3 1 520,-1-2 8,-1 4-528,-3 6 0,1 0 416,-5 5 8,-3 2-424,2 3 0,-1-2 328,0 2 8,-1-1-336,0-4 0,4 1 248,-4-6 16,3 1-264,1-1 0,3-3 216,2-3-8,1 1-208,1-2 0,0 1 184,0 3 0,1 2-184,1-3 0,2-4 144,-1 2 16,-1 0-160,5-1 0,-4-3 104,2 0 16,1 2-120,-3 0 0,4-4 96,-1 0 0,3 3-96,-1-2 0,3-1 72,0-1 0,0-2-72,0 3 0,-1-4 56,-1-2 8,0 1-64,0 0 0,-4 0 8,4-1 0,-6 4-8,1-3 0,1 2-16,-5-5 8,2 5 8,-1-2 0,3-2-144,-2 1 0,0-1 144,-2 2 0,0 5-11048</inkml:trace>
  <inkml:trace contextRef="#ctx0" brushRef="#br0" timeOffset="-26645.08">10592 5009 6824,'0'0'0,"0"0"0,-4 0 0,3 0-48,-1-2 0,1 2 48,1 0 0,-4 0-24,4 0-8,4 0 32,-4 0 0,1 0 88,1-5 0,-1 4-88,3-1 0,0 2 296,6-4 8,1 1-304,5-2 0,1-1 496,2-2 0,0 0-496,-1 3 0,-5 2 464,1 0-8,2 1-456,-3-1 0,0 0 328,-2 0 8,-1 0-336,-2 1 0,-8 2-7520</inkml:trace>
  <inkml:trace contextRef="#ctx0" brushRef="#br0" timeOffset="-27987.29">10289 4846 5120,'0'0'0,"0"-4"0,3 3 0,-1-7 120,6 1 8,-3 0-128,1-4 0,-1-5 408,-4 2 16,5-2-424,-3 2 0,0 0 672,-1-2 0,-2 0-672,-2 3 0,-1-3 568,0 7 0,-1-3-568,2 3 0,1-2 432,-4 8 8,-1-4-440,1 2 0,3 0 320,-5 2 0,6-3-320,-2 5 0,-2-2 272,2 3 0,-1-3-272,2 1 0,-2 2 216,3 2 8,-1 1-224,-3 0 0,4 0 168,-2 1 0,3-1-168,0 7 0,-4 5 120,0 1 8,3 4-128,-2 1 0,3-1 88,3 1 0,-1 0-88,1-2 0,1-2 56,-1-1 8,3 0-64,-4-3 0,-1-1 40,3-1 8,-2-1-48,-2-2 0,0 0 40,0 4 8,0-6-48,0 1 0,4 1 48,-4 0-8,2-4-40,-1 0 0,-1 1 64,0 1 0,0-2-64,1-4 0,-1 1 64,0 0 0,4-1-64,-4 0 0,3-1 64,-3 0 8,2-3-72,4 1 0,-2-2 96,5-2 0,-1-1-96,0 2 0,2 3 80,-2-1 0,-3 3-80,-3-4 0,2 2 88,-4 0-8,3 3-80,1 0 0,0 0 56,-1-4 16,-1 3-72,1-1 0,0 1 64,1 1 0,-1-4-64,-1 4 0,1 0 56,0 0 0,-1 0-56,-2 0 0,0 0 40,2 0 8,0 4-48,-1-3 0,2 2 24,-3 1 8,3-1-32,-3 0 0,2 2 16,-1 3 0,2-3-16,-1 0 0,-2-1 8,0 0 8,0 1-16,3 1 0,-3-2 16,3 0-8,-3 2-8,2-2 0,-2 0 8,0 0 0,3 0-8,-3-4 0,4 3 8,-4-3 8,0 0-16,3 0 0,-2 0 24,1 0-8,0 0-16,1 0 0,0 0 16,-1-3 0,3 3-16,0-3 0,2 0 8,-1 1 16,2-3-24,-4 0 0,4-1 0,-6 4 0,3-5 0,0 2 0,-5 5-10480</inkml:trace>
  <inkml:trace contextRef="#ctx0" brushRef="#br0" timeOffset="-28018.88">10225 4894 4416,'0'0'0,"2"0"0,-2 0 0,0 0-96,2 0 16,-2 0 80,4-1 0,-4 1-3184</inkml:trace>
  <inkml:trace contextRef="#ctx0" brushRef="#br0" timeOffset="-27025.5">10580 4891 3808,'0'0'0,"0"0"0,0 0 0,0 0-2864</inkml:trace>
  <inkml:trace contextRef="#ctx0" brushRef="#br0" timeOffset="-29675.29">9758 4796 1800,'0'0'0,"0"0"0,0 0 0,0 0 96,0 0 16,0 0-112,0 0 0,0 0 224,3-4 8,-3 4-232,5-2 0,-5 2 384,4-7 8,-4 7-392,15-13 0,-15 13 384,23-21 8,-23 21-392,28-23 0,-28 23 352,19-21 0,-19 21-352,17-14 0,-17 14 376,22-18 8,-22 18-384,25-17 0,-25 17 312,26-24 8,-26 24-320,23-20 0,-23 20 296,27-18 8,-27 18-304,27-21 0,-27 21 296,18-20 0,-18 20-296,21-17 0,-21 17 240,22-16 8,-22 16-248,22-23 0,-22 23 184,30-26 8,-30 26-192,30-22 0,-13 8 144,3 2 8,1 0-152,-5 0 0,4 2 112,-6-3 16,5 2-128,-1 1 0,0-2 104,1 3 8,-1 1-112,-4-2 0,-1 0 96,0 3 8,-2-4-104,0 3 0,2 2 88,-3 2 0,-1-4-88,-1-3 0,0-2 80,-4 6 8,4-4-88,-4 5 0,2 4 96,-3 0 0,2-3-96,1-3 0,0 1 88,-1-4 0,0 3-88,1 1 0,1-1 72,0 0 8,-1 2-80,0 2 0,-4 3 64,-1 1 0,1 0-64,-2-2 0,3 2 48,0 0 8,-3 0-56,0-5 0,0 5 24,0 0 8,0 0-32,0 0 0,0 0 24,0 0-8,0 0-16,0 0 0,0 0 8,0 0 8,0 0-16,1 0 0,-1 0 8,0 0 8,0 0-16,2-3 0,-2 3 8,1 0 0,2-1-8,-3-1 0,3 1 8,-3 1 0,5-3-8,-5 1 0,1 2 8,1 0 0,-2 0-8,4 0 0,-4 0 8,3 0 0,-3 0-8,0 0 0,0 0 0,0 0 16,0 0-16,2 0 0,-1 0 0,1 0 8,-2 0-8,0-1 0,3 1 8,-3 0 0,0-2-8,3 2 0,-3 0 8,0 0 0,0 0-8,0 0 0,0 0 8,0 0 0,0 0-8,0 0 0,0 0 16,0 0 0,0 0-16,0 0 0,0 0 8,2 0 8,-2 0-16,0 0 0,0 0 8,0 0 16,0 0-24,0 0 0,0 0 8,0 0 0,0 0-8,0 0 0,0 0 0,0 0 0,0 0 0,0 0 0,0 0-32,0 0 16,0 0 16,0 0 0,0 0-7920</inkml:trace>
  <inkml:trace contextRef="#ctx0" brushRef="#br0" timeOffset="-28775.91">10532 4079 3504,'0'0'0,"4"-2"0,-1 2 0,1 0 48,5-1 8,2-1-56,2 2 0,2 0 520,-1 0 8,1 0-528,-1 0 0,-2 0 712,0 0-8,-3 0-704,0 0 0,0 0 544,3 0-8,-3 0-536,-2 3 0,-1 2 528,-2-2 8,0-2-536,-1 2 0,-3 2 480,2-1-8,1 1-472,-3 4 0,-3-4 416,1 2 8,-4 5-424,1 2 0,-3 3 328,-6 2 16,5 1-344,-2-8 0,6 1 304,-4-5 8,0 4-312,5-8 0,-1 3 224,3-4 16,0-1-240,2 1 0,-4 0 168,4-1 8,0 3-176,0-2 0,0-1 112,0 1-8,4 1-104,-4-3 0,2 2 32,0 1 0,-1-1-32,3-3 0,-4 0-9288</inkml:trace>
  <inkml:trace contextRef="#ctx0" brushRef="#br0" timeOffset="-28807.58">10489 4106 2704,'0'0'0,"0"0"0,0 0 0,0 0-72,0 0 16,0 0 56,0 0 0,0 0-1944</inkml:trace>
  <inkml:trace contextRef="#ctx0" brushRef="#br0" timeOffset="-18634.36">10577 2791 1704,'0'0'0,"0"0"0,0 2 0,0-2 96,3 6 16,-3-6-112,4 8 0,-4-8 240,4 16 8,-4-16-248,8 23 0,-8-23 344,10 26 0,-5-11-344,-2 2 0,-3 0 328,0 2 8,2 1-336,-2-2 0,4 3 336,0-1 8,-1 1-344,-1 3 0,1-1 376,-1 0 0,-2 3-376,1-5 0,2 2 344,-3-5-8,3 3-336,-3-1 0,0 1 328,0 0-8,0 5-320,0-3 0,0 3 304,-3 4 8,-1-3-312,2-1 0,0 3 264,1-3 16,-1-1-280,2 3 0,-3-1 248,3-2 8,-4-2-256,0-1 0,2-3 184,-4 0 16,4 2-200,-1-1 0,-1 1 168,2-1 16,2 2-184,0-4 0,0-3 160,0 1 0,2-4-160,2 3 0,-4-8 136,3 1 0,-3 0-136,0-2 0,0 0 96,1 2 8,0-3-104,2 3 0,0 3 88,-3 0 0,2 0-88,-2 0 0,0 0 72,0 1 0,0-2-72,2-2 0,-2 0 56,0-5 8,0 0-64,2 1 0,-2 0 40,0-3 8,0 3-48,1-1 0,-1 0 32,0-1 8,0 1-40,3-3 0,-3 3 32,0-3 16,0 1-48,0 1 0,0 1 40,0-1 8,0-2-48,0 0 0,0 0 40,0 0-8,0 0-32,0 0 0,0 0 48,0 0-8,0 0-40,0 0 0,0 0 40,0 0-8,0 0-32,0 0 0,0 0 40,0 0 0,0 0-40,0 0 0,0 0 48,0 0 0,0 0-48,0 0 0,0 0 32,0 0 16,0 0-48,0 0 0,0 0 40,0 0 8,0 0-48,0 0 0,0 0 32,0 0 16,0 0-48,0 0 0,0 0 24,0 0 16,0 0-40,0 0 0,0 0 24,0 0 8,0 0-32,0 0 0,0 0 16,3-2 8,-3-1-24,0 1 0,0 1 16,2 1 16,-1-3-32,-1 3 0,0-5 16,0 2 0,0-1-16,0-4 0,0 1 24,0-2 0,0-1-24,0-5 0,0 2 16,0 0 16,0-2-32,0-3 0,0 0 16,-1-6 0,-1 1-16,-1 2 0,3-2 16,0-1 16,0 4-32,0 2 0,3-1 32,-3-1 8,0 2-40,0-1 0,0 1 32,0-2 8,0-1-40,0-5 0,0 3 48,0-4 8,0 1-56,-3-4 0,-1 3 56,0-2 8,2 0-64,-1 1 0,-1 4 88,3-2 0,-2 2-88,-3-3 0,3 5 96,0 0 16,0 3-112,2 0 0,1 1 96,0-2 16,-2 4-112,1 3 0,1-2 96,0 0 0,-4 4-96,4 0 0,-4 0 120,0 5 8,3-3-128,-1 1 0,2-2 144,0 2 8,0-3-152,0 3 0,0-3 144,0 0 8,2 3-152,-1 1 0,-1 2 136,0 2-8,1 0-128,-1 2 0,0 1 136,0-3 0,0 3-136,0-3 0,0 1 96,0 2 16,0 0-112,0 0 0,0 5 88,0-2 8,0-2-96,0 10 0,0 4 72,0 3 0,0 8-72,3-5 0,-3 0 56,0 1 8,1 3-64,2-2 0,1 3 56,-1-2 8,1 1-64,1-3 0,2 1 40,-4 3 8,-1-2-48,1 3 0,-3 1 32,0-2 16,3 2-48,-1-4 0,0 2 24,1 0 16,0-6-40,-3 1 0,3-8 32,0-3 8,-1 3-40,-2-10 0,0 5 24,0-6 16,0 1-40,0-1 0,0 0 24,0-2 0,0 4-24,0-4 0,0 0 32,0 0 0,0 0-32,0 0 0,0-4 40,0 4-8,-2-2-32,1-1 0,-1-1 48,2-4-8,-3-8-40,-3 1 0,4-4 40,-3 1 8,0-9-48,-2 2 0,4-2 40,1 3 8,-1-2-48,0 3 0,2-2 32,-1 3 8,1-3-40,1 2 0,-4-3 24,0 2 16,0-4-40,1 1 0,0 1 24,1 1 0,-2 2-24,2 5 0,-1-2 24,0 2 0,1 1-24,0 4 0,1-1 16,1 2 16,-3 0-32,3 1 0,0 0 8,0 0 8,0 3-16,0 0 0,0 0 8,0 2 0,0 1-8,0 3 0,0-5 8,0 6 0,0-3-8,0 1 0,0 2 8,0-1 8,0 0-16,0 2 0,0-4 0,0 4 8,0-2-8,0 1 0,0 1 0,0-5 8,0 5-8,0 0 0,0 0 0,0 0 8,0 0-8,0 0 0,0 5 0,0-5 0,3 3 0,-2 5 0,3 0-8,-1 0 8,0 1 0,-1-1 0,-2-8-12040</inkml:trace>
  <inkml:trace contextRef="#ctx0" brushRef="#br0" timeOffset="-17183.29">10444 3097 2704,'0'0'0,"-2"0"0,2 0 0,-3 0 176,0 0 0,2 0-176,0 0 0,-2 0 232,3 0 8,0 0-240,-4 0 0,4 0 352,-3-2 16,1 2-368,2 0 0,0 0 416,0 0 8,0 0-424,0-3 0,0 3 512,0 0 8,0-3-520,-1 3 0,-1-3 544,-1 0 16,0 1-560,0 0 0,3 1 608,-2-2 0,2-3-608,2 0 0,-2-1 632,6-4 0,-3-3-632,0-1 0,6-5 560,-5-1 8,3-2-568,-1 7 0,1 1 440,1 1 0,-1-1-440,1 3 0,-5-2 368,3 2 8,-3 1-376,3-1 0,-2 1 336,-4 1-8,2 1-328,-1 0 0,0-2 304,0 2 0,2-3-304,0 3 0,-1 0 256,2-3-8,-2 1-248,0 0 0,2 1 232,-3 2 8,2 0-240,-2 0 0,1 6 192,-2 0 16,0 2-208,0-3 0,0 3 160,0 0 8,0 0-168,5 0 0,-5 0 152,0 0 0,0 3-152,2 2 0,3 6 120,-2 1 16,2-2-136,3 6 0,1 2 112,-2 0 0,2-2-112,0-2 0,3 2 104,-4-2-8,2-3-96,-4 0 0,-1-3 87,1 0 17,-4-5-104,0 2 0,-1-2 80,3-1 8,-1-1-88,-3 1 0,1 1 72,1-3 0,0 3-72,1-3 0,-3 2 56,3-1 0,-3 0-56,2 2 0,-1-3 56,0 3 0,3-2-56,-4 0 0,0 2 40,0-3 8,0 4-48,0-4 0,0 0 0,0 0 8,0 0-8,0 0 0,3 0-16,-3 0 8,1 0 8,0 0 0,-1 0-12919</inkml:trace>
  <inkml:trace contextRef="#ctx0" brushRef="#br2" timeOffset="-178822.57">11235 5270 2304,'0'0'0,"0"0"0,-26 38 0,-2 7 72,-5 10 8,-1-5-80,4-1 0,7-7 144,4-1 0,1-8-144,3 1 0,4-11 176,3-2 8,8-5-184,2-8 0,-2-8-2336</inkml:trace>
  <inkml:trace contextRef="#ctx0" brushRef="#br2" timeOffset="-178858.58">11682 4730 2208,'0'0'0,"-16"14"0,-16 21 0,32-35-1664</inkml:trace>
  <inkml:trace contextRef="#ctx0" brushRef="#br2" timeOffset="-180638.14">11289 1101 2608,'0'0'0,"0"0"0,0 0 0,0 0 224,0 0 8,0 0-232,0 0 0,0 0 152,-4 0 16,4 0-168,-10 8 0,10-8 440,-19 15 8,1-5-448,2 6 0,-5 2 440,-3 1 8,-1 3-448,-2 1 0,-1 6 336,-3-5 16,2 5-352,-8 8 0,1 5 304,-3 2 0,-5 5-304,-4-3 0,-4-2 248,-7 1-8,1 8-240,2-1 0,-2 8 184,5 2 0,-2-5-184,-1-7 0,-1-2 144,5-7 8,2-1-152,9-2 0,7-4 120,9-5 0,5 1-120,6-10 0,4-3 96,4-8-8,4-1-88,2-8 0,5 0 72,-2-4 0,7 0-72,2-7 0,8-4 64,4-4 8,4 0-72,-1-2 0,-27 21-6240</inkml:trace>
  <inkml:trace contextRef="#ctx0" brushRef="#br7" timeOffset="-36444.99">9731 4743 6424,'0'0'0,"0"0"0,0 0 0,0 0 280,0 0 8,0 0-288,0 0 0,0 0 672,-6 0 8,6 0-680,-12 0 0,12 0 632,-11 5 0,11-5-632,-14 7 0,14-7 472,-18 7-8,18-7-464,-10 8 0,10-8 296,-6 5 0,6-5-296,-2 3 0,2-3 208,-3 3 8,3-3-216,-4 3 0,4-3 176,-2 3 8,2-3-184,1 5 0,-1-5 160,0 1 0,0-1-160,1 3 0,-1-3 136,7 3 0,-7-3-136,7 0 0,-7 0 136,16 4 0,-16-4-136,13 3 0,-13-3 128,17-3 8,-17 3-136,10-4 0,-10 4 136,7-7 8,-7 7-144,11-7 0,-11 7 168,7-9 16,-7 9-184,7-14 0,-7 14 216,0-19 0,0 19-216,0-25 0,0 25 216,-8-19 8,8 19-224,-13-20 0,13 20 264,-11-15 8,11 15-272,-16-14 0,16 14 280,-13-7-8,13 7-272,-20-15 0,20 15 264,-21-9 0,21 9-264,-18-4 0,18 4 224,-11 4-1,11-4-223,-7 16 0,7-16 168,-11 29 8,10-14-176,1 3 0,0 1 144,3 3 0,1-1-144,3-4 0,1-1 96,3-2-8,-3-1-88,-1-3 0,0-2 72,-2-1 8,0-6-80,3 3 0,0-1 40,0-3 16,-2 1-56,1 1 0,1-2 48,-5-2 8,2 1-56,2-2 0,-3-1 32,1 0 16,-3-3-48,3 1 0,1-3 32,-2-2 8,-3-1-40,2 0 0,-3-2 24,-3-1 8,1 3-32,-1-2 0,-5 3 32,3 1 0,-1 4-32,3-2 0,-6 0 24,3 6 0,0 2-24,1-5 0,-3 5 24,-2 5 16,0-3-40,1 6 0,-1 3 24,2 5 16,0-2-40,2 2 0,3 0 24,1 4 0,4-1-24,4-1 0,2-5 16,-1 3 0,5 1-16,-1-3 0,-1-2 0,0 1 0,-2-3 0,1 2 0,-9-12-13735</inkml:trace>
  <inkml:trace contextRef="#ctx0" brushRef="#br8" timeOffset="-86425.38">9668 4492 1400,'0'0'0,"0"3"0,0-1 0,0 1 128,0-1 16,0 1-144,-2 2 0,-2 7 248,1-1-8,-5 5-240,2 5 0,2-1 360,-4 1 8,-1-1-368,1-2 0,1 0 312,-2-2 16,2-1-328,-1 1 0,-1 0 248,1 0 8,2-1-256,1-4 0,-2-3 240,6-4-8,-2-1-232,3 1 0,-3-3 104,1 2 16,2-2-120,0 1 0,0-2-3552</inkml:trace>
  <inkml:trace contextRef="#ctx0" brushRef="#br7" timeOffset="-49448.76">9772 4818 4216,'0'0'0,"0"0"0,-3-2 0,3 2-3168</inkml:trace>
  <inkml:trace contextRef="#ctx0" brushRef="#br0" timeOffset="-29800.64">9758 4796 2208,'0'0'0,"0"0"0,0 0 0,0 0 112,0 0 16,0 0-128,0 0 0,0 0-1840</inkml:trace>
  <inkml:trace contextRef="#ctx0" brushRef="#br8" timeOffset="-86079.16">9662 4451 2208,'0'0'0,"-2"5"0,1 5 0,-4 5 112,3 1 16,-1 4-128,-1 1 0,3 3 304,-2 4 0,0-4-304,1-3 0,-2-1 520,2-3 0,-1-2-520,3-1 0,3-1 464,-3-2-8,2-2-456,-1-1 0,2-7 360,-1 4 0,1-2-360,-1 0 0,0-3 296,2 1 8,-1 1-304,2 0 0,0-2 232,2 0 8,1-2-240,3 0 0,-3 1 200,3-2 8,-3-6-208,3 1 0,-11 8-5416</inkml:trace>
  <inkml:trace contextRef="#ctx0" brushRef="#br7" timeOffset="-43468.2">9689 4693 5624,'0'0'0,"0"0"0,0 4 0,0-4 424,0 4 8,0-4-432,0 4 0,0-4 872,0 3 8,0-3-880,0 5 0,0-5 648,0 1 24,0-1-672,3 3 0,-3-3 456,4 3 0,-4-3-456,3 3 0,-3-3 360,2 4 8,-2-4-368,4 4 0,-4-4 272,0 0 0,0 0-272,2-3 0,-2 3 224,3-3 0,-3 3-224,4-5 0,-4 5 192,3-10 8,-3 10-200,5-13 0,-5 13 168,0-10 0,0 10-168,0-9 0,0 9 144,-4-6 0,4 6-144,-5-7 0,5 7 136,-3-1 8,3 1-144,-3-4 0,3 4 120,-5-4 0,5 4-120,-3-4 0,3 4 112,-3-3-8,3 3-104,-3 3 0,3-3 80,-3 5 16,3-5-96,-1 3 0,1-3 72,0 9 8,0-9-80,-8 14 0,8-14 64,-3 8-8,3-8-56,0 10 0,0-10 48,0 9 8,0-9-56,0 7 0,0-7 48,0 6 8,0-6-56,0 2 0,0-2 48,0 6-8,0-6-40,0 3 0,0-3 48,0 2 0,0-2-48,0-2 0,0 2 32,0 0 16,0 0-48,0 0 0,0 0 32,0 0 8,0 0-40,0 0 0,0 0 24,0 0 0,0 0-24,0 0 0,0 0 24,0 0 0,0 0-24,0 0 0,0 0 16,0 0 16,0 0-32,0 0 0,0 0 24,0 0 0,0 0-24,0 0 0,0 0 24,0 0 0,0 0-24,0 0 0,0 0 16,0 0 16,0 0-32,0 0 0,0 0 16,0 0 0,0 0-16,0 0 0,0 0 16,0 0 16,0 0-32,0 0 0,0 0 24,0 0 0,0 0-24,0 0 0,0 0 32,0 0-8,0 0-24,0 0 0,0 0 16,1-6 16,-1 6-32,4-12 0,-4 12 24,6-23 16,-6 23-40,7-26 0,-7 26 32,5-22 8,-5 22-40,9-30 0,-5 13 32,-1-3 16,2 0-48,1 0 0,2 1 40,0-2 8,-2 2-48,2-1 0,0 1 48,-5 1 0,2-5-48,3 0 0,1-6 48,2-2 0,0-2-48,4-3 0,-3 1 32,3-4 16,1 3-48,-1-4 0,4 4 32,-2 4 16,-1-5-48,-1 1 0,-5 3 32,-4-1 8,2 1-40,-2-2 0,3 2 24,-1 3 16,-4 1-40,2 2 0,2 5 32,1-4 8,0 2-40,-2-3 0,1-3 40,-1-1 16,-2-2-56,2 4 0,1 1 39,-1 5 9,2 1-48,-5-3 0,0 3 48,-1 4 0,1 1-48,0 1 0,3 3 40,-5 0-8,4 4-32,-4 1 0,0 2 40,-2 3-8,0 3-32,0-4 0,0 1 40,0 0 0,0 3-40,0 0 0,0 0 40,2-3-8,-2 1-32,0 2 0,0-3 40,0-1 8,0 1-48,0 2 0,0-3 32,0 4 8,0-4-40,0 0 0,1 4 24,3-3 8,-4 1-32,0 0 0,0-1 32,0-2-8,0 2-24,0 0 0,0 0 16,0-1 16,0 3-32,0-2 0,0-2 16,0 3 0,0-3-16,0 3 0,0 1 16,2-3 16,-2 0-32,0 0 0,0 4 16,0-3 8,0 3-24,0-5 0,0 5 24,0-3-8,0 3-16,0-3 0,0 2 8,0-1 8,0 0-16,0 2 0,0-3 8,0 3 8,0-2-16,0-1 0,0 1 8,0 1 0,0 1-8,0 0 0,0 0 8,0-2 0,0 2-8,0-4 0,-2 2 8,-2 2 0,1-3-8,1 3 0,2-3 0,0 2 8,0 1-8,0 0 0,0 0 0,0 0 16,0 0-16,0 0 0,0 0 0,0 0 8,0-2-8,0 0 0,0 2 0,0-3 8,0 3-8,0-4 0,0 4 8,0-4 0,0 1-8,0-2 0,0 2 0,0-3 8,0 4-8,0 0 0,0-2 8,0 3 0,0-2-8,0 3 0,0 0 16,0-4-8,0 0-8,0 0 0,2 4 8,0-4 0,-1 0-8,3 1 0,-4 0 8,0 0 0,0 1-8,0 2 0,0-3 0,0 3 8,0-3-8,0 2 0,2-2 0,-2 0 8,2 1-8,1-1 0,-3 3 0,0 0 8,0-3-8,0 3 0,0-4 0,0 3 16,0-1-16,0 0 0,0 2 0,0 0 8,0 0-8,0 0 0,0 0 0,0 0 0,0 0 0,0 0 0,0 0 0,0 2 0,-3 8 0,1 1 0,2-2 0,-2 4 0,-2 3 0,1 2 0,1 1 0,0 1 8,-4-5-8,4 2 0,-1-3 0,-1 2 8,0 6-8,0 0 0,-2 1 0,1 3 0,2 12 0,-5-5 0,5 3 8,-2 3 0,2 0-8,-3-2 0,1 4 0,-3-4 8,3 4-8,-7 0 0,1 0 0,0 2 8,0 0-8,0-1 0,-4 0 16,4-3-8,-2-1-8,1 1 0,-3-1 0,0-3 8,2 3-8,1-1 0,3 2 8,-1 0 0,1-4-8,1-3 0,-4-1 0,5-2 8,0-9-8,1-1 0,-2-1 0,0 2 8,2-2-8,1 1 0,-2 1 0,-1-2 0,5-1 0,-1 2 0,-2-6 0,3 5 0,1-8 0,2 1 0,-3-3 0,3 0 0,-3-5 0,1-1 0,2 0 0,0 1 0,0 1 0,0-4 0,0 1 0,0 2 0,0-3 0,0 4 0,0-4 0,0 1 0,0 1 0,0 0 0,0-2 0,0 0 0,0 0 0,0 0 0,0 0 0,0 0 0,0-5 0,2-3 0,1-3 0,0 0 0,2-18 0,2 6 0,4-2 0,-6 1 0,3-6 0,0 0 0,0-4 0,0 1 0,2-8 0,0 0 0,2-1 0,-1 1 8,-1-1-8,5 1 0,-3-3 16,3 2-8,2-2-8,-2 3 0,0-8 0,2 0 8,-1 1-8,-1 3 0,-1 0 0,-3-3 8,4 6-8,-5-5 0,4 1 0,-3 0 0,0 6 0,-3 2 0,-1 4 0,1 7 0,-3 2 0,3 2 0,1 1 0,-2 1 0,-4 9 0,3-5 0,-4 1 0,2 0 0,0-1 0,-4 1 0,4-3 0,0 0 0,-2 4 0,1 0 0,1 5 0,0-6 0,-4 8 0,3-4 0,-3 2 0,1-1 0,0 4 0,2 2 0,0 2 0,-3-2 0,0 2 0,0 3 0,0-3 0,0 1 0,0 1 0,0 0 0,0 1 0,0-3 0,0 3 0,0-4 0,0 3 0,0 0 0,0-1 0,0 2 0,0-4 0,0 4 0,0 0 0,0 0 0,0 0 0,0 0 0,0 0 0,0 0 0,0 0 0,0 0 0,0 0 0,0 0 0,0 0 0,0 0 0,0 0 0,0 0 0,0 0 0,0 0 0,-6 4 0,4-1 0,-1 2 0,-1 0 0,0 8 0,1-1 0,-3-1 0,2-1 0,0 4 0,-2-1 0,0 1 0,3 2 0,-2 0 0,3 1 0,-3 2 0,1-3 0,2 6 0,-4-3 0,1 2 0,-3-1 0,1 1 0,1 3 0,1 1 0,-1-1 0,-1 12 0,-1-3 0,1 1 0,2 2 0,-2-4 0,0-2 0,-1-3 0,-1 1 0,4-8 0,-1-1 0,0-4 0,2 4 0,1-1 0,-4 0 0,3-2 0,0 1 0,1-7 0,2-1 0,0 0 0,-2-1 0,3-4 0,0 0 0,0-2-8,0 1 8,0 1 0,0 0 0,0 0-8,0-4 8,0 4 0,0-4 0,0 3-8,0-3 8,0 0 0,0 0 0,0 0-16,0 0 16,0 0 0,0 0 0,3 0-8,-2-3 8,3-5 0,0 0 0,-1-3-8,2 1 8,1-7 0,2 0 0,-5 2-8,2-5 0,3-13 8,-1 4 0,0-2-8,0 2 0,0-1 8,-1-3 0,2 0-8,3 1 8,-3 3 0,0-1 0,0 0-16,2 4 16,-2-8 0,1 1 0,3-1-8,-2 3 8,1 2 0,0-2 0,0 1-8,-1 2 8,-4 16 0,1-4 0,1 1 0,-4 2 0,2 0 0,-1 1 0,-1-1 0,1 1 0,1 1 0,-4 3 0,1 1 0,1-1 0,-4 1 0,3 3 0,-2 0 0,4 2 0,-5-2 0,2 3 0,-2-2 0,1-2 0,-1 5 0,0-3 0,0 3 0,0-3 0,0 3 0,0 0 0,0 0 0,0 0 0,0 0 0,0 0 0,0 0 0,0 0 0,-1 0 0,1 0 0,-2 3-8,2-3 8,-5 3 0,4-3 0,-2 1 0,3 3 0,0-4 0,-4 3 0,4-3 0,-3 1 0,2 1 0,0-2 0,-2 0-8,3 0 8,-3 0 0,3 0 0,-2 2-8,-1 0 8,2-2 0,-1 4 0,1-4-8,-1 2 8,2-1 0,-3 0 0,3 3-24,-3-1 16,1 2 8,1-2 0,1-3-13223</inkml:trace>
  <inkml:trace contextRef="#ctx0" brushRef="#br7" timeOffset="-43497.68">9701 4693 7736,'0'0'0,"0"0"0,-2 0 0,2 0-152,-3-2 8,3 2 144,0 0 0,0 0-5584</inkml:trace>
  <inkml:trace contextRef="#ctx0" brushRef="#br2" timeOffset="-177674.75">10177 3590 2000,'0'0'0,"0"0"0,0 0 0,0 0 120,0 0 16,0 0-136,0 0 0,0 0 248,0 5-8,0-5-240,-11 17 0,0 2 280,-4 4 8,1 3-288,-4 0 0,0 4 520,-1 4 8,-5 3-528,-8 1 0,-3 6 480,-1 5 8,-6-4-488,0 1 0,-2-2 608,-4 0 8,5 0-616,-4 0 0,7-2 456,-1 2 8,0-3-464,-1-7 0,5-2 224,0-4 16,7-3-240,4-7 0,13-1 152,8-6 8,5-5-160,5-6 0,-5 0-6200</inkml:trace>
  <inkml:trace contextRef="#ctx0" brushRef="#br8" timeOffset="-86142.2">9597 4376 2208,'0'0'0,"1"0"0,1 0 0,-2 0-1664</inkml:trace>
  <inkml:trace contextRef="#ctx0" brushRef="#br8" timeOffset="-86110.91">9652 4378 1400,'0'0'0,"0"3"0,0 0 0,0-3-1056</inkml:trace>
  <inkml:trace contextRef="#ctx0" brushRef="#br2" timeOffset="-177093.14">10036 3258 1296,'0'0'0,"-12"14"0,-12 13 0,-13 22 216,-12 10 0,-1 5-216,3-5 0,2 1 8,-2 1 0,-1 2-8,1 1 0,47-64-1320</inkml:trace>
  <inkml:trace contextRef="#ctx0" brushRef="#br7" timeOffset="-47024.9">9882 3512 2208,'0'0'0,"0"-6"0,0-3 0,0 9-1664</inkml:trace>
  <inkml:trace contextRef="#ctx0" brushRef="#br7" timeOffset="-46992.54">9886 3330 3408,'0'0'0,"2"-5"0,-1-7 0,-1 12-2560</inkml:trace>
  <inkml:trace contextRef="#ctx0" brushRef="#br7" timeOffset="-40812.82">9969 3247 10952,'0'0'0,"-1"0"0,-1 0 0,-4 0 160,1 0 8,-3 0-168,6 0 0,-2 0 296,4 0 8,-4 0-304,3 0 0,0 0 432,-1 0 8,2 0-440,0 0 0,0 0 280,2 0 0,-1 0-280,4-3 0,-1 1 216,6-1 8,4-4-224,2-4 0,2-7 184,-5-2 16,3-2-200,2-1 0,-5-3 168,-2 0 16,2 3-184,1 0 0,-2 1 160,-1 3 0,-1-3-160,5 2 0,-4 3 120,4-2 0,-5 1-120,1 2 0,1 1 120,-1 0 8,-1 1-128,-4 5 0,-3 3 88,3 1 8,-1 2-96,1-4 0,-2 3 72,-1 0 0,2 0-72,-2 4 0,-3 0 56,2-4 8,3 4-64,-2-2 0,-3 2 40,2 0 8,1 0-48,3 2 0,2 2 56,-1 4 8,4-2-64,-4 4 0,-1 7 48,2-2 16,-2 2-64,-1 0 0,-3 2 64,1-1 0,0 4-64,0 1 0,1-2 64,0 7 8,0-8-72,-3 1 0,2-1 64,1-3 7,-1-5-71,0 3 0,0-4 48,2-5 16,-2 1-64,-3-1 0,1-3 40,2 2-8,1 1-32,-4-5 0,2 1 32,0-1 0,-2 3-32,1-4 0,4 3 16,-5-3 16,3 1-32,-3-1 0,3-1 16,-2 1 8,1 0-24,1 0 0,-3 0 8,0 0 16,0 0-24,0 0 0,0 0-12631</inkml:trace>
  <inkml:trace contextRef="#ctx0" brushRef="#br2" timeOffset="-182937.31">10085 5703 2304,'0'0'0,"0"0"0,-36 41 0,-1 3-16,-13 15 8,-1 1 8,0 2 0,51-62-1720</inkml:trace>
  <inkml:trace contextRef="#ctx0" brushRef="#br1">9164 5819 4720,'0'0'0,"3"1"0,2 0 0,-1 0-8,4-1 8,6 0 0,3 0 0,9 0-56,3 0 0,5 0 56,-5 0 0,5 0 72,0-1 0,-1 1-72,1 0 0,2 0 304,0 1 16,-1 5-320,-4 0 0,-3 0 608,-4 1 8,-2 2-616,-1 0 0,-4 3 704,0-2 0,-7 5-704,-2 1 0,-2 2 608,-4 3-8,-4 1-600,-1 5 0,-8 4 448,-2 4 8,-7 3-456,-2 0 0,-6 6 328,-2 5-8,-6-4-320,-6 1 0,-5-2 96,-7 0 8,2 2-104,2 0 0,50-46-8224</inkml:trace>
  <inkml:trace contextRef="#ctx0" brushRef="#br2" timeOffset="-182574.72">9751 6913 1296,'0'0'0,"-12"14"0,-9 14 0,21-28-976</inkml:trace>
  <inkml:trace contextRef="#ctx0" brushRef="#br2" timeOffset="-182542.02">9367 7323 3208,'0'0'0,"0"0"0,-17 31 0,-2 3-24,-3 7 8,1 0 16,6-4 0,15-37-2384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2-10T08:50:36.201"/>
    </inkml:context>
    <inkml:brush xml:id="br0">
      <inkml:brushProperty name="width" value="0.035" units="cm"/>
      <inkml:brushProperty name="height" value="0.035" units="cm"/>
      <inkml:brushProperty name="color" value="#ED1C24"/>
      <inkml:brushProperty name="ignorePressure" value="1"/>
    </inkml:brush>
  </inkml:definitions>
  <inkml:trace contextRef="#ctx0" brushRef="#br0">112 1 6728,'0'0'0,"0"0"0,0 0 0,0 0 0,0 0 0,0 0 0,0 0 0,0 0 200,0 0 0,0 3-200,0 5 0,0-2 344,0 2 16,-3 3-360,-5 6 0,-2 10 368,2 2 8,-3 3-376,3-7 0,-1-1 440,2-2 8,2-1-448,-2 2 0,0 3 384,1 2 0,-1 0-384,2-6 0,2-8 192,3 2 16,-3-1-208,2-9 0,-2-2 120,3 2 8,0-6-128,0 1 0,0 2 40,0-1 8,0 2-48,3-4 0,-3 0-8232</inkml:trace>
  <inkml:trace contextRef="#ctx0" brushRef="#br0" timeOffset="203.93">208 44 6824,'0'0'0,"0"-2"0,0 2 0,0 0 0,0-2 16,0 2-16,0 0 0,0 0 128,0 0 8,0 0-136,0 0 0,0 2 416,0 4 0,-3 0-416,-5 8 0,-5 7 496,-1 10 8,4-1-504,-1-2 0,6 1 496,-5-2 8,4 1-504,2 0 0,0 1 408,0 3 8,1 0-416,2-3 0,-2 2 336,3-8-8,0-1-328,0-7 0,0-15-8576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2-10T12:42:02.918"/>
    </inkml:context>
    <inkml:brush xml:id="br0">
      <inkml:brushProperty name="width" value="0.05" units="cm"/>
      <inkml:brushProperty name="height" value="0.05" units="cm"/>
      <inkml:brushProperty name="color" value="#3165BB"/>
      <inkml:brushProperty name="ignorePressure" value="1"/>
    </inkml:brush>
  </inkml:definitions>
  <inkml:trace contextRef="#ctx0" brushRef="#br0">14283 1021 3808,'0'0'0,"-2"0"0,2 0 0,0 0-2864</inkml:trace>
  <inkml:trace contextRef="#ctx0" brushRef="#br0" timeOffset="15.62">14281 1024 3712,'0'0'0,"0"0"0,0 0 0,0 0-2792</inkml:trace>
  <inkml:trace contextRef="#ctx0" brushRef="#br0" timeOffset="46.87">14341 1006 5720,'0'0'0,"5"-3"0,0-2 0,5-3 64,4-2 8,0 0-72,1-5 0,-4 4 424,1-6 0,1 5-424,-2-5 0,0 2 808,-1 0 8,-1 1-816,-2 2 0,-3 2 728,-1-1 0,-1 2-728,-2 5 0,1-3 584,0 3 0,3-2-584,-4 0 0,0 2 480,0 1 8,0-1-488,0 1 0,0-2 360,-4 0 8,2 2-368,-1 1 0,1 1 264,2-1 16,-4-1-280,0 6 0,1-1 200,0 4-8,0-1-192,-1 2 0,-5 3 160,-1 4 0,5 1-160,0 1 0,3-1 104,2 2 16,-5 0-120,2 0 0,-2 1 88,-2-5 8,4 6-96,1-5 0,-1 0 72,1 1 0,2-4-72,5 0 0,-3-3 56,1-2 8,2-2-64,0-1 0,0-1 48,0 3 0,-5-5-48,0 2 0,3 0 40,4-1-8,-5-1-32,6-1 0,-3-1 32,2 0 0,2-3-32,2-3 0,-4-1 40,5 0-8,-2-3-32,-2 1 0,0-2 24,0-5 16,1 2-40,0 2 0,0 4 24,2-5 8,-5 4-32,0 1 0,-1-1 16,3-3 8,-1 5-24,-2 3 0,0 0 8,-2 4 16,-3 2-24,2-2 0,-1 2 8,-1 0 8,0 0-16,0 0 0,0 0 8,0 0 8,0 0-16,0 0 0,0 4 16,0 2 0,0 1-16,-1 7 0,-4 2 8,0 5 8,5 0-16,0-9 0,0 2 8,5-3 8,-2-1-16,-3-2 0,0-3 16,2 3-8,-1-4-8,1-1 0,1 1 0,0 0 8,0-4-8,-2 3 0,1-3 0,3 2 8,-4-1-8,2 1 0,-1 1 0,2-3 0,-1-3 0,2 1 0,1-1 0,1 0 8,-1 0-8,3-2 0,1-1 0,0 2 8,-2-6-8,1-2 0,-2-2 8,1-1 16,3 1-24,-3-1 0,0 1 8,-1 4 8,-2 2-16,-2 0 0,-3 7 16,0 1 0,0-2-16,0 2 0,0 0 16,3 0 0,-3 0-16,0 0 0,0 0 0,0 0 8,0 2-8,0 4 0,-3 0 0,0 3 8,1 2-8,-1 0 0,3 2 0,3-1 8,-3 2-8,2 0 0,-1-2 0,4 1 8,-3-6-8,1 1 0,0-2 0,0-1 8,0-1-8,0 1 0,2 0 0,-2-2 16,-2 1-16,2-4 0,0 3 0,0-3 8,2 0-8,1 0 0,1-3 0,3-3 8,0-1-8,0-4 0,1-2 0,1-5 8,-1 1-8,-1-3 0,3 0 0,-1-1 8,0-5-8,1-2 0,0-1 8,-1-4 0,0 1-8,2-1 0,-1 2 24,2-1 0,-3 1-24,2 0 0,-3 0 24,1-2 16,-2 3-40,-1-5 0,-3 3 48,-1 2 16,-1 1-64,1 9 0,-2 7 112,-3 7-8,0 0-104,0 5 0,0-3 144,0 4 8,-5 4-152,-2 3 0,-1 4 152,0 2-1,-1 10-151,1 1 0,0 10 176,5 1 0,-4 0-176,1 2 0,-1-4 152,3 2 0,-2-3-152,1 5 0,2 0 144,0 3 8,1-3-152,2-1 0,-2 1 144,2 0 0,0-6-144,2-1 0,-2-3 128,2-5 0,-1-2-128,1-3 0,1 0 104,0-6 16,-1-1-120,0-2 0,-1-6 96,-1 0 0,0-2-96,0 0 0,0 0 72,3 0 16,-3-2-88,1 0 0,1-1 72,-1-2 8,1-3-80,-1-8 0,3-3 48,-1-5 16,-3-1-64,0 2 0,0 6 48,-7-3 8,3 0-56,1 2 0,-3-3 32,1-1 16,5 15-48,-5 0 0,2-3 32,3 1 16,-2 3-48,2 2 0,-3-2 32,1 1 8,2 2-40,0 3 0,0-3 24,0 1 16,0 1-40,0 0 0,0 1 24,0-4 0,0 3-24,0 1 0,2 0 32,1 0 0,1 1-32,4 3 0,1-4 48,2 1-8,2 0-40,0 1 0,-2 1 24,1-3-8,-4 3-16,1-3 0,-1 1 0,-1 3 8,-2-1-8,-1-3 0,-4 0-14631</inkml:trace>
  <inkml:trace contextRef="#ctx0" brushRef="#br0" timeOffset="-4031.21">14093 836 1400,'0'0'0,"0"0"0,0 0 0,0 0 456,0-4 8,0 4-464,4-4 0,-4 4 944,0-5 0,0 5-944,0-5 0,0 5 840,0-4 16,0 4-856,1-3 0,-1 3 528,0-3 8,0 3-536,0 0 0,0 0 360,0 0 0,0 0-360,0 3 0,0-3 264,0 9 0,0-9-264,-5 20 0,-5-6 192,2 3 0,4 2-192,1-4 0,3 2 160,-3-1 8,3 1-168,0-7 0,0 0 136,0-2 8,3-4-144,-3 3 0,3 0 136,0-4 0,1 2-136,3-2 0,1-1 96,2-1 8,-5 1-104,3-2 0,0 0 96,-1-2 0,1-1-96,1 0 0,-3-2 96,2-1 8,-1-5-104,0 4 0,1-3 88,2-5 8,-3 1-96,-2 0 0,-2 2 88,-2 2 8,1-1-96,1-3 0,-3-1 112,1 0 8,-1 1-120,0 1 0,0 1 144,-1-2 0,-4 0-144,1 5 0,2 3 160,-3-1 8,1-1-168,0 1 0,-3 4 184,4 3 0,-2 0-184,0 3 0,-2 4 152,-3 1 16,4 4-168,-3 1 0,5 6 64,-4 2 24,5-4-88,-1 2 0,4-19-9104</inkml:trace>
  <inkml:trace contextRef="#ctx0" brushRef="#br0" timeOffset="-3533.18">14221 871 5320,'0'0'0,"-2"5"0,-1-4 0,2 5-56,-2 1 16,1 3 40,1 5 0,-1-1 0,1 4 0,-1 2 0,2 0 0,-3-3 32,3 3 16,3 5-48,-3-3 0,2 4 96,-1 3 0,2-2-96,2-1 0,1-2 192,-2-3 8,3 1-200,0 0 0,1-1 288,0-2 8,-3-2-296,0-5 0,-2-1 328,-1-5 8,1-1-336,-3-2 0,-3 0 376,1-3 8,-1 3-384,1 2 0,-1-3 408,1 0-8,-6 4-400,-3 1 0,-1-1 360,0 2 0,-7-4-360,2 0 0,2-4 328,1-4 8,-1 1-336,-4-1 0,3 1 480,-2 1 16,-2-1-496,2-3 0,0-1 528,-1 0 16,3-4-544,2 3 0,3-3 456,4 4 0,-1-4-456,7 4 0,1-3 400,1 2-8,4 0-392,1-1 0,3-2 288,3-1 8,2 1-296,0-2 0,4 3 168,1-1 8,4-1-176,-1 2 0,1 1 112,5-1 8,-3 0-120,0-6 0,-25 16-11264</inkml:trace>
  <inkml:trace contextRef="#ctx0" brushRef="#br0">21623 1578 1800,'0'0'0,"0"3"0,-3 0 0,3 1 88,0 6 8,0 0-96,-2 5 0,-4 4 384,-1-1 8,5 0-392,-4-4 0,2 1 488,3-2-8,-2-1-480,1-1 0,1-4 392,-1 3 0,1-6-392,-1 2 0,2-6-3392</inkml:trace>
  <inkml:trace contextRef="#ctx0" brushRef="#br0">21597 1576 1400,'0'0'0,"1"0"0,-1-4 0,0 4-1056</inkml:trace>
  <inkml:trace contextRef="#ctx0" brushRef="#br0">21620 1545 600,'0'0'0,"0"3"0,0-3 0,0 0-464</inkml:trace>
  <inkml:trace contextRef="#ctx0" brushRef="#br0">21894 2020 5824,'0'0'0,"0"0"0,0 0 0,0 0-48,0 0 16,0 0 32,0 8 0,0-8 136,-4 20 0,0-3-136,-3 3 0,-1 5 480,1 6 8,0-1-488,1 2 0,3 0 456,-3 0 0,3-2-456,0 0 0,0-1 392,0-4 8,1 5-400,0-7 0,2-4 392,2-1 16,0-3-408,-1-2 0,1-6 376,-1-2 0,-1 0-376,2-5 0,-2 0 304,0 2 8,0-2-312,0 0 0,0 0 328,0-2 0,1 2-328,1-5 0,1 2 288,-1-6 0,3-7-288,2-2 0,-1-8 280,-1-2 8,2-2-288,-2 2 0,2-4 248,1 4 16,-1-5-264,2 3 0,3-2 240,1-1 0,2 3-240,-2 3 0,-1 4 192,0 3-8,0-1-184,0 3 0,2 1 176,0 1-8,-2 2-168,-1 1 0,0 5 128,1 1 0,-1 0-128,0 6 0,0 1 104,-1 0 0,-1 3-104,-3 2 0,-2 2 96,1-3 0,1 5-96,0-1 0,0 2 80,0 3 8,-1 1-88,0-2 0,-4 4 80,-2-2 16,-2 1-96,-2-2 0,-3-1 64,1 0 8,-1-2-72,0 0 0,1 1 56,0 0 16,-3 0-72,0-3 0,-4 1 64,-1 2 0,1-4-64,5 1 0,2-3 48,1-3-8,2 2-40,1-4 0,-2 0 0,3 0 8,1-4-8,-1 3 0,0 0-48,1-1-8,1-1 56,1 0 0,-1 3-11824</inkml:trace>
  <inkml:trace contextRef="#ctx0" brushRef="#br0">21901 2048 4312,'0'0'0,"0"0"0,0-4 0,0 4-3240</inkml:trace>
  <inkml:trace contextRef="#ctx0" brushRef="#br0">22261 2073 5520,'0'0'0,"0"0"0,0 3 0,0 0 16,0-1 0,0 1-16,0 1 0,2 1 8,-1 3 0,1-1-8,1-2 0,0 2 24,0-1 0,0 1-24,2-2 0,0 0 48,2 1 0,3-3-48,0-3 0,1 1 144,0-1 0,0-1-144,-1 1 0,1-3 208,-1-3 0,0-1-208,-5 1 0,-2 1 304,1-3 0,-1 1-304,-2-2 0,0 4 368,1-3 0,-2 1-368,-2-1 0,0 0 368,-1-1 0,-1 1-368,1-2 0,-5 0 344,1 2 0,-1-1-344,1 0 0,0 0 344,-1-1 8,0 3-352,2 2 0,2 2 320,-1 1 8,1 2-328,0 0 0,1 0 248,3 0 16,-3 2-264,2 1 0,0 0 216,-1 3 8,1 3-224,-1-1 0,2 4 112,0 0 8,2 0-120,-1 3 0,1-4 80,-1 3 8,3-2-88,-1-4 0,5-3 48,1-2 8,1 1-56,-3-4 0,1 1 32,-1-1 8,0-1-40,3-3 0,0-1 16,2-1 8,2-5-24,1-3 0,2-3 32,3-3 0,-2 0-32,-5-6 0,0 2 40,-1-2-8,0 0-32,-1 2 0,2 3 48,-1-1-8,-1 2-40,-2 1 0,0 1 128,1 0 8,0-1-136,-1 2 0,-1-4 208,0 1 8,-1 3-216,-3 4 0,0 0 248,-4 2 16,3 4-264,1-1 0,-4 8 272,0 0 8,0 2-280,0 4 0,-4 1 264,1 2-8,0 1-256,1 8 0,-3 7 200,-3 8 8,1-1-208,1-2 0,0 2 176,1 2 8,1-1-184,0-1 0,2 1 144,0-1-8,1-2-136,1-2 0,0-4 72,1-1 16,1-1-88,0-5 0,2 2 32,0-5 8,1-6-40,0 1 0,-1-7 8,-1-2 0,-1 0-8,-2-2 0,3 2-32,-3-3 16,2 3 16,1-2 0,-3 2-11888</inkml:trace>
  <inkml:trace contextRef="#ctx0" brushRef="#br0">22551 1811 7832,'0'0'0,"0"0"0,0 0 0,0 0 0,0 0 0,3 0 0,-1 0 0,3 3-16,1 0 8,6-1 8,6-1 0,5 3 0,4-1 0,-1-1 0,-3 4 0,-5-2 8,-1 3 0,-2-3-8,0 2 0,-15-6-5872</inkml:trace>
  <inkml:trace contextRef="#ctx0" brushRef="#br0">22838 2033 8336,'0'0'0,"6"-2"0,3-3 0,8-1-24,4-3 0,-1-2 24,-5 0 0,-3 1 96,-1-1-8,0 1-88,-1-2 0,0 0 272,-3-1-8,-2-4-264,1 2 0,-1 1 568,-2-2 0,-1 4-568,-1 4 0,1 1 768,-2 2 16,-3 2-784,0-4 0,0 4 600,-2-1 8,-1-2-608,-1 1 0,0 2 456,-1 0 16,-4 1-472,-4 1 0,-2 1 360,-1 1 0,-1 7-360,5 3 0,2 3 256,4 4 16,2 4-272,-1-2 0,1 4 184,-1 0 16,1-2-200,4 0 0,3 2 152,-2-3 0,2-1-152,2-2 0,1-1 112,2-7 0,-2 0-112,4-1 0,-2-1 80,3-3 0,3 0-80,4-1 0,5 2 72,2 2 16,-2-6-88,-2-1 0,-2-2 48,-3-1 15,-1-4-63,-2 1 0,0-2 56,-3-1 8,1-1-64,3-1 0,1-1 40,1-1 16,0 0-56,-3-1 0,-1-4 48,-1 5 0,-2-5-48,0 1 0,1 3 48,1 1 0,-2 2-48,-1 2 0,-2 0 32,-3 5 8,0-3-40,1 1 0,-1 5 24,0 0 8,0 0-32,0-3 0,0 3 32,0 0-8,0 0-24,0 0 0,0 0 16,0 0 16,0 3-32,-1 0 0,-2 7 16,-1 0 0,2 4-16,-1 2 0,-2 3 8,-1 1 16,1-2-24,4-1 0,1-3 0,3 0 8,-2 0-8,1-3 0,-1-4 0,-1-2 0,0 2 0,2-2 0,1 0 0,0-2 0,0 0 0,0-1 0,0 1-8,0-3 8,2 0 0,0 0 0,-1-3-8,0 1-8,0-1 16,4-4 0,-1-2-8,1-3 0,2 0 8,0-3 0,1-1-8,-1 2 0,0-3 8,-2 5 0,-3 1-16,2 0 8,-2 5 8,1 1 0,0 1-24,0 2 16,-1 2 8,-2 2 0,-1 2-8,-1-1 0,2 5 8,0-2 0,0 4-8,0 0 8,0 3 0,0-1 0,1-1-8,-1 3 8,-1-3 0,3-2 0,3 3 0,0-4 0,3 2 0,1-6 0,7-1-8,0-3 8,-1 0 0,1 0 0,0 0-32,1-3 8,-3 1 24,1-3 0,-18 5-12695</inkml:trace>
  <inkml:trace contextRef="#ctx0" brushRef="#br0">23574 1635 4912,'0'0'0,"0"-2"0,0-1 0,0-1 24,0-4-8,0 6-16,0-4 0,0 3 32,0 1 8,0 2-40,0-3 0,0 2 360,0-1 0,0 2-360,0 0 0,0 0 592,0 0 8,0 2-600,0 4 0,0 5 584,0 4 8,0 4-592,0 4 0,0 4 472,-1 3 8,-2 0-480,-1 1 0,2-4 424,-1 2-8,1-1-416,1 1 0,-1 2 416,1 0 0,-1 1-416,0-4 0,0-1 360,-1-4-8,1-3-352,2 2 0,2-6 272,1 0 8,-2-5-280,0 1 0,3-5 224,-1-1 8,-2-3-232,1-3 0,0 1 168,-1-1 16,1 0-184,-2-1 0,3 1 112,-2-3 16,3-2-128,3-3 0,0-4 72,3-7 8,4 2-80,1 3 0,5-3 40,3 0-8,-4 0-32,-2 3 0,-5-3 8,-1 5 0,-2-2-8,-1 2 0,-1-1 0,1 1 0,-1 5 0,-1-2 0,-1 3-16,-1 0 0,-1 1 16,2 2 0,0 3-64,-1 0 0,1 0 64,-1 0 0,1 0-104,-2 0-8,2 2 112,-5 4 0,3-2-112,-1 4 0,1 2 112,2 4 0,0 1-96,0 2 8,-2 1 88,-1-6 0,0 0-96,-2-1 16,0-2 80,1 0 0,0 0-48,1-1-8,1 1 56,0-1 0,0 2-48,2 2 8,1-3 40,-2-1 0,1 0-40,1-5 8,0-3 32,2 0 0,0 2-40,0-2 8,2-2 32,-3-1 0,-7 3-9000</inkml:trace>
  <inkml:trace contextRef="#ctx0" brushRef="#br0">23894 1715 8032,'0'0'0,"0"-1"0,0 1 0,0 0-8,0-2 8,0 2 0,0 0 0,0 0-40,0 0 16,0 0 24,0 0 0,0 0 16,0 0 0,0 0-16,0 0 0,0 0 56,0 0 8,2 0-64,1 5 0,3 6 104,5-1 16,0 6-120,0 0 0,-11-16-6256</inkml:trace>
  <inkml:trace contextRef="#ctx0" brushRef="#br0">24083 2065 7024,'0'0'0,"-2"0"0,-1 3 0,1 2-88,0 1 0,1 0 88,-1-1 0,2-2 8,2 0 8,-1-1-16,1 1 0,0 1 88,3 1 16,1 0-104,1 0 0,0-2 288,2-1 8,0-1-296,2-1 0,1-3 528,0 0 8,2-4-536,-1 0 0,2-3 696,0-1 0,-2-1-696,-1 1 0,-4 4 800,0 0 8,-1-5-808,-2 2 0,-2 0 640,1-3 0,-4 1-640,0-3 0,-2 0 544,-1-6 0,-2 2-544,-2 2 0,-3 6 424,2-5 0,-1 5-424,-2 1 0,0 4 328,1 2 8,0 4-336,-2 3 0,-4 7 232,1 6 0,1 2-232,2-5 0,0 2 72,-1 4 8,3-5-80,0 3 0,-1-2 0,2-1 8,3-1-8,3 0 0,3-13-12168</inkml:trace>
  <inkml:trace contextRef="#ctx0" brushRef="#br0">24165 2191 6632,'0'0'0,"2"0"0,-2 1 0,0 1 0,0-1 0,3 2 0,-1-3 0,1 0-48,2 0 16,2 0 32,0-3 0,2 2 184,0-2 16,0 0-200,5-5 0,2-1 584,1 1 0,-1-6-584,3-2 0,-1-2 672,1 1 0,0-2-672,2-2 0,2-1 896,2-3 8,-4 0-904,-1 0 0,-3-2 768,-3 1 16,-2 0-784,0-3 0,1 0 616,-2 1 8,0-1-624,-4 0 0,-2 0 600,0 0 8,-2 6-608,-3-1 0,-3 7 480,-2-1 0,0 1-480,1 6 0,-2 6 359,0 3 9,-1 7-368,-2 3 0,-3 3 296,-3 3 8,-3 3-304,-2 7 0,-1-2 232,1 6 16,1 3-248,4 3 0,4 0 160,3 2 0,2 3-160,0-1 0,2 1 120,0-3-8,4 1-112,4-5 0,2-4 104,1-6-8,4 3-96,4-5 0,5 0 64,3-6 0,-1 1-64,1-1 0,0 0 8,-2-5 8,0-1-16,2-5 0,1-1 0,1-4 0,-4-3 0,-6-2 0,-15 7-14191</inkml:trace>
  <inkml:trace contextRef="#ctx0" brushRef="#br0">24883 1349 4616,'0'0'0,"-2"0"0,1 3 0,-1 1 264,1 4 0,-1-1-264,1 3 0,-1 2 664,-1 2 0,1 0-664,-2 3 0,1 0 640,0 2 16,0-2-656,1-5 0,2-2 424,0-4 8,0-3-432,0-2 0,0 2 280,2 0 8,-1-1-288,1 0 0,0-1 120,1 2 8,-1-3-128,1-3 0,2 0 0,3 1 8,2-4-8,3-4 0,-13 10-7088</inkml:trace>
  <inkml:trace contextRef="#ctx0" brushRef="#br0">24878 1359 5416,'0'0'0,"0"0"0,0 0 0,0 0-728,0-3 8,0 3 720,0 0 0,0 0-2984</inkml:trace>
  <inkml:trace contextRef="#ctx0" brushRef="#br0">24980 1352 5224,'0'0'0,"0"0"0,0 0 0,0 0-24,0 0 8,0 0 16,0 0 0,0 0-216,0 0 0,0 0 216,0 0 0,0 0 64,0 2 8,-2 3-72,-1 7 0,0 4 496,0 6 8,0 2-504,0-3 0,0 1 696,0 2 16,0-1-712,2-3 0,-1 0 648,2-3 8,2 1-656,0-3 0,3-2 464,3-1 8,-2 2-472,-2-3 0,-4-11-7160</inkml:trace>
  <inkml:trace contextRef="#ctx0" brushRef="#br0" timeOffset="37811.58">21788 1555 4816,'0'0'0,"0"-3"0,0 3 0,0 0 504,0-1 0,0-1-504,0-1 0,1 2 352,1-5 0,-1 1-352,1 0 0,-1 3 576,1 2 0,-1 0-576,-1-5 0,0 3 576,0 2 0,0-3-576,2 3 0,-1 0 584,1-5 8,-1 5-592,-1 0 0,0 0 672,0 0 0,0 0-672,0 0 0,0 5 624,0-2-8,-1 4-616,-2 5 0,-2 6 600,-1 5 0,0-1-600,1-3 0,0-6 488,-2 0 0,2-1-488,0 0 0,2-5 416,1 1 16,1-1-432,-1 1 0,0 0 280,2-3 8,2 2-288,1 0 0,4 1 160,1-1 7,-3 1-167,-1-2 0,-4-6-12383</inkml:trace>
  <inkml:trace contextRef="#ctx0" brushRef="#br0" timeOffset="11769.6">16064 2125 3808,'0'0'0,"0"2"0,0 2 0,0-3 200,0 2 8,0 1-208,0 3 0,2-1 368,-1 1 0,3-2-368,-2 1 0,3 1 536,-1-2 16,2 2-552,0-4 0,1 1 448,0-4 0,4 0-448,2-3 0,5-1 400,7-4 8,-4-3-408,-4-3 0,1-1 352,-5-2 8,2-5-360,2 0 0,-1-1 376,4 0 8,-5-3-384,1-2 0,-3 3 520,1-4 8,-3 1-528,1 2 0,-2-1 552,-2 4 0,1-3-552,-3 2 0,0 1 504,-1 2 8,-1 0-512,-4 0 0,0 2 480,0 4-8,2 2-472,-2 2 0,0 4 384,1 2 16,-1 2-400,0 3 0,0-3 336,0 3 16,-1 3-352,-1 5 0,-4-1 264,2 7 0,-1 3-264,-1 5 0,-1 4 248,-3 5-8,3 0-240,-1-1 0,3 1 208,-2 0 0,6-2-208,-5 1 0,1 2 160,2 3 7,2-5-167,1-1 0,4-5 152,-2-1 0,2-3-152,1-2 0,1-8 128,-1-1 8,2 0-136,-2-4 0,3 0 96,-1-4 0,0 1-96,-4-1 0,2 1 96,1-2-8,1-2-88,-2 1 0,3-1 64,0-1 8,2-2-72,5-1 0,-5-6 48,4-1 8,0-3-56,-1 3 0,0-5 64,-1-1 8,-1 2-72,0-3 0,-2 0 80,-3 0 0,0 2-80,0 3 0,-1-2 88,0 5 16,-2-1-104,-2 2 0,-1 4 104,-1 2 16,-2 0-120,1 4 0,-1-1 96,0 2 16,0-2-112,1 2 0,-2 0 112,-1 0 8,-4 2-120,-3 6 0,-4 6 88,1 4 0,-1 3-88,6 2 0,-1-1 80,3 2 16,2-2-96,1-2 0,0-1 48,-2 1 8,4 0-56,3-2 0,0 0 40,3-6-8,4 0-32,-5 0 0,1-5 16,-3-3 8,2-1-24,1-1 0,0-2 8,0 3 8,3-3-16,2-3 0,3 3 0,1-2 8,1-1-8,2-4 0,-1-1 0,0-1 0,-1-2 0,3-1 0,1-5 0,0 0 0,1 1 0,-1-3 0,-3 1 0,-1 5 0,-1-1 0,-1 4 0,-1 0 0,0 4 0,-3 2 0,1-1 0,1 2 0,-6 3 0,2 0 0,1-2 0,-3 2 0,2 0 0,-1 0 0,1 2 0,-2 6 0,2-1 8,0 4-8,0 0 0,-3 3 8,3 0 16,-4-2-24,1 1 0,-2-1 24,0-1 0,0-1-24,0-3 0,-3 5 56,-2-5 8,0 3-64,-2 1 0,2-1 64,-2 5 8,2-3-72,-1-2 0,-4-6 64,1 2-8,1-2-56,1-1 0,1-2 32,0-1 0,-2-1-32,1-1 0,-3-1 0,-6 1 0,2-4 0,1 2 0,-1-4-88,-2-2 0,1-1 88,2-4 0,13 15-14895</inkml:trace>
  <inkml:trace contextRef="#ctx0" brushRef="#br0" timeOffset="12664.84">16181 1721 9144,'0'0'0,"-2"-2"0,1 2 0,-1 0 0,2-2 8,0 2-8,2-3 0,-1 2 0,1 0 0,4 1 0,5 0 0,5 0 128,6 0 8,0 1-136,2 3 0,6-2 480,1-2 16,1 0-496,-4 0 0,3 0 592,0 0 0,-4 2-592,3 1 0,-1 1 432,-1-3 8,-2 6-440,-4-3 0,-4 2 176,-1-4 8,-3-2-184,-2-2 0,-12 2-9616</inkml:trace>
  <inkml:trace contextRef="#ctx0" brushRef="#br0" timeOffset="22344.23">17182 2038 2504,'0'0'0,"0"0"0,0 0 0,0 0 344,0 0 16,0 0-360,0-3 0,0 3 928,0-1 8,0 1-936,0-6 0,0 6 1040,0-5 0,0 5-1040,0-8 0,0 8 936,0-10-8,0 10-928,0-10 0,0 10 496,0-7 8,0 7-504,0-1 0,0 1 464,0-3 16,0 3-480,-2 0 0,2 0 400,-6 0 16,6 0-416,-2 8 0,2-8 376,-5 20 8,0-4-384,2 2 0,1 1 312,-6 1 8,3 0-320,3-3 0,1 0 264,1-6 16,1 3-280,1-1 0,0-5 256,1-1-8,-2-2-248,1 2 0,3-2 232,-5 0 0,4-2-232,-1 1 0,0-1 200,-1-1 8,3 0-208,0-1 0,1 1 160,0-1 8,1 2-168,-2-3 0,1-3 136,0 0 8,2-2-144,0-2 0,-1-1 128,3-2 8,5 0-136,-2-7 0,2 1 120,1-1 16,1-5-136,-2 4 0,-3 1 136,-1 2-1,0 2-135,-2 1 0,-3-2 120,-1 1 0,0 0-120,0 6 0,-2 7 112,-3 0 0,0 0-112,0 0 0,0 0 80,0 0 16,0 0-96,0 0 0,0 0 72,0 0 8,0 0-80,0 0 0,-1 0 64,-3 0-8,1 2-56,1 3 0,-1 1 64,0 1 0,1-3-64,-3 0 0,2-1 48,0-1 0,3-1-48,-3 1 0,2 1 48,1-3 0,0 1-48,0 1 0,0-1 32,0 3 8,0-4-40,1 3 0,2-3 16,-3 0 8,2 0-24,-1 0 0,1 0 24,1 0-8,2 1-16,1 2 0,1 0 8,3-3 8,0 2-16,-3-1 0,4 1 8,1-2 16,0 5-24,2-2 0,-2-1 8,4 1 8,-4 1-16,1 2 0,-3 1 8,1-3 8,-1 1-16,2 1 0,-2-3 8,0 2 16,-1-1-24,-1 2 0,-5-1 16,1 1 0,1 2-16,0-5 0,-1 5 40,-4 1-8,0-1-32,0 0 0,0-2 48,0-2-8,-4 0-40,1 3 0,0-2 48,-1 0 8,0 0-56,-2 1 0,-2-3 64,0 1 0,-4 1-64,1-2 0,-3 0 104,-3-3-8,0 0-96,2 0 0,0 0 104,-1-4-8,-1 1-96,2-1 0,-1 1 88,1 0 8,0-1-96,2-1 0,1-3 72,3 3 16,1-2-88,-1-1 0,4 6 16,0 0 0,2 0-16,1-1 0,2 3-14407</inkml:trace>
  <inkml:trace contextRef="#ctx0" brushRef="#br0" timeOffset="23190.58">17279 1681 11760,'0'0'0,"-3"-3"0,0-2 0,-1-2 56,1-3 16,0-2-72,0 4 0,2 3 88,0 2 0,-1 0-88,1 2 0,1 1 584,0 0 8,0 0-592,0 1 0,1 1 504,1-1 8,0 5-512,3 7 0,4 6 416,3 5 8,2-2-424,-3-6 0,-11-16-11328</inkml:trace>
  <inkml:trace contextRef="#ctx0" brushRef="#br0" timeOffset="24326.94">17954 2209 4720,'0'0'0,"-1"0"0,-1 2 0,1 1 592,1-3 8,0 3-600,0-3 0,0 1 1008,0 1-8,0-1-1000,0 2 0,0-3 360,0 0 0,0 0-360,0 0 0,0 0 240,0 0 16,1-3-256,1 2 0,-1-1 208,1 1 0,1 1-208,0-3 0,1-2 200,4-3 16,0-4-216,1 0 0,-6-1 264,5-2-8,-3 1-256,2 1 0,-2 1 280,0-5 0,0 1-280,-1 1 0,0 2 288,1-2 0,0-2-288,-5 5 0,0-3 256,0 2 8,-3 2-264,1 3 0,2 5 240,0-2 16,0 2-256,0-1 0,0-1 184,0 0 16,0 2-200,0-1 0,0-2 168,2 4 0,1 0-168,-3 1 0,1-1 144,1 0 0,-1 2-144,1 0 0,-1 0 120,2 0 8,-1 0-128,2 0 0,4 7 96,1 1 8,1 3-104,-3 2 0,-1 4 88,-1 0-8,0-1-80,-2-1 0,-1-1 72,-2 2 8,0-4-80,1 4 0,1-4 40,1 2 16,-3-2-56,1-1 0,1-2 48,-1-1 0,1 2-48,2-3 0,-2-1 40,1 1 8,2-3-48,1 0 0,1 0 40,0-3 8,3 2-48,0 1 0,0-4 32,1 3 16,0-3-48,-2-3 0,-1 3 56,1-7-8,0 2-48,0-2 0,1-1 56,-2 2 8,2-4-64,-2 3 0,0-5 64,-2 0 0,0 2-64,2-1 0,-5-1 56,2 0 8,-1 2-64,-1 2 0,-1-2 56,-1-3 0,1 3-56,-2-1 0,-2 0 40,1 1 8,-1 0-48,0 1 0,1 7 40,-1-3-8,0 4-32,-1-1 0,0 2 24,1 0 16,-6 0-40,-1 5 0,-2 2 24,-2 3 8,0 5-32,6-1 0,2 5 16,0 1 0,0-3-16,4 2 0,-3-1 8,3-3 8,1 2-16,1-2 0,3 0 0,-1 0 16,0-2-16,2-4 0,0 1 0,2-4 8,-2-5-8,3 2 0,1 0 0,2-1 0,-1 0 0,1-1 0,1-1 0,1-1 0,-1-3 0,2 0 0,1-2 0,-2-2 0,-1-2 0,-2-4 0,0-1 0,3-3 0,0-4 0,3-1 0,2-1 0,4-1 0,-5 1 0,0-2 0,-2-6 0,-3 2 0,0 2 0,3-2 0,-5 3 0,-2 2 0,-3 0 0,0 3 0,-2-4 0,-2 2 0,-1 0 0,-1 4 0,-4 3 0,-1 3 0,0 5 0,2-1 0,-3 5 0,4 4 0,-5 2 0,0 4 0,-1 2 0,0 3 8,0 2-8,-1 3 0,0 6 0,-3 0 0,5 3 0,1-1 0,2 1 0,2 2 8,1 2-8,1 4 0,1 3 0,-4 3 8,3-4-8,1-1 0,5-3 0,-4 0 8,2-2-8,1-2 0,-1-6 0,0-2 8,1-3-8,0-1 0,2-3 0,2-2 8,1 0-8,-5-4 0,-1-2 0,1 0 16,2-3-16,1 1 0,1-1 0,1-1 8,2-2-8,4-2 0,0-2 0,3-3 0,0 0 0,-1-2 0,-4-2 0,1 1 0,0 0 0,-1 3 0,-2 0 0,-1-2 0,0 5 0,-1 1 0,-5 2 0,0-4 0,1 0 0,0-2 0,-2-4 0,-1-2 8,-1 0-8,2 1 0,-3 4 8,0-1 0,-3 0-8,0 4 0,1 1 8,-1 2 8,0 3-16,1-1 0,-1 1 32,-1 2 0,1 2-32,0 1 0,1-1 40,-3 0 0,-3 5-40,1 4 0,-1 8 40,0 3-8,-1 1-32,5-5 0,0-1 48,3 1 0,1-12-48,0 3 0,0-2 32,1 5 8,-1-7-40,2 3 0,0-1 32,-1 1 16,2-5-48,0 2 0,0-1 24,2-1-1,10 7-23,4-3 0,1 0 24,6-2-8,-6-2-16,0-6 0,-20 3-12359</inkml:trace>
  <inkml:trace contextRef="#ctx0" brushRef="#br0" timeOffset="4299.92">12626 2127 4008,'0'0'0,"0"0"0,0 4 0,0-4 72,0 4 0,0-4-72,0 4 0,0-4 336,-4 2-8,4-2-328,-3 3 0,3-3 520,-4 5 8,4-5-528,-4 0 0,4 0 584,-3 0 0,3 0-584,-3 0 0,3 0 360,-1 0 0,1 0-360,0 0 0,0 0 280,0 0 0,0 0-280,4 0 0,-4 0 240,7-3 8,-7 3-248,23-15 0,-5-2 328,2 2-8,1-4-320,-5-1 0,-1 2 344,0-4-8,-2-1-336,4-1 0,0-2 296,2-1 16,-1 2-312,-1 2 0,0 2 376,1 3 8,-6-4-384,-1 4 0,-5-3 344,-1 6-8,-2-4-336,2 5 0,-2-1 296,-1-1 0,0 4-296,-1 2 0,-2-2 248,-3 5-8,1 2-240,3 0 0,-5 2 224,2 1 8,0 2-232,-1 0 0,-1 2 184,-1 1-8,1 4-176,-3 8 0,2 2 144,-5 6 0,2 1-144,2-3 0,-1 2 104,1 1 8,0 2-112,-1 3 0,3 2 80,0 2 0,0-1-80,3 1 0,2-1 72,2 2 0,-2-6-72,5 0 0,-2-3 56,4-6 8,-2-3-64,5-1 0,-3-3 48,2-2 16,-1 0-64,-1-5 0,-4-2 48,1-3 8,0 1-56,-1 1 0,1-2 32,3 0 16,-4-3-48,2 0 0,0-2 32,2-3 8,-2-1-40,1-6 0,-1 0 16,1-1 0,-3 1-16,0-2 0,2 5 8,-5 1 16,0 0-24,0 1 0,0 2 8,0 1 0,-4 4-8,1-4 0,2 0 0,1 3 0,-3 1 0,3 1 0,-3 1 0,2-1 0,-1 1 0,0-1 0,2 2-8,0 2 8,0 1 0,2 0 0,0 0-24,-1-3 16,2 3 8,0 2 0,-2 1-32,9 0 0,-3 2 32,4-3 0,2 1-40,-1-2-8,-2-1 48,0-3 0,-4 2-56,2-2 16,2-2 40,1 2 0,3-3-40,1 0 8,2-1 32,-2-1 0,-2 2-24,1-2 0,-5 0 24,2-2 0,-2-3-16,-3 0 8,-1 0 8,3 0 0,-4 0 0,0-1 0,-4 0 0,3 4 0,-3-1 0,1-1 8,-1 0-8,0-1 0,0 2 24,0-1 8,-1 0-32,-2 0 0,-5-1 32,5 5 16,-3-3-48,2 4 0,-1 4 64,0-3 0,0 3-64,-1 3 0,-5 1 56,3 4 16,2 2-72,-1 4 0,-2 2 56,2 2 8,0 2-64,6 0 0,-3-1 64,4 1 0,4 0-64,-1-3 0,2-1 40,0-1 16,0 2-56,1-5 0,-2 1 40,2-1-8,-3-5-32,5-1 0,-5-2 24,0-1 8,2 0-32,3 2 0,0-5 16,1 2 8,0-2-24,2-2 0,0-1 16,-1 0 0,3-2-16,-2-7 0,3-1 8,-1-3 8,0 3-16,-3-5 0,0 1 16,-3 2 8,1 5-24,3-6 0,-6 2 16,2 2 0,0-1-16,-3 6 0,-2 4 16,-2-1 8,0 3-24,2-1 0,-2 0 16,0 1 8,0 0-24,0 1 0,0 0 16,0 0 16,0 0-32,0 0 0,0 0 8,0 0 8,-2 4-16,0 4 0,-2 4 8,0 3 0,1 0-8,1-1 0,-1-3 0,1-4 16,1 3-16,-1 1 0,2-4 0,0 4 8,0 0-8,0-2 0,2 0 0,-1 2 8,1-3-8,-1-1 0,1-1 0,0-2 8,-2 1-8,2 1 0,-1-4 0,1 1 8,0 0-8,-1-1 0,2 2 0,1 0 8,-3 0-8,0-4 0,4 0 0,-4 3 0,-1-3 0,0 0 0,0 0 0,0 0 0,2 0 0,-1 0 0,1 0 0,0 0 0,-2-3 0,3 3 0,-3 0 0,3-4 0,-3 4 0,1-3 0,1 2 0,-1-1 8,2 0-8,-3 2 0,3-4 0,-3 1 8,2 0-8,-1 0 0,1 0 16,0 1-8,-1-1-8,2-1 0,-3 1 8,0 3 8,0-3-16,2 1 0,-2 0 8,0 1 0,0-1-8,1 2 0,-1 0 8,0-4 8,0 3-16,0-1 0,0 1 8,0 1 8,0 0-16,0 0 0,0 0 8,0 0 7,0 0-15,0 0 0,0 0 8,0 0 16,0 0-24,0 0 0,0 0 8,0 0 8,0 0-16,0 0 0,0 0 16,0 0 0,0 0-16,0 0 0,0 0 24,0 0-8,0 0-16,0 0 0,0 0 8,0 0 8,0 0-16,0 0 0,0 0 0,0 0 0,0 0 0,0 0 0,0 0-12439</inkml:trace>
  <inkml:trace contextRef="#ctx0" brushRef="#br0" timeOffset="5759.19">13402 1721 5520,'0'0'0,"0"-4"0,-4 0 0,3-2-224,0-6 0,-2 1 224,1 2 0,2 9-3808</inkml:trace>
  <inkml:trace contextRef="#ctx0" brushRef="#br0" timeOffset="5790.85">13393 1652 6016,'0'0'0,"0"0"0,0 4 0,0-1 344,0-3 0,0 5-344,0 6 0,0 7 840,-2 6 16,-1 2-856,0-1 0,1 3 688,-1 1 8,0-1-696,0 3 0,0 1 560,2 1 8,-2 2-568,0-7 0,-1 2 552,1-2 0,2-4-552,-4 2 0,4-7 488,0-2 0,1-6-488,0-1 0,0-2 368,1-4 16,-1-4-384,0 3 0,0-2 272,0-1 16,0 0-288,1 0 0,1 0 224,1 0 16,-3-1-240,1-2 0,1 3 96,1-4 8,2-2-104,1-3 0,-6 9-11232</inkml:trace>
  <inkml:trace contextRef="#ctx0" brushRef="#br0" timeOffset="33761.41">18849 2159 3208,'0'0'0,"0"0"0,0 0 0,0 0 288,0 0 0,0 0-288,0-3 0,0 3 928,0 0 0,0 0-928,2-4 0,-2 4 912,5-8-8,-5 8-904,11-13 0,-11 13 720,19-18 0,-19 18-720,18-19 0,-18 19 400,18-14 8,-18 14-408,21-18 0,-21 18 336,15-17 16,-15 17-352,20-14 0,-20 14 368,21-5 0,-21 5-368,17-3 0,-17 3 384,10 0 8,-10 0-392,11 3 0,-11-3 464,12 8 8,-12-8-472,5 11 0,-5-11 424,10 12 8,-10-12-432,10 25 0,-6-8 344,-1 1 0,-1 0-344,1-1 0,1-2 272,1-1 0,-2-2-272,-1-4 0,-2 0 216,0-6 8,3 1-224,-1 0 0,1 0 144,1 1 8,-1-2-152,0 1 0,-1 0 112,-2 0 16,3-3-128,1 2 0,-1-2 104,-2 0 8,0-2-112,4 2 0,-4-4 80,2-1 0,1-3-80,0-1 0,2-1 64,-1 0 0,-2-4-64,0 0 0,3 2 63,-3-3 1,0 3-64,-3 3 0,0 3 56,0 1 8,0-4-64,0 1 0,0 0 48,0-2 8,0 3-56,0 1 0,0 4 32,0-4 8,0 2-40,0-1 0,0 2 16,1 3 0,3 0-16,-4-3 0,3 1 8,0 1 0,2-2-8,-3 1 0,3 2 0,0 0 0,0 0 0,1-3 0,1 3 0,0 0 0,1 0 0,-1 3 0,1-1 0,0 1 0,-2 3 0,-2-2 0,1 4-8,1 0 8,-1 3 0,-3 1 0,1 0-8,1 1 8,-1-2 0,-1 1 0,-2 2-8,0-4 8,3 0 0,-3 0 0,3-2-8,0 0 0,2-4 8,-2 3 0,4-2-8,-2 0-8,1 0 16,0-2 0,2 0-8,0-3 0,-1 1 8,1 1 0,0-2-8,-1-2 0,1 1 8,2-2 0,-1-2-8,0 0 0,0-3 8,2-3 0,1-1-8,-1-2 8,1-1 0,-5 2 0,-3 2 0,0-2 0,-3-1 0,2 1 0,0-2 0,0 2 0,-1 3 0,-4-1 0,-2 0 0,-1 0 8,0 2-8,-1 4 0,-1-3 40,-3 5 8,0-3-48,-1 0 0,-5 2 80,-1 3 8,0 2-88,4 3 0,-2 2 144,0 3 8,3 1-152,1 5 0,2-1 128,3 2 0,1-3-128,1 2 0,2-3 40,-1 2 16,6 0-56,0-2 0,5-2 0,2-1 0,0-1 0,-3-1 0,-7-7-13255</inkml:trace>
  <inkml:trace contextRef="#ctx0" brushRef="#br0" timeOffset="34655.99">19488 2117 5920,'0'0'0,"-1"3"0,-1-1 0,1 1-152,1-1 8,0-2 144,0 4 0,0-4-4224</inkml:trace>
  <inkml:trace contextRef="#ctx0" brushRef="#br0" timeOffset="34687.24">19482 2175 5320,'0'0'0,"0"2"0,0 0 0,0 1 224,0 0 8,0-3-232,2 4 0,-1-4 616,1 0-8,-1 3-608,1-2 0,-1 2 704,-1-3 8,0 1-712,4 1 0,-4-2 576,1 0 0,1-2-576,-1 1 0,2 1 528,2-4 8,1 1-536,2-7 0,0 0 480,2-3 0,-1 1-480,-1 0 0,2 0 464,-1-1-8,0-1-456,-1 1 0,-4 0 376,-1 3 8,0 2-384,0 1 0,-1-1 312,-1 0 8,1 2-320,0 3 0,-1 1 296,-1 2 0,0-3-296,0 3 0,0-3 256,0 3 16,0 3-272,0-3 0,0 3 240,0-3 16,0 5-256,0 3 0,-1 6 208,-3-2 8,1 4-216,2-4 0,-1 2 160,0 0 8,2-4-168,0 1 0,2-1 136,0 5 7,-1-4-143,2-1 0,1-2 96,-1 0 8,0-2-104,-1-4 0,1 1 88,1-1 0,-1-2-88,-1 0 0,1 0 72,0 0 0,2 0-72,2-5 0,-1 1 64,4-4 8,0 0-72,3-3 0,-1-3 48,0-1 8,-1 1-56,1 2 0,-4 2 48,0 1-8,1 0-40,-1-1 0,0-2 48,-1-1 8,-1 6-56,-1-4 0,-3 3 40,1 2 16,-3 3-56,2 1 0,-1-1 56,3 3 0,-4-3-56,0 3 0,0 0 24,0 0 0,0 0-24,0 3 0,0 0 24,0 2-8,0 1-16,0 3 0,0 5 8,0 2 0,0 3-8,0-1 0,3-5 0,-1-1 8,3 0-8,-5 1 0,1-1 0,-1-1 0,2-1 0,1 1 0,2-6 0,1 0 0,-2-2 0,1 2 0,0-2-8,-1 0 0,-1-2 8,-1 2 0,-1-3-16,2 0-8,2-3 24,3 0 0,-3 2-40,5-5 0,0-4 40,0-2 0,1-2-32,1-2 0,-1-4 32,0 1 0,0-5-16,1 1 0,1 2 16,0-6 0,1-3-8,2 1 8,-3-5 0,0 3 0,1 2 0,-2 0 0,-1 0 0,-3 1 0,-1 6 0,1-2 0,-4 5 0,0 0 0,-6 6 0,0 5 8,1 0-8,-1 6 0,1 2 8,-1 0 0,-1 2-8,0 6 0,-1 0 16,-4 4 8,0 4-24,1 3 0,-1 3 16,0 3 8,3 2-24,-4 2 0,1 0 48,1-1 8,1 2-56,1 2 0,0 0 48,2-2 16,2-1-64,-1-5 0,2 2 64,-3-5 8,3-2-72,3 1 0,2-6 64,1 2 8,-1-8-72,-2 1 0,-3-6 56,0-3 8,0 2-64,3 1 0,-3-3 48,1 0 16,-1 0-64,0 0 0,1-3 48,1 1 0,-1 2-48,1-3 0,1-2 48,-1-3 8,3 0-56,-2-4 0,-3 1 40,0 1 8,0-1-48,4 2 0,-4 4 40,0 0-8,0 0-32,0 1 0,0 2 32,0 2 16,0 0-48,0 0 0,0 0 40,0 0-8,0 0-32,0 0 0,0 0 24,1 0 16,1 0-40,-1-1 0,2 1 32,0-3 8,3 1-40,3 1 0,2-1 48,3 2 0,3-3-48,-5 0 0,4-2 56,-2-1 0,-4 1-56,1 2 0,-3-4 32,-1 2 16,-1 0-48,1 2 0,3 1 16,-2 1 8,0-1-24,0 2 0,-8 0-14543</inkml:trace>
  <inkml:trace contextRef="#ctx0" brushRef="#br0" timeOffset="10765.07">15505 2131 296,'0'0'0,"0"0"0,0 0 0,0 0 1288,2 0 16,-1 0-1304,2 0 0,0-4 616,4 4 8,1-3-624,7-1 0,2-3 400,3 1 16,-3-2-416,-3-6 0,1-1 536,-4-1 16,0 0-552,3-2 0,-4 0 464,3 0 8,-3 0-472,0-4 0,-2 4 392,2-4 0,2 2-392,-2 1 0,1 5 504,-2 0 8,-3 2-512,-1-3 0,-2 1 464,-2 4 16,0-1-480,2 0 0,-1 1 416,-2-1 16,-2 1-432,-2 1 0,-2 2 400,-2-1 0,2 1-400,-1 4 0,4 3 328,-4-3-8,3 3-320,0 3 0,-3 0 280,1 4 0,1 5-280,-4 3 0,-1 1 224,-2 4 8,1 4-232,4-3 0,1 5 168,1-1 16,2 3-184,1 2 0,1-1 160,1 6 0,1-2-160,1-7 0,1-5 136,2 0 0,-1-2-136,2-7 0,-3-2 96,2-1 0,0-1-96,0-5 0,0 1 96,0-4-8,3 3-88,-3-3 0,2-3 80,1 3 8,3-4-88,0-2 0,4-1 88,1-5 16,-1-1-104,0 1 0,-5-5 96,0-1 8,3 3-104,-3-3 0,-1-1 104,1-1-8,-6 5-96,1 5 0,0 3 80,-2 2 0,0 2-80,1 3 0,-4 0 96,0 0-8,0 0-88,0 0 0,0 0 72,0 0 0,-4 0-72,1 6 0,-5 3 72,4 1 0,1 5-72,1 2 0,-1 0 40,0 3 16,1-4-56,2 1 0,3 0 24,2-5 16,-3 2-40,5-4 0,1-1 16,0-3 0,1 0-16,-3-3 0,2-1 16,1-1-8,0 1-8,-2 1 0,3-3 0,0-3 8,2 1-8,1-1 0,2 0 8,-2-4 0,-2-1-8,-1-2 0,0-4 8,3-1 8,-3-2-16,0 5 0,-6-4 32,-1 4-8,-1-4-24,-1 2 0,2 4 72,-3 0 8,0-1-80,-4 0 0,1 4 120,0-1-1,-6 5-119,2-3 0,-1 4 176,-2-1 0,0 3-176,0 0 0,-2 0 184,1 0-8,-3 3-176,3 5 0,1 3 168,0 1 8,-1 5-176,3-5 0,4 1 104,-1 2 16,3 2-120,4-7 0,4 2 24,1-1 8,0 0-32,1-3 0,-8-8-13343</inkml:trace>
  <inkml:trace contextRef="#ctx0" brushRef="#br0" timeOffset="6418.32">13418 2085 4816,'0'0'0,"2"-1"0,-2-1 0,0 0 40,3-1-8,-1-4-32,3-3 0,3-4 288,2-3 8,1 3-296,0 1 0,0 3 352,0 2 0,-4 1-352,5-3 0,-4 3 368,0-1 8,1 3-376,0 5 0,2-3 560,-4 2 8,0 1-568,3 1 0,-5 2 600,-2 2 16,-1 3-616,1 0 0,-3 4 528,2 3 0,1 2-528,-3 2 0,-3 2 424,1-3 8,2 3-432,0-5 0,0-3 360,0-1 8,-3-2-368,3 0 0,0-3 264,0 1 16,0-5-280,3 2 0,-3-3 224,5 2 0,-2-3-224,-1 2 0,1-3 168,0 4 16,1-4-184,3 0 0,-1-4 136,1 1 8,2-2-144,1-3 0,-1-2 112,-1-3 8,2 1-120,0 2 0,-4 0 96,-1 1 16,-2 3-112,-2-2 0,1-3 88,-1 4 8,1-1-96,-1 0 0,3 3 88,-4-2 8,0 0-96,0 3 0,0 1 80,0 0 8,0 0-88,0 1 0,0-2 80,0 0 0,0 1-80,0 3 0,0-3 56,0 2 0,0 0-56,0 1 0,0 0 32,0 0 8,0 0-40,1 0 0,1 0 16,-1 0 0,1 1-16,-1 3 0,2 4 8,2 0 8,2-1-16,2 3 0,-1-3 16,2 3-8,-3-2-8,0-4 0,1 2 0,-1-4 8,-1 1-8,4 1 0,-1-2 0,1-2 0,0 2 0,-3-1 0,-2-1 0,3-1 8,-3-1-8,1 0 0,-2-2 0,-1 1 8,1 1-8,0-1 0,1-1 8,-1-4 8,-1 3-16,-3-1 0,0 1 40,2 1-8,-2-4-32,0 2 0,1 0 56,1-2 0,-2 0-56,-2 1 0,-1 0 64,0-4 0,-3 4-64,3 0 0,2 4 80,1 2 8,-3 1-88,3-5 0,0 2 80,0 3 8,0-3-88,0 3 0,0-3 80,0 3 16,0 0-96,0 0 0,0 0 56,-5-2 16,2 2-72,3 0 0,-3-1 64,3-1 8,-3 2-72,2 0 0,-1 0 64,0 0 0,1 0-64,1 0 0,0 0 56,0 0-8,0 0-48,0 0 0,0 0 56,0 0 8,0 0-64,0 0 0,0 0 47,0 0 1,0 0-48,0 0 0,0 0 56,0 0 8,0 0-64,0 0 0,0 0 64,0 0 0,0 0-64,0 0 0,0 0 80,0 0 0,0 0-80,0 0 0,0 0 80,0 0 0,0 0-80,0 0 0,0 0 80,0 0 0,0 0-80,0 0 0,0 0 72,0 0 8,0 0-80,0 0 0,0 0 72,0 0 8,0 0-80,0 0 0,0 0 64,0 0 0,0 0-64,0 0 0,0 0 64,0 0 0,0 0-64,0 0 0,0 0 64,0 0 0,0 0-64,0 0 0,0 0 56,0 0 8,0 0-64,0 0 0,0 0 56,0 0 0,0 0-56,0-3 0,0 3 40,0 0 16,0 0-56,0-1 0,0 1 48,0 0 0,0-1-48,0-1 0,0 2 40,0 0 0,0 0-40,0 0 0,0 0 32,0 0-8,0 0-24,0-2 0,0 2 16,0-1 16,0 1-32,0 0 0,0 0 16,0 0 0,0 0-16,0 0 0,0 0 8,0 0 16,0 0-24,0 0 0,0 0 8,0 0 8,0 0-16,0 0 0,0 0 8,0 0 8,0 0-16,0 0 0,1 0 16,1 5-8,0 0-8,-1 3 0,2-5 0,1 5 8,3-2-8,0 2 0,2-1 0,1 1 8,3-3-8,-1 0 0,3-1 0,-1-1 0,-10-3 0,2 0 0,2 0 0,-1 0 8,5 0-8,-2 0 0,0 0 8,1-3 0,-1 2-8,1 0 0,1-1 8,-1-3 16,0 0-24,0 0 0,-1-1 8,0-1 8,1-3-16,0 1 0,-2 0 16,0-2 0,-3 3-16,-1 1 0,0 2 32,-2-2 0,-1 4-32,0-3 0,-2 2 40,3-1 0,-3 2-40,0-3 0,-3 2 56,3-1 8,-4 2-64,1-4 0,-2 5 64,0 0 0,-1-1-64,1 1 0,-2 2 48,1 0 8,-5 5-56,-3 2 0,2 5 48,-1-2 8,3 4-56,0 0 0,2-2 24,2 2 8,2 0-32,1 0 0,0 1 24,-1-2 0,3-5-24,1 1 0,0-1 8,0 1 8,0-5-16,1 3 0,1 0 0,0-5 16,4 6-16,-2 0 0,2-4 0,2 2 8,-2-1-8,1 1 0,0-4 0,1 1 8,-1 0-8,0-3 0,1 3 0,1-3 8,2-3-8,2 0 0,0-2 0,0-4 0,0 1 0,1-1 0,-3 1 0,-1 3 0,-3-2 0,0 0 0,1 3 0,-2-4 8,2 1-8,-1 0 0,1 0 8,0-3 0,-3 2-8,1-1 0,-2-1 32,3 2 0,-6 3-32,1-3 0,-1 4 48,1-1-8,-1 0-40,2 2 0,-3-1 64,3-2 0,-3 2-64,0-1 0,0 2 56,0-3 8,0 5-64,0-4 0,0 2 56,0 0 8,0 3-64,0-3 0,0 1 64,0 1 0,0-1-64,0 2 0,-3-2 40,3 2 0,-3-4-40,2 4 0,-1 0 40,1 0-8,-2 0-32,0 4 0,-2-4 16,2 2 16,-3 0-32,1 1 0,1 0 16,0 0 0,-1 5-16,-1-1 0,2 1 8,-1 2 16,2 1-24,-3-1 0,1 1 8,2-2 0,0 1-8,2 0 0,-1-2 0,2 2 8,0-3-8,0 1 0,0 0 0,2-1 8,-1 3-8,2-3 0,-1 1 0,0-1 8,0-1-8,3-2 0,-2-1 0,-1 1 8,4 1-8,-4-1 0,3 2 0,0-3 0,0 2 0,3-2 0,1-2 0,-1 1 8,2-2-8,4-2 0,-5 1 0,4-7 16,0 0-16,-3-1 0,4 1 8,-3-4 0,-1 1-8,1 2 0,-1-5 8,0 2 8,-3 1-16,1 0 0,-3 2 8,0 1 16,-2 5-24,-1-4 0,-1 4 16,1 2 0,1-4-16,-3 2 0,1 0 16,1 3 8,-1-3-24,1 1 0,-1 1 8,2-1 8,-3 2-16,0 0 0,0 0 8,0 0 8,0 0-16,0 2 0,0-1 8,0 4 16,0 1-24,0 3 0,0 1 8,0-2 8,0 1-16,2 1 0,-1-2 8,1 2 0,0-1-8,-1 2 0,2-4 0,-3 1 8,2-3-8,-1 0 0,1-2 0,-1 1 8,0-1-8,3 1 0,-4-1 0,3 1 16,-3-2-16,1 1 0,1 0 0,0-3 8,3 3-8,-2-1 0,4-2 0,1-2 8,3-4-8,3-1 0,-4-5 0,4 0 8,11-8-8,-2-5 0,0 2 8,-1 3 0,-14 9-8,2 3 0,2-3 16,-2 4 8,-7 4-24,2-1 0,-2 1 16,0 3 0,-2-4-16,1 4 0,-1 0 16,-1 0 8,3 0-24,-3 4 0,0-4 8,0 2 8,-3 8-16,2 0 0,-1 1 8,1 3 8,-1-4-16,2-2 0,0 4 16,0-2 0,0 2-16,0 1 0,2-3 0,1-2 8,1 2-8,3 0 0,2 1 0,1-3 8,2-2-8,0 0 0,1 0 0,2-1 0,-9-2 0,1-1 0,-7-2-15847</inkml:trace>
  <inkml:trace contextRef="#ctx0" brushRef="#br0" timeOffset="9760.57">15206 1977 5824,'0'0'0,"0"0"0,0 0 0,0 0-16,0 0 0,0 0 16,0 0 0,0 0-88,0 0 0,0 0 88,0 0 0,0 0 312,0 0 16,0 0-328,-5 23 0,2 0 640,1 6 8,2-4-648,0 0 0,0-3 648,0-4 0,0 1-648,0 1 0,-2 0 552,-3 3 16,4-1-568,-1-2 0,2-1 448,2 1 0,-1-2-448,1-1 0,1-6 424,-3 2 8,0-4-432,0-3 0,0-3 392,0-1 8,0 0-400,2-2 0,-2 2 336,0 0 16,0-1-352,2 1 0,-2-2 296,0 0 0,0-2-296,0 1 0,0-1 240,0 0 8,1-8-248,1-5 0,1-10 248,-1-3 8,1 2-256,2 1 0,0 3 216,1 4-8,0-3-208,2 0 0,-2-1 192,3 0 0,0 1-192,2-2 0,-3 6 168,2-1 8,0 0-176,1-1 0,-1 6 144,3-1 0,-1 3-144,1 0 0,-3 3 136,5 5 7,-5-2-143,1 4 0,-4 2 136,-1 4 8,2-2-144,-1-1 0,3 4 136,0-2 8,0 3-144,2 0 0,-4 1 112,2 2 16,-6 0-128,2-2 0,-4-2 128,-1-3-8,-1 2-120,-1 3 0,-1-4 120,-2 2 0,-2-1-120,-4 5 0,-2 5 96,-6 2 8,2-2-104,-4-2 0,2-5 112,0-1 0,-2 1-112,3 1 0,4-1 104,0-3-8,1 0-96,0-1 0,3 0 88,2-4 16,1 4-104,1-4 0,2 0 48,2 3 8,-1-2-56,2-1 0,0 0 0,0 0 8,2-1-8,2-2 0,-4 3-14039</inkml:trace>
  <inkml:trace contextRef="#ctx0" brushRef="#br0" timeOffset="36289.15">20714 2087 6424,'0'0'0,"0"0"0,0 0 0,0 0 152,0 0 0,0 0-152,0 0 0,0-2 280,0 1 0,0 1-280,0-2 0,0 2 584,0 0 8,0 0-592,0 0 0,0 0 688,0 0 8,0 0-696,0 0 0,0 0 616,0 0 16,0 2-632,-1 5 0,-4 1 616,0 3 0,2 3-616,0 1 0,3 5 496,-3-4 0,3-2-496,0-4 0,3-3 392,-1-2 16,0 1-408,2-5 0,-1 2 336,0 0 16,0-1-352,-1 0 0,3-1 264,2 1 0,1-4-264,3-3 0,6-2 216,3-1 8,-4-4-224,-1 0 0,0-1 216,-4 0 0,1-4-216,0 2 0,-1-1 208,-1 1-1,-3-1-207,-2 1 0,0 2 184,0-2 8,-2 1-192,-3 3 0,-3-1 232,-2 2 8,0 0-240,3 3 0,-3 1 264,-2 2-8,-2 1-256,-1 1 0,0 2 232,-3 0-8,1 2-224,-4 4 0,-1 5 144,-1 0 0,3 3-144,2 1 0,3 2 64,2 1 24,3 0-88,0-3 0,2-1 8,3-2 8,1-1-16,1-2 0,-1-1-8,3-8 8,-1 3 0,2 1 0,-5-4-14183</inkml:trace>
  <inkml:trace contextRef="#ctx0" brushRef="#br0" timeOffset="36822.6">20931 2028 9440,'0'0'0,"-2"0"0,0 0 0,1 0-160,-1 0 8,1 0 152,-1 1 0,-1 4-416,-2-4 16,0 2 400,0 4 0,0 0 80,1 3 8,0 1-88,0 1 0,-1 2 440,2-3 8,0-1-448,1 1 0,0-3 736,1 2 0,1-3-736,1-2 0,1 1 632,0-3-8,1 2-624,0-1 0,0 2 456,1-2 8,1 0-464,0-1 0,-2 0 376,2-1 0,1 1-376,0-1 0,0-2 352,1 0 8,-2-2-360,3-1 0,3-2 320,-1-2 0,2-5-320,1 4 0,0-2 312,2 0 0,-1-4-312,-2 3 0,-1-3 296,0 0 0,-1 0-296,0 2 0,-3-1 239,1 2 17,-1-1-256,-1 1 0,-3 3 248,-2 5 16,1 0-264,-1 2 0,1 0 232,-1-1 8,1 2-240,-1 0 0,1 0 224,1 0 8,-3 0-232,3 0 0,-1 0 224,3 3 0,-3 4-224,3 1 0,1 3 248,1 1 0,0 2-248,1 0 0,-2 3 232,-1-1 0,-1-1-232,2-2 0,-4 1 232,0-7 0,-1 1-232,1 0 0,-1-1 224,-1-1 0,0 1-224,0-2 0,0 4 192,-1-1 16,-4-1-208,0 0 0,1-4 200,-2 1 8,0-2-208,2 1 0,3 0 176,-1-3 16,-1 3-192,-2-3 0,-2 0 152,-5 0 0,2 0-152,-1 0 0,1-3 104,0 3 16,2-5-120,0 2 0,1 0 16,4 0 8,-2 0-24,2 1 0,1-1 0,2 2 0,2-2 0,1 0 0,-3 3-16751</inkml:trace>
  <inkml:trace contextRef="#ctx0" brushRef="#br0">16377 2521 6328,'0'0'0,"0"-2"0,0 2 0,0 0-8,0 0 8,0 0 0,0 0 0,0 0-4744</inkml:trace>
  <inkml:trace contextRef="#ctx0" brushRef="#br0" timeOffset="-64877.19">15450 2674 6016,'0'0'0,"-3"-4"0,1 1 0,0-6 288,1 0 0,1 1-288,1 2 0,3 3 632,1 1 8,-2 1-640,0-1 0,-3 2 568,-1 0 8,-1 2-576,1 7 0,-1 6 376,2 6 16,-2 3-392,2 7 0,2 6 296,0 1 8,-1 5-304,1-4 0,-2-2 280,-2-2 0,1-1-280,-1-1 0,2 1 280,-2-1 0,2-1-280,-3-6 0,1-1 248,2 0 16,0-4-264,2-3 0,1-6 216,-3-1 8,0-2-224,0-1 0,0-8 200,0 0-8,0 0-192,0 0 0,0 0 176,0 0 0,0 0-176,0 0 0,0-3 128,0 1 0,0-3-128,0-4 0,0-9 104,2-3 16,0-3-120,1 2 0,2 1 80,3 2 8,1 0-88,0-2 0,-1 3 56,1 1-8,-1 2-48,0 2 0,5 1 40,1 0 0,-1 2-40,2 0 0,1 2 24,-1 0-8,0 4-16,-2-1 0,-1 4 8,1-3 0,-3 4-8,0 0 0,-6 4 0,-1-1 8,-1 4-8,-1-2 0,0 0 0,-1 1 0,-1 7 0,-2 1 0,0 5 0,-1 6 0,-3-4 0,1 1 0,2-3 0,-1-1 0,2 2 0,1-1 0,1-2 0,1 2 0,1-2 0,1-6 0,1-2 0,2-3 0,-4-1 0,2 0 0,0-3 0,0 1 0,2 1 0,1-1 0,1-3 0,5 3 0,1-2 0,2-1 0,1-4 0,4 1 0,0-4 0,0 1 0,-5 0 0,0-6 8,0 1-8,1-1 0,-1 0 0,0-3 16,-2 1-16,-1-3 0,-1 0 24,0 2 8,-2-1-32,-3-2 0,-1 2 112,2 1-8,-2-4-104,-3 3 0,-2-1 192,0 0 8,-2 2-200,0 0 0,-8 0 192,-1 0 16,0 3-208,0 2 0,1 4 216,-3 2 0,-2 4-216,-1 0 0,-2 0 192,-4 4 0,1 4-192,1 3 0,3 3 120,1 1 8,-1 2-128,4 3 0,3 0 72,4-1 8,-1 6-80,5 3 0,2 3 31,0 3 9,0-5-40,4-3 0,-4-26-12359</inkml:trace>
  <inkml:trace contextRef="#ctx0" brushRef="#br0" timeOffset="-51384.11">20871 3291 6424,'0'0'0,"0"0"0,0 0 0,0 0 0,0 0 0,0 0 0,10-5 0,-10 5-208,27-26 8,-9 5 200,2-1 0,-1-3 144,3-8 0,0 1-144,-2 0 0,0 0 496,1 1 0,-3 2-496,-3 3 0,-3 4 600,0 0 8,-2 1-608,-3-2 0,-2-1 712,-2-5 8,-3 4-720,0 0 0,-3 5 592,-4 0 0,0 0-592,-1 1 0,-1 4 464,0-1 16,1 7-480,0 0 0,-2 7 416,3 2 8,-3 2-424,0 4 0,1 4 336,0 0-8,-2 6-328,1 5 0,2 4 256,-2 11 0,1-2-256,1 3 0,2 3 216,0 0 0,0 2-216,1 5 0,1 4 184,-1 0 0,1 0-184,0-4 0,1-2 136,2 2 0,-1-5-136,1-3 0,-2-3 104,0-2 16,0-1-120,-2-3 0,-3 0 96,1 0 8,-1 0-104,1-5 0,-2-4 88,0-2 0,0-3-88,1-6 0,0 0 80,1-4 8,1-3-88,3-2 0,1-1 56,2-1 8,-3 1-64,3-5 0,3 2 8,-3 0 0,3-9-8,2-4 0,-5 16-12048</inkml:trace>
  <inkml:trace contextRef="#ctx0" brushRef="#br0" timeOffset="-67811.13">13492 2686 5520,'0'0'0,"0"-2"0,0 2 0,0 0 256,0 0 8,0-2-264,0 0 0,0 1 472,0-1 16,0 2-488,0 2 0,0 3 496,0 0 0,0 9-496,0 4 0,0 10 344,0 5 8,0 1-352,0-2 0,0 1 248,-3-5 16,-4 1-264,-1 3 0,-1-4 280,-2 1 0,4 0-280,-4 2 0,3 0 312,3 3 0,0-5-312,0-8 0,5-1 280,0-3-8,2-7-272,0 1 0,-4-6 208,0-3 8,2-2-216,0 2 0,0 0 144,0-2 8,0-2-152,2 0 0,0 0 88,-1-1 8,4-5-96,0-4 0,3-6 0,4-4 8,-1 3-8,-2 0 0,-3 7-56,1 0 0,-1 4 56,-1 0 0,-1 2-360,-1 4 16,2-4 344,2 1 0,-3-3-856,2-2 16,2 3 840,1 0 0,1 1-776,4-2 8,-1-1 768,2 1 0,0-2-280,0-2 8,-2 2 272,1 1 0,-4 2-24,2-2-8,-2-2 32,0 0 0,-2 1 24,1 0-8,0-3-16,0 1 0,-1 0 176,0-4 16,-3 2-192,0-4 0,-2-1 392,-1-1 8,-2 3-400,0-2 0,0 2 520,0 5 0,-2-5-520,-3 1 0,0-2 424,-3 2 0,0 6-424,2 3 0,3 4 368,2 3 0,-1 2-368,1 1 0,1-1 336,-4 1-8,1 6-328,-1 8 0,-4 4 264,2 9 0,-2 1-264,1 2 0,2-1 192,0 4 8,0-2-200,0-1 0,3-3 136,-1-1 0,3 1-136,-2 2 0,2 1 120,2 0 16,1-2-136,-1-8 0,5-3 96,1-5 8,-1-3-104,-2-4 0,0-5 80,-2-3 8,0 0-88,2-1 0,1-1 80,0-1 0,2-2-80,-1-5 0,4-7 72,-1 0 8,0-2-80,-2 0 0,-1-2 72,-3-1 16,2 1-88,2 3 0,-2 0 56,1 2 8,0 3-64,-3 3 0,-1 5 32,-3 5 0,-3 1-32,3 3 0,-3-4 16,3 2 8,0 1-24,0 4 0,-1 1 0,-3 5 8,1 1-8,3 1 0,0 5 0,0-1 0,0-2 0,3-3 0,1 0-8,0-2 8,-1-1 0,5-3 0,-2-3-32,2 0 16,-1 0 16,0-3 0,-1 1-48,1 1 8,0-4 40,-3 1 0,3 1-80,-6-2 0,2-2 80,3 1 0,-3 1-160,2-4 8,0 1 152,-1 1 0,-4 2-10184</inkml:trace>
  <inkml:trace contextRef="#ctx0" brushRef="#br0" timeOffset="-66995.26">13360 2912 7024,'0'0'0,"-1"-2"0,-2 2 0,0 0 672,0-3 8,2 2-680,-1 1 0,0-2 864,2 2 16,0 0-880,0 0 0,0 0 536,0 0 0,2 0-536,1-3 0,3 2 136,0-1 0,12 0-136,4-1 0,6 0 184,6 1 16,-1 0-200,-3 2 0,-1 0 208,-5 0-8,1 0-200,-3 0 0,0 3 208,-2-2 8,0-1-216,-5-1 0,-15 1-9512</inkml:trace>
  <inkml:trace contextRef="#ctx0" brushRef="#br0" timeOffset="-54647.16">18174 2972 5720,'0'0'0,"-2"3"0,-1 2 0,-2 6 0,-3-1 0,0 4 0,1 3 0,0 1 16,-2 2-8,5 5-8,1-2 0,3 1 120,1 0 16,4 2-136,-2-6 0,4-1 216,0-1 0,2 0-216,0-6 0,-1-4 184,-1-1-8,3-5-176,-2 1 0,-8-3-5096</inkml:trace>
  <inkml:trace contextRef="#ctx0" brushRef="#br0" timeOffset="-54459.28">18227 2717 8840,'0'0'0,"-2"-3"0,-1-5 0,0 0 8,0-3 0,0 3-8,2 3 0,-1 1-16,1 4 8,1 0 8,1 0 0,1 0 40,-1 2 16,4 5-56,2 6 0,4 4 120,3 6 0,-2-6-120,-1 0 0,-11-17-6880</inkml:trace>
  <inkml:trace contextRef="#ctx0" brushRef="#br0" timeOffset="-52733.65">19726 2746 6632,'0'0'0,"-2"-4"0,2 0 0,-3-2 0,3-5 0,0 1 0,0 2 0,0 2-8,0 1 8,0 5 0,0 0 0,0 0 240,0 5 8,0 5-248,0 9 0,0 9 464,-4 1 0,1 4-464,2-2 0,-1 0 512,0-2 8,2 2-520,-3-3 0,3 0 544,0-2 16,0 2-560,0-3 0,-5 0 456,3 1 8,1 0-464,-1-2 0,2-6 344,2-3 8,-4-1-352,0-4 0,2-2 240,0-5 16,0 0-256,0-2 0,0 2 120,0-3 8,0-3-128,0 2 0,0 1-9408</inkml:trace>
  <inkml:trace contextRef="#ctx0" brushRef="#br0" timeOffset="-52514.1">19737 3030 6824,'0'0'0,"1"0"0,1 0 0,-1 0 72,2 0 0,4 0-72,3 0 0,7 0 88,5 0-8,-5-3-80,1 1 0,2-3 448,-1 1 0,1-4-448,-2 1 0,-1-3 472,-1 1 16,-1-1-488,1 0 0,-1-4 440,0 1 0,-4 1-440,-2-4 0,-1 4 424,-2-2 8,-3 1-432,-2-2 0,-2 0 392,-1 0 0,0 0-392,-3-2 0,-3 0 320,-1 0 0,-2 2-320,1-1 0,-3 4 280,0-4 0,0 4-280,2 5 0,5 5 248,0 4 0,0 3-248,-2 3 0,-3 4 240,1 5-8,0 1-232,5 4 0,-5 6 160,2 1 8,3 1-168,1 0 0,-1-2 104,2-1 0,2 2-104,1 3 0,1 1 64,1 0 0,1-3-64,1-1 0,2-3 32,4-7 8,-3 0-40,1-5 0,4-1 24,-1-6 0,2 0-24,-3-2 0,0-3 24,-3-4-8,3-3-16,1-2 0,3 0 16,2-6 16,-2 0-32,-2 0 0,0-6 32,1 2 16,-3-2-48,0 0 0,0 2 40,-3 4 8,-1-1-48,-1 1 0,0 5 64,-1 1 0,-1 2-64,-2 0 0,1 5 80,-2 0 8,0 0-88,0 0 0,0 0 72,0 0 0,0 0-72,0 1 0,0 3 72,2 3 0,-1 3-72,1 3 0,1 7 40,2 5 16,-3-2-56,6-2 0,-3-3 40,5-1-8,-1-2-32,2-2 0,-1-1 16,1-2 16,-1-2-32,0-1 0,3-4 16,-1-3 0,-1-1-16,1-1 0,0-1 8,0-2 16,-1-2-24,0-5 0,2-5 8,1-1 0,-2-4-8,-1 2 0,-2-2 8,0 1 8,-1 2-16,0 2 0,-5 3 16,-2 2 8,-1 2-24,-1 3 0,-3 2 16,0 0 8,1 3-24,-4-1 0,3 3 24,-2 3 0,-2-1-24,-1 3 0,0 3 16,-2 3 0,1 4-16,3 2 0,-1 2 16,4 5 0,1-2-16,2-1 0,1-2 8,3-2 0,2 2-8,0-5 0,3 1 0,1-5 8,2-3-8,1 1 0,2 0 0,1-1 8,2 0-8,2-4 0,1 4-16,0-4 0,0-1 16,-2-4 0,-18 2-11872</inkml:trace>
  <inkml:trace contextRef="#ctx0" brushRef="#br0" timeOffset="-65896.98">14665 2700 8536,'0'0'0,"-2"-2"0,-1 0 0,0-2 104,0-4 16,2 4-120,-2 3 0,-1 2 248,3 3 8,-2-1-256,0 7 0,0 4 296,-2 4 8,-1 2-304,1 5 0,2 3 240,1 0 16,2 1-256,-3-2 0,3-3 248,3 2 0,-1 0-248,1-5 0,2 1 216,-2-2 0,-3 0-216,2 5 0,-1 0 200,1-2 0,1-1-200,1-2 0,6-3 168,-3-5 8,4-1-176,-3-5 0,-1-2 168,-1-2 0,-1-2-168,2 0 0,-1-2 112,0-1 16,3-2-128,2-5 0,4-1 120,-1-4 0,-1-1-120,-1-2 0,-1-2 128,-1-2 0,1 2-128,0 0 0,-2 3 104,-3 4 16,-2 1-120,0 2 0,-4 3 88,0 2 0,0 4-88,0-1 0,0 1 80,0-1 8,0 2-88,0 0 0,0 0 56,-2 0 8,-3 2-64,0 2 0,-3 5 56,-3 4 0,0 1-56,4 3 0,-1 3 24,0 1 8,5 1-32,0-3 0,6-1 16,0 0 0,2-1-16,0-2 0,1-2 8,-5-1 0,2-1-8,4-4 0,-3 0 8,2-5 0,0-2-8,2 0 0,-5 0 0,1-2 16,4-1-16,2-2 0,0-5 0,3-4 0,1 1 0,1 0 0,-4-4 0,1 0 8,4 0-8,1-1 0,-2 1 8,5-1 0,-1 1-8,-4 7 0,-2 2 8,-1 3 0,-1 2-8,-1 2 0,3 0 8,-1-1 16,-1-1-24,3 6 0,0 0 24,0 3 0,-1 0-24,0 0 0,-5 2 64,-1 1 8,-2 0-72,-2-1 0,0-1 136,-3 0 8,0 3-144,2-1 0,0 0 176,-1 0 8,-1 2-184,-1 2 0,-3 2 176,1 2 8,-2-7-184,-2 2 0,-1 3 184,-6-5 16,2 0-200,1-2 0,2-5 176,1-1 8,-2-1-184,0 1 0,0-2 112,0 0 8,0-2-120,4 1 0,-4-1 40,0-4 0,0-5-40,-3-1 0,13 12-12272</inkml:trace>
  <inkml:trace contextRef="#ctx0" brushRef="#br0" timeOffset="51571.64">4128 2715 5720,'0'0'0,"-1"0"0,-3 0 0,2 0 112,-6 0 8,5 0-120,-3 0 0,2 0 248,1 0 8,-2 0-256,-1 0 0,-5 0 496,0 0 0,1 0-496,3 0 0,4 0 648,0 0 0,-1 0-648,3 2 0,1 2 608,-3-1 8,3-3-616,3 3 0,-3 2 472,5 1 0,3 0-472,7-1 0,10 7 392,4-2 8,1 4-400,2-2 0,0 2 424,0-2 0,2 1-424,1-1 0,0 2 336,4 0 8,-1-2-344,-3 1 0,-7 1 288,-2-2 8,-3 4-296,-1-1 0,-9-1 256,-1 2 8,-2 1-264,-3 0 0,0 3 232,0 0 8,-7 0-240,-3 0 0,-5 5 256,-2 0 0,-8 0-256,1 0 0,-5 2 216,-2-4 0,-6 4-216,-2-5 0,-3-1 192,-2 1 0,-3-5-192,4 5 0,1-4 176,-4 4-1,4 0-175,4 2 0,3-1 128,6 1 8,1-1-136,0-2 0,4-3 80,4-1 0,2-5-80,3 0 0,2-4 32,5 0 16,2 0-48,5 1 0,2-1 8,3 2 8,0 1-16,-1-3 0,-10-8-12767</inkml:trace>
  <inkml:trace contextRef="#ctx0" brushRef="#br0" timeOffset="-97197.2">9288 3020 5416,'0'0'0,"0"0"0,0 0 0,0 0 176,0 0-8,0 0-168,0 0 0,0 0 432,0 0 8,0 0-440,0 0 0,0 0 400,0 0 16,0 0-416,0 2 0,0-2 280,-4 8 8,4-8-288,-3 10 0,3-10 192,-8 27 16,7-12-208,-1-2 0,2-1 152,2 0 8,-1-1-160,4-2 0,-2-3 112,0-1 0,1-1-112,1-1 0,1 0 96,-2 1 0,3-4-96,-1 2 0,1-1 96,0 3 8,1-4-104,-1 0 0,-2 0 88,0-4 8,0 3-96,1-1 0,0-2 112,1-1-8,-2 0-104,0-3 0,-1 1 192,-3-4-8,2 0-184,1 0 0,-1-4 224,2 1 16,-2 3-240,-3 3 0,0 4 232,-5 2 0,2-1-232,0 1 0,-1-1 232,1 0 0,2-1-232,-5 1 0,0-2 208,1 0 0,-2 0-208,1-2 0,-2 4 160,-2-1 8,3 4-168,-1-3 0,4 3 136,4 0 8,-3 0-144,3 0 0,-3 0 80,1 0 16,2 3-96,0-1 0,0 3 56,0 0 8,2 2-64,1 0 0,4 5 32,1 3 0,2 1-32,0-4 0,1-2 8,1 0 0,0-2-8,-1-2 0,2-3 0,-1-3 8,0-1-8,1-1 0,0-4 0,-2-2 16,2 1-16,-1-6 0,-2 1 0,3-4 8,-2 1-8,0 1 0,-1-3 0,1 1 0,-1-1 0,3 0 0,-1 2 0,-1-4 8,-1 1-8,-4-2 0,-5 0 16,-1 1 0,-1 0-16,-2 2 0,0 0 40,-7 2-8,1 2-32,0 1 0,1 0 48,1 2 0,-1 2-48,5 5 0,1 3 88,-1 3 0,0-1-88,-1 1 0,3 2 104,1 3 8,-3 7-112,-1 7 0,1 7 104,-1 4 8,1 2-112,0-4 0,2 0 88,1 3 0,-3 2-88,3 4 0,-5 4 80,2 6 0,3-3-80,0-7 0,2-7 96,4-4-8,-3 1-88,1-4 0,3-4 88,-4-1 0,1 0-88,-1-2 0,-2-4 80,1-2 16,0-2-96,1-4 0,-3-2 96,3-3 0,-3-2-96,2 0 0,-2 0 96,0 0-8,0 0-88,0 0 0,0-3 88,1-1 0,-1-1-88,-1-8 0,-1-7 80,-1-3 16,0 1-96,1 2 0,0 3 80,2 0 0,0 3-80,0 0 0,-1-1 64,-2 1 8,3 3-72,-3 2 0,2 4 40,-1 5 8,1-3-48,1 1 0,0 1 8,0 1 8,0 0-16,0 0 0,0 0 0,1 0 0,1 1 0,2 4 0,-1-2-8,5 4 8,3-2 0,1 2 0,5-3-16,2 4 0,-2-3 16,-2-2 0,-4-3-32,-4 0 8,-2 0 24,3 0 0,-2-3-32,5 3 8,-3-2 24,-2-1 0,1 3-40,-4-2 0,2 0 40,0 1 0,0 1-56,-2-3 16,1 2 40,-4-2 0,0 3-11584</inkml:trace>
  <inkml:trace contextRef="#ctx0" brushRef="#br0" timeOffset="-65253.43">14927 2779 9240,'0'0'0,"0"-3"0,0 1 0,0-1-8,0 0 8,0 1 0,0-1 0,0 3-64,0 0 8,0 0 56,0 0 0,1 3-600,1-1 24,3 4 576,3 2 0,-8-8-5952</inkml:trace>
  <inkml:trace contextRef="#ctx0" brushRef="#br0" timeOffset="-69867.44">12507 3152 4216,'0'0'0,"0"0"0,0 0 0,0 0 136,0 0 8,0 0-144,0-2 0,0 2 448,0-3 8,0 3-456,0-7 0,0 7 576,0-10 0,0 10-576,3-17 0,-3 17 456,3-23 8,-3 23-464,8-23 0,-8 23 304,16-24 8,-16 24-312,18-21 0,-18 21 232,22-16 8,-22 16-240,12-11 0,-12 11 240,6-4 16,-6 4-256,7-8 0,-7 8 208,9-6-8,-9 6-200,11-3 0,-11 3 208,8-2 0,-8 2-208,3 0 0,-3 0 168,5-2 8,-5 2-176,7 0 0,-7 0 152,4 0 8,-4 0-160,0 4 0,0-4 120,4 6-8,-4-6-112,3 6 0,-3-6 96,0 12 16,0-12-112,-3 22 0,-1-2 120,-2 2 0,1-4-120,5-3 0,-2-5 128,-1-5 8,3 1-136,0-3 0,0 2 112,0 0 8,0 1-120,0-3 0,3 4 104,-1-2 8,1 0-112,-1 0 0,3-1 96,0 3 8,0-4-104,1 1 0,0-1 56,2 0 8,-2-1-64,0-1 0,1 1 48,-2-2 8,1-2-56,-1 1 0,3-2 24,4 1 8,-7-4-32,2 2 0,1-3 16,-5 3 0,2-2-16,1-1 0,0 0 0,0 2 0,0-5 0,0 4 0,-1 3 0,1-3 0,-4 1 0,3-2 0,-2 1-8,-1 1 8,-2-2 0,1 4 0,1-1-8,0 1 8,-2 3 0,0-2 0,0 1-24,3 1 16,-3 0 8,0 0 0,0 0-16,0 0 0,0 0 16,0 0 0,0 1-32,0 4 16,2 2 16,1 3 0,4 5-40,-3 4 0,3-3 40,3-2 0,-3-2-56,3-1 16,-1-2 40,0-3 0,-6-4-56,0-1 0,2 1 56,-3 1 0,5-3-64,-2 0 16,1 0 48,-3 0 0,2 0-56,-2 0 8,0 0 48,-3-3 0,1 1-40,1 1-8,-1-1 48,3-1 0,-4-2-24,3-1-8,-2 2 32,1-6 0,-1 1-16,1-1 0,-2 0 16,-2-6 0,-2 2 0,-3-4 0,3 4 0,4 3 0,-3 5 0,-1 1 0,2 2 0,0 0 0,2 0 8,-3 0 0,0 1-8,0 2 0,1 0 16,-1-3 8,1 2-24,0 0 0,1-1 16,-1 2 8,1-3-24,0 1 0,1 2 16,-3 0 8,1 0-24,1 0 0,-1 0 8,0 0 8,2 0-16,0 0 0,0 0 8,0 0 0,0 0-8,0 0 0,0 0 0,0 0 8,0 0-8,0 0 0,0 0 0,0 0 16,0 0-16,0 0 0,0 0 0,0 0 8,0 0-8,0 0 0,0 0 0,0 0 8,0 0-8,0 0 0,0 0 8,0 0 0,0 0-8,0 0 0,0 0 16,0 0 8,0 0-24,0 0 0,0 0 16,0 0 8,0 0-24,0 0 0,0 0 16,0 0 16,0 0-32,0 0 0,0 0 24,0 0 16,0 0-40,0 0 0,0 0 32,0 0 8,0 0-40,0 0 0,0 0 24,0 0 8,0 0-32,0 0 0,0 0 40,0 0-8,0 0-32,2 0 0,-2 0 40,2 0 8,-2 0-48,0 0 0,0 0 40,0 0 16,0 0-56,0 0 0,0 0 56,0 0-8,0 0-48,0 0 0,0 0 48,0 0 0,0 0-48,0 0 0,0 0 40,0 0 16,0 0-56,0 0 0,0 0 32,0 0 16,0 0-48,0 0 0,0 0 32,0 0 8,1 0-40,1 0 0,1 0 24,-3 0 16,1 2-40,0 1 0,2 0 32,1 1 8,-4-4-40,3 0 0,-3 0 32,2 0 8,4 0-40,1 0 0,0 0 40,-3 0 8,7-3-48,-2 2 0,1 0 64,2-1 0,-1 2-64,1-5 0,1 2 72,-1 1 8,-3-3-80,0 2 0,-1-1 88,0 2 8,-3-1-96,2 1 0,-2-2 96,1 1 0,-1 1-96,-1 1 0,1 1 88,0-3 0,-2 1-88,0 1 0,0-1 80,0 1 16,-2-1-96,2 2 0,-3-3 72,3 1 0,-3 2-72,2 0 0,-1 0 48,1 0 16,-2 0-64,0 0 0,0 0 48,0 0-8,0 5-40,0-2 0,0 5 40,0-2-8,-2 9-32,2 0 0,0 0 32,2 2 0,1-3-32,-3 0 0,3 1 40,0-1-8,0-6-32,2 0 0,-4-1 32,1-1 0,3 1-32,-2-4 0,1 2 24,2-1 8,-1 3-32,3-4 0,3 0 8,-3 1 0,2-2-8,1-1 0,-11-1-11168</inkml:trace>
  <inkml:trace contextRef="#ctx0" brushRef="#br0" timeOffset="-68470.83">13251 2816 10544,'0'0'0,"-1"-2"0,-1-1 0,2 3 80,0-3 8,-5-2-88,5 1 0,-3 4 216,3-2 0,0 1-216,0-1 0,0 2 120,0 0-8,0 2-112,3 1 0,2 6 24,2-3-8,1 3-16,0 1 0,-8-10-8568</inkml:trace>
  <inkml:trace contextRef="#ctx0" brushRef="#br0" timeOffset="-92724">11589 3299 4216,'0'0'0,"0"0"0,0 0 0,0 0 72,0 0 8,0 0-80,0 0 0,2 0 80,-1 0 0,2 0-80,0-3 0,2 1 304,3-3 16,5-5-320,4-2 0,-1-4 536,6-4 8,-4-1-544,0 3 0,-5-3 728,1 2 8,-3-3-736,1 1 0,-1-1 760,2-3-8,-3 2-752,-1 4 0,-1 0 584,2 0 8,-3 0-592,-3 2 0,0 0 544,-3 3 8,1 3-552,-1 0 0,-1 8 456,0 3 0,0 0-456,0 0 0,0 0 344,0 0 8,0 3-352,0-1 0,-1 3 296,-2 1 0,-5 4-296,5 9 0,-3 4 216,1 10 0,-3-4-216,5-1 0,1 1 176,2 1 16,-3-1-192,3-1 0,0-6 144,3-1 8,-3 1-152,2-8 0,1 0 120,2-6 8,0-2-128,0-1 0,-1-2 112,0-3-8,3 0-104,-3 0 0,5 0 96,-1 0 8,0-7-104,2 0 0,2-6 112,3 0 16,-1-5-128,-4 1 0,1 2 128,0-3-8,1-1-120,1-3 0,1-1 136,3-2 0,-4 3-136,2 1 0,0 2 152,-3 4 7,-4 1-159,1-3 0,-1 1 152,-1 1 16,0 2-168,-3 6 0,-4-1 128,0 3 8,0 2-136,0 2 0,0 1 104,0 0 0,0 0-104,0 1 0,0 4 88,-6 1 16,-2 3-104,1 5 0,-4 7 72,-2 0 0,3 4-72,2-3 0,0 2 48,4 0 16,2 0-64,-3-2 0,4-1 48,-1-2-8,4-2-40,4-1 0,0-3 48,5-1 0,-3-3-48,-1-1 0,-5-6 32,-2-2 16,3 0-48,2 0 0,0 0 40,1 0 8,3-2-48,3-5 0,5 0 56,-4-1 8,1-2-64,-4 3 0,-2-1 72,0 2 0,-5 3-72,-2 1 0,1-1 64,-1 2 24,2-1-88,-3 1 0,0 1 80,0 0 0,3 0-80,-3 0 0,2 0 56,-1 0-8,-1 0-48,0 0 0,0 0-14095</inkml:trace>
  <inkml:trace contextRef="#ctx0" brushRef="#br0" timeOffset="-95077.69">10238 3132 5520,'0'0'0,"0"0"0,0 0 0,0 0 288,0 0-8,0 0-280,0 0 0,0 0 256,1 0-8,-1 0-248,7-8 0,-7 8 576,20-26 8,-9 10-584,3 2 0,-3-1 480,2 1 0,-3 0-480,5 1 0,-5 2 384,-3-2 8,4 2-392,0 2 0,-8 3 376,0-3 8,-2 2-384,1-1 0,3 3 368,-5-1 0,3 2-368,-3-3 0,0 3 248,0 1 16,-3 1-264,-2 1 0,0-1 232,1-2 16,-4 2-248,-1 0 0,2 2 224,2 2 0,-5 1-224,-1 2 0,-3 4 192,1 2 8,2 1-200,1 3 0,3-2 160,-3 1 0,3 1-160,-1 3 0,-2 6 120,2-1 0,1-1-120,4 1 0,2-1 80,1-2 8,1-3-88,2 2 0,1-5 64,-1-1 8,1-1-72,0-3 0,3-1 40,-4-6 16,2 0-56,0 0 0,0-1 40,0 2 0,2-3-40,1 0 0,-3-3 48,0 2-8,3-2-40,2 0 0,3-5 48,2-2 0,-2-1-48,2-2 0,-4-1 40,0-3 16,-1 1-56,4 1 0,-4-4 56,5 2-8,-5 3-48,0-1 0,1-1 56,-7 1 8,2 3-64,1 5 0,-3-1 64,0 2 0,0 1-64,-1 2 0,-3 2 64,3 1-8,-3-2-56,0 1 0,0 1 56,0 0 0,0 0-56,0 0 0,0 0 56,0 0 0,0 1-56,0 5 0,0 1 40,0 1-8,0 6-32,0-1 0,0 7 32,0 4 0,0-4-32,0-2 0,2-3 32,-1-1-8,1-2-24,-2-1 0,0-2 8,0-1 8,3 0-16,-1-3 0,0 0 24,1 0-8,0-1-16,-1-1 0,3-2 16,1 3 0,-2-4-16,0 2 0,2-2 16,-3 1 0,2-1-16,1-1 0,1-1 16,0-3 0,2-5-16,0 0 0,4-2 32,-1-6-8,-1 1-24,-1 0 0,1 1 24,0-3 16,0 1-40,-3-1 0,-1 1 32,1 0 16,0 1-48,1 3 0,-4 4 48,1-4-8,-3 3-40,1 3 0,-1 5 48,-3 1 8,0 0-56,0 2 0,0 0 40,0 0 8,0 0-48,0 0 0,0 0 40,0 0 16,0 0-56,0 0 0,-3 4 48,0 4 0,2 3-48,-2 3 0,-2 3 40,2 0-8,0 1-32,3 1 0,-3-4 32,3 1 0,3-1-32,0-1 0,-1-3 16,1-3 16,0-1-32,1 0 0,2 1 16,2-1 8,0 0-24,1-3 0,-4 1 16,3-1 0,-1 1-16,4-3 0,-3-1 8,1 1 0,0-2-8,0 0 0,2-2 8,-1 1 0,2-1-8,-2 2 0,-5-5 8,3 1 16,3-2-24,-4 0 0,4-6 16,3 0 8,-6 1-24,-1-1 0,1-3 48,4-2 8,-7 2-56,3 5 0,0-3 88,-1 2-1,-1 1-87,-2-1 0,-4 2 88,-2 2 16,0-1-104,2 1 0,2-1 88,0 0 8,-2 3-96,0 0 0,0 2 72,-2-4 8,0 3-80,-1 0 0,0 0 72,2 4 0,-2 0-72,0 0 0,-5-2 56,2 2 8,1 2-64,3 1 0,-5-1 40,2 1 16,-3 1-56,3 4 0,0 1 40,0 2 0,0 1-40,2 1 0,-4 4 24,1-2 0,2 4-24,3-4 0,1 3 8,5 2 8,-2-2-16,-2-1 0,2 0 0,0-3 8,0 0-8,2-2 0,1-2 0,-1 0 0,0-3 0,-3-4 0,-1 2 0,1-1 0,0-1 0,1 0 0,2 0 0,-3-1 0,-2-2 0,0 0 0,1 0 0,3 0 0,-2 0 0,3 0 0,1-2 0,2-1 0,2-5 0,4-4 0,-3-3 0,-1 1 16,3-8-16,2-1 0,-4 0 8,2-2 0,-4 5-8,-1 0 0,4 1 8,-4 1 8,-5 1-16,4 2 0,-2 2 16,3 0 8,-6 6-24,1 0 0,-2 4 16,1-1 8,1 1-24,-3 2 0,0 0 16,0-2 16,0 3-32,0 0 0,0 0 16,0 0 0,0 4-16,0 0 0,-5 3 8,2 1 16,0 9-24,0 1 0,1-3 0,2 3 8,2 1-8,1-2 0,-1 3 0,2-3 0,1 0 0,-1-1 0,2 1-8,-1 0 8,1 1 0,2-6 0,0 1-64,0 1 8,-3-6 56,0-5 0,-5-3-13255</inkml:trace>
  <inkml:trace contextRef="#ctx0" brushRef="#br0" timeOffset="-93492.9">11390 2998 6728,'0'0'0,"0"-1"0,0-1 0,0-1-32,0-1 0,0-1 32,0 2 0,0 3-5008</inkml:trace>
  <inkml:trace contextRef="#ctx0" brushRef="#br0" timeOffset="-93461.66">11382 2988 6016,'0'0'0,"0"6"0,-7 3 0,2 4 216,2 5 0,-1 4-216,4 0 0,-3 5 584,3 4 0,3-3-584,1-5 0,4-4 632,-5-1-8,4-1-624,-2-4 0,2-2 432,2-2 8,-2-4-440,3 2 0,-2-7 424,2 0 0,-2 0-424,-1-4 0,0 1 360,2-5-8,-1-3-352,3-3 0,2-1 352,3-6 8,-4 3-360,-2-3 0,-2-3 296,-3 4 8,0-2-304,-5 2 0,3-2 272,-3 1 0,-3-1-272,-2 3 0,-6-2 224,-1 3 0,-2-1-224,0 6 0,7 1 216,-3 1 0,6 5-216,-2 1 0,5 5 184,-3 2 16,4 1-200,-4 0 0,0 0 152,1 5 0,1 3-152,-3 6 0,0 3 120,-1 8-8,1 1-112,2 5 0,1 2 56,2 1 8,0 0-64,0-4 0,0 1 40,0 2 8,0-4-48,0 0 0,2-2 24,1-4 16,-3 2-40,3 0 0,-3 3 24,2-2 8,-1-2-32,-1-2 0,-1-7 16,-1 1 8,2-3-24,0-1 0,0-3 32,-3-4-8,3 1-24,-3-4 0,-1-1 56,0 1-8,-3-1-48,-3 1 0,0-2 56,-3 0 8,1-1-64,0-2 0,-1-2 72,-4-4 8,2 1-80,-2-4 0,2 0 80,-3-6 0,3 1-80,0-1 0,2-3 88,0-2 16,6-2-104,-1 1 0,4-1 80,1 0 0,1 8-80,2 0 0,2 4 24,1 3 8,-1 0-32,5 2 0,4 2 0,6 3 0,1-4 0,-5-2 0,-13 6-12256</inkml:trace>
  <inkml:trace contextRef="#ctx0" brushRef="#br0" timeOffset="-50050.27">22037 2962 7024,'0'0'0,"0"0"0,0 0 0,0 0 40,0 0-8,0 0-32,0-4 0,0 4 168,-1-3 16,-2 3-184,-1-2 0,-3 0 448,2 2 8,-2-3-456,1 3 0,-1 3 512,-4-1 8,-1 3-520,1 0 0,1 4 488,-3 2 8,1 3-496,-3 2 0,3 4 408,0 3 8,1-1-416,1 2 0,1-2 408,2 1 16,0-3-424,2 0 0,4-1 304,1 0 8,3-1-312,0-1 0,1-5 240,4-2 0,0-3-240,-1 0 0,1-1 184,1-1 0,-3-1-184,4 1 0,1 0 160,4-1 16,0-4-176,1 0 0,-1-4 136,2-3 0,1 0-136,3-1 0,2-2 104,2 0-8,2-4-96,-4-2 0,-2-2 136,1-3 8,-2-2-144,-2 0 0,-2-5 144,1-1 0,-1 2-144,-4 3 0,-1 2 144,-3 3 0,-2 1-144,-3 1 0,-3-1 160,-2-1 8,-1 5-168,-1 3 0,-2 3 184,0 4-8,1 4-176,-1 0 0,-2 1 168,0 4 16,-4 3-184,-2 2 0,-3 6 208,-1 0-1,1 2-207,4 3 0,2 0 168,2 0 0,1 4-168,2 2 0,2 2 144,1 1 0,5-1-144,2-6 0,5 0 112,3-6-8,4 0-104,2-1 0,2-4 64,3-4 8,2 0-72,-2-1 0,2 0 16,-2-3 8,0-4-24,0-4 0,-23 4-13223</inkml:trace>
  <inkml:trace contextRef="#ctx0" brushRef="#br0" timeOffset="-66320.5">14329 3045 6016,'0'0'0,"-2"3"0,-1-1 0,0 1 264,0-2 0,1 1-264,-4 1 0,0 1 424,0 3 16,0 0-440,0-4 0,1 4 352,-3 1 8,5 2-360,3-2 0,-2 3 240,2 1 8,2-1-248,1 1 0,1 0 168,2 0 8,0-3-176,3 1 0,2-2 136,1-4 8,1-1-144,2 1 0,5-4 128,-2-4 8,1-1-136,-2-1 0,0 0 168,-5-2 0,4-3-168,-1-3 0,-1-1 208,-2-1 0,0-2-208,-2-1 0,0 0 216,-3-1 0,-3 3-216,3 4 0,-6-1 288,-1 4 8,-1 1-296,1 3 0,-5-3 320,2 1 8,-3-3-328,-5 1 0,-4 0 288,-1-3-8,-1 6-280,2-1 0,-1 5 368,1 1 16,-5 4-384,4 1 0,-1 5 336,2-1 8,2 4-344,-2 3 0,3 1 296,-1 0 0,4 1-296,3 3 0,5 3 176,-2 3 8,6-2-184,1-1 0,7 1 64,3-1 8,0-2-72,-1-5 0,-13-15-11264</inkml:trace>
  <inkml:trace contextRef="#ctx0" brushRef="#br0" timeOffset="-54035.4">18227 3337 1800,'0'0'0,"0"0"0,0 0 0,0 0 392,0 0 8,0-1-400,1 1 0,1-5 440,1 1 8,3-5-448,2-7 0,3 0 360,1-7 0,-1 2-360,1 0 0,1 2 512,-1 1 8,2-2-520,-2 1 0,3-2 480,-2-1 16,-1 2-496,1 1 0,-3 4 392,-1 0 16,0 2-408,1 3 0,1 1 488,-2 3-8,-3 3-480,1 2 0,-3 1 456,-1 0 8,0 0-464,0 0 0,-1 1 376,-2 2 8,0 5-384,0 2 0,-2 7 320,-1 4 8,0 1-328,2 0 0,-2-1 248,0 2 8,1-2-256,2 0 0,2-5 200,-1 1 16,2 0-216,2-3 0,1-2 168,3-2-8,-3 2-160,2-8 0,-3-1 136,-2-2-8,0 1-128,-1-2 0,1 0 104,0 0-8,-2-2-96,4 1 0,0-3 96,-1 1 16,4-7-112,-4 1 0,3-8 88,-1 3 8,-2-5-96,-1 4 0,-1 1 120,-1-3 8,1 0-128,-2 2 0,0-5 128,0-2 0,0 2-128,0 4 0,-2 2 120,1 1 0,-1 1-120,2 5 0,0 2 104,0 3 0,0 2-104,2-3 0,-2 2 88,0-1 0,0 2-88,1 0 0,-1 0 64,0 0 8,2 2-72,-1 2 0,3 3 48,-1-2 8,2 2-56,5 6 0,2 2 16,1 4 16,2-8-32,-1 1 0,-2-4 16,-1-4 0,-1-1-16,2-1 0,-2-2 8,0-2 16,2 2-24,2-3 0,1-1 8,0 1 0,-2-5-8,0 1 0,1-3 0,-4-4 8,1 0-8,0 2 0,1 2 0,0-2 8,-4 5-8,-3-2 0,0 2 16,-2-3 8,-3 3-24,0 1 0,0 2 24,0-1 0,-3-1-24,-4-3 0,-1 4 48,-2-4 8,-3 3-56,3 3 0,0 3 48,1 0 8,-2 0-56,0 5 0,-1 2 48,1 2 0,2 2-48,-1 4 0,3-2 48,1 4 0,1 1-48,2 2 0,3-2 16,-3 1 0,3 1-16,3-2 0,2-2 8,1 1 8,0-3-16,2 0 0,0-2 16,2-3 0,-2-4-16,-1-2 0,-1-1 0,-2-2 8,6-3-8,2 1 0,3-6 0,2 1 8,-1-4-8,1-3 0,0 0 0,1-5 8,-2-1-8,2 1 0,5-2 0,2-1 8,-3 0-8,-1 4 0,-3 3 8,-1 1 8,-1 4-16,-1 3 0,-2-1 8,-3 3 8,0 2-16,-3 1 0,1-1 16,0 3 0,-4 3-16,1-1 0,-1 1 24,3 5-8,-2-1-16,2 2 0,4 1 16,1 3 16,-2-1-32,-4-1 0,-2 1 32,-1-2 16,0-1-48,2 2 0,-5-1 40,2 0 8,-1 2-48,-1-4 0,-1 1 64,-1-1 0,-3 1-64,2-1 0,0-3 104,0 1 16,-1-2-120,-4 2 0,-1-4 120,0 1 16,-1-1-136,2 1 0,-3 1 136,-1 1 8,1-5-144,4 0 0,1 2 64,1-1 8,2 3-72,1-4 0,1 0 24,-1 0 16,2 0-40,0-5 0,0 5-11968</inkml:trace>
  <inkml:trace contextRef="#ctx0" brushRef="#br0" timeOffset="-63088.12">16822 3020 6632,'0'0'0,"0"0"0,-3 0 0,-1 0 0,3 0 0,-1 0 0,1 0 0,0 0 0,-4 0 0,-4 7 0,-2 3 0,-6 6 232,-1 4 8,1 2-240,1-1 0,4-2 376,1 0 16,4 1-392,-3-2 0,5-4 360,1 1 8,4-2-368,4 2 0,0-4 416,3-2 8,4 1-424,3-3 0,3-2 336,1 0-8,0-2-328,2-3 0,-2 2 280,-2-2 8,4-2-288,0-3 0,1-3 232,1 1 0,-2-5-232,1 2 0,2-6 200,2-3 8,0 1-208,-2 1 0,0-3 168,0 0 8,-3 0-176,-3 0 0,-3 0 256,-5 0-8,-1 1-248,0 3 0,-3 4 288,0-2 8,-4 3-296,-2 1 0,-5 0 296,2 5 0,-4 0-296,0 2 0,-1 3 296,-5-4 8,0 1-304,-1 6 0,-3 4 248,-1 2 0,0 3-248,3 3 0,-1 4 192,1-2 0,4 5-192,4 1 0,1 5 152,5 2 8,3-3-160,2-2 0,5-3 104,0-4 8,4-1-112,4-1 0,4-2 80,3-4 0,1-3-80,0-1 0,0-1 24,0-5 16,1 1-40,-1 2 0,0-3 0,-1 3 8,-2-6-8,-1-1 0,-20 4-11864</inkml:trace>
  <inkml:trace contextRef="#ctx0" brushRef="#br0" timeOffset="-50944.96">21120 3167 7936,'0'0'0,"3"-3"0,1-1 0,4-4 0,1-4 8,2 1-8,2-2 0,2-1 0,2 2 0,-2-1 0,-1-2 0,-2 3 48,-2-1 16,0 3-64,-3 3 0,-1-1 144,-1 2 8,-2 1-152,-2 2 0,1 2 232,-2 1 16,0 0-248,0 0 0,0 0 288,0 0 8,0 0-296,0 0 0,-2 1 264,-1 2 16,-1 4-280,-4 7 0,-2 7 224,-5 6 8,5-2-232,3-1 0,2-1 184,4-1-8,2-2-176,4-2 0,0-3 160,3 0 8,-1-1-168,1-3 0,0-3 128,-1-4 8,1-1-136,-3 1 0,-2-1 120,0-3-8,1 0-112,3 0 0,-1 0 136,0-3 8,5-4-144,-4-2 0,1-8 152,3 3 16,-2-5-168,-4 1 0,-4-3 208,1 0 8,0 0-216,-2-3 0,-2 1 256,-1 1-8,0 2-248,-2 5 0,-2 0 248,-1 2-8,1 1-240,0 2 0,-1 7 184,0-1 16,2 4-200,2-2 0,-1 2 168,2 0 16,0 2-184,-2 2 0,-1 4 128,0 0-8,1 2-120,1 5 0,1 5 96,0 3 0,1-1-96,4-1 0,1 1 72,4-1 0,1 1-72,3-8 0,1 0 40,0 1 8,1-1-48,-2-4 0,0-2 24,-1-1 8,1-2-32,0-4 0,-2-1 16,-1-3 0,-1 0-16,1 0 0,-3 1 24,0-3-8,1-2-16,3-8 0,2 1 8,1-3 8,-1-2-16,-2-3 0,-3 1 16,-1-1 8,0 1-24,2 2 0,-2 2 24,1 5 8,-1-2-32,-1 4 0,-1 2 40,-3 4 8,0 1-48,2 3 0,-2-3 32,0 1 8,0 1-40,0-1 0,0 2 32,0 0 8,0 0-40,0 0 0,0 2 24,0 4 0,0 1-24,0 8 0,0 9 24,0 2-8,0 1-16,1-5 0,2-2 8,2-5 8,-2 2-16,3-4 0,0 2 8,2-5 0,1-2-8,-1-1 0,0-2 0,-1-3 8,1-2-8,0 0 0,3-2 0,1 1 16,5-6-16,-1-1 0,7-4 8,3-1 0,-2-4-8,-3 0 0,-1 0 0,-2 0 0,-1 1 0,-2 1 0,0 1 0,1 0 0,-2 0 0,-3 4 0,-11 10-11760</inkml:trace>
  <inkml:trace contextRef="#ctx0" brushRef="#br0" timeOffset="50457.56">3680 3015 6016,'0'0'0,"0"0"0,-8 0 0,8 0 400,-14 0-8,14 0-392,-18 0 0,18 0 864,-17 0 0,17 0-864,-15 0 0,15 0 904,-13 0 16,13 0-920,-15 0 0,15 0 592,-6 0 8,6 0-600,-5 0 0,5 0 376,-1 0 8,1 0-384,0 0 0,0 0 304,3 0 16,-3 0-320,9 5 0,-9-5 256,18 5 16,-3-5-272,5 2 0,5-2 216,0-2 8,2 2-224,2-3 0,-1 1 232,1 2 0,5 0-232,1-4 0,4 3 272,7-2 8,-1-1-280,-7 2 0,-4-1 256,-1 1 8,-5-2-264,-1 2 0,-1 1 240,-3-1 8,0 1-248,-1 1 0,0-3 192,-1 1 8,-3 4-200,-5 1 0,-2-3 167,-3 1 9,-2-1-176,-1 0 0,-2 0 112,-3 0-8,-3 0-104,-1 0 0,3 0 64,-2 0 8,-3 0-72,-5 2 0,-7 1 40,-4 1 0,2 3-40,0-3 0,8 0 0,-2 2 8,4 2-8,-1-5 0,2 1-32,1-4-8,1 3 40,1 0 0,6-3-12783</inkml:trace>
  <inkml:trace contextRef="#ctx0" brushRef="#br0" timeOffset="-55541.36">17822 2991 5320,'0'0'0,"0"0"0,-2 0 0,2 0 224,-3 0 8,3 0-232,-3 0 0,3 0 272,-2 0 8,2 0-280,-5 0 0,5 0 296,-6 6 0,6-6-296,-20 18 0,7-3 192,0 3 8,4-3-200,-1 2 0,4 0 144,3 2 8,2 0-152,1-4 0,1-1 120,0 0 0,1 0-120,0-6 0,1-4 112,-3 2-8,3-4-104,0 0 0,2 1 80,0-3 8,2 4-88,3-4 0,2-4 128,2 4 16,1-3-144,-2-1 0,2-4 200,-3-2 8,3-1-208,0-4 0,-5 1 216,2-3 8,0-2-224,-2 0 0,-2 2 296,-1 4 0,-5-1-296,1 3 0,-7 2 280,0 1-8,-1 3-272,0 0 0,0 2 240,0-1-8,-4 2-232,-2-1 0,-2 1 248,-1 2 8,-2-3-256,1 3 0,0 3 216,-1-1 0,1 1-216,2-1 0,5 3 112,1 2 8,4-2-120,1 0 0,2-1 16,0-1 8,5 2-24,-3 3 0,-2-8-9136</inkml:trace>
  <inkml:trace contextRef="#ctx0" brushRef="#br0" timeOffset="-55118.07">17885 3045 2304,'0'0'0,"-2"3"0,1-1 0,-1 1-128,2-2 0,0 4 128,-1-1 0,1-4-1544</inkml:trace>
  <inkml:trace contextRef="#ctx0" brushRef="#br0" timeOffset="-55086.82">17872 3231 3504,'0'0'0,"2"8"0,-1 2 0,3 8 144,-4 6 8,1-1-152,1-1 0,1-2 296,1 0 8,0 2-304,1-1 0,2 0 528,-1 0 0,-2-1-528,-1-1 0,-3 1 576,0 0 8,2-2-584,-2-1 0,0-4 568,0 1 8,0-6-576,0 0 0,0-1 480,0 0 0,0-4-480,-4 4 0,1-5 424,-4 3 8,1 0-432,-1-2 0,3 0 360,-5 0 8,-3-2-368,-7 1 0,-1-4 328,0-1 8,-3-1-336,2-1 0,2-3 248,-3 3 16,2-2-264,5-6 0,5 1 232,0 0 8,5-4-240,0 2 0,0-3 184,3-1 0,2-1-184,2 0 0,3 1 192,0-2-8,7 1-184,1 7 0,1-2 104,3 3 0,1 2-104,-1 3 0,3 1 8,0 0 0,0 1-8,-1-1 0,-19 5-9696</inkml:trace>
  <inkml:trace contextRef="#ctx0" brushRef="#br0" timeOffset="-63935.08">15954 3125 2704,'0'0'0,"0"5"0,-4 3 0,4 1 1248,-3 8 8,2-4-1256,1 2 0,1-1 744,2 1-8,1-4-736,-4 0 0,3-3 376,0-2 0,2-3-376,-3 0 0,3 1 240,0-2 0,0 1-240,3-1 0,1-2 152,2-2 8,2-3-160,0 0 0,2-5 120,-2 0 16,-1-3-136,-1-2 0,1 3 144,0-3 8,1-1-152,-2-1 0,1 1 208,2-1 8,0 1-216,-4-2 0,-2 4 240,0 0 0,-3 3-240,0 0 0,-2 4 216,-1 2 8,-2 2-224,0 1 0,2 2 216,-2 0 8,0-4-224,0 3 0,0-1 216,0 2 0,0 2-216,0-1 0,0 3 192,0-4 8,-2 10-200,-1 2 0,0 9 176,-3 3 0,3 1-176,1-2 0,2-6 128,3 2 8,-1-1-136,-1-3 0,0 2 104,3-4 16,-3 2-120,2-4 0,4-2 96,0-2 8,1-4-104,-3 1 0,0-1 96,1-2 16,-2 1-112,2 0 0,1-2 96,0-2 0,1-1-96,5-1 0,2-4 88,0-1 8,-2-2-96,0-2 0,-2-4 96,1-3 8,0 2-104,1-2 0,-1 1 96,-1 1 0,0 1-96,-2 0 0,-1 0 88,0 2 0,-3 5-88,0 0 0,-3 6 72,-2 2 0,0 2-72,0 0 0,0 0 72,0 0 0,0 0-72,0 5 0,-2 3 64,-3 2 8,1 4-72,0 4 0,1 3 56,-4 2 8,4-2-64,3-1 0,3-3 40,0-1 16,2-1-56,0 1 0,0-3 40,2 0 0,5-1-40,1 0 0,4-4 24,3-3-8,-1-2-16,-4-2 0,-15-1-10768</inkml:trace>
  <inkml:trace contextRef="#ctx0" brushRef="#br0" timeOffset="-91201.71">12062 3045 4216,'0'0'0,"0"0"0,-3-2 0,3 2 88,-4-1 0,4 1-88,0-3 0,0 3 128,-3-2 0,3 2-128,-5-4 0,5 4 536,0-3 16,0 3-552,0 0 0,0 0 624,0 0 16,0 0-640,0 2 0,0-2 584,0 13 0,-3 2-584,3 7 0,3 6 456,2 7 8,-5-2-464,3-4 0,-3 0 416,-3-3 0,-2-1-416,5-1 0,-2 1 376,1 0 8,1-3-384,0 1 0,0 1 360,0-3 8,0 0-368,0-2 0,1-2 328,-1-5 16,-1 1-344,1-1 0,-4-2 312,0-2 8,0-1-320,2-4 0,-1 2 248,0 1 8,-2-3-256,-2 2 0,-3-1 256,3-1 0,-4 0-256,3-3 0,-3 0 248,-1 0-8,-2-6-240,0 0 0,1 0 248,-2-5 16,3 0-264,4-3 0,3-3 240,3 2 8,-1-3-248,3 1 0,-2 5 232,2-5 0,2 5-232,-2 2 0,3 3 208,-3 0 0,5 0-208,2-1 0,8-4 176,0-2 15,4 0-191,0 1 0,0 1 152,3 1 0,-3-3-152,1-1 0,2 2 120,-2-1 8,0 2-128,3-3 0,0 2 144,2-2 0,-4 3-144,-4-1 0,-6 1 160,1-1 0,-4 1-160,3 2 0,0 3 144,0 1 0,-5 1-144,-2 2 0,-4 3 80,0 0 8,0 0-88,0 0 0,0 0 32,0 0 16,-3 3-48,0-2 0,3-1-13631</inkml:trace>
  <inkml:trace contextRef="#ctx0" brushRef="#br0" timeOffset="50944.24">3676 3212 6728,'0'0'0,"0"0"0,-4 0 0,0 0-232,4 0 0,-3 0 232,3 0 0,0 0-4704</inkml:trace>
  <inkml:trace contextRef="#ctx0" brushRef="#br0" timeOffset="50975.48">3646 3221 6728,'0'0'0,"0"0"0,0 0 0,0 0 408,2 0 0,1 0-408,0 0 0,1 0 776,3 3 0,0 2-776,10-5 0,1 0 632,7-4 8,-4 4-640,3 0 0,-3 0 528,0 0 0,4 0-528,6 0 0,1 0 456,3 0 16,-1-1-472,2-2 0,-7-1 320,-1 1 16,0 1-336,-7 0 0,-1-2 328,0 0 16,-1 2-344,-2-1 0,1 1 304,-5-1 8,-1 3-312,-1 0 0,-5-3 272,-3 1 8,-3 2-280,2-1 0,-2 1 184,0 0 8,0 0-192,0 0 0,0 0 96,0 0 0,0 0-96,-2 0 0,-1 1 48,-5 4 8,2-2-56,-5 2 0,11-5-11648</inkml:trace>
  <inkml:trace contextRef="#ctx0" brushRef="#br0">15 744 4312,'0'0'0,"0"0"0,-3 0 0,3 0 200,-3 0 8,3 0-208,-5 0 0,5 0 576,-3 0 8,3 0-584,0 0 0,0 0 640,0 0 8,0 0-648,0 0 0,0 0 496,3 0 0,-3 0-496,12-9 0,4-5 256,2-6 16,2 3-272,-2-1 0,4 1 248,-4 2 16,2-3-264,-2 1 0,-2 5 232,-1-2 0,2 3-232,1-1 0,1-1 200,1-1 8,-8 3-208,0 3 0,-4 1 176,-6 0 16,3 2-192,-5 2 0,0 3 160,0-2 8,0 2-168,3-3 0,-3 1 144,0 0 0,0 2-144,0 0 0,0 0 96,0 0 16,0 2-112,-3 3 0,-2 2 80,-1 3 0,-2 1-80,2 3 0,-1 1 64,0-2 0,-3 2-64,6-1 0,1-3 40,3-1 16,3 2-56,-3 0 0,3-2 40,-3 0 0,0 4-40,5 4 0,-2 4 32,1 1 0,2 0-32,1-4 0,3-2 40,-2-1-8,-1-1-32,-1 2 0,-2-3 24,2 0 16,-1 1-40,-2-4 0,-3 0 24,3-6 8,-3 0-32,2 2 0,1-2 16,-3 3 8,0 1-24,0-1 0,0-1 16,-3-1 8,-2 1-24,2-4 0,-2 2 16,2-1 8,-2 3-24,-3-3 0,-6 2 32,1 2 0,1-5-32,1 2 0,-3-1 40,3-1-8,-2 0-32,-4-3 0,1 3 56,4-3 0,-2 0-56,-1 0 0,-2-3 48,4-1 16,-2 1-64,4 0 0,0-5 72,5 2 8,1 2-80,2 0 0,0 1 56,0-2 0,2 2-56,1-1 0,0-1 8,0 2 8,0 1-16,1-6 0,2 5 0,0-1 0,0-4 0,5 2 0,2 0-40,8 1 0,-6-3 40,1 3 0,-13 5-9504</inkml:trace>
  <inkml:trace contextRef="#ctx0" brushRef="#br0">50 1318 3000,'0'0'0,"0"0"0,0 0 0,0 0 16,0 0-8,0 0-8,0 0 0,0 0-2272</inkml:trace>
  <inkml:trace contextRef="#ctx0" brushRef="#br0">86 1303 3000,'0'0'0,"2"0"0,-2 0 0,4-3 192,0-1 0,7 4-192,0-7 0,5 2 304,5-2 0,-2 1-304,-4 1 0,0-2 304,3 1 8,-1 1-312,-2 3 0,-4 2 376,-1 0 8,3 2-384,2-2 0,-2-2 408,-1 2 16,2-4-424,0 1 0,2-2 344,-1 2-8,-2-1-336,-2 0 0,0 4 296,0 0 0,-1-2-296,0 2 0,1 0 248,-5-2-8,5 2-240,2-2 0,6-1 160,-4 0 0,1 1-160,1-1 0,-6-2 128,-4 2 8,-2 3-136,1 0 0,2 0 96,-3-3 8,3 2-104,-1-1 0,3 1 56,-3 1 8,4-3-64,-4 3 0,4-4 32,-2 1-8,-1 2-24,0 1 0,-3-3 8,3 0 8,-3 1-16,0 1 0,-1 1 0,-3 0 8,2 0-8,1 0 0,-2 0 0,3 1 0,-2 4 0,0-2 0,1-3-8,-1 3 8,3 2 0,-1-5 0,1 3-16,-1 0 8,1-2 8,2 2 0,2-3-16,-2 0-8,0 0 24,0 0 0,-1 0-16,0 0 0,0 0 16,-4 0 0,2 2-24,1 1 0,2 0 24,-2 0 0,-2-3-24,3 2 0,0-1 24,3-1 0,-2 0-40,2-1 16,1-1 24,0-1 0,3 0-48,-4-2 16,3-1 32,2 2 0,-1-3-32,6 3 16,-5-4 16,-4 3 0,0 3-16,-3-4 8,0 3 8,-4 2 0,-1 1-8,4 0 8,0-3 0,-2 3 0,1 0-16,2 0 16,-2 0 0,-2 0 0,1 0-8,0 0 8,-2 0 0,1 3 0,0 0-8,3-2 8,-5 2 0,6-3 0,-4 0-8,5 0 0,-1 0 8,3 0 0,-4 0-8,4 0 0,0-3 8,-3 2 0,0-1-8,-1 1 8,3 1 0,-3-3 0,1 3-16,0 0 16,-2 0 0,-3 0 0,1 0 0,0 0 0,-1 0 0,0 0 0,1 0 0,-4 0 0,3 0 0,0 0 0,-1 0 0,1 0 0,-3 0 0,2 0 0,1 0 0,2 0 0,-2 3 0,0-2 0,1 2 0,3 0 0,3 0 0,1-3 0,0 2 0,3-2 0,0 0 0,3-2 0,-17 2-6336</inkml:trace>
  <inkml:trace contextRef="#ctx0" brushRef="#br0">425 968 3912,'0'0'0,"3"4"0,-3-4 0,0 3 96,2-3 0,-2 4-96,3-1 0,0 2 344,-1-5 8,0 2-352,1-2 0,4 0 432,-4 0 8,4-2-440,4-3 0,6-2 480,0 0 16,2-3-496,-1-4 0,-8 2 456,4 1 16,-4-4-472,1 2 0,-3-2 384,-2-2 8,-2 1-392,2 1 0,-2 1 432,-1-2 8,1 4-440,-4-2 0,0 6 496,0 1 8,-4-1-504,1 6 0,3-4 432,-4 1 8,1-1-440,0 2 0,1-1 376,-3 2 0,0-2-376,-4 5 0,1 2 304,-2 1 8,3 5-312,-5-1 0,2 7 248,0 3 0,-1-1-248,0 1 0,5-2 128,1-1 0,2-2-128,0 1 0,0-2 56,-1 0 0,4-4-56,-3 4 0,3-4 0,0-1 0,3 1 0,1 1 0,-4-8-10000</inkml:trace>
  <inkml:trace contextRef="#ctx0" brushRef="#br0">440 878 2504,'0'0'0,"-2"7"0,2 1 0,0-8-1888</inkml:trace>
  <inkml:trace contextRef="#ctx0" brushRef="#br0">485 771 3000,'0'0'0,"0"3"0,-4 2 0,4-5-2256</inkml:trace>
  <inkml:trace contextRef="#ctx0" brushRef="#br0">737 450 4312,'0'0'0,"-3"0"0,0 0 0,-1 0-8,3 0 0,-1 0 8,2 0 0,-4 0-80,4 0 0,-3 0 80,2 0 0,-3 5 136,1 4 8,-2 2-144,0 4 0,0 6 384,0 0 8,0 1-392,-1 3 0,1-4 496,-1 3 8,0-1-504,1 3 0,-2 2 480,1 5 16,1-4-496,2 1 0,3-3 400,3 0-8,-1 1-392,1-8 0,0-2 368,0 1 0,1-7-368,3 2 0,-3-4 328,2 1 8,2-3-336,3-3 0,-4 0 256,1-2 8,4-1-264,-1 1 0,3-3 264,-3 3 0,3-3-264,-4-3 0,1 3 248,0-5 0,2 2-248,-3-2 0,1 0 232,0-7 0,0 5-232,-1-3 0,4-4 184,2 2 0,-1-5-184,-1 2 0,-3 0 176,-3-2-8,-2 2-168,-2-2 0,-1 2 152,0 0 8,-3 2-160,2 0 0,-4 4 136,-1 1 0,-1 1-136,1 0 0,0 1 120,-2 1-8,2 1-112,0 1 0,0 0 96,1 3 16,-1 0-112,0 0 0,0 0 64,-2 4 8,-4 5-72,-1 1 0,-2 9 48,2-1 8,0 2-56,5 0 0,3-1 40,-1 1 0,3-2-40,0 0 0,0-6 40,0 2-8,3-3-32,-3-1 0,2-2 32,-2-1-8,0 0-24,4 0 0,-3-3 16,6 2 16,-4 2-32,4-5 0,1 2 8,-1-1 8,2-1-16,-2 0 0,1 0 8,1-3 8,-1 0-16,3 0 0,-4-3 8,3-3 8,-2-1-16,2-3 0,3 1 8,-1-2 0,2 2-8,-4-4 0,-3 3 16,0-1 0,-1 0-16,-2 3 0,2 1 8,-1 4 16,-2-4-24,1 4 0,-4-2 16,0 2 0,3-1-16,-3 4 0,0-2 8,0 1 16,0 1-24,0-4 0,0 4 0,0 0 8,0 0-8,0 0 0,0 0 0,0 4 8,4-1-8,-4 4 0,3 1 0,-2 2 0,2 0 0,3-2 0,-1 3 0,3-3 0,1-1 0,-2-2 0,0 1 0,3-4 0,-2 3 0,-1-2 0,0 1 0,2-4 0,-1 0 0,3 0 0,0-4-8,-1 1 8,3-2 0,2-2 0,0-3-8,1-1 8,-2-3 0,0 3 0,-2 2 0,-2-3 0,-1 2 0,-2-1 0,1 2 0,-2-5 0,-1 2 0,-2-2 0,-3 1 0,0 0 0,-3 1 0,0 0 0,1 5 0,-1-1 8,-3 1-8,-2 4 0,1-3 0,-4 2 8,4 1-8,-6 3 0,2 3 8,-6-2 0,6 2-8,1 3 0,-1 2 16,3-1 16,3 3-32,0 4 0,2 2 24,-3 2 0,2-4-24,1 3 0,-1-4 16,3 0 0,-2 1-16,0-1 0,3-5 0,3-1 8,-3 1-8,3-5 0,-2 2-8,3-1 8,-1 3 0,4-4 0,-1-3-80,-1 1 8,2 2 72,5-3 0,-12 0-10368</inkml:trace>
  <inkml:trace contextRef="#ctx0" brushRef="#br0">1358 856 5920,'0'0'0,"3"2"0,-3 1 0,0 1-32,0 6-8,5-3 40,-2 1 0,0-3-152,-1 0 0,0 0 152,4 0 0,-2 3 40,3-3 0,-4 1-40,1-3 0,2 2 336,2-2 0,-3 0-336,3 1 0,0-4 488,3 3-8,-5-3-480,2 2 0,-4-2 440,2 0 0,2-2-440,2 2 0,3-3 264,4 3 8,-6-4-272,-1 1 0,-10 3-6520</inkml:trace>
  <inkml:trace contextRef="#ctx0" brushRef="#br0">1744 715 6520,'0'0'0,"0"-1"0,0 1 0,0 0 24,0-2-8,0 2-16,0-3 0,3 3 8,-3-3 8,3 3-16,-3 0 0,0-2 88,0 1 8,4 1-96,-4 0 0,0 0 184,3 0 8,-3 0-192,4 0 0,-4 0 248,3 0 16,-3 1-264,1 4 0,2-2 264,-3 2 16,3-2-280,-3-2 0,3 1 232,-3-1 16,2 3-248,1-4 0,-3 0 176,0 0 8,0 0-184,0 0 0,0 0 144,0 0 8,0 0-152,0 0 0,-5 0 152,2 0 8,0 0-160,-1 0 0,-6 0 168,0 0 0,2 0-168,1 0 0,4 3 128,-4-2 8,7 1-136,-3-2 0,3 0-7696</inkml:trace>
  <inkml:trace contextRef="#ctx0" brushRef="#br0">1729 696 7328,'0'0'0,"0"2"0,0-2 0,0 3 0,0-3 0,0 2 0,0-1 0,0 1 0,0 1 0,0-3 0,-3 3 0,0-3 360,-1 2 0,4-1-360,0 4 0,0-2 568,4 5 8,-4-4-576,0 2 0,0-3 520,3 4 8,-3 1-528,3-1 0,2 5 304,-3-5 8,3-1-312,1 2 0,-6-8-8152</inkml:trace>
  <inkml:trace contextRef="#ctx0" brushRef="#br0">1729 923 8936,'0'0'0,"0"0"0,0 0 0,0 0 0,0 0 8,0 0-8,0 0 0,0 0 40,0 0-8,0 0-32,0 0 0,0 0 208,0 0 8,0 0-216,0 0 0,0 0 232,0 0 0,0 0-232,0 0 0,0 0 224,0 0 8,0 0-232,0 0 0,0 0-7776</inkml:trace>
  <inkml:trace contextRef="#ctx0" brushRef="#br0">1768 952 2208,'0'0'0,"0"1"0,0 1 0,0 1 32,0-3 16,0 2-48,0-2 0,0 3 72,0-3 8,0 2-80,0 1 0,0-3 80,0 4 8,0-4-88,0 0 0,0 0 80,0 3 0,0-3-80,0 4 0,0-4 216,0 1 0,0 1-216,0-1 0,3 3 384,-3-4 8,3 2-392,-3-2 0,0 0 424,0 0 16,0 0-440,0 0 0,0 0 456,0 0-8,0 0-448,0 0 0,0 0 512,0 0 0,0 0-512,0 0 0,0 0 496,0 0 16,0 0-512,0 0 0,-3 0 472,0-2 0,0 2-472,2-4 0,1 4 336,-3 0 0,3-1-336,-4-1 0,4 2-7056</inkml:trace>
  <inkml:trace contextRef="#ctx0" brushRef="#br0">2468 886 5720,'0'0'0,"0"0"0,0 0 0,0 0-104,0 0 8,0 0 96,0 0 0,2 0-256,-2 0 16,3 0 240,2 0 0,5 0-248,2 0-8,7 0 256,2 0 0,-2-1-24,1 1 0,1-3 24,-1-1 0,-5 4-8,-2 0 0,1 0 8,-6-2 0,-8 2-3344</inkml:trace>
  <inkml:trace contextRef="#ctx0" brushRef="#br0">2502 731 1200,'0'0'0,"0"0"0,0 0 0,0 0 304,0 0 0,0 0-304,0 0 0,0 0 776,0-3 0,0 3-776,0 0 0,0 0 672,0 0 8,0 0-680,0-5 0,0 5 568,0-3 16,0 3-584,3-3 0,-3 3 344,6-5 8,-6 5-352,11-6 0,-11 6 280,18-5 8,-18 5-288,19-3 0,-19 3 320,18 5 8,-18-5-328,13 6 0,-13-6 312,6 3-8,-6-3-304,3 5 0,-3-5 296,5 6 8,-5-6-304,3 12 0,-3-12 248,0 24 8,0-24-256,-11 31 0,4-13 208,-5 2 8,4-3-216,0-3 0,1 2 200,0-6 8,-3 0-208,2 1 0,1-2 160,4-3 16,-3 2-176,1-4 0,2 3 152,0 0 8,1-2-160,1 1 0,-1-1 128,2 0 0,-2-1-128,2-1 0,0 1 120,0-3 0,2 2-120,1 1 0,5-2 88,0 1 0,-1 2-88,4 0 0,2 1 88,1-3 16,-1 1-104,3-4 0,1-3 64,-4 0-8,1 2-56,-3 1 0,-3-3 24,-1 3 0,0-3-24,2 1 0,-1 2 0,-2-3 0,2 0 0,-1 0 0,-4 1-48,0 0 8,-1-3 40,1 2 0,-3 3-8944</inkml:trace>
  <inkml:trace contextRef="#ctx0" brushRef="#br0">2904 975 4616,'0'0'0,"5"-3"0,-3 3 0,3-4 32,0-1-8,3 0-24,3-3 0,-4 1 64,3-3 8,-3 3-72,1-1 0,-2 0 160,1-2 16,1 3-176,-6-4 0,-2 0 312,3-1 0,-3 1-312,0 3 0,0 1 408,-3-2 0,1 1-408,-3 0 0,2 0 376,-4 1 0,-3-1-376,3 2 0,3 5 328,-3-4-8,0 3-320,4 2 0,-5 2 280,2 3 0,1-3-280,0 6 0,-2 3 208,-5 1-8,2 1-200,4 1 0,1 1 168,2 0-8,3 2-160,0-2 0,0-2 80,3 3 8,0-2-88,2-2 0,-2-4 48,-1 1 8,3-2-56,2-3 0,-4 2 24,5-1 0,1 1-24,-1-1 0,3-2 8,3 1 16,-4 2-24,1-4 0,-1 0 8,0-1 0,-2-1-8,1-1 0,-1-3 8,0 1 8,-1-1-16,2-2 0,-1 1 32,-1-3-8,0 3-24,1-3 0,-6 1 32,3-2 8,0 1-40,3-3 0,-2-1 56,-1-2-8,1 2-48,-6 4 0,1 0 80,2-4 16,-3 5-96,0 0 0,0 1 96,0 1 16,0 2-112,0 1 0,0 1 96,0-1 8,4 2-104,-4-3 0,0 3 80,0 0 16,0 0-96,0 3 0,0 0 48,0 5 8,0 3-56,0 4 0,0 3 40,0 0 0,0-1-40,0-2 0,0-5 32,0 2-8,0-9-24,0 4 0,3-2 8,-2-1 8,2 2-16,3-3 0,-3 2 0,2-2 8,0-2-8,0 2 0,2 0 0,-4-3 0,0 3 0,5-3 0,-4 0 0,0 0 0,5-6 0,2 2 0,3-4 0,1-3 16,-2 1-16,0-1 0,-5 3 8,0 0 0,-2 3-8,-2 1 0,0-2 16,-4 1 0,3-1-16,-3 3 0,3 1 32,-3 2-8,1 0-24,2-3 0,-3 3 16,0-3 8,0 3-24,0 3 0,0 0 16,0-1 8,3 1-24,-3 0 0,3 3 16,2 3 16,-2 2-32,3 2 0,2-2 8,0-1 8,-1-2-16,1 0 0,0-1 8,0-1 0,-2-2-8,1-1 0,1 1 0,1-4 8,-1 1-8,-3 2 0,0-3 0,-2 4 0,1-4 0,4-4 0,-5 4 0,1-4 16,0 0-16,2 2 0,-3-3 0,-3-1 8,2-1-8,-1-1 0,-1-2 16,0-5 8,-1 6-24,-4-4 0,-3 3 48,-1-4 0,-1 3-48,-3 2 0,0 1 56,-1 0 8,1 0-64,2 1 0,3 3 32,6 4 0,-1 0-32,1 0 0,2 0 16,-3 0 8,3 0-24,-2 0 0,2 0 8,0 4 0,0-1-8,0 4 0,2 1 0,-2 2 8,5-3-8,0 1 0,3 0 8,3-1 8,2 3-16,-2-6 0,-3 1 40,0 1-8,5-4-32,4-2 0,-2 0 48,4-2 0,-1-3-48,-1 4 0,-4-1 40,-1 2 8,-5-3-48,1-1 0,-8 4-8944</inkml:trace>
  <inkml:trace contextRef="#ctx0" brushRef="#br0">4076 893 3616,'0'0'0,"0"0"0,-5 0 0,5 0 304,-2-3 0,2 3-304,-3 0 0,3 0 640,-4 0 8,4 0-648,-3 0 0,3 0 744,0 0 8,0 0-752,0 3 0,0-3 608,-3 10 8,3-10-616,-7 29 0,6-8 384,-3 5 0,2 0-384,2-2 0,-3-3 288,3 4 0,3-1-288,-1-1 0,-2 0 272,4 1 0,-3-2-272,2-2 0,1-2 272,-1-1 0,0-7-272,1-3 0,-4-2 224,3-2 8,-3 0-232,2-3 0,-2 0 200,0 0 0,0 0-200,0 0 0,0 0 168,0 0-8,0 0-160,0 0 0,0-3 168,0 1 0,0 1-168,3-4 0,-3 0 144,0-4 0,2-2-144,-2-10 0,3-2 152,-3-4 16,3 1-168,2 0 0,2 2 168,-1 0 8,5 1-176,-3 1 0,0 0 168,0 4 0,0 1-168,-1-1 0,3 3 144,0-2 0,1 2-144,-1 0 0,1 1 160,0-1 0,0 1-160,-1 2 0,0 2 120,1-1 8,0 4-128,-5 4 0,1 0 88,1 3 0,0 0-88,1 3 0,-5-3 72,3 1 0,-4 2-72,4 0 0,-2 0 56,0 2-8,3 2-48,-5 2 0,0 3 48,1-1 0,-4 1-48,0 1 0,0-1 32,-4 1 8,1 2-40,-5 0 0,3 2 24,-3-4 8,-2-1-32,3 2 0,0-6 32,1 0 0,1-1-32,-3-1 0,2-1 40,2 1-8,1-5-32,-4 2 0,4 1 8,-1-4 16,-2 0-24,1 0 0,2 0 0,-2 0 8,0-4-8,2 4 0,2-3-8,-2 2 0,0 1 8,-1-4 0,3 4-112,1-2 8,0 1 104,1-3 0,-1 4-11200</inkml:trace>
  <inkml:trace contextRef="#ctx0" brushRef="#br0">4564 890 4512,'0'0'0,"-1"3"0,-3-1 0,2 6-56,-6 2 16,2 1 40,1-2 0,-1 1 176,2-1 8,1-1-184,3 0 0,-4-4 488,4 3 16,4 1-504,-1-4 0,1 2 504,2 2 8,-1-4-512,1 2 0,2-3 512,-4 1 8,2-3-520,1 1 0,1-2 464,1-2 16,2 1-480,-1-3 0,1 1 384,-5 0 0,2-1-384,0-2 0,-1-2 320,-1 1-8,-1-5-312,0 0 0,3-4 320,-1 1 16,0 1-336,-4 3 0,-3 4 280,0 0 0,0 4-280,0-5 0,0 2 256,0 1 0,0-2-256,-3-1 0,-4-1 240,0 0 0,-1 1-240,3 2 0,0-2 224,2 6 8,-2 2-232,0-3 0,0 1 184,2 1-8,0 1-176,0 1 0,-2 4 128,-1 1 8,-2 2-136,2 0 0,5 3 96,-2 1 0,0 0-96,3 2 0,3-4 72,0 2 0,-2 2-72,2-3 0,4 0 48,-3-4-8,2 3-40,2-2 0,-4-4 32,6-1-8,-3 2-24,-2 2 0,3-5 8,0 1 16,-1 2-24,3-5 0,-3 3 0,-1-3 8,5 0-8,-4 0 0,5-3 0,1 0 0,-3-2 0,2-2 0,2-3 0,0 3 8,0 0-8,1-7 0,-2 2 0,-2-2 8,-1 1-8,3 1 0,-3-3 0,-1 1 8,1 0-8,-6 0 0,2 2 0,-4 2 8,3 2-8,-5 2 0,0 5 8,3-2 0,-3 3-8,0-3 0,0 1 8,0 2 16,0 0-24,0 0 0,0 0 16,0 0 0,0 2-16,-5 4 0,-3 3 16,1 3 8,-4 3-24,5 0 0,1 0 8,2 2 0,-1-4-8,2 2 0,0 1 8,2 1 0,2-5-8,0 1 0,-1-9 0,2 3 8,-3 1-8,3-4 0,-1 5 0,-1-1 8,4-1-8,-2 0 0,0-4 0,2 2 16,0 2-16,0-5 0,0 3 0,3 0 8,-3 0-8,1-2 0,-3-3 0,1 2 8,3-2-8,-3-2 0,2-1 8,-3 0 0,5-1-8,0-3 0,2 0 8,1-1 8,-3-2-16,2-3 0,3 0 24,-3-4-8,0 5-16,-2-4 0,0 1 32,-1 1 8,1 2-40,0 2 0,-1-5 32,1 5 8,-1 1-40,-4 3 0,-3 3 56,3 1-8,-3-1-48,1 3 0,-1-3 56,0 3 8,0 0-64,0 0 0,0 0 48,0 0 0,0 0-48,0 0 0,0 0 48,0 0-8,0 0-40,0 6 0,-1 4 48,-2 3 0,0 1-48,3 1 0,0-2 32,0 3 16,0-2-48,0-4 0,0 0 24,0-1 8,3-6-32,-3 4 0,3-2 16,-3-1 0,1 2-16,2 2 0,0-5 16,0 4 8,1-2-24,0 0 0,-1-1 8,2-3 8,1 2-16,-2 1 0,3-4 8,-4 0 8,1 2-16,1-2 0,0-2 16,-2 2 8,5-4-24,1 0 0,2-7 8,4 1 0,-1-1-8,-5 1 0,3-2 8,1 5 8,-3-3-16,0-1 0,2-1 24,-2 1-8,-2 2-16,-2 1 0,-2 4 16,-1-1 0,-3 0-16,3-2 0,-1 3 32,0 0-8,-1 4-24,2-2 0,-3 1 16,0 1 16,0 0-32,0 0 0,0 0 16,0 0 8,0 0-24,0 3 0,0 1 24,0 4-8,-4-3-16,0 6 0,4 4 16,-3 1 0,3-1-16,-3-4 0,3-2 8,3 1 16,-3-3-24,3 1 0,1 0 8,0-2 8,-2-2-16,2 1 0,-3 0 8,2-1 8,-3-4-16,4 0 0,-4 0 8,3 0 8,-3 0-16,8 0 0,-6 0 0,3 0 8,3-6-8,2 1 0,-1-1 0,2 2 8,4-10-8,-3 0 0,2 2 8,1-3 0,-2-6-8,2-1 0,2-3 8,-3-1 8,0 0-16,4-4 0,-5 1 24,2-1-8,-1 1-16,0 3 0,-4 1 24,-2 2 8,-4 1-32,2 0 0,-6 4 24,0-4 16,0 10-40,-3-3 0,1 4 24,1 0 8,1 3-32,0 5 0,0-2 32,0 3-8,0-1-24,0 1 0,0 1 16,0-1 16,-2 2-32,2 2 0,-2 4 16,-1 1 8,-2 19-24,0 1 0,-3-1 24,4-2-8,0 10-16,-2-4 0,1 2 16,2 3 8,3 0-24,0-2 0,0 1 32,2-3-8,1-5-24,0-3 0,0-1 40,-3 1-8,3-6-32,-3 2 0,1 2 32,2-3 0,1-7-32,-1-4 0,-3 1 40,5 0-8,-2-2-32,-3-4 0,2 2 47,-2 1-7,0-5-40,0 0 0,0 0 40,0 0-8,0-4-32,2-1 0,-1-2 40,1-4-8,1-9-32,-3 1 0,0-2 16,0-1 16,-5 0-32,2-2 0,1-2 0,-1 1 0,-2 6 0,2 2 0,-1-1-8,1 2 0,2 10 8,1 0 0,-3 1-56,3 2 0,0 0 56,0-2 0,0 4-104,0 0 1,0 1 103,0 0 0,0 0-152,0 0 8,3 0 144,-3 1 0,4 0-104,0 4 0,4-2 104,-3 2 0,3 1-48,-1-3-8,-1 1 56,2 1 0,-2-2-24,2-1 0,-5 0 24,1 0 0,2-1-16,-3 2 0,2-3 16,-2 4 0,-1-4-16,1 0 0,-1 0 16,1 0 0,-1 0-24,0 0 8,-2 0 16,3 0 0,-3-4-80,5 4 0,-5-6 80,0 2 0,0 4-11584</inkml:trace>
  <inkml:trace contextRef="#ctx0" brushRef="#br0">4594 859 5520,'0'0'0,"0"0"0,0 0 0,0 0-4152</inkml:trace>
  <inkml:trace contextRef="#ctx0" brushRef="#br0">5010 502 7832,'0'0'0,"-3"-2"0,1 2 0,-1 0 0,3-3 0,-3-2 0,-1 3 0,-3-3-8,-1 2 8,6-2 0,2 0 0,-3 2 200,1-2 8,2 2-208,0 0 0,2 2 368,1-3 8,-3 4-376,2 0 0,2 0 456,0-3 0,3 3-456,0 3 0,8-1 400,4 1-8,-5 0-392,-1 0 0,-13-3-8016</inkml:trace>
  <inkml:trace contextRef="#ctx0" brushRef="#br0">6085 903 3408,'0'0'0,"0"0"0,0 0 0,0 0 24,0 0 16,0 0-40,1 0 0,-1 0 16,3 0 0,-3 0-16,7 0 0,-7 0 184,7 3 0,-7-3-184,16 0 0,-16 0 472,29-6 0,-29 6-472,27-14 0,-27 14 592,22-15 8,-22 15-600,15-18 0,-15 18 560,16-32 0,-8 17-560,-2 2 0,-1 0 496,1 3 8,-4 1-504,-1 2 0,1 2 432,1 0 0,-3 2-432,0 0 0,0-3 360,-5 2 8,2-1-368,3 2 0,-3-2 304,-3 5 0,1 0-304,-2 0 0,0 2 240,0 2 8,-4 6-248,-2-3 0,-6 6 176,3 2 16,1-1-192,2 2 0,3-1 160,2 2 8,1-3-168,1 0 0,2 5 120,4-4 8,0 0-128,0 1 0,-3-4 88,3 2 0,0-6-88,0 0 0,3-3 56,0-1 8,1 3-64,1 1 0,3-1 40,0 4 8,-1-5-48,3 1 0,0 0 24,1-3 16,-3-3-40,-1 2 0,-2-3 24,3 4 0,-1-4-24,-2 0 0,0 2 24,3-2 0,-4-2-24,2 2 0,2-4 24,1 1 8,2-2-32,2-5 0,2 0 24,0-6 16,-1 2-40,0 2 0,0-1 32,-3-4 16,2 2-48,-3 0 0,1 2 48,-1-2 16,-2 4-64,0-3 0,1 0 64,-1 2 0,-3 2-64,0 2 0,-2 4 56,-3 4-8,0 0-48,0-2 0,4 1 48,-4 1 0,0 0-48,0 0 0,0 0 32,0 0 16,0 0-48,0 4 0,0 4 24,0 2 16,3 4-40,-3 1 0,0 3 24,0 4 0,4-6-24,-1 1 0,-3-3 24,3-1 0,-1 0-24,1-4 0,-3-2 16,2-3 0,1 2-16,-1-3 0,1 5 24,0-3-8,0-1-16,1-1 0,-1 0 16,0 0 16,-1-3-32,4 2 0,-3 0 24,0-2 0,2-2-24,-2 0 0,5-1 32,-3 0-8,5-1-24,0-7 0,2 1 16,1-5 16,-3 3-32,-1-1 0,1-2 32,2 1 8,-5 1-40,-1 1 0,-1 4 24,0 1 0,-3 0-24,-1 3 0,1 1 40,1-3 0,-3 4-40,0-1 0,0 3 40,0 0-8,0 0-32,0-3 0,0 1 24,0 2 0,0 2-24,0 1 0,0 0 16,0 0 8,0 2-24,0 6 0,0-1 8,0 5 0,0 0-8,3-1 0,-2 0 0,5-5 8,1-1-8,0 0 0,4-4 0,-3-4 0,2 3 0,0 1 0,5-1 0,-5 2 0,0-1 0,4-1 0,0 0 0,1-3 0,-2-3 0,1 1 0,0-1 0,-1 1 0,0-3 0,-3-2 0,0 4 0,2-9 0,-2 4 0,0-1 0,-1 1 0,-1 2 0,0-5 0,1 3 0,-4-2 0,1 0 0,-5-2 0,0-1 0,1 1 0,1 1 0,-1-3 0,-4 4 0,-1 1 8,1 0 0,1 2-8,0-1 0,-2 2 16,0 1 8,-5 2-24,2 2 0,1 1 16,2 0 8,0 1-24,-2 2 0,-1 3 32,2 2 0,-2 3-32,1-2 0,2 7 16,-2 0 16,3 2-32,-1 0 0,3-1 8,0 0 0,3-3-8,2 2 0,0-4 0,3-1 8,-4-2-8,2 1 0,1-3 0,0-2 0,-2 1 0,4 2 0,-1-4 0,2 2 0,-3-1 0,3-3 0,-2 2 0,5-4 0,-3 0 0,-2 0 0,0-4 0,-1-1 0,3-3 0,0 1 0,3-6 0,2 0 8,-1 2-8,0-5 0,-3 1 0,3-4 8,-11 14-8,1-3 0,-1-4 8,0 4 16,2-1-24,-3 1 0,0 1 16,-1 2 0,1-1-16,1 1 0,-3 2 16,3 1 8,-3 0-24,0 0 0,0 1 8,0 1 8,0 0-16,0 1 0,0 5 8,0-1 0,-3 7-8,3 4 0,0-5 0,3 3 8,-3 1-8,4 2 0,2-2 0,2-2 16,3-1-16,3 3 0,-4-5 0,5 1 0,5-1 0,1-3 0,1 1 0,1-4 0,3-2 0,2-1 0,-28-1-10696</inkml:trace>
  <inkml:trace contextRef="#ctx0" brushRef="#br0">7420 906 3112,'0'0'0,"0"1"0,-3 2 0,-1-3 168,3 3 8,-1-1-176,2 1 0,-3 0 312,3 2 0,-3 2-312,1 4 0,2 3 408,0-4-8,0 1-400,5-1 0,-2-2 320,0 0 16,4-2-336,4-2 0,0-1 280,0-1 0,2 0-280,-1-2 0,5-4 344,1 1 16,1-1-360,-4-2 0,2-7 416,-3 1-8,-2 4-408,0-6 0,-2-1 424,-1 1 8,-5-2-432,2 1 0,-4 2 464,-2-1 16,0-1-480,-2 1 0,-1 0 424,-2 2-8,-3-1-416,-3 3 0,-4-1 336,1 0 8,-4 3-344,5 1 0,-1 0 256,-2 1 16,3 1-272,0 5 0,3 0 216,0 0 8,2 5-224,4 1 0,-2 1 184,1 3 8,2 3-192,-3 4 0,1 3 136,2 6 0,3-1-136,-3 1 0,3-1 96,3 1 0,-3 2-96,3 0 0,0 1 72,-1-1 0,1 2-72,3 2 0,-3 1 64,5-1 8,-4 1-72,4-4 0,0-6 72,4 4 8,-2-7-80,-3 2 0,-1-4 80,-3-1 0,2-1-80,-5-2 0,3 4 96,-1-4 0,-1 3-96,1-1 0,1 2 152,-3-4 8,0 3-160,-3-6 0,0 1 200,-2-7 8,0 1-208,2-3 0,0-3 216,0 2 0,-1-1-216,-6 1 0,0 1 192,-3-3 16,1 0-208,-5-3 0,1-2 176,3-1 16,-3-2-192,1 1 0,3-6 192,-1 1-8,-1-3-184,0 0 0,-1-3 88,2-2 8,0 1-96,-1-2 0,3 2 40,3 3 8,1 4-48,1-3 0,6 2 16,3 4 8,0 1-24,1 3 0,-4 1 0,3 1 16,0-5-16,5 2 0,3-2 0,3 0 0,-2 0 0,4-1 0,2-1-16,2-2 16,1 2 0,-2-4 0,0 2-8,2-2 0,1 1 8,-2 1 0,8 1-24,0-3 8,2 2 16,-3-4 0,-3 1-40,1-4 16,0 1 24,-1 0 0,-2 4-40,-7-4 16,4 1 24,-5 2 0,-1 0-40,0 2 16,-3-1 24,0 1 0,2-2-16,-2 5 0,-1-4 16,-2 2 0,-4 1-24,-3 1 16,2 0 8,0 6 0,-2-2-8,-2 2 0,0-2 8,2 1 0,0 2-8,0 2 8,0 1 0,0-3 0,0 0-8,0 3 8,0 0 0,0 0 0,0 3 0,-3 0 0,-1 1 0,2 4 0,1 5 0,1-1 0,-3 5 0,3 1 0,0-4 0,3 1 0,1-2 0,2-2 0,2-2 0,3 1 0,-3-6 0,1 2 0,-5 1 0,1-4 0,3 2 0,4-1 0,-5-1 0,2-3 8,1 4-8,-2-4 0,0-4 0,-1 4 0,3-3 0,0-6 0,3 1 0,2-3 0,-1-1 0,-3-2 0,0-1 0,-1-3 0,-3 1 0,0 2 0,-3 2 0,0 1 0,-1-5 0,-3 2 0,2-1 0,-2 2 0,-2 2 0,2 2 0,-3 7 0,1 0 0,0-1 0,1 1 0,1 3 0,0 0 0,0 0 0,0 3 0,0 1 0,-3 2 0,-1 6 0,1 5 0,3 9 0,0 3 0,0-1 0,0-2 0,3-3 0,-3-2 0,4 0 0,-1 0 0,2 0 0,0 5 0,-2-1 0,2 5 0,-1 2 0,2 1 0,-1-1 0,1-1 0,-1-2 0,1-5 0,-3-1 0,2 2 0,1-3 8,-3-1 0,-1 0-8,0-3 0,1 4 40,0-2 0,-3 4-40,2-3 0,-2 0 80,2 5 0,-4-5-80,2-3 0,-2-2 120,-1-4 8,3-12-128,0 2 0,0 1 127,0-3 17,-3 0-144,0 3 0,2-3 144,-2 2 0,-11 0-144,0-1 0,-1-1 144,-3-1 0,-2-3-144,-1-4 0,3 1 144,-2-3 0,5-1-144,-2-3 0,5 1 160,0-2 16,4 0-176,3 0 0,3 1 144,-1-3 0,3 1-144,3 2 0,-1 0 104,3-1 8,3-2-112,1 3 0,3 0 88,2 2 8,2-2-96,1-1 0,1 5 16,1-2 16,-7 5-32,6-1 0,0 2 0,-3 1 8,2 0-8,-3-2 0,0-1-32,0-3 16,3 3 16,1-2 0,-18 10-13871</inkml:trace>
  <inkml:trace contextRef="#ctx0" brushRef="#br0">8658 890 2208,'0'0'0,"0"0"0,0 0 0,0 0 48,0 0 8,0 0-56,0 3 0,0-3 264,-7 10-8,7-10-256,-3 12 0,3-12 456,0 17 8,0-17-464,0 15 0,0-15 424,3 8 16,-3-8-440,4 8 0,-4-8 328,5 9-8,-5-9-320,11 7 0,-11-7 256,15 1 0,-15-1-256,17 2 0,-17-2 232,21-3 8,-21 3-240,15-4 0,-15 4 256,8 0 16,-8 0-272,9-3 0,-9 3 296,11-4 8,-11 4-304,10-10 0,-10 10 320,8-18 16,-8 18-336,8-19 0,-8 19 288,0-15 8,0 15-296,0-16 0,0 16 240,-2-19 0,2 19-240,-9-21 0,9 21 184,-9-30 0,9 30-184,-17-24 0,17 24 144,-20-11 8,20 11-152,-22-6 0,22 6 112,-14 0-8,14 0-104,-14 0 0,14 0 80,-7 1 8,7-1-88,-8 11 0,8-11 40,-3 17 16,3-17-56,0 20 0,0-20 24,3 22 16,-3-22-40,12 21 0,-12-21 16,20 11 0,-20-11-16,29 11 0,-14-4 8,5-4 8,-2 0-16,0-2 0,2-1 0,-3-2 0,1-3 0,-3 0 0,1 0 0,2 0 0,-1-5 0,-2-1 0,-2-5 0,-1 3 0,2-6 0,1 2 0,2-4 0,2-1 0,-1 1 0,1-2 0,-3 2 8,2 0 0,-3 0-8,-1 3 0,-5 3 16,-1 1 0,-2 2-16,-1 1 0,-5 1 48,0-2-8,-5 2-40,2 3 0,-5-3 88,2 2-8,0 1-80,1 3 0,-2 1 96,4 3 0,-5 0-96,2 0 0,2 0 104,0 3 0,-4 5-104,-2 3 0,2 9 104,-6 1-8,6 5-96,0 1 0,5 1 72,3 1 8,0 4-80,0 4 0,3 2 64,-1 4 0,1 0-64,0-1 0,-3-2 40,0-4 16,0 3-56,3-2 0,-3 0 32,2-2 16,1 0-48,3-9 0,2-2 48,0-5 0,0-9-48,-4 0 0,-1-2 96,-3-5 0,0-1-96,0-1 0,0 1 104,0-2 16,0 0-120,0-2 0,0 2 128,0-1-8,0-1-120,-5-1 0,0-2 120,-2-1 8,1-1-128,-2-7 0,-1-4 112,-2 0 16,0 0-128,4-1 0,2 5 112,0 0 0,0-3-112,2 5 0,3-1 96,0 1 16,0 4-112,0 2 0,0 3 88,-4 0 8,4 1-96,4-1 0,-3 0 64,2 1 0,4-1-64,-2 0 0,3 1 48,4 0 8,5-1-56,-3-4 0,1 3 32,5-4 8,-3 5-40,0-1 0,-5 4 0,-2-3 0,2 0 0,-1 0 0,-2 2-16,0-2 8,-2 3 8,-3-5 0,-4 5-10400</inkml:trace>
  <inkml:trace contextRef="#ctx0" brushRef="#br0">9646 913 2704,'0'0'0,"0"0"0,0 0 0,0 0-2032</inkml:trace>
  <inkml:trace contextRef="#ctx0" brushRef="#br0">9664 875 3712,'0'0'0,"3"-4"0,1-2 0,-1 0-8,4 0 8,1-5 0,0 4 0,2-4 200,3 1 0,-4-2-200,-1 6 0,-5-2 496,2 5 8,-2-3-504,0 1 0,1 1 464,2 0 16,2 1-480,-3 3 0,1 0 448,-3 3 0,2 1-448,0 0 0,3 7 376,-3 0 0,0 1-376,-2 4 0,-3 2 336,-3 1 8,0 2-344,1-3 0,-1 0 272,1-1 16,-3 1-288,4 1 0,1-8 256,1 3 0,1-2-256,1-1 0,-3-6 216,2-1 0,1 0-216,-1 0 0,4-4 192,-3 3 0,5 1-192,-2-4 0,5 3 176,1-3 0,1-3-176,2-1 0,-5 1 160,0-5 0,1-1-160,-4 1 0,-1 1 160,-1-1-8,1 0-152,-2 1 0,3-3 128,-2 3 8,-2 0-136,-1-4 0,1 1 120,0-1-8,1 0-112,-1-1 0,-3 2 104,2-1 0,1 0-104,-3 1 0,3 2 88,1 0 16,-1-1-104,1 3 0,-4 4 88,3-2 0,-3 1-88,1 2 0,1 1 56,0 0 8,1-2-64,-3 0 0,3 2 40,-2 0 8,2 0-48,0 0 0,0 0 24,0 0 8,2 2-32,0 4 0,3 0 16,-3 2 0,2 1-16,-2 2 0,0 2 8,0 1 8,-2-1-16,2-1 0,-2 2 0,-1-1 8,1-3-8,0 1 0,0-6 0,0 4 8,2-9-8,1 7 0,1-4 0,1 2 8,-2-3-8,1 1 0,0-1 0,-4 1 8,4-3-8,1 0 0,2 0 0,-2-3 8,5 0-8,-2 1 0,0-4 0,0-2 0,-2 5 0,2-9 0,-8 4 0,1-1 0,0 1 0,-1 2 0,-3-2 0,1 0 8,1-2-8,-2 0 0,-2 2 0,1-1 8,-5-2-8,1-1 0,-6 1 16,1-3-8,0 2-8,-4 2 0,-3 4 8,4 2 8,1 1-16,2 1 0,5 2 8,2 0 8,-1 0-16,3 2 0,-1 4 0,2 1 16,-3 3-16,3 2 0,3 5 0,-1 3 0,3-3 0,-2-4 0,-3-13-9592</inkml:trace>
  <inkml:trace contextRef="#ctx0" brushRef="#br0">10246 910 3912,'0'0'0,"0"3"0,-4-1 0,0 1 80,4 0 8,-3-1-88,3 4 0,-3-2 184,1 3-8,1 0-176,-1-2 0,2 1 176,0-1 8,0 4-184,0-6 0,0 2 200,0 2-8,0-5-192,2 3 0,1 1 264,0-1 0,0-2-264,2 1 0,1 2 360,-3-4 0,2 1-360,-1-1 0,1 2 432,-1-4 0,1 1-432,1 2 0,-3-3 416,2 0-8,1-3-408,2 2 0,-5-3 360,4 2 8,1-3-368,0-1 0,3 2 360,0-4 0,-1-1-360,-2 1 0,-2 0 320,1 1 16,-2-1-336,0 1 0,2 1 256,-2 2 8,-1-2-264,2-2 0,0 0 216,2-3 8,2-1-224,-2-1 0,2-1 168,5-1 8,-5 1-176,-3 2 0,1 3 152,-2 2 8,0 1-160,-1 1 0,-2 2 128,0 2 0,0-2-128,1-2 0,-1 2 104,-1 3-8,-1-3-96,-1 3 0,2-3 96,1 3 16,-3 0-112,3-2 0,-3 2 80,0 0 0,0 0-80,0 0 0,0 0 64,0 0 0,0 0-64,0 0 0,0 0 48,0 0 8,0 0-56,0 0 0,0 2 64,0 1 0,-6 2-64,1 1 0,-2 0 48,2 0-8,1 0-40,-3 0 0,3 2 48,-4 0-8,5 1-40,-2-1 0,0 0 48,0-1 8,2 1-56,-2-2 0,0 2 24,2-5 16,-3 4-40,1 0 0,2 4 32,0-3 8,0 1-40,1-1 0,-1-1 24,3 1 8,-3-1-32,2 0 0,-1-4 32,2 1-8,0 0-24,2 2 0,-1-1 16,2 1 16,0-1-32,0-1 0,1 2 16,0-3 0,-2-1-16,1 0 0,3-1 16,-3 1 16,5-2-32,-3 4 0,2-4 24,-2 0 16,3 0-40,2-4 0,3 4 32,0-3 8,0-1-40,-3-3 0,2 1 48,0-2 8,-1 0-56,-2 1 0,0 0 56,0 4 8,-1-6-64,0 4 0,2-6 72,-2 4 8,4-4-80,-5 3 0,4-3 80,-4 1 0,1 3-80,-3-1 0,-1 5 80,-2-3 0,1 1-80,-1-2 0,2 2 88,-4 2 8,3-3-96,-3 1 0,0 2 88,0-3 0,0 5-88,0 1 0,0-2 80,0-1 8,0 1-88,0 2 0,0 0 88,0-4 0,0 4-88,0 0 0,0 0 64,0 0 8,0 0-72,0 0 0,0 0 56,0 0 16,0 0-72,0 4 0,-3 4 48,-2 3 0,1 3-48,2 0 0,-1-3 32,0 1 8,0-3-40,1 2 0,2 0 24,2-5 0,-1 2-24,1-1 0,0 3 24,-1-2 0,2-1-24,-3 0 0,2 0 8,-1 1 8,2-3-16,2 1 0,-2-3 8,5 1 16,-6 1-24,1 0 0,-1-1 8,1 0 0,-1 0-8,1-2 0,-1 3 8,1-5 0,2 3-8,0-3 0,-1 0 8,0 0 0,3 0-8,-4-3 0,4-1 16,-2 1-8,1 3-8,2-7 0,1 2 0,-1-2 8,2 1-8,-5 2 0,3-4 8,-5-1 0,2 1-8,1 0 0,-2 5 8,-1-6 0,1 4-8,0-3 0,2 1 24,2-1-8,-5 2-16,0-2 0,1 0 8,-2 0 8,1 1-16,0-1 0,-1 0 16,1 1 16,-3 0-32,2 3 0,1-1 16,-3-1 0,3 1-16,-3 2 0,4-2 16,-4 1 8,1 4-24,1-1 0,-2 1 16,0-2 0,0-1-16,0 1 0,0 2 8,0 0 16,0 0-24,0 0 0,0 0 8,0 0 8,0 0-16,0 0 0,0 0 8,0 0 0,0 2-8,0 1 0,0-1 0,0 1 8,0 4-8,0-2 0,0 1 0,0 2 0,0-1 0,0 0 0,0 0 0,0-2 0,0 0 0,0 3 0,0-1 0,0-2 0,0 3 0,0-2 0,0 2 0,0-2 0,1 1 0,2-2 0,-3 0 0,3 0 8,-3 2-8,1-7 0,1 7 0,3-4 16,-2 2-16,-2-3 0,2 0 0,0 1 8,0 0-8,-1 0 0,1-1 0,0 1 8,0-3-8,-1 3 0,2-3 8,0 0 0,3 0-8,1 0 0,1-3 8,-1 0 8,3-2-16,-1-3 0,1 2 24,0-2-8,-3 5-16,0-4 0,-1 2 16,-2-2 16,5-2-32,-6 0 0,2 0 24,0-2 7,2 2-31,-4 1 0,2 0 32,-1-4 0,-2 9-32,0-5 0,-1 5 32,-1-3-8,0 4-24,1-1 0,0-2 16,1 4 16,-3-1-32,0 2 0,0-3 16,0 3 8,0-2-24,0 0 0,0 0 16,0 1 8,0 1-24,0 0 0,0 0 16,0 0 0,0 0-16,0 0 0,0 0 8,0 0 16,0 0-24,0 0 0,0 0 8,0 0 0,0 1-8,0 3 0,0-2 0,0 3 8,-3 1-8,1-3 0,0 2 0,2 1 8,0 2-8,0-5 0,0 4 8,2 1 0,0-1-8,1-1 0,-3 1 8,1 1 0,1 0-8,0-5 0,-2 5 16,1-5-8,1 1-8,1 1 0,-3 1 8,2-4 0,-2 3-8,2 2 0,-1-7 8,1 7 8,0-6-16,-2 2 0,3 1 8,-3-2 16,2 1-24,-1 2 0,4-2 8,-5-1 8,3 1-16,-3-3 0,2 3 8,1-3 0,0 1-8,0-1 0,0 0 8,2 0 16,-2 0-24,-2 0 0,2-1 16,0 1 0,3-3-16,2-2 0,-3 2 16,0 0 8,2-2-24,1-2 0,2 0 16,-5 4 0,0-6-16,1 1 0,0 0 16,0 1 16,1-1-32,0 0 0,-3 2 16,3-2 8,-2 1-24,1-1 0,-4 3 32,1 0-8,-1 2-24,0-1 0,-1 2 24,1 1 8,-2 1-32,2-4 0,1 4 16,-3-3 0,0 2-16,0 1 0,0 0 8,0 0 8,0 0-16,0 0 0,0 0 0,0 0 8,0 1-8,0 2 0,0 1 0,0-3 8,0 1-8,0 2 0,0-1 0,0 2 0,0-2 0,0 2 0,0 0 0,0-2 0,2 1 0,-1 1 0,3 1 0,-4-3 0,3 2 0,-3-1 0,1 0 0,0-1 0,2 0 0,-1 1 0,-2-1 0,3-1 0,-3 1 0,3 0 0,2-3 0,-2 2 0,1-2 0,4 3 0,1-3 0,-3-3 0,5 3 0,-1-2 0,0-4 0,2 1 8,-2-2-8,-1 0 0,0 3 8,2-4 0,-1 0-8,0 0 0,-2-4 8,1 4 16,-1 1-24,-3 0 0,1 1 8,-3 0 8,-2 3-16,1 0 0,-1 0 8,2 0 8,-3 1-16,4 2 0,-4-3 8,1 3 8,-1 0-16,0 0 0,0 0 0,0 0 8,2 0-8,-1 0 0,-1 0 0,0 3 8,3-1-8,-3 1 0,3 0 0,-3 0 8,2 5-8,-1-4 0,1 3 8,1 0 0,-3-4-8,3 2 0,-3-2 8,2-1 0,-1 3-8,1-2 0,-2-1 16,3 0-8,-1 1-8,-2 0 0,2 2 8,-1-2 8,1-1-16,1 1 0,-1 0 8,1 0 8,-1-2-16,1 1 0,0 0 8,1 1 16,-3-3-24,2 3 0,0-3 16,1 0 0,6-3-16,-3 0 0,-1-1 16,2 0 16,3-2-32,-3 1 0,-1-3 16,1 1 8,0-1-24,-2 3 0,2-3 32,-2 1-8,-1 3-24,-4 1 0,2 0 16,0 2 16,0-4-32,0 2 0,0 3 24,-1-3 16,1 3-40,-3-3 0,3 1 24,-3 1 0,2-1-24,-2 2 0,3 0 24,-1 0 0,-2 0-24,3 0 0,-3 0 16,2 0 16,0 2-32,-1 1 0,1 0 8,-2 0 8,5 5-16,-5-4 0,3 3 8,-1 0 0,3 1-8,-4-5 0,3 4 0,-2-1 8,1-2-8,-3-1 0,2-1 0,-1 1 8,2 0-8,2 0 0,-2 2 0,-2-2 16,8 0-16,2-1 0,1-4 0,3-1 8,4-5-8,-4 2 0,1-5 8,-3 2 0,2-3-8,0 1 0,-2 0 8,-1-3 8,-2 6-16,-4 1 0,1 0 8,1-1 16,-5 4-24,0 2 0,2-1 8,-3 1 0,-2 1-8,2-1 0,-1 2 8,1 0 0,0 0-8,-2 2 0,3 1 8,-3 0 16,5 4-24,-3 2 0,3 1 16,-4-2 0,1 0-16,0 0 0,1-1 40,-1 0-8,1 0-32,0 1 0,2-1 64,-2-1 0,-3-2-64,1-1 0,2-1 64,0 1-8,0 0-56,1 0 0,0 2 16,-1-5 0,0 3-16,2-3 0,-2 0 0,0-3 0,0 3 0,2-3 0,-5 3-14015</inkml:trace>
  <inkml:trace contextRef="#ctx0" brushRef="#br0">12573 850 1800,'0'0'0,"0"0"0,3-3 0,-3 3 368,0-5 0,0 5-368,3-2 0,-3 2 872,2-4 0,-2 4-872,0-1 0,0 1 664,0 0 8,0 0-672,-2 1 0,2-1 504,-12 17 0,12-17-504,-15 29 0,5-8 328,2 0 16,2 2-344,3-7 0,1 0 296,2-1 8,2-1-304,0-2 0,-1-3 264,-1-5 0,2 0-264,0-4 0,3 3 216,3 1 8,-1-1-224,6-3 0,1-3 192,5-1 0,-3 1-192,-1-5 0,-1-3 160,-2-2 0,-1-3-160,1 2 0,-4-1 120,0-2 16,-2 3-136,-1-2 0,-2 3 128,-3-1 8,-2 3-136,-1 0 0,0 3 160,-4-1 8,0 0-168,1-1 0,-4 2 184,-1-1 0,-2 1-184,-1 4 0,3 1 200,-2 0 0,3 3-200,-1 3 0,0 0 208,2 4-8,2 1-200,-1-1 0,1 5 192,0-3 0,3 2-192,0 1 0,1 1 88,-1 2 0,4-1-88,4 0 0,1-2 0,5-1 8,-2-3-8,-3-2 0,-5-6-9128</inkml:trace>
  <inkml:trace contextRef="#ctx0" brushRef="#br0">12791 372 5016,'0'0'0,"0"3"0,0 0 0,0-2 280,0 2 8,1 2-288,1 9 0,-1 7 696,3 7 16,-4-1-712,-4 0 0,1-2 592,1 0 8,-1 5-600,0 2 0,-2 4 400,-2-2 8,3 3-408,3 1 0,-4 0 392,2-1 16,1-2-408,2-3 0,2-3 368,1-3 8,2-5-376,-4-3 0,2-4 304,3-3 8,-3-4-312,2-3 0,0 0 256,-1-4-8,1 0-248,-2 0 0,4-4 192,-1 4-8,1-4-184,4-5 0,4-2 152,5-1 8,-5-5-160,-2 5 0,-1-6 136,-2 0 8,4-1-144,-4 4 0,-2 2 136,1-1 8,-1 1-144,-3 2 0,-5 0 120,0 3 8,2 1-128,-2 2 0,0 5 104,0 0 0,0 0-104,0 2 0,-2 0 88,-1-1 0,1 6-88,2 0 0,-3 8 72,1 3 8,2 4-80,2-5 0,1 2 56,-3-1-8,5-2-48,2-4 0,-2-5 40,3 1 0,2-6-40,-3 3 0,1-2 24,-1 0-8,4-3-16,0 2 0,4-4 0,2-1 0,-3-2 0,-2 0 0,-12 5-10440</inkml:trace>
  <inkml:trace contextRef="#ctx0" brushRef="#br0">12761 435 4120,'0'0'0,"1"-3"0,4-2 0,-5 0-168,3-7 8,-1 3 160,3 1 0,-5 8-2856</inkml:trace>
  <inkml:trace contextRef="#ctx0" brushRef="#br0">13046 590 7936,'0'0'0,"0"-2"0,-3 1 0,-2 1 32,5-3 0,-2 0-32,2 3 0,0 0 88,0-2 0,0 2-88,0-3 0,0 3 248,0-3 8,2 3-256,-2 3 0,3 0 232,-1-1 0,3 4-232,5 1 0,0 9 192,0 1-8,1 3-184,-3 0 0,-8-20-7144</inkml:trace>
  <inkml:trace contextRef="#ctx0" brushRef="#br0">13121 1065 6424,'0'0'0,"0"-3"0,0 3 0,0 0 16,0 0 0,0-5-16,3-3 0,-1-4 56,1-3 0,3-2-56,-2-5 0,4 2 280,0 0 0,-1-2-280,2 1 0,0-1 440,-1 2-8,-1 4-432,-1 2 0,-1-3 464,1 2 0,-2-1-464,3 6 0,-4 3 416,2 0-8,-3 2-408,0 3 0,-1 2 416,-1 0 8,0 0-424,2 0 0,-2 2 328,0 1 8,1 2-336,0 6 0,2 4 280,0 3 0,0 3-280,2 0 0,0-1 240,1 0-8,0-2-232,2-3 0,-2 0 176,1 2 8,1-4-184,-1-4 0,0-2 160,3-4 0,-5 2-160,0-3 0,-2 1 136,5 5 0,-3-3-136,1-1 0,1-1 152,1 0 0,1 0-152,-3-3 0,1 2 112,1-2 8,-1-2-120,-4-1 0,2-3 120,2 2-8,-3-4-112,-1 0 0,0-1 88,0 1 16,0-1-104,-1 1 0,-2-3 80,0-1 8,0 1-88,-2-3 0,-1 0 64,-5-1 8,3 2-72,1 1 0,1 1 56,0-3-8,1 4-48,-1 3 0,-1 2 48,1-1 0,3 2-48,-3-1 0,1 4 32,2 1 8,0 1-40,2 1 0,1 1 16,-3-3 8,2 0-24,3 3 0,2 1 8,3 4 16,3 1-24,0 1 0,1 2 8,0 2 0,1-5-8,-4 1 0,0-3 0,-2 1 8,1-5-8,0-1 0,1-2 0,-1-2 0,-3 2 0,0-3 0,1-1 0,0 0 0,2-3 0,2-3 0,3-2 0,1-1 0,-3-3 0,-1 3 0,-5 1 0,-2 1 0,1 1 0,-3-2 0,0 2 0,-3 5 0,-1-2 0,-1 1 0,0-4 0,1 2 0,-7-3 0,-1 3 0,-2-2 0,-1 0 0,2 3 0,1 6 0,2 4 0,0 2 0,3 3 0,-2 4 0,1 4 0,2 5 0,-3-3 0,1 4 0,3-4 0,0 2 0,2-1 0,2 2 0,0-2 0,3 1 0,1 3 0,-3-6 0,5-2 0,-2 0 0,3-1 0,0-4 0,2 1 0,1-6 0,-2-1 0,2 2 0,-4-6 0,-2 3 0,2-3 0,-3-3 0,5 3-8,-1-4 8,2 1 0,2-5 0,2-3 0,0 1 0,-1-1 0,-3-4 0,-3 2 0,0-6 0,-1 1 0,-4 0 0,2 4 0,0-4 0,-1 5 0,-4 1 0,0 4 0,0 4 0,0 2 0,0-1 0,-4 1 0,2 1 8,2 1-8,0 1 0,0 4 0,-1-3 8,-1 2-8,-3 4 0,2 6 0,1 0 0,0 5 0,2-4 0,4 0 0,-1-2 0,5 1 0,3-2 0,0-1 0,0-1 0,4-3 0,0 0 0,5-6-8,2-1 8,2-1 0,-1-6 0,-23 7-11160</inkml:trace>
  <inkml:trace contextRef="#ctx0" brushRef="#br0">15375 842 1200,'0'0'0,"0"0"0,0 3 0,0-3 768,0 2 16,0-2-784,0 3 0,0-3 440,0 3 0,0-3-440,0 5 0,0-5 360,-6 17 8,6-17-368,-6 20 0,6-20 256,-5 29 8,5-29-264,-3 26 0,3-26 168,1 15 16,-1-15-184,7 14 0,-7-14 152,6 8 0,-6-8-152,9 7 0,-9-7 208,8 3 0,-8-3-208,12 3 0,-12-3 248,13 0 8,-13 0-256,18-3 0,-18 3 280,20-8 0,-20 8-280,21-10 0,-21 10 232,22-21 16,-22 21-248,15-21 0,-15 21 248,5-22 8,-5 22-256,2-15 0,-2 15 288,0-15 0,0 15-288,0-17 0,0 17 264,-5-15 8,5 15-272,-6-11 0,6 11 296,-11-9 0,11 9-296,-15-9 0,15 9 296,-13-6 0,13 6-296,-18-2 0,18 2 192,-20 5 16,20-5-208,-18 7 0,18-7 128,-17 22 0,17-22-128,-10 21 0,10-21 24,-5 15 8,5-15-32,-3 12 0,3-12-8264</inkml:trace>
  <inkml:trace contextRef="#ctx0" brushRef="#br0">15514 972 4120,'0'0'0,"0"0"0,1 0 0,-1 0-128,2 3 0,-2-3 128,0 0 0,0 0 0,3 0 0,-3 0 0,3 7 0,-3-7 160,3 1 16,-3-1-176,8-1 0,-8 1 432,14-3 8,-14 3-440,18-4 0,-18 4 616,20-7 16,-20 7-632,22-10 0,-22 10 544,18-15 16,-18 15-560,21-19 0,-21 19 488,17-21 16,-17 21-504,16-25 0,-16 25 456,17-28 16,-17 28-472,13-22 0,-13 22 440,1-7 0,-1 7-440,2-7 0,-2 7 344,4-8 8,-4 8-352,3-3 0,-3 3 296,0-1 0,0 1-296,0 0 0,0 0 216,0 0 0,0 0-216,0 6 0,0-6 160,0 12 16,0-12-176,0 20 0,0-4 128,1 3 8,1-4-136,0 0 0,-1-2 80,1-5 16,1 1-96,-1-1 0,3-1 64,1 1-8,1-3-56,-2 0 0,4-1 48,-3-1 8,2 1-56,0-1 0,-1-2 32,1 3 16,0-4-48,-3 0 0,-1 0 32,1-4 16,3 1-48,-3 2 0,0-3 32,1 1 8,1-1-40,-1-1 0,1-3 40,3 0 16,-2-2-56,2-1 0,-1-2 56,-1 3 0,-1 0-56,-4 2 0,-2 1 72,-1 4 0,2-4-72,0 3 0,0 1 56,0 1 8,-1 1-64,1-1 0,-2 2 64,0 0 0,0 0-64,0 0 0,0 0 64,0 0 0,0 0-64,0 2 0,0 4 56,0-3-8,0 5-48,1-1 0,1 4 48,1 3-8,-3 0-40,3-6 0,-1 0 40,-1-2-8,2-2-32,2 1 0,1 1 32,0-4 0,-1 3-32,2 2 0,1-7 32,-3 3-8,0 1-24,1-4 0,1 1 16,1 1 16,0-2-32,-1-2 0,3 1 8,0-3 8,-2 1-16,1-1 0,1-4 16,4-2 0,-2 0-16,-4 2 0,-2 2 16,-5 1 0,2-3-16,0 5 0,1-1 8,-3 3 8,1-1-16,-1-1 0,1 3 16,-2-2 8,0-1-24,1 1 0,-1 2 8,0 0 8,0 0-16,2 0 0,-2 0 8,0 0 0,1 0-8,2 7 0,-3 0 8,1 4 8,1 3-16,0 1 0,3-2 8,3-1 0,-1 3-8,1-8 0,1-1 0,-3-1 8,2-2-8,0-2 0,-2 2 0,-2 0 8,3 0-8,0-3 0,4-3 0,-4 3 0,2-4 0,0 1 0,0-5 0,2 0 0,-5-1 0,2 1 0,1-4 0,-1 1 0,0 2 0,-1-2 0,-7 0 0,-4 0 0,1 4 0,0-3 0,1-1 0,2 0 8,-5-2-8,-1 0 0,-3 3 8,-1-1 0,1 1-8,-1-4 0,-3 4 16,1-1 0,2 3-16,4 3 0,-1 5 8,3 4 0,0-3-8,-2 6 0,0-3 0,1 2 0,2 2 0,-3 2 0,1 0 0,-1 4 0,3-2 0,1-1 0,2-5-32,2 2-8,1 0 40,0-5 0,-3-3-10944</inkml:trace>
  <inkml:trace contextRef="#ctx0" brushRef="#br0">16309 571 7232,'0'0'0,"0"-1"0,0 1 0,0 0 16,2-1 16,-2 1-32,0 0 0,0 0 192,0 0 16,0 0-208,1 1 0,1 5 464,-2 2 8,3 5-472,-3 9 0,0 6 520,0 6 8,0-3-528,0 3 0,0-1 496,0 2 8,2-7-504,1 1 0,-1-5 464,3-1 8,3-1-472,5-4 0,2-4 360,6 3 8,-1-4-368,5-6 0,1-4 208,4-4 0,-5-2-208,-1-5 0,-24 8-9560</inkml:trace>
  <inkml:trace contextRef="#ctx0" brushRef="#br0">16918 940 5824,'0'0'0,"2"0"0,-2 0 0,0 0 248,3 0 8,-3-3-256,5-2 0,5-4 8,3-4 0,4-4-8,-3-5 0,-2-1 288,4-1 0,-4-4-288,2 2 0,-2-3 360,2 0 8,-2 3-368,-1 2 0,-3 3 368,0 4 0,-1-5-368,3 4 0,-1-1 424,0 1 16,-3 3-440,-3-2 0,-3-1 400,-1 1 0,-2-2-400,-2 1 0,-4 0 352,0 0 0,2 4-352,0 0 0,4 5 296,0 4 0,1-2-296,1 5 0,-1 2 312,2 0 8,-3 0-320,-2 9 0,-2 1 248,0 3 8,-1 6-256,1 6 0,-1 4 216,2 7 0,0-1-216,1-2 0,3-1 192,0 0-8,0 1-184,2-1 0,0 5 160,2-2-8,0 1-152,0-5 0,3-8 120,4-1 16,-4-5-136,2 1 0,3-7 88,-4-2 16,1-2-104,-2-3 0,0-1 80,-2-3 8,2 0-88,5 0 0,0-3 88,2 2 16,0-5-104,0-2 0,2 0 88,-3-3 0,2-1-88,-3-1 0,0-4 88,-3 2 8,1-3-96,1 3 0,0 1 80,-4 4 8,0-1-88,-2 0 0,1 7 64,-3-3 8,-1 5-72,2 0 0,-1-1 64,-1 3 0,0-2-64,0 2 0,0 0 56,0 0 0,0 2-56,0 1 0,0 4 48,0 0-8,0 5-40,0 3 0,0 5 40,0 2-8,2 0-32,0-4 0,3-5 32,0-1 0,1-1-32,0-5 0,-2 2 24,1-7 8,1 3-32,2-1 0,-1 0 16,0-2 8,1 2-24,2-3 0,-5 0 24,4 0-8,1-4-16,-1 1 0,1-5 16,3 0 0,-3-3-16,0 1 0,2-3 24,-2-6 0,-1 4-24,-2 1 0,1 0 24,-3-3 8,1 5-32,-3 1 0,0 2 24,-1 3 16,-2 3-40,3-1 0,-3 1 24,0 1 8,0 0-32,0 2 0,0-3 40,0 3-8,0 0-32,0 0 0,0 0 32,0 0 0,0 0-32,0 5 0,0 4 32,0-1-8,0 4-24,0 4 0,0 2 24,0 3 8,1-1-32,1-3 0,2-1 16,-1-4 8,0 1-24,2-3 0,0 0 8,-2-6 8,4 2-16,-2 1 0,3-2 0,1 2 8,2-7-8,-5 7 0,2-6 0,-1 1 0,0-1 0,1 3 0,-1-4 0,-4-4 0,2 3 0,2-2 0,-2-1 0,3 1 8,1 3-8,0-9 0,1-1 0,0 0 8,1-1-8,-2 0 0,-4 0 8,3-1 8,-3-1-16,1 3 0,-2-4 24,-1 1-8,-3 0-16,0-2 0,0-2 24,-1 2 8,-4-2-32,-1 5 0,2 2 16,-3-1 7,0 1-23,-1-1 0,0 3 16,-1 0 16,0 1-32,-1 2 0,1 2 32,0 3 8,-1 0-40,-2 5 0,-1 2 32,3 4 8,1 1-40,0 1 0,-1-1 16,4 1 8,-1 1-24,4-2 0,3-1 0,0-1 0,0 0 0,0-2 0,1-4-16,2 3 0,1-6 16,0 3 0,2-2-160,-1 1 9,-1 0 151,2 2 0,-6-5-12240</inkml:trace>
  <inkml:trace contextRef="#ctx0" brushRef="#br0">17634 910 7136,'0'0'0,"0"3"0,0-1 0,0 1-8,2 0 8,-1 0 0,2 2 0,0-5-312,0 3 16,0-3 296,2 1 0,1 1-32,0 0 0,2 1 32,1-3 0,-1 0 16,2-3 0,0 1-16,4-1 0,-3 0 200,3-5 0,-1 2-200,1-2 0,-3 1 424,1 0 0,-4-1-424,0 1 0,-3 4 440,-1-5 8,2 2-448,0 1 0,1-1 448,0 3 0,1 1-448,2 2 0,0 0 456,4 0 16,-2 0-472,-2 2 0,0 4 512,-2-1 8,1 1-520,-1 1 0,-1-2 472,1 4 16,-3-1-488,0 2 0,-2-3 456,0 1 0,0 3-456,0-3 0,-1 2 480,1 3 0,-3-1-480,0-9 0,0 4 488,0-2 0,0-1-488,0-1 0,-3 0 424,0 0 8,0-3-432,1 2 0,-4 1 367,0-3 9,-2 0-376,-3 0 0,-1-5 240,-6 2-8,5-5-232,1 2 0,3-2 104,2 5 8,0-6-112,4 1 0,3 0 40,-3 4 16,1-7-56,2-3 0,0 14-13255</inkml:trace>
  <inkml:trace contextRef="#ctx0" brushRef="#br0">18403 994 4312,'0'0'0,"0"0"0,0 3 0,0-3 184,3 3-8,-3-3-176,2 0 0,-2 0 552,7-3 0,-7 3-552,8-5 0,-8 5 632,12-5 0,-12 5-632,20-15 0,-4 3 488,2 2 8,-2-3-496,-2-1 0,-4 1 304,1 3 8,0-5-312,-1 1 0,1-4 216,0 1 8,-3 1-224,0 2 0,-2 1 192,-1 0-8,-1 3-184,2-1 0,-1 1 160,-1 4 16,0 1-176,-1 2 0,-3 2 152,3-1 0,-2 1-152,1 1 0,-1-3 168,-1 3 8,0 0-176,2 0 0,-2 3 160,0-2 8,1 2-168,0 3 0,-1 4 160,0 5 8,0 4-168,0 2 0,0 1 152,-1-3 0,-2-1-152,0-1 0,2-6 144,1-1 8,1-3-152,-1 1 0,0-3 120,2 1 16,-1-3-136,2-2 0,0 3 120,0-1-8,-1 0-112,-1-2 0,3 2 104,-1-3 0,2 3-104,0-3 0,0 0 88,0 0 16,-2-3-104,3 0 0,0-1 80,1-3 8,0 0-88,2-1 0,1 0 80,0 1 8,1-3-88,-2 3 0,-4-1 96,-2 1 0,4 0-96,1-4 0,-1 3 88,1-2 0,-1 3-88,-1 0 0,-3 2 96,-1 3-8,-1-1-88,1 0 0,0 1 72,-1 2 0,-1 0-72,0 0 0,2 0 56,-2 0 0,0 3-56,0 4 0,0 5 48,-2 5 0,-1 2-48,0-1 0,1 3 24,2-3 0,0-2-24,0-1 0,0-2 24,0-3-8,2 2-16,-1-7 0,1 3 8,1-6 8,-1 1-16,2 0 0,-1 0 8,0 1 8,2-4-16,0 3 0,1-3 8,3 0 8,2-3-16,1-1 0,4-2 16,-1-5 0,-2 4-16,-1-5 0,-1 0 32,-2-4-8,-1 1-24,-1 1 0,-1 2 24,-1-1 16,0 2-40,0 0 0,0-1 32,0 1 16,0 1-48,-2 0 0,-3 0 40,2 6-8,-2-2-32,2 1 0,-2 2 24,0 3 8,0 0-32,0 0 0,0 0 8,0 0 8,0 0-16,0 2 0,0 2 8,0 4 0,0-2-8,0 2 0,0 6 0,0 0 8,0 1-8,0-1 0,0 1 0,1-2 0,1-2 0,-1-2 0,1-2 0,0-3 0,0 2 0,1-1 0,0 3 0,0 1 0,3-2 0,2 1 0,3 2 0,-1-2 0,0-1 0,-2-1 0,-3-1-8,0-3 8,0 2 0,-2-3 0,1 2-8,-3-3 8,1 4 0,0-4 0,3 0-8,1 0 8,-1 0 0,1-4 0,0 4-8,2-4 8,-1 0 0,1 2 0,0-3 0,0 2 0,-3-4 0,0 1 0,0 1 0,3-3 0,-2-1 0,-2 4 0,1 2 0,0-1 0,-1-1 0,-1 0 0,-1 0 0,-1 2 0,2 0 0,-3-1 0,2-4 0,0-1 8,-1 1-8,-1-3 0,0 4 0,0-3 8,0 2-8,0 2 0,0 1 8,0 1 16,-1-2-24,-3 1 0,-3-3 16,2 2 0,1 0-16,-3 0 0,0 0 24,-1-2 8,2 3-32,-1 0 0,-1 1 24,1 1 8,1-3-32,1 3 0,1 1 24,-1 2 8,1 0-32,0 0 0,1 0 40,0 0-8,2 2-32,-4 1 0,1 3 48,-3-3 0,4 1-48,0-2 0,1 1 40,2 0 16,0-1-56,2 2 0,-2 4 64,3 0 0,2 1-64,1 2 0,3-3 64,2-1 8,-1 0-72,0 0 0,0-6 80,-2 3 8,-1-4-88,1 3 0,2-3 72,3 0 0,-10 0-72,1 0 0,2 0 32,1 0 16,8-3-48,-4-2 0,4-2 8,1 4 0,-5-4-8,-2 3 0,-9 4-11664</inkml:trace>
  <inkml:trace contextRef="#ctx0" brushRef="#br0">18637 856 1704,'0'0'0,"0"0"0,-1 5 0,1-5-1288</inkml:trace>
  <inkml:trace contextRef="#ctx0" brushRef="#br0">19913 885 5320,'0'0'0,"0"0"0,0 0 0,0 0 144,0 0 8,0 0-152,-2 0 0,2 0 344,-5 5 0,5-5-344,-8 10 0,8-10 384,-14 13 0,14-13-384,-14 19 0,14-19 320,-9 28 8,9-28-328,-4 22 0,4-22 240,3 15 8,-3-15-248,7 8 0,-7-8 192,14 6-8,-14-6-184,25 4 0,-8-4 160,3-3-8,0 0-152,-2-1 0,-2-4 192,1-2 8,0-2-200,-2 2 0,-4-2 320,0 2 16,-2-4-336,-1-2 0,-2 3 440,2-5 0,-2 3-440,-5 4 0,-2 0 424,-1 1 0,-1 3-424,2-1 0,0 2 408,-1-5-8,-1 4-400,-2-1 0,0 0 384,-3 1 0,-1 0-384,0 4 0,1 3 336,-1 0 8,-2 3-344,-1 1 0,-1 5 288,-1 2 8,2 2-296,2 4 0,0 1 200,3 3-8,1-2-192,2 1 0,3-3 72,1 1 16,0 1-88,5-3 0,1-1 0,1 2 0,3-2 0,-1-5 0,-9-10-11304</inkml:trace>
  <inkml:trace contextRef="#ctx0" brushRef="#br0">20204 519 8336,'0'0'0,"-2"-4"0,0 4 0,1 0-32,-1-1-8,2-1 40,0 1 0,0 1 0,0-3 0,0 3 0,0 0 0,0 0 176,0 0 8,0 3-184,-1 1 0,-2 10 464,-1 2 8,1 8-472,-4-2 0,2 6 560,2 2 8,-1 2-568,1-4 0,1 4 504,-1-3 8,1 0-512,1 0 0,1-4 408,3-3 8,-2-2-416,1 0 0,0-3 296,1-2 0,1-4-296,-1-4 0,2 0 216,2-7 0,-3 3-216,2 1 0,-3-1 176,3 2 8,0-5-184,2 2 0,1-2 160,0 0 8,0-2-168,2-6 0,0 1 136,2-5 8,-1 2-144,0-5 0,2 1 120,-2 0 8,-1 0-128,-2-1 0,-5 1 88,0-2 0,-4 4-88,3 4 0,-3 4 64,2 1 8,0 2-72,-1-1 0,-1 2 40,0 0 8,0 0-48,0 0 0,0 0 24,0 0 8,0 2-32,0 2 0,-1 5 16,-3 0 0,1 2-16,3 4 0,0 3 0,3 2 8,-1-3-8,1-3 0,2-4 0,-1-5 0,2 1 0,2-1 0,1 4-24,2-9 8,1 3 16,-1 1 0,-11-4-11424</inkml:trace>
  <inkml:trace contextRef="#ctx0" brushRef="#br0">20407 570 9848,'0'0'0,"-2"-1"0,0 1 0,1 0 0,1 0 8,0-4-8,0 4 0,0 0 0,0 0 8,0-3-8,0 3 0,0 0 144,0 0 0,0 0-144,1 0 0,1 0 192,0 3 8,-1 1-200,4 6 0,4 1 200,2 4 8,-1 4-208,0 1 0,-10-20-8216</inkml:trace>
  <inkml:trace contextRef="#ctx0" brushRef="#br0">20493 1018 5520,'0'0'0,"2"0"0,-2-3 0,0 3 48,1-4 8,4-2-56,3-5 0,0-4 128,2-4 0,2 2-128,-4-2 0,-1 5 208,-3 4 24,-1-4-232,0 3 0,-3 0 224,3-3 0,-1 2-224,-1-2 0,1-1 240,1 2 8,-3-3-248,2 6 0,-2 3 216,0 0 8,0 2-224,0 3 0,0 2 240,0 0 0,0 0-240,0 0 0,0 0 248,0 0 16,0 0-264,0 0 0,0 0 216,0 0 8,1 0-224,1 0 0,-1 0 216,1 0 8,-1 5-224,1 2 0,-1 3 216,0 4 0,1 3-216,-2-1 0,-2 1 184,0 1 16,0-3-200,2 2 0,2-2 152,-2-2 8,0-2-160,1-2 0,0-2 152,1-3 0,1 2-152,2-3 0,2 4 128,2-2 0,-2 2-128,3-4 0,-3 4 104,3-2 16,-1-1-120,-2-1 0,1 0 96,-1-3 0,1-3-96,-1 1 0,1-1 96,-1 1 0,1-2-96,1 0 0,2-3 80,3 3 8,0-6-88,-3 2 0,1-2 72,-1-6 0,0 2-72,-1-3 0,-1 2 64,-1 1 8,-2-2-72,0 3 0,2-4 64,-1 1 8,-1 2-72,-2 4 0,-4-2 88,-3 5 16,1 4-104,0-2 0,2 3 104,0-1 0,0 3-104,-1 0 0,-3-2 120,-1 1 8,0 2-128,-1 4 0,-3 2 120,-2 3 16,-1 2-136,3 0 0,3 4 120,2-1-8,-1 0-112,3-1 0,-1 0 96,1-2-8,2 2-88,5-4 0,-3 0 80,1 3 8,2-3-88,0 1 0,0-2 64,0 1 8,4-1-72,1-2 0,2 1 48,3-3-8,0 3-40,0 0 0,-15-8-10624</inkml:trace>
  <inkml:trace contextRef="#ctx0" brushRef="#br0">21217 763 6632,'0'0'0,"-1"0"0,-1 0 0,0 0 264,1 0 8,-1 0-272,2 0 0,-3 0 288,1 0 0,-1 3-288,-5 4 0,-4 5 392,-2 2 16,0 1-408,1-5 0,-1 1 288,-2-1 0,5 3-288,2 0 0,1 2 224,2 2 0,2-5-224,1 2 0,1 0 216,2-5 8,2-1-224,-1 0 0,1-4 216,2-1 0,-1 2-216,3 2 0,2-5 184,1 3 16,-1-2-200,4 0 0,-1-3 136,2-3 8,0-3-144,1 2 0,2-8 128,-1 5 8,-2-8-136,-1 2 0,0-6 128,2-2 8,-1-1-136,2 0 0,-3-1 112,4-4 8,-1 1-120,-2 0 0,0-7 120,4 1 0,3 1-120,-1 0 0,4 4 112,2 3 0,-1-5-112,-2 4 0,-2-5 104,-3 2 0,-2-1-104,-4 1 0,-3-1 112,-4-3-8,-1 6-104,-1 5 0,-2 5 128,0 4 8,0 5-136,0 3 0,0 1 112,0 3 16,-2 6-128,-1 2 0,-6 6 128,0 4 8,-1 7-136,0 0 0,-1 10 112,-1 3 8,-4 5-120,2-4 0,1 0 112,-2 1 16,2 2-128,0 2 0,3 3 128,0 3-8,3-4-120,2-3 0,1-4 144,0-5 8,3-3-152,1-7 0,1-3 128,1-4 8,0-5-136,-1-2 0,-1-3 120,0-2 0,2-2-120,-2-3 0,0 0 96,1 0-8,2-3-88,0 1 0,0-5 72,2 1 0,1-8-72,0-1 0,-1-3 40,-1-4 8,1 5-48,0-1 0,-2 1 16,-3 4 0,2 1-16,0 4 0,1 0 16,-3 4-8,0 2-8,0 1 0,0-3 0,0 4 8,0 0-8,0-3 0,0 3 0,0-1 0,0 1 0,0 0 0,0 0 0,0 0 0,0 0 0,3 0 0,2 0 0,0 0 0,4 0 0,7 0 0,4 0-8,3 0 8,-2 0 0,1 0 0,-2 0-8,-2-2 8,-2 1 0,-2-5 0,-14 6-11640</inkml:trace>
  <inkml:trace contextRef="#ctx0" brushRef="#br0">22006 746 4312,'0'0'0,"0"0"0,-7 13 0,7-13 144,-12 26 0,8-11-144,-1 1 0,2 1 368,0 0 0,0 1-368,0-1 0,-2-4 360,2-1 8,-2 1-368,5-4 0,0-1 352,0-5 0,0 4-352,5-2 0,-5 0 288,0 0-8,2 2-280,1-7 0,0 7 240,0-4 0,0 2-240,1-3 0,1-2 224,1 2 0,0-1-224,0-1 0,1-3 200,-1 1-8,-1-3-192,2-2 0,1 0 200,0-1 0,-1-2-200,1 0 0,1-1 192,0-5 16,-1 3-208,-2-1 0,-1 3 208,-1-5 0,1 4-208,-1 3 0,-1 1 168,-3 2 8,0-2-176,2 6 0,-1-3 160,-1 4 0,0-1-160,0-1 0,0 2 136,0 1 0,0-2-136,0 1 0,0 1 112,0 0 8,0 0-120,0 1 0,-1 5 88,-2-1 0,-1 4-88,4 6 0,-2 3 80,1 4 0,-1-4-80,2-1 0,2 2 64,-1-5 0,1 1-64,0-5 0,3 1 56,0-3 0,-2-3-56,2 3 0,0-3 24,0-1 8,-1 2-32,2-3 0,0-3 40,0 2-8,0-2-32,0-2 0,1 2 32,5-3-8,-1-3-24,1-1 0,1-4 32,2-1 0,-1 1-32,0-2 0,-1 1 24,-1-2 16,-3 3-40,-2-4 0,0 2 32,-1-6 8,0 4-40,-2 1 0,1 0 32,0-3 16,-2 5-48,-2-2 0,0 7 16,1-5 0,-2 7-16,0 0 0,0 3 0,0 2 0,0 0 0,0 0 0,0 0-16,0 0 0,0 2 16,0 1 0,-2 1-80,-2 3 0,0 2 80,1 11 0,-2 1-184,-1 4 16,1 1 168,2-4 0,3-2-232,2-1 8,-1-4 224,1-2 0,1-1-248,1-2 16,1-1 232,0-3 0,-1-1-216,0 1 0,3-5 216,-1 2 0,0 0-112,2-3-8,0 0 120,2 0 0,-2-3-64,2 0 16,-1-1 48,2-7 0,2-1-40,0-2 16,-1-2 24,-1-3 0,0-1-8,0 0 8,-2-2 0,-2-4 0,1 1 0,1-5 0,-1-1 0,-1 3 0,1-5 8,-3 8 8,2-4-16,-1 2 0,0 1 40,-2 4-8,1-2-32,1-2 0,-1-1 64,-1-1 8,1 4-72,-2 2 0,-3 3 88,0 2 0,0 2-88,0 4 0,0 8 112,3 0 0,-3 3-112,0 0 0,0 0 120,0 0 8,0 6-128,-3 5 0,1 7 104,-3 4 16,1 3-120,0 1 0,-1 6 136,0 0-8,1-2-128,-1 2 0,-1 0 176,-2-1 0,2 6-176,2-6 0,1 5 216,0 4 0,1-3-216,2-6 0,3-4 200,2-3 8,2-2-208,-2-4 0,0-5 184,-1-4 8,1-2-192,-1 1 0,-1-6 152,-3 1 0,0-1-152,2 1 0,-1-3 144,1 3 8,0-3-152,1 0 0,0 0 128,0-3-8,-1 3-120,2-3 0,-1 1 112,0-1 0,-1 1-112,-2-3 0,3 2 80,1-4 16,-1 3-96,0-1 0,-1 0 56,-2-1 16,3 1-72,2-2 0,-5 0 40,3 3 8,1-2-48,-2 1 0,1 0 16,0 2 8,0-2-24,1 0 0,-1 0 8,0 3 0,1 2-8,2-3 0,2-2 0,1-2 0,-1 4 0,0-5 0,-3 0 0,0 2 0,0-2 0,2-1 0,0 1-8,1 4 0,0-4 8,-2 1 0,-2-2-8,2 0 0,1 0 8,-4 0 0,1-1-8,-3 3 8,1-3 0,1 2 0,0-2 0,-1 2 0,-2 5 0,0 1 0,0 1 0,0-1 0,0 2 0,0-3 0,0 3 16,0-3 0,0 1-16,0 1 0,0-1 48,0 2 0,0-3-48,0 3 0,0-2 64,0 0 8,0 1-72,-2-1 0,0 2 88,1 0-8,-6 0-80,-1 3 0,-1 4 88,0 1 8,-4 3-96,3 1 0,0 0 80,3 0 0,-1 2-80,3 1 0,0-1 64,0 1 0,0-1-64,5-2 0,-2 1 64,2 1 0,0-3-64,2-3 0,-2 1 40,4 1 16,-1-2-56,0-3 0,0 1 48,1 2-8,1-5-40,0 2 0,-1-1 40,2 2-8,0-3-32,0 2 0,0-3 32,0 1 0,-1-3-32,1 2 0,0 1 24,0-3 0,1 0-24,3-3 0,-2 1 24,2-3 8,2-3-32,0-2 0,0-4 40,1-2 8,-1 1-48,-2-2 0,0 3 32,0-5 16,-4 9-48,0-1 0,-2 1 48,1 2-8,-3 2-40,-1 2 0,1-1 48,-1 2 0,1 3-48,-2-3 0,0 3 48,0-3 0,0 3-48,0 0 0,0 0 40,0 0 16,0 3-56,0-3 0,0 3 24,0 2 16,0 5-40,1 1 0,1-1 24,1 1 8,0-1-32,0-2 0,0 3 16,2-4 8,0 0-24,2 0 0,1 1 24,1-3-8,2 0-16,0-1 0,-1 2 0,1-4 0,-5 1 0,0-3 0,1 0-64,-3 0 0,0 0 64,0 0 0,-1 0-248,-1 0 0,1 0 248,-3 0 0,0 0-11840</inkml:trace>
  <inkml:trace contextRef="#ctx0" brushRef="#br0">22036 724 3504,'0'0'0,"0"0"0,0 0 0,0 0 24,0 0-8,0 0-16,0 0 0,0 0-2672</inkml:trace>
  <inkml:trace contextRef="#ctx0" brushRef="#br0">22269 306 7024,'0'0'0,"-4"0"0,-1 0 0,-3-3 120,-1 0 0,1 2-120,2-2 0,3-2 136,3 5 0,0-3-136,0 3 0,0-3 376,0 3 16,0 0-392,2 0 0,-1 0 336,1 0 8,7 3-344,8 2 0,6 4 296,8 2 0,0 1-296,-2-6 0,-29-6-7192</inkml:trace>
  <inkml:trace contextRef="#ctx0" brushRef="#br0">22532 554 8136,'0'0'0,"0"3"0,0-3 0,0 2-136,2 1 8,0-3 128,1 0 0,2 0-392,2 0 8,11 0 384,9 0 0,10 0-32,9 0 0,-1 0 32,-3 0 0,-5 0 40,-6 0-8,-4-5-32,-2 2 0,-3 1 304,-2-3 16,-3 0-320,-4 3 0,-3-1 304,-1 0 0,-1-1-304,-2 3 0,-4 1 224,-2 0 8,-2-3-232,-1 3 0,3 0-6600</inkml:trace>
  <inkml:trace contextRef="#ctx0" brushRef="#br0">23170 830 5720,'0'0'0,"0"5"0,0-4 0,0 5 112,0 0 8,0 7-120,-2 4 0,-2 3 120,-2 3 16,0 3-136,2-5 0,1 0 200,0 1 8,1 0-208,0-1 0,1 0 264,1-1 16,1 0-280,1-2 0,-1 1 376,3-7 8,-4 1-384,2-2 0,-1-1 424,-1-7 0,0 2-424,0-2 0,0-3 440,0 2 0,0-2-440,0 0 0,0 0 400,0 0 16,0 0-416,2-2 0,0-1 384,-1 0 0,1-6-384,1-8 0,0-7 368,1-5 8,1 0-376,0 4 0,-1 2 304,1 1 8,-1 2-312,2-5 0,2 3 272,1-4 0,-1-1-272,-1 0 0,2 2 224,0 0 16,0-3-240,2 6 0,1-5 168,2 4 8,-2 1-176,-1 7 0,3 5 144,0-1 0,-3 5-144,-2 1 0,-3 2 120,-1 3 8,-3 0-128,2 0 0,-1 0 96,2 2 8,0 2-104,0 4 0,-2-1 112,-1 2 0,-2 6-112,-2-1 0,-1 5 120,-4 3 0,-1-4-120,0-1 0,-2 0 104,-3-1 8,1-2-112,1 1 0,1 0 80,0 2 8,-2-4-88,-1-1 0,3-4 56,-1 0 0,2-2-56,3-3 0,2-1 16,1 1 0,0-3-16,2 0 0,0 0-8,1 0 8,0 0 0,0-3 0,0 3-11752</inkml:trace>
  <inkml:trace contextRef="#ctx0" brushRef="#br0">23394 933 6328,'0'0'0,"2"-1"0,1 1 0,2 0-24,0 0 8,3-3 16,2-5 0,3 0-208,0 0 16,1-4 192,-1 1 0,-3 0 0,-2-4 0,3 1 0,-2 0 0,-3 2 96,-1-1 0,0 3-96,-1-1 0,-1-1 392,-3 1-8,2 1-384,1-7 0,0-1 504,-1-2 0,1 7-504,-3 2 0,4 0 456,-3 7 0,-1 1-456,0-2 0,0 2 416,0 3 0,0-3-416,0 3 0,0 0 328,2 0 0,-2 0-328,0 0 0,1 0 256,-1 0 0,0 0-256,2 5 0,-2 1 192,0 0 8,0 6-200,0 4 0,-2 2 152,-2 10 0,0-4-152,1-2 0,3-1 104,3-6 8,-3-1-112,0 0 0,0-3 88,0-3 8,2-2-96,-2 2 0,0-5 80,2 1 8,1 4-88,0-5 0,-1 4 64,3-4 8,1 1-72,0 2 0,0-4 56,1 1 8,-1-3-64,1 0 0,1 0 48,0-3-8,2-2-40,0 0 0,1-5 40,1 0-8,-1-4-32,-2-1 0,0-1 48,0-3 0,1 1-48,-2 0 0,-1 3 64,-4 1 0,2-1-64,0 2 0,-1-6 80,-1 1 8,-3 3-88,0 5 0,0 2 72,0 5 0,-1 0-72,-2-2 0,0 4 72,1-1 0,1 2-72,-1-3 0,2 3 56,-3 3 8,1 0-64,-3 5 0,-3 4 56,0 5 8,0-3-64,3 8 0,2 1 32,3 0 16,2 1-48,-1 0 0,2-3 16,2 0 8,1 1-24,0-2 0,1-5 8,5 1 16,0-2-24,8-7 0,6-4 0,4-3 0,1-3 0,-3 0 0,-28 3-10160</inkml:trace>
  <inkml:trace contextRef="#ctx0" brushRef="#br0">24069 257 6328,'0'0'0,"0"-8"0,2-4 0,0-4 80,-1-9 8,1 2-88,0 1 0,1 0 192,-3 4-8,3 4-184,-1 1 0,0 6 240,-1 2 8,1 2-248,-1 0 0,-1 3 376,0 0 8,0 3-384,0 0 0,0 4 432,0 4 8,-1 7-440,-2 5 0,-2 9 448,0 6 0,1 2-448,-1 2 0,0 5 384,-3 2 16,1-3-400,1-2 0,-1-2 528,3-6 0,-2 4-528,0 2 0,1 2 480,0-5 0,1 3-480,1-6 0,2-2 432,-1-5 8,2-4-440,2 0 0,-1-7 312,1-4 16,-1-5-328,0-3 0,-2-4 208,0-4-8,1 2-200,0-3 0,0 3 120,0-3 8,0-1-128,1-4 0,0-6 32,2-4 16,0-4-48,1 0 0,-3-6 0,1-1 0,-1 0 0,2 2 0,2 1-48,-1 2 16,1 4 32,0 2 0,-2 4-128,2 0 0,-2 6 128,-1 1 0,1 0-176,-1 4-8,1 0 184,-1 1 0,1-1-232,-1-1 8,1 1 224,0 3 0,1-3-256,3 3 0,-3 0 256,1 0 0,1 0-240,0 0 0,0 3 240,0 0 0,0 1-200,1-1 8,-1 0 192,-2 4 0,-1-2-104,0 0 8,-1 2 96,1 3 0,-6 0-48,1 1 8,-1 4 40,0 1 0,-1 2-8,-2 6 0,-1-3 8,4-7 0,0 2 0,0-2 0,0-1 0,2-3 0,1 2 0,1-4 0,1 1 0,-1 2 0,1-2 0,1 4 0,1-5 0,1-1 0,0 0 0,-2-4 8,4 0-8,-2 1 0,3-1 24,2-3-8,0 0-16,2 0 0,4-6 32,0 2 16,-2-6-48,-1 3 0,1-3 120,-2-1 0,-3-1-120,-1 1 0,-2-3 184,-1 0 0,-2-1-184,-2 1 0,0 0 256,3 4 0,-3-2-256,-1-3 0,-1-4 256,-1-3 0,0 3-256,0 4 0,-3 8 240,1-1 16,0 5-256,1-2 0,0 5 232,2 0 0,-2 0-232,0-2 0,0 2 160,0 0 16,-1 0-176,1 0 0,-1 2 136,-2 3-8,0 0-128,2 1 0,3 1 104,-1 4-8,2 3-96,-2-4 0,0 5 64,1 4 0,-1-6-64,2 0 0,3-4 16,-1 1 8,0-3-24,0 1 0,1 0 0,0-1 16,0 1-16,1-1 0,-2 3 0,1-3 0,0 0 0,0 1 0,1 3-24,-1 3 16,0-7 8,0 1 0,0-5-32,1-1-8,1 3 40,0-2 0,-2-1-64,-2-1 16,1 0 48,0 2 0,0-3-80,0 3-8,-1-3 88,1 2 0,1 1-88,-1-3 8,1 3 80,-1-3 0,1 2-88,0-1 8,1 1 80,-1 1 0,-1-3-72,1 0 8,0-3 64,2 1 0,1 1-56,-2-1 0,4-1 56,0-2 0,-1 2-32,3-4 0,-3 2 32,-1 0 0,-2-3-24,1 1 16,1 0 8,1 0 0,-2-4-8,3-6 8,-1 2 0,1 0 0,0 0 0,-2 2 0,-2-6 0,1 1 0,5-6 0,0-2 0,3 1 0,0-3 0,3 2 8,1 1 0,-2-3-8,-2-2 0,1-2 48,2-1-8,0-5-40,-2 2 0,-1-4 104,2-4 0,-2 6-104,0 1 0,-4 2 120,0 5-8,0 3-112,-1 4 0,-3-2 144,-2 6 0,2 1-144,-2 4 0,-1 0 128,0 5 8,-2 1-136,3 3 0,-3 2 128,0 3 0,0 3-128,0-3 0,0 0 136,0 0 0,0 8-136,0 5 0,-3 13 135,-2 5 9,-2 3-144,-1-6 0,0 1 120,-1-4 0,-2 8-120,1 4 0,-1 1 88,0 9 16,0-4-104,3-2 0,-2 4 80,-1-4 8,2-2-88,1-1 0,0-2 80,2-2 0,2-6-80,0 5 0,3-3 64,1-3 0,1-1-64,1-4 0,-4-2 56,1-5-8,1-4-48,1-3 0,-1-5 48,0-1 0,0 1-48,0-3 0,0 0 32,0 0 8,0 0-40,0 0 0,0-3 24,0 1 16,-3-6-40,0-6 0,2-1 24,1-3 8,0-6-32,1-2 0,2 1 16,-1 0 0,1 7-16,0-1 0,2 4 0,-1-1 8,-1 5-8,0 4 0,0-4 0,1 4 0,-1 2 0,0 2 0,0-4 0,0 4 0,0-1 0,0 2 0,0-1-8,0 1 0,2-3 8,-1 2 0,0 3-24,3-3 16,-2 3 8,3-3 0,-1 2-16,1-1 8,-2 1 8,0 1 0,-1-3-16,0 3-8,-1 0 24,1 0 0,-3 0-16,2 0 0,-1 0 16,0 0 0,0 0-16,-1 3-8,2-3 24,-1 1 0,0 2-24,-1 0 8,1 8 16,0 0 0,-1 2-16,-2 2 0,-2 3 16,1 1 0,-1-4-8,2 1 0,-3 0 8,3-3 0,-2 0-8,0-1 8,2 0 0,0-5 0,0 1-8,0-1 8,0-1 0,0-3 0,0 2-8,0-1 0,0-1 8,0 0 0,0-3-24,0 4 8,0-4 16,0 0 0,2 0-80,0 0 0,3 0 80,1-7 0,1 2-272,-2-3 8,5-4 264,-1-5 0,-9 17-12687</inkml:trace>
  <inkml:trace contextRef="#ctx0" brushRef="#br0">24880 842 5144,'0'0'0,"1"3"24,1-3 8,10 14-32,-4-5 0,-3-2 24,-4-7-8,1 0-16,0 0 0,1 0 280,0-4-8,1 1-272,-1 0 0,4-1 736,1-4 0,0-3-736,2-3 0,-1 0 984,0-1-8,0-4-976,0 2 0,-2 3 952,1 0 0,-1 0-952,1-1 0,-1 0 808,-3 0 8,0 1-816,1 1 0,0 0 600,-1 3 16,-1 0-616,-1 4 0,-2 3 448,0 1 8,0-3-456,0 2 0,0 3 376,-2 0 0,-1-3-376,0 3 0,2-3 296,1 2 8,0-1-304,-2 1 0,-3 1 247,-1 0-7,1 0-240,-2 1 0,-1 5 208,-2-3 0,-2 2-208,2 0 0,0 0 160,1 2 0,2 1-160,-1-1 0,3 0 120,0-2-8,2 4-112,-1 0 0,3 3 80,-1-2 16,2 2-96,-3-1 0,1 0 56,2 0 16,-3-4-72,3 4 0,0-4 40,0-2 0,0 0-40,3 3 0,-1 3 32,1 0 0,0-1-32,-1-5 0,0 0 32,-1-3-8,1 1-24,-1 0 0,0-3 16,2 4 16,-1-4-32,1 0 0,2 0 16,1 0 0,3-4-16,2-2 0,4-1 16,2-2 16,-1 0-32,-1-2 0,-1-1 24,-2-2 8,-2 1-32,0 1 0,2-2 24,-2 1 0,-1 3-24,-3 2 0,-1 3 16,-1 0 16,0 2-32,-3 0 0,1 3 24,-1-3 16,1 2-40,-1 1 0,-1 0 24,0 0 0,0 0-24,0 0 0,0 1 24,0 2 0,0 1-24,-1 6 0,-2 0 16,-2 5 16,0 0-32,2-1 0,2-1 16,-1-1 0,1-2-16,1-1 0,1 0 16,1 0 8,-1-1-24,-1 0 0,0 0 8,0-2 8,0 2-16,2-1 0,-1-4 8,2 2 8,1 0-16,-1-2 0,0 0 24,0-3-8,-1 0-16,2 0 0,-1 0 8,0-3 0,2-2-8,3-3 0,2-2 8,4-4 8,-1 1-16,-6 1 0,1 1 16,-2 1 0,-1 3-16,-1 6 0,0-3 8,0 4 8,-3 0-16,1-3 0,-2 3 16,0 0 8,0 0-24,0 0 0,0 0 16,0 0 8,0 3-24,0 2 0,0 6 32,3 3-8,-1 4-24,-2-4 0,5 3 40,0-3-8,0 2-32,-2-6 0,4-2 48,-1 2-8,0-6-40,0-1 0,0 0 48,0-3 8,5-3-56,4-1 0,-15 4-14503</inkml:trace>
  <inkml:trace contextRef="#ctx0" brushRef="#br0">24911 382 8248,'0'0'0,"0"0"16,0 0 0,0-7-16,0-1 0,0 6-168,0 2 0,0 0 168,0 0 0,0 0-8,0 2-8,2 1 16,0 5 0,-1-1 0,2 1 16,1 2-16,-1 2 0,4-1 32,-1 3 0,1-4-32,-4 1 0,-3-11-6000</inkml:trace>
  <inkml:trace contextRef="#ctx0" brushRef="#br0">2596 1695 1296,'0'0'0,"0"0"0,0-3 0,0 3 624,0-5 0,0 5-624,0-3 0,0 3 1256,2-3 0,-2 3-1256,0-3 0,0 3 976,0-1-8,0 1-968,0-3 0,0 3 736,0 0 0,0 0-736,0 0 0,0 0 464,0 6 16,0-6-480,0 26 0,1-6 320,-1 6 0,0 1-320,0-2 0,0 2 328,-1 2-8,-1 0-320,-2-3 0,4 2 296,-3-3 8,2 0-304,1-4 0,0 1 264,0-4 8,1-2-272,2-2 0,-3 0 264,4-4 16,-4-5-280,2 1 0,-2-3 256,1-1 0,-1 1-256,0-3 0,4 0 216,-4 2 0,0 1-216,0-3 0,0 2 216,0-2 0,3 0-216,-3-2 0,3 2 168,-3-3 0,2 1-168,0-3 0,1-4 176,0-2 0,2-4-176,1-2 0,-3-1 160,2 2 16,-2 2-176,0 3 0,1 0 144,3 1 0,-3 5-144,-1 0 0,0 0 112,-3-2 16,5 4-128,-3-5 0,1 5 88,5-3 16,-5 1-104,1 2 0,3 3 72,-4 0-8,1-2-64,2 2 0,-1 0 56,1 0 0,-1 0-56,2 2 0,3 4 56,0 2-8,-2-1-48,-1 0 0,-1 3 48,1 0 0,-1 2-48,-1-1 0,1 0 40,-1-3 16,-2 2-56,-3 0 0,0 2 48,0-2 0,-3-1-48,-2 0 0,2 0 56,0 0 0,-5-2-56,1 0 0,-2-2 56,2 0 0,-1 0-56,-1-1 0,1 2 63,-2-3 1,-1 2-64,-4 0 0,-2-2 96,1 0 16,1-3-112,1-3 0,-3 0 112,2-2 16,1 0-128,1 2 0,2 0 128,4 0 8,-1 2-136,2-2 0,1 0 104,-1-2 8,3 3-112,2-3 0,-3 3 64,4 1 8,-3 1-72,3-4 0,3 1 40,1-1 8,0 0-48,7-1 0,3 1 16,1-1 0,5 2-16,-3 3 0,0-3 0,-2 0 0,-1 1 0,-3-2 0,-11 4-13263</inkml:trace>
  <inkml:trace contextRef="#ctx0" brushRef="#br0">2558 2523 3504,'0'0'0,"0"0"0,0 0 0,0 0 360,0 0 0,0 0-360,0 0 0,0-1 352,0-1 0,0 0-352,0 0 0,3-1 336,0-2 8,-1-1-344,3-2 0,3-3 384,1-1 16,-1 2-400,2-3 0,0 0 408,4 3 8,0-1-416,-3 0 0,4 1 520,-5-4 8,3 2-528,-2 1 0,3 4 456,-1-1 8,-1 3-464,-2 1 0,0 4 352,-2 0 8,-2 4-360,4-2 0,-2 3 352,0 2 8,1 2-360,3 2 0,4 5 296,-1-4 0,2 1-296,-3 1 0,0-4 264,-3 3 0,4-3-264,-2 0 0,1 1 216,-4 0 8,4-1-224,-3-2 0,1-3 192,0 2 0,-2-2-192,1 0 0,1-2 176,-1 1 0,-1-1-176,0-3 0,-3 0 144,1 0 0,0-3-144,4-4 0,1 0 128,2-3 0,-1 2-128,0-3 0,-4-1 104,3-2 0,-1 2-104,2 0 0,3 0 32,-2 1 0,-2 0-32,2 2 0,-8 4 0,-1 2 0,1-1 0,-4 1 0,-3 3-8,2 0 0,1 0 8,-3 0 0,3 0-32,-3 0-8,3 0 40,-3 0 0,2 0-72,1 3 8,0 1 64,3 1 0,2 0-48,2 2-8,0-2 56,5 1 0,-2-2-16,2-4-8,-1 1 24,1-1 0,2-1-8,-1-3 8,-1 0 0,-1-2 0,0-2 0,-2 1 0,1-3 0,4 2 0,4 0 8,4-1 0,-7 1-8,-2 1 0,-16 7-10024</inkml:trace>
  <inkml:trace contextRef="#ctx0" brushRef="#br0">2966 1965 5120,'0'0'0,"0"0"0,0 0 0,0 0-72,0 0 8,0 0 64,0 0 0,-3 1 136,0 1 8,0 5-144,2 1 0,-2 2 648,-1 4 8,1 2-656,3 1 0,0 1 656,-4-3 8,4 2-664,0-5 0,0-2 672,0-3 8,0 1-680,4-6 0,-4 1 552,0-1 0,3 1-552,-3-3 0,4 2 488,-1-1 0,-2 0-488,2 2 0,0-3 448,0 0 8,2 0-456,3-3 0,1 1 400,0-3 16,6-2-416,-5-1 0,1-3 360,-1-4 0,1 1-360,0-3 0,-7 5 320,3-1 16,0 3-336,-1-1 0,-1 0 248,0 1 16,0 0-264,-2 0 0,-3 3 232,-3 4 8,3-4-240,0 3 0,0 1 184,0 3 0,0 3-184,0 0 0,0-2 144,0 1 8,-3 3-152,1 5 0,-1 5 128,1 6 0,2-2-128,-3-4 0,3 2 80,3-2-1,-1-2-79,3-1 0,1-4 56,1-3 0,0 0-56,-2 2 0,0-5 48,3 1 0,-2 2-48,2-5 0,-1 2 32,3-1 8,2-1-40,-2-3 0,3-2 24,4 0 8,-1-3-32,-3-1 0,4-2 32,-6-1-8,3-5-24,0 1 0,-6-2 32,1-1 0,-4-1-32,1-1 0,1-1 40,-2-2-8,0-2-32,3 0 0,-1-1 24,3 1 16,-3 0-40,-1 3 0,-1 3 32,-2-2 8,0 4-40,-1-3 0,-2 0 24,-2 3 8,2-1-32,-3 6 0,3 4 24,-3 3 0,3 1-24,-3 2 0,1 3 32,2 0 0,-3 0-32,0 3 0,0 5 40,0-1 0,-2 6-40,-1 4 0,2 6 48,-2 5 0,1-2-48,3 4 0,2-5 40,-3 4 16,1 0-56,2 5 0,0 4 40,0 5 8,5-4-48,-3-5 0,1-3 48,2-7 0,-2 2-48,1-7 0,2-2 48,-2 2 8,0-8-56,-1-1 0,0-2 40,-3-3 8,3 0-48,-3-5 0,2 3 48,1-3 0,-3 0-48,0 0 0,0 0 48,0 0 8,0-3-56,3-2 0,-3 0 40,0-7 8,0-2-48,0-5 0,0 1 24,0-1 16,3-1-40,-3-1 0,0 4 16,0 2 8,-3 3-24,3 1 0,0 0 16,0 4 0,0 4-16,0-2 0,0 0 0,0 2 8,0 1-8,3 0 0,-3 2 0,0 0 8,0 0-8,2 0 0,1 0 0,-3 0 0,3 0 0,-1 2 0,3 3 0,2 0 0,3 3 0,0-1 0,4 1-8,1 3 8,-1-3 0,-6-4 0,-8-4-13799</inkml:trace>
  <inkml:trace contextRef="#ctx0" brushRef="#br0">2966 1985 3408,'0'0'0,"0"0"0,0 0 0,0 0-2560</inkml:trace>
  <inkml:trace contextRef="#ctx0" brushRef="#br0">3682 1972 10448,'0'0'0,"0"0"0,0 0 0,0 0 32,0 0 8,0 0-40,0 0 0,0 0 320,0 0 16,0 0-336,0 0 0,0 0 496,0 0 16,0 0-512,0 0 0,0 3 352,3 0 8,-3 2-360,4-3 0,0 8 224,2 0 8,-1 1-232,1-2 0,-6-9-10016</inkml:trace>
  <inkml:trace contextRef="#ctx0" brushRef="#br0">3756 2132 10448,'0'0'0,"0"0"0,0 0 0,0 0 120,0 0 8,0 0-128,0 0 0,0 0 272,0 0-8,0 0-264,0 0 0,0 0 616,0 0-8,0 0-608,0 0 0,0 0 440,0 0 8,0 0-448,0 0 0,0 0 352,0 0 0,0 0-352,0 0 0,0 0-10544</inkml:trace>
  <inkml:trace contextRef="#ctx0" brushRef="#br0">4366 2184 3408,'0'0'0,"0"0"0,0 0 0,0 0 176,0 0 16,0 0-192,0 0 0,0 0 456,0 0 0,0 0-456,0 0 0,0 0 568,0 0 8,0 0-576,0-4 0,0 4 464,3-6 8,-3 6-472,8-19 0,-8 19 248,13-28 16,-3 14-264,-2 2 0,3 1 160,0-2 8,-4-2-168,2 3 0,-2-1 184,0 3 0,1-1-184,-1-2 0,-1 3 208,-2 2 0,-1-1-208,0 5 0,-3-2 256,2 5 8,1-4-264,-3 2 0,3 3 280,-3 0-8,3 0-272,-3-3 0,0 3 240,0 0 0,2 0-240,-2 0 0,-2 0 184,2 0 8,0 3-192,0 0 0,0 5 144,0 0 8,0 4-152,0 3 0,0 4 120,-3 2 0,0-2-120,3-2 0,3-4 80,-3 0 8,3-3-88,-1-3 0,-1-2 48,4 0 16,-3-5-64,0 5 0,1-3 48,0 0-8,1 1-40,-1 0 0,4 2 40,1 0-8,-3-2-32,0 0 0,1-3 32,1 0 0,-2 0-32,1-3 0,2 0 32,1 1-8,-1-3-24,-4 2 0,2-4 24,-2 1 16,2-1-40,-1-1 0,2-1 32,-2 1 8,3-2-40,-1-3 0,-1 3 40,2-4 16,0 2-56,-5 2 0,0-1 56,-2 0 8,3 3-64,-4 0 0,3 1 64,-3-1-8,3 3-56,-3 2 0,0-1 64,0 4 0,0-2-64,0 1 0,0 1 56,0 0 0,0 1-56,0 1 0,0 5 48,0 1 16,0 2-64,0 2 0,0 6 48,0 4 8,1-2-56,2-6 0,0 0 16,0-2 8,-1-2-24,3-1 0,-5-4 8,3 0 8,1 0-16,-3 0 0,5-2 16,-2-1-8,3 1-8,0 0 0,1-3 0,3 2 8,-1-1-8,0-1 0,-3 0 0,-4-1 8,2-1-8,1-1 0,1 0 0,-1 1 8,-2-4-8,4-1 0,1 0 8,2-5 0,-3 1-8,-2 0 0,1 0 8,0-1 16,-4 4-24,-3-2 0,4 3 16,-3 4 8,1-2-24,-1 1 0,3-2 32,-4 2-8,3 3-24,-3-5 0,0 1 40,0 2-8,0 2-32,0-1 0,0 0 40,0 2-8,0 2-32,0 0 0,0-1 24,0 2 16,0 0-40,0 2 0,0 6 24,0-1 8,0 4-32,2 1 0,3 0 16,-2 0 8,4-4-24,-4-2 0,0-1 16,2-3 8,1 0-24,2-3 0,-5 0 16,1 1 0,3 0-16,0-1 0,-2-1 8,1 1 0,-1 1-8,3-3 0,-1 0 16,1 0-8,-2 0-8,2-5 0,-2 2 0,-1 0 8,1-4-8,1-1 0,3-1 0,-2 1 8,1 0-8,-4-1 0,1 1 8,-3-2 0,1 2-8,-1-3 0,-1 3 8,0 3 16,-1 0-24,2 1 0,-3 1 16,0 3 8,0 0-24,0 0 0,0 0 32,0 0-8,0 0-24,0 0 0,0 1 16,0 2 8,0 2-24,0 3 0,0 4 24,0-1-8,3 3-16,0 0 0,-1 0 8,4 0 8,2-2-16,-5-3 0,1-2 8,2-4 8,-1 0-16,3 0 0,4 0 8,-2-2 0,0 3-8,1-4 0,-3 3 0,1-3 8,-1-3-8,2-1 0,-2 1 0,-3-1 8,3-2-8,-4-1 0,-1 1 0,0 1 8,1-2-8,-3 2 0,1-2 8,-1 2 16,-1-2-24,-1-3 0,-2-1 16,-1-4 0,-2 1-16,-6-1 0,2 5 24,-3-4 8,2 3-32,0 3 0,0 1 32,1-1 8,10 8-40,-3 0 0,3 0 8,-3 0 8,3 0-16,0 0 0,0 0 0,0 0 8,0 0-8,0 0 0,0 0 0,0 0 0,0 5 0,3 0 0,0 0-8,1 0 0,7 4 8,-2-1 0,2 0-24,1-1 0,2-1 24,-1 1 0,1-3-48,-1 0-8,2 0 56,-2-1 0,1 1-80,-1-3 8,-5 1 72,2-1 0,-2 1-40,3 0 8,-5 0 32,-1-2 0,1 2-24,-2-1 0,2 1 24,-3 1 0,2-3-8,0 3 8,-2 0 0,-1 2 0,2-4 0,-1 4 0,5-1 0,-6 0 0,3-1 0,0 2 0,0 2 0,-2-2 0,4 0 0,0-2 8,-3 4-8,4-4 0,1 2 8,-1-2 8,3 2-16,1-5 0,0 0 24,-2-5 8,1 2-32,2-5 0,-2 2 56,3-1 0,-4 0-56,0-1 0,-2-1 72,0 0 8,-2-2-80,-2 0 0,0 1 88,-1-1 8,0-5-96,-6 1 0,3-1 112,-7-2-8,3 3-104,-3 2 0,-5-3 104,1 4 0,0 3-104,1 4 0,-1 0 144,-1 2 8,0 3-152,0 0 0,2 0 144,-5 3 8,5 4-152,-4 0 0,3 4 104,1 3 0,2-3-104,2 4 0,-1-3 48,1 1-8,4 1-40,0-3 0,2 1 24,2-2-8,-2-3-16,0-4 0,0-3-11256</inkml:trace>
  <inkml:trace contextRef="#ctx0" brushRef="#br0">5677 1540 9944,'0'0'0,"0"0"0,0 0 0,0 0 8,0 0 8,0 0-16,0 0 0,0 3 72,-4 1 8,4 3-80,-3 9 0,-2 6 464,2 7 0,-1 2-464,1-3 0,1 1 464,0-2 16,1 1-480,-1 4 0,2 3 448,2 2 0,-1-4-448,3 1 0,-1-3 392,4 0 16,1-3-408,-4-3 0,1-6 336,3-7 16,-3-1-352,4-2 0,-2-5 288,0-1 8,0-1-296,-4-2 0,-1 2 232,1-1 8,3 1-240,-1-2 0,0-2 192,2-1 16,1-2-208,1-2 0,2-4 176,1-3 8,-1-1-184,-2 2 0,-5 1 144,3-5 7,1 4-151,-5 3 0,1 2 104,1 3 8,-2 0-112,-3 2 0,2 3 56,-2 0 0,0 0-56,3 3 0,-3-3 32,0 0-8,0 0-24,0 5 0,0 0 8,0 3 16,3-1-24,-3 4 0,4 0 0,-3 4 0,5-2 0,-2-1 0,6-4 0,0 1 0,3-4 0,0 1 0,4-3-24,-2 2 16,1-2 8,1-2 0,2 1-104,-2-2 0,-2-2 104,-2-1 0,-13 3-12503</inkml:trace>
  <inkml:trace contextRef="#ctx0" brushRef="#br0">5954 1736 10656,'0'0'0,"-3"-2"0,-2-3 0,-2 2 96,1-6 8,-1 1-104,2 1 0,2 3 336,3 1 8,-4 0-344,4 2 0,-3-1 568,3 0 8,0 2-576,3 0 0,-3 0 400,4 0 0,-3 2-400,6 1 0,0 3 320,1 2 16,5 2-336,0 0 0,-13-10-10608</inkml:trace>
  <inkml:trace contextRef="#ctx0" brushRef="#br0">6216 2119 6632,'0'0'0,"3"-6"0,1 1 0,3-10 160,0-3 0,1-2-160,0-1 0,0-5 400,2-2 0,-2-3-400,3 0 0,-5 2 632,5-4-8,-4 2-624,-1 5 0,-1 1 488,-5 3 0,-3-1-488,-2 3 0,-1 2 344,-1-1 0,-1 3-344,-1 0 0,1-2 256,0 5 16,-2-2-272,0 3 0,4 2 288,-2 0 0,1 2-288,3 2 0,-2 5 304,3 1 8,2 4-312,-2-1 0,-3 5 296,1 2 8,-2 5-304,4 3 0,-1 9 272,1 7 8,3 6-280,-5-1 0,2 2 248,3 4 16,-2-1-264,0 1 0,2 3 232,-3 0 8,3-2-240,3-3 0,-1-4 224,0-2 16,1-1-240,-3 1 0,-3 0 192,1-4 16,0-1-208,2-2 0,2-10 184,0-1-8,1-4-176,-3-2 0,0-5 160,0-1 8,0 0-168,0-3 0,0-4 144,0 0 0,0 0-144,0 0 0,0 0 103,0 0 1,0-3-104,0 0 0,0-2 16,0-5 16,0-4-32,0-4 0,0-2-16,0 0 0,0 1 16,5-2 0,-5 21-12447</inkml:trace>
  <inkml:trace contextRef="#ctx0" brushRef="#br0">6259 2177 7736,'0'0'0,"0"0"0,0 0 0,0 0-8,2 0 8,-2 0 0,3 0 0,-1 0-8,1 0 8,-1 0 0,3 0 0,1 0 8,-1 0 8,1-3-16,5-1 0,-1 1 48,1-1 0,3-1-48,-1-1 0,2 1 144,-1-2 0,0 1-144,-4-1 0,1-5 368,-1 2 0,0 0-368,-3 2 0,1 0 496,2-1 0,-2 1-496,-5 0 0,0 2 480,-2 1 8,2 2-488,0-3 0,-3 5 440,3-2 0,-3 3-440,2 0 0,-2-3 336,0 1 8,0 0-344,3 1 0,-3 1 264,0-3 0,0 1-264,0 1 0,0 1 216,0 0 8,0 0-224,0 0 0,0 0 192,0 0-8,0 0-184,0 1 0,0 4 136,0 0 0,0 1-136,3 1 0,-3 3 112,3 2 0,-1 1-112,0-4 0,2-1 104,-1-1-8,2-1-96,0-1 0,-2 0 72,4 0 8,-2 2-80,1-7 0,2 5 80,-2-5 8,-1 2-88,-2 1 0,3-3 80,1 0 16,-2 0-96,1-3 0,-1 1 88,0-3 8,0 5-96,2-5 0,0 2 88,-2-4 16,0 3-104,1-3 0,-1-1 112,-2 2 16,0-2-128,-3-1 0,1 1 104,1 1 16,-2-3-120,0 2 0,0-2 120,0-3 0,-2 2-120,1 4 0,-2 1 112,-2 1-8,4 3-104,-1-5 0,2 6 80,0 1 16,0 0-96,0-3 0,-3 3 79,0 0 1,1 3-80,-1-2 0,1 6 72,-1-2 8,3 3-80,-4 3 0,4 4 72,0-1 0,-3 0-72,3-2 0,0-1 64,0 0 0,3 0-64,-3-2 0,4-1 40,-1 0 16,-1-1-56,6 3 0,-5-3 24,2-2 16,1 1-40,1 2 0,-2-4 32,4 3 8,-1-1-40,-2-1 0,4 2 24,-3-2 0,4 0-24,-3-2 0,1-3 32,-1 1 0,2-1-32,-2-1 0,1 1 32,2-3 0,-1-2-32,2 2 0,2-6 40,-4 1-8,4-2-32,-3 1 0,2-2 40,2 1 0,-5-3-40,0 1 0,1 2 56,-7 0 0,2 0-56,-2 3 0,0 1 40,-1 2 16,-3 1-56,2-4 0,-2 4 56,0 1 0,0 2-56,0-2 0,0 2 48,0 0 16,0 0-64,0 0 0,0 0 48,0 0 0,0 0-48,0 2 0,0 2 40,-2 4 8,-1-1-48,0 5 0,2 2 24,-1 1 0,2 2-24,0-7 0,2-3 8,-1-1 16,2 1-24,0-1 0,1-2 8,3 3 8,1-4-16,-3 1 0,0-1 0,0-2 8,3 1-8,-1-2 0,1-3 0,2 0 8,0-1-8,-2-6 0,1 0 0,0-3 8,1-2-8,-3 1 0,-2 1 0,6-2 16,-3-3-16,-1 1 0,0 2 0,0 0 0,-4-2 0,-1 2 0,-4 0 0,-1 0 0,-4 1 0,0-1 0,3 2 0,-5 3 0,-1 3 0,2 2 0,1 2 0,4 3 0,-5 3 0,0 0 0,-1 6 0,-2 1 0,1 7 0,-4-1 0,3 5-16,-4 3 16,5 2 0,-2-6 0,4 0-40,3-1-8,5-1 48,0-4 0,2 0-136,1-4 8,3-3 128,-3-1 0,-3-6-13455</inkml:trace>
  <inkml:trace contextRef="#ctx0" brushRef="#br0">6738 1543 10448,'0'0'0,"-6"-3"0,-1 3 0,-1-7 0,-6-1 0,3 0 0,4 3 0,4 1 88,1 1 0,-1-2-88,1 5 0,2-2 304,0 2 0,0 2-304,5 3 0,-3-2 312,6-3 0,5 9-312,4 7 0,4-1 288,6 7 8,-4-5-296,-3-2 0,-20-15-9336</inkml:trace>
  <inkml:trace contextRef="#ctx0" brushRef="#br0">7113 1717 8936,'0'0'0,"0"-1"0,0 1 0,0-2 8,0-3 0,0 5-8,0-2 0,0 1 352,0 1 8,0 1-360,0 1 0,0 5 640,-2 1-8,-3 7-632,0 6 0,-3 10 536,0 3-8,5 2-528,-1 2 0,5-2 456,2 4 8,3-4-464,2-4 0,-3-3 360,2-3 0,1-5-360,4 0 0,-7-4 328,3 0 0,0-7-328,-2 0 0,1 1 280,1-7 0,-2 1-280,-1-2 0,-5 0 104,3-3 16,0-3-120,0 2 0,4-3 32,-2 1 8,0-1-40,0-4 0,-5 8-11368</inkml:trace>
  <inkml:trace contextRef="#ctx0" brushRef="#br0">7732 2223 5120,'0'0'0,"0"0"0,2-3 0,-2 3 176,3 0 0,-3 0-176,7-6 0,-7 6 528,15-12 16,-15 12-544,24-25 0,-9 11 552,2-2 16,-1 1-568,2-2 0,-4 4 440,1-2 8,1 0-448,-1 1 0,-3-2 368,-1 1 0,-3-1-368,0 1 0,-1 2 280,3 2 0,-6-3-280,2 2 0,-4-3 224,-1 2 8,-1 5-232,0 2 0,0 3 256,0 1 8,-1-4-264,-1 2 0,-4-4 240,2 0 16,-4 3-256,2 0 0,-2 3 216,-1 1-8,-1 1-208,0 3 0,2 4 176,-4 4-8,2 4-168,0-1 0,-4 4 120,3 3 0,3 2-120,1-7 0,4 1 96,3 0-8,-3-3-88,3 0 0,0 1 64,0-3 8,3-2-72,-3-2 0,2-1 40,0 1 8,4-3-48,-1 2 0,1-2 24,2 2 16,-2-2-40,2 0 0,2-2 24,-2 0 0,1 2-24,2-5 0,1 2 32,1-1 0,1-1-32,-3-1 0,-4-1 32,1-3-8,0 2-24,3-4 0,-4 1 40,1-1 0,1 0-40,2-1 0,0-2 48,-1-2 8,1 1-56,-5-3 0,2 3 32,2-1 16,-6 3-48,-1 3 0,0 2 40,-3 3 16,0 1-56,0-5 0,2 4 64,-2 1 0,0-2-64,2 2 0,-2 0 48,0 0 8,0 0-56,0 0 0,0 0 48,0 5-8,0 3-40,0 2 0,0 3 40,0 6 0,0-4-40,0-1 0,0-4 24,1-3 0,2 2-24,-3-4 0,4 0 16,-4-2 8,1-1-24,2-1 0,0 0 16,-3 2 0,3-3-16,2 3 0,1-3 8,0 0 0,1 0-8,-2-3 0,2 0 8,3-1 8,0-1-16,-3 0 0,2-3 8,1-1 0,0-2-8,1-1 0,0 0 8,0-1 8,-3-1-16,-1 2 0,0 6 16,-3-2 16,0 3-32,-2 2 0,1-4 24,2 3 16,-5 1-40,3 0 0,-3 2 24,2 0 0,-2-1-24,1 2 0,-1 0 24,0 0-8,2 0-16,1 0 0,-3 4 16,3 2 0,-3 2-16,1 3 0,2 4 8,0 6 8,4-4-16,-4 0 0,4-1 0,-2-5 8,3 2-8,0-5 0,-1-1 0,-1-4 0,2 2 0,3 0 0,0 1 0,-1-3 0,3 2 0,-1-5 0,-2 3 0,0-3 0,1-3 0,0-1 0,-4 1 0,1-1 0,1-2 0,2-2 0,-4-1 0,3-2 0,-2 1 0,1-1 0,-4 1 0,1-1 0,2-1 0,-4 2 0,2 0 0,-3 3 0,-3-1 0,3-2 0,-3-4 0,2 1 0,-2 3 0,-2-3 0,-1 1 0,-3 1 0,3 0 0,2 5 0,-2 3-8,0 3 8,0 0 0,1 0 0,-1 0-48,0 0 8,-2 3 40,-1 3 0,2 5-104,-3 0 0,3 4 104,-2-1 0,1 3-184,3 3 16,2-2 168,0-1 0,2-4-232,1 3 8,2-6 224,0 1 0,0-3-216,0-1 8,2-1 208,-5-2 0,6 1-200,0 1 16,-1-3 184,2 2 0,-2-2-144,1-3 8,2 1 136,0 1 0,0-2-88,1-2 0,3 1 88,-3-2 0,1-5-48,-1 0-8,1-2 56,1 0 0,-3-2-40,1 5 16,0-3 24,0-1 0,-4-3-8,1 3 8,-5 1 0,-1 3 0,-2 4 0,0 1 0,0-2 0,0 2 0,0 1 0,0 1 0,0 0 0,0 0 0,0 0 0,0 0 0,0 0 0,-2 1 0,-1 5 0,0-1 0,3-2 0,0-1 0,0 6 0,3-4 0,0 6 0,2-1 0,3 0 0,2-1 0,4 2 0,5-3 0,-2 2 0,1-4 0,7 0 0,3-2 0,3-3 0,-1-3 0,1 1 0,-1-3 0,-30 5-8736</inkml:trace>
  <inkml:trace contextRef="#ctx0" brushRef="#br0">9109 2084 4416,'0'0'0,"0"3"0,0 0 0,0 0-16,0 3 8,2 0 8,-2 1 0,3 3 40,2 2-8,-3-2-32,6-2 0,1-3 328,2-2 0,1 0-328,2-3 0,-1-3 640,1 0 0,1 1-640,2-4 0,-5 1 816,0-2 8,-1-3-824,-1 2 0,0-3 632,-2-4-8,-5 1-624,5-3 0,-4 3 536,1-1 8,0-2-544,-5 4 0,0-2 408,0 2 16,0-1-424,-7 4 0,3 2 296,-4 0 8,2 1-304,-5-3 0,-1 0 304,-3 1 16,2 3-320,1 3 0,3 3 248,-1 2 8,1 2-256,1 4 0,1 3 200,1 2 16,-1 2-216,-1 3 0,5 6 168,-3-1 0,3 3-168,2 2 0,1 2 152,1-3 8,2 6-160,0 4 0,0 2 144,2 4 8,3-3-152,0-1 0,-1-3 144,4-5 0,0 3-144,0-6 0,2-2 144,-2-1 0,0-7-144,-3 2 0,-3-5 144,0-1 0,-2-2-144,-1 2 0,1-7 160,-1 1 8,-2-2-168,0-1 0,0 1 168,0-3-8,-2 1-160,-1-4 0,-4 2 152,-3-1 8,-4-1-160,-3-1 0,-1-3 136,-7-1 0,5-4-136,-5 0 0,4-1 135,1 0-7,0-2-128,0-1 0,3-1 120,-2 1 0,1 0-120,6 1 0,4 2 104,1-4 8,7 3-112,-3 0 0,3 2 88,3 3 8,4-5-96,0 1 0,6-2 88,2 1 8,1 1-96,4 0 0,-2 5 24,2-2 8,2 0-32,-1-3 0,-21 10-13167</inkml:trace>
  <inkml:trace contextRef="#ctx0" brushRef="#br0">9124 2062 3000,'0'0'0,"-1"0"0,-1 0 0,2 0-2256</inkml:trace>
  <inkml:trace contextRef="#ctx0" brushRef="#br0">9308 2304 792,'0'0'0,"0"0"0,0 0 0,0 0 552,0 0 0,0 0-552,0 0 0,0-2 768,3 1-8,-3-1-760,1 2 0,2-3 664,1 0 8,2-2-672,1-5 0,1-2 472,1-2 0,-1-2-472,3 3 0,1-1 312,1 2 16,-1 0-328,-1 4 0,-3-3 344,2 2-8,-5-1-336,5 0 0,-1 0 312,-1-2 8,-3 5-320,3-2 0,0 0 280,-1 0 0,1 0-280,0-1 0,-3 2 280,2-1 8,-4 1-288,2 4 0,-3-2 256,1 1 0,0 0-256,-1 2 0,0 0 216,-2 3 0,0 0-216,0 0 0,0 0 192,0 0 0,0 0-192,0 3 0,0 0 136,-4 5 8,1 4-144,0 3 0,-2 5 120,0 3-8,0-3-112,2-1 0,3-1 80,0-1 8,0-2-88,3-2 0,2 2 64,-2-4 8,4 0-72,-2-6 0,0-1 64,-2 2 0,-1-3-64,4-1 0,-1 1 40,1-1 0,0-2-40,2-2 0,-1-3 40,2-2-8,1-2-32,0-2 0,2-2 24,1 0 8,3-2-32,-6 1 0,1 4 16,-3-1 8,0-1-24,3 2 0,-4-4 32,1 3-8,-2-1-24,-1-1 0,-2-2 32,1-2 0,0 6-32,-1 2 0,-3 1 24,3 2 16,-2 3-40,1 0 0,-1 1 24,1-1 8,-1 3-32,-1 0 0,0 0 24,0 0 8,0 0-32,0 5 0,0 4 32,0-1-8,0 6-24,0 5 0,0 5 16,0 2 8,0 3-24,3 3 0,-1 1 8,1 2 0,2 2-8,0-1 0,2-2 8,-1 0 0,1-3-8,-2 0 0,0-5 0,3 1 8,-3-4-8,1-3 0,0-1 8,-3-3 8,2-2-16,-5-1 0,0-3 16,-4 0 8,3-5-24,-1-2 0,1 0 16,1-2 16,-3 1-32,-3-1 0,-2 3 24,0-4 8,-2 1-32,0-1 0,-5-1 32,2-6 8,0 3-40,2-4 0,-1-2 56,0 2 8,-1-2-64,1 1 0,2-1 144,-1-3 8,1-1-152,0-2 0,4 2 200,-3-3 8,4 2-208,2 1 0,3 2 192,3 2 8,1-1-200,-1 4 0,2-1 128,0 5 8,0-3-136,4 1 0,2 3 120,4 2 16,-1-3-136,1 1 0,-15 2-10288</inkml:trace>
  <inkml:trace contextRef="#ctx0" brushRef="#br0">10191 2045 5016,'0'0'0,"0"0"0,0 0 0,0 0 72,0 0 8,0 3-80,0 1 0,-3 2 208,-1 1 8,0 0-216,1 5 0,0 6 224,0 2 8,2-2-232,1-3 0,3-3 184,1-2 8,-1-3-192,-1 1 0,1-3 192,0 0-8,1-2-184,6-2 0,0 2 168,0-3 16,4 3-184,1-6 0,2 0 176,0-1 16,1-4-192,-5-1 0,0 1 216,-3-3 0,0 0-216,-3-3 0,-1 2 312,2 2 0,-3-1-312,0-2 0,-2-1 400,1-2 0,-1 1-400,-3 1 0,-3 0 424,-2-3 0,0 5-424,-2 2 0,1 2 376,1 1 0,-4 4-376,-2-4 0,-1 6 344,-2 1-8,2 0-336,0 0 0,-1 0 288,1 4 0,1 7-288,2 0 0,-2 2 232,0 5 0,4 1-232,2-2 0,2-2 144,1 1 0,2 1-144,0-5 0,2 2 40,3-1 0,-2-1-40,2-4 0,-5-8-9800</inkml:trace>
  <inkml:trace contextRef="#ctx0" brushRef="#br0">10500 1660 5824,'0'0'0,"0"-1"0,0 1 0,0-3 0,0-1 0,0-1 0,0 5 0,0-3 0,0 3 0,0-2 0,0 2 0,0 2 136,0 1 8,0 2-144,-6 7 0,1 8 328,-3 3 16,3 4-344,0-2 0,2 0 432,-4 1-8,4 3-424,-1 2 0,3 6 440,-1 2 0,2-2-440,2-4 0,-2-4 352,0-4 0,5-2-352,-2-3 0,-1-4 272,6-1-8,-3-4-264,2-3 0,2-2 200,2-1 0,0-5-200,-1 3 0,1-3 168,-1 0 8,4 0-176,-4-3 0,4-2 136,0 2 8,1-5-144,-1 0 0,-4-2 120,0-1 8,1 1-128,0 1 0,-5 0 88,2 1 0,-5-1-88,1-2 0,1 0 96,0 1 8,-2 0-104,-3 1 0,-2-2 96,1-3 8,-3 2-104,1 1 0,-4 1 120,1 0 0,-2 3-120,-1 6 0,1 1 112,0 0 16,1 0-128,1 0 0,1 4 128,0 1 8,-3 4-136,2 1 0,-2 5 96,1 2 8,1 2-104,3-3 0,3 1 80,1-4 8,1 3-88,1-4 0,0-2 56,-2-1 8,5 1-64,-2-2 0,0 0 48,2-3 8,2 1-56,0-3 0,0 2 24,2-2 8,-2 1-32,3-1 0,0-3 24,2 1 0,-3-1-24,-3-1 0,1 1 16,-5-3 8,4-1-24,0 1 0,1-4 32,3 0 16,1-3-48,0 1 0,2 0 40,-4-4 16,0 2-56,0 1 0,-4 2 56,-2-3-8,1 2-48,0 1 0,-2 4 64,0-2 0,0 2-64,-3-2 0,1 1 64,-1 2 0,0 2-64,0-2 0,0 0 64,0 1 0,0 2-64,0 0 0,0 0 56,0 0 16,-1 2-72,-2 4 0,0 3 56,3 3 8,0 3-64,0 0 0,0 3 48,-2-1 0,1-4-48,1 2 0,1-4 40,1-2 0,-2 1-40,3-3 0,0 1 32,-2-1 0,2-1-32,0-2 0,0 1 32,1 1-8,-1-3-24,1-3 0,-4 2 16,1-1 16,2-1-32,4-1 0,-4-1 16,2-1 0,2-3-16,3-3 0,7-4 16,-2-2 8,0-2-24,0 4 0,-1-2 16,-2 3 8,0 2-24,-4 1 0,-5-2 16,-2 2 8,1 1-24,-1 0 0,3 1 24,-1-1 0,-2 1-24,2 1 0,0 2 24,-3 1-8,3-4-16,-3 3 0,2 2 16,-2 2 0,0 0-16,1 0 0,-1 0 32,0 0-8,0 0-24,0 2 0,0 2 32,0 3 0,-1-3-32,-4 7 0,-2 6 24,-1 0 16,3 2-40,4-7 0,-2-2 16,3-1 0,0-1-16,0-5 0,0 1 8,0-1 16,0 0-24,3 2 0,-3-3 8,0 1 0,0 0-8,3 0 0,0 0 0,5 2 8,-4-2-8,4-3 0,1 4 0,1-1 8,-3-2-8,-2 1 0,1-2 8,0-2 0,2 1-8,3-3 0,-5 1 24,1-5-8,1 2-16,-1-2 0,0 0 24,3-2 16,-4 0-40,3-2 0,0 2 32,-1 0 16,-2-1-48,2 0 0,-2 3 48,-2 1-8,-4 1-40,3-1 0,0-1 40,2 1 0,1 0-40,2 1 0,-5 0 48,4-2-8,1 2-40,-3 4 0,0 0 56,0 2 8,-2-3-64,-2 1 0,1 2 64,1-3 0,0 3-64,1 0 0,3 0 80,-4 0 0,4 3-80,1-1 0,2 3 96,0 0 8,5-2-104,-5-1 0,-2 1 104,-1 0 8,2 0-112,-2 2 0,-1 3 112,-2-1 16,-3-5-128,3 2 0,-4-2 143,3 1 9,-1 2-152,3-1 0,-2 0 160,-3 0 8,2 3-168,-2 1 0,0-3 184,0 3 0,-2 3-184,-1-2 0,-2 1 200,1 2 0,-5 0-200,0-1 0,-2 0 160,-1 0 8,6-7-168,-2 2 0,-1 1 136,4-4 8,0 2-144,0-1 0,2-1 120,-2 0-8,0 1-112,0 0 0,2-1 96,-3-1-8,3-1-88,2 1 0,-3 1 16,0-3 8,2 0-24,1 0 0,-1 0-8,1 0 8,1 0 0,-3 0 0,1-3-152,1 0 8,1-2 144,0-3 0,0 8-13919</inkml:trace>
  <inkml:trace contextRef="#ctx0" brushRef="#br0">11584 1731 7936,'0'0'0,"-2"-2"0,-1 1 0,1-1-16,-1-3 8,1 0 8,-3-2 0,5 4-80,-3-3 0,3 1 80,-2 1 0,2 0 112,0 4-8,0 0-104,0-3 0,0 3 360,0 0 0,2 0-360,-2 0 0,3 0 472,-3 0 8,2 5-480,1 1 0,-3-6-7240</inkml:trace>
  <inkml:trace contextRef="#ctx0" brushRef="#br0">11584 1966 5624,'0'0'0,"0"2"0,0-2 0,0 0-4224</inkml:trace>
  <inkml:trace contextRef="#ctx0" brushRef="#br0">11582 2019 6328,'0'0'0,"0"4"0,0 6 0,0-1-72,0 4 0,0 1 72,0-1 0,0 0 184,0 0 8,0-6-192,0 5 0,0-7 704,0 3 16,2-1-720,-1-4 0,-1 2 592,0 0 16,2-2-608,0 0 0,-1 0 528,2 2 8,-3-2-536,3-3 0,0 0 232,2 0 0,-2 0-232,2-3 0,-5 3-8040</inkml:trace>
  <inkml:trace contextRef="#ctx0" brushRef="#br0">11747 2170 6424,'0'0'0,"5"-1"0,-5 1 0,0 0 24,0-2 16,3-2-40,5-7 0,4-7 72,3-4 8,2 2-80,-3-2 0,0 2 280,4 0-8,-7-2-272,2-1 0,-3-5 464,4-1 0,-3 0-464,4 0 0,-5 3 800,-4 3 8,3-2-808,1 3 0,0 0 736,-2 4 0,0 0-736,-3 0 0,-2-2 520,-3 1 8,0 0-528,2 3 0,-1 4 424,3-2 0,-4 6-424,0 0 0,0 8 296,-4 0 8,3 0-304,1 0 0,0 0 216,0 0 0,-2 5-216,-1 6 0,-4 10 160,-1 4 0,2 0-160,-1 1 0,4-5 120,-4 2-8,3 2-112,-4 2 0,5 3 104,-3-2-8,1 1-96,3 0 0,-3-1 72,3 2 8,1-2-80,1-4 0,3-4 72,2-3 0,-3-2-72,3-2 0,1 0 56,-3 0 8,0-6-64,-1 0 0,1-2 40,-3-3 8,1 1-48,1-3 0,-1 2 24,2 1 16,1-3-40,-1 2 0,0-1 16,1-1 8,-1 0-24,-1 0 0,1 0 16,0-1 0,0-1-16,-1 2 0,3-3 8,-2 1 0,-1-1-8,0 1 0,1-1 0,2-1 8,0 3-8,0-5 0,-1 1 8,2-1 0,-1 2-8,1-4 0,0-3 0,1 4 16,-2 0-16,1 0 0,-2-1 0,0 3 8,-1 2-8,0-2 0,-1 2 0,1 2 8,-1 1-8,-2-3 0,0 3 0,0 0 8,0 0-8,0 0 0,0 0 0,0 0 8,0 3-8,2 0 0,-1 3 0,1 0 0,-1-2 0,1 2 0,0-2 0,3 3 0,1-1 0,-3 0 0,5 0 0,-4-3 0,3 0 0,0 2 0,2-5 0,1 1 0,-2 1 0,-4-1 0,4 1-8,-6-2 8,6 0 0,-3-2 0,3 1-8,-2-2 8,3 0 0,1-2 0,0-1-8,-2-1 0,2-1 8,-2 1 0,1-5-16,0-1 16,0 6 0,-6-1 0,-1 0-8,-1 5 8,1-3 0,1 1 0,-3 1 0,0 1 0,0-2 0,0 0 0,0 0 0,0 2 0,0-4 0,0 4 0,3-1 0,-3 3 0,0-1 0,0 1 0,0 1 0,0-3 0,0 3 0,0 0 0,0 0 0,0 0 8,0 0-8,0 4 0,0 3 0,0 0 16,0 6-16,0-1 0,0 7 0,3 1 0,1-4 0,-4 1 0,0-7 0,0 1 0,-3 0 0,3-2 0,3-4 0,-3 4 0,0-1 0,0-1 0,0 1 0,0 0 0,3 3 0,-3 0 0,3 4 0,2-5 0,0 4 0,-1 1 0,-3 3 0,-1-1 0,0 2 0,0 0 0,0-2 8,-1 0 0,-2-3-8,2 1 0,1-4 8,1 0 8,0-2-16,1 1 0,-1 0 24,3 1 16,-3 3-40,-1-2 0,0 4 64,2 0 0,-2-1-64,0-4 0,0-4 96,0-2 0,0 3-96,0-1 0,0-2 120,-2 0 8,1 3-128,-6-1 0,2 1 120,-2 0 15,4-1-135,-4 0 0,1-2 136,-2 2 0,-3-4-136,-1 2 0,0-5 136,-4 2 8,2-2-144,2-2 0,1-1 128,2-2 16,-1 0-144,-2 0 0,0-2 128,1 0 0,0 2-128,4-3 0,-1-1 128,-1 0-8,4-1-120,0 1 0,4 1 104,-1-4-8,4 1-96,4-1 0,-1 1 88,4-5 0,-1 4-88,1-1 0,1 4 72,2 1 0,-2-2-72,2 2 0,-4 1 16,0 1 0,3 2-16,-4-4 0,3-1 0,0 1 0,-8 6 0,1 1 0,-3 1-13791</inkml:trace>
  <inkml:trace contextRef="#ctx0" brushRef="#br0">11831 1756 8032,'0'0'0,"2"-4"0,-2 4 0,0 0-240,1 0 0,3-3 240,1 2 0,-5 1-5672</inkml:trace>
  <inkml:trace contextRef="#ctx0" brushRef="#br0">12011 1745 5320,'0'0'0,"9"-3"0,10 3 0,5-5 296,10 2 8,0-2-304,3 4 0,-1-1 576,2 0 8,-5-5-584,0 4 0,-33 3-5312</inkml:trace>
  <inkml:trace contextRef="#ctx0" brushRef="#br0">5406 3152 3616,'0'0'0,"5"3"0,-5 5 0,0 3 152,3 3 0,-1-4-152,3 1 0,0-3 424,3-3-8,-1 2-416,0-5 0,0 0 448,-3-2 8,3 0-456,-1-2 0,5 1 424,-1-2 16,2-2-440,0 0 0,4-7 560,1-3 8,-5 0-568,-2 2 0,1-7 488,-3 2 16,0-2-504,-1 1 0,0-4 440,1-3 0,-1 3-440,-1 1 0,-3 4 496,-1 3 8,-2-4-504,-2 4 0,-1 2 456,-4 2 8,-4-1-464,5 1 0,-2 3 392,-3 3 0,1-3-392,0 2 0,-4 2 320,3-4 8,-2 6-328,-4 4 0,6 6 248,-4-1 8,2 4-256,-1 2 0,3 3 200,1 2 16,2 0-216,0-1 0,6 5 88,-1 0 0,0 1-88,3-3 0,0 2 0,3 1 0,0-3 0,-1 0 0,-2-20-10488</inkml:trace>
  <inkml:trace contextRef="#ctx0" brushRef="#br0">5426 3055 3408,'0'0'0,"0"3"0,-2 1 0,2-4-2560</inkml:trace>
  <inkml:trace contextRef="#ctx0" brushRef="#br0">5448 3044 3808,'0'0'0,"-3"0"0,3 0 0,0 0-2864</inkml:trace>
  <inkml:trace contextRef="#ctx0" brushRef="#br0">5733 2670 5520,'0'0'0,"0"-1"0,-3-1 0,1-1 48,2 1 8,-3-2-56,3 1 0,0 3 64,0-3 8,0 3-72,0 0 0,0 0 352,0 0 8,0 5-360,0 7 0,0 5 400,0 9 16,0-4-416,-6 3 0,2 1 376,-4-2 0,2 3-376,0 1 0,1 1 352,-3-4 8,-1 7-360,6-2 0,-5 8 320,4 3 0,1-3-320,1-2 0,2-7 280,2-1 0,5-4-280,-4-5 0,9-4 224,-4-10 8,3 1-232,1-1 0,-1-2 200,0-3 8,3 0-208,-2 0 0,3-5 176,-2-1 8,2-2-184,-1-1 0,0-3 144,-2-3 8,-1-2-152,1 2 0,-2-3 160,1 0 0,-1 0-160,1-2 0,-4 0 152,3-1 0,-2 0-152,-1 2 0,-4 2 136,-3-1 0,0-1-136,0 8 0,0-3 112,-6 3 16,2 0-128,-6 2 0,0 5 104,-1-3 0,3 6-104,1-2 0,-3 3 88,3 3 16,3-2-104,-3 6 0,-1-3 56,3 4 8,-2 4-64,-1 3 0,0 3 40,2 5 0,3 1-40,-2-3 0,5 2 24,0 1-8,5-3-16,-2 1 0,0-1 0,5 1 8,-4-3-8,3-1 0,0-2 0,1-7 0,0 1 0,-3-3 0,4-7 0,-1 2 0,-2-1 0,1 1 0,4-2 0,-4 0 0,3 0 0,2-2 0,1 1 0,1-1 0,-2-1 0,1-5 0,-1 1-8,-4-1 8,-1-2 0,1 0 0,0 2 0,1-1 0,-1-2 0,-2-1 0,4-3 0,1-2 0,-4 2 0,0 2 0,-2-4 0,-2 5 0,4-2 0,-4 2 0,-3-2 0,2 1 0,3 1 0,-5 7 0,0 3 0,0 2 0,0 0 0,0 0 0,0 0 0,0 0 0,0 2 0,0 3 0,0 2 0,0-1 0,-5 6 0,3 6 0,-1 6 0,0-1 0,1 2 0,2-8 0,2 2 0,1-6 0,0 3 0,-1-6 0,3 1 0,-2-6 0,0 0 0,2-2 0,-2 2 0,0-3 0,-2-1 0,6 0 0,-3 1 0,2-2 0,2-2 0,1 0 0,1-5 0,2-1 0,0-4 0,1 0 0,0-6 0,-2 0 0,0 1 0,0-2 0,-1 3 0,0 0 0,-4 3 0,-1-1 0,1 2 0,-2 4 0,3 2 0,-3 3 0,-1 1 0,-3 2 0,0 0 0,0 0 0,0 0-8,0 0 8,0 2 0,0 4 0,0 2-8,0 3-8,0 2 16,0 2 0,3 4-8,0-1 0,-1 0 8,1-4 0,3 3-16,-1-4 8,1-1 8,2-4 0,-3-1-8,3-2 0,-1-2 8,1-1 0,1 1-24,-2-3 16,4 2 8,3-2 0,-1-2-40,1-1-8,-1-2 48,-5-3 0,-8 8-9784</inkml:trace>
  <inkml:trace contextRef="#ctx0" brushRef="#br0">6347 2788 7528,'0'0'0,"-5"-3"0,2-1 0,-8-6 0,0 0 0,1-1 0,4 3 0,-2 0 0,5 4 0,-1 0 0,0 0 0,4 2 192,0 2-8,0 0-184,0 0 0,2 0 376,0 0 16,2 2-392,2 3 0,5 7 400,4-2 8,2 3-408,-6-1 0,-11-12-7112</inkml:trace>
  <inkml:trace contextRef="#ctx0" brushRef="#br0">6512 3209 2400,'0'0'0,"0"0"0,0 0 0,0 0 184,0 0-8,0 0-176,0 0 0,0-3 304,3 2 16,-3-2-320,2-1 0,1-4 480,2-2 16,2-1-496,1-4 0,1-1 432,-1 1 8,-1-4-440,2 5 0,-1 2 392,-2 1 16,-2 0-408,1 2 0,0-2 296,0 3 8,-2 1-304,-3 1 0,4-1 288,-1-3 0,-1 5-288,3 2 0,-5-1 232,3 1 0,-3 2-232,3-2 0,-3 3 224,2 0 0,-1-3-224,1 1 0,-2 1 168,0 1 16,0 0-184,3 0 0,-3 0 128,0 0-8,0 0-120,0 0 0,0 0 112,0 0-8,3 0-104,-3 0 0,1 0 64,1 0 8,-1 1-72,2 4 0,1-4 56,-1 2 0,1 0-56,-1 2 0,2 2 48,1 3 8,-3 0-56,2-3 0,-5 4 24,2 3 16,1 1-40,1-5 0,-3-2 24,1 3 8,1-3-32,-1-3 0,1 1 16,0-1 0,1 1-16,0 0 0,2 1 8,2-2 8,-2 1-16,1-2 0,1 3 0,0-4 16,1 1-16,-1 1 0,-3-1 0,5 1 0,-2-5 0,3 2 0,0-1-16,-1 1 16,1-2 0,-1 0 0,0-2-16,2 1 0,-6-1 16,4-1 0,-2 0-24,2-2-8,1-1 32,-5 2 0,2-3-24,-3 0 8,1 2 16,-1-2 0,2-2-24,-2 3 16,2 1 8,-4 1 0,2-1-8,-3-2 8,-2 4 0,1-1 0,1 0 0,-2 1 0,0-2 0,0 0 0,0 2 0,0 1 0,0 1 0,0-1 0,-2-2 0,1 1 0,-1 0 0,-2-5 0,1 0 8,2 1 8,-3 0-16,1 0 0,0 4 40,1 1-8,-1-3-32,3 5 0,-2-5 64,2 3 0,0 1-64,0-1 0,0 1 80,0 1 8,0 0-88,0 0 0,0 0 128,0 0 8,0 0-136,0 0 0,0 0 144,0 0 0,0 0-144,0 0 0,0 0 144,0 0 8,0 0-152,0 0 0,0 0 128,0 0 0,0 0-128,0 0 0,0 0 120,0 0 0,0 0-120,0 0 0,0 0 96,0 0 8,0 0-104,0 0 0,0 0 88,0 0-8,0 0-80,0 0 0,0 0 72,0 0 8,0 0-80,0 0 0,0 0 64,0 0-8,0 0-56,0 0 0,0 0 48,0 0 8,0 1-56,0 4 0,0 0 32,0 2 16,0-2-48,0 0 0,2-2 0,-2 2 0,0 0 0,0 1 0,0-6-8896</inkml:trace>
  <inkml:trace contextRef="#ctx0" brushRef="#br0">6847 2983 2704,'0'0'0,"0"0"0,0 0 0,0 0 104,0 0 0,0 3-104,3 1 0,-3-1 352,2 2 0,1 2-352,-1-4 0,6 4 456,-1-2 8,0 0-464,2-2 0,2 1 424,1-3 8,2 2-432,2-3 0,-1 0 368,3-3 0,2 0-368,-4-2 0,-4-2 304,3-3 0,1 3-304,-2 3 0,1-2 272,2 1 0,-3 2-272,-3 2 0,-2-1 216,-1 1 8,0 1-224,-5 0 0,0 0 168,1 0 8,1 1-176,-2 2 0,0 0 216,-3 1 8,3-3-224,0 5 0,-3 5 248,2-1-8,1 2-240,-3 5 0,3-2 232,-3 3 8,3-1-240,2-2 0,0-4 240,-2-1-8,4-3-232,-2 1 0,1-1 208,2 0-8,-2-3-200,2 1 0,2-1 184,-2 1 0,1-5-184,0 2 0,1-1 176,-3-1-8,1-1-168,0-1 0,0-4 160,-2-2 0,2 1-160,-5-4 0,1 1 160,2-2-8,-1-1-152,-2 2 0,-1-5 144,-2 5 8,-2-2-152,-1-1 0,-2-1 144,-1 0 8,-1 2-152,-1 2 0,-1 3 120,1 2 16,-2 2-136,-3-2 0,1-1 128,-1 2 8,2 0-136,-3 3 0,3 4 120,-1 3 16,1-3-136,1 3 0,2 3 120,0-1 8,5 3-128,-3 0 0,4 5 88,-1-2 0,3 3-88,0-1 0,7 1 72,3-1 0,-2-1-72,3-3 0,-4-2 56,3 0 8,0-4-64,0-1 0,2-1 40,0-1 8,1-2-48,1-2 0,1-1 24,0 1 8,-1-5-32,2-3 0,1-6 16,-5-1 0,5-5-16,2 1 0,-1-4 8,0 0 8,4-1-16,-2 5 0,3 0 0,-5 0 16,0-1-16,-1 2 0,-2-3 0,-1-2 8,0 3-8,-3-4 0,-2 0 0,-1 2 0,2-1 0,-7 2 0,-2 3 0,-1-3 8,-1 6-8,-1 4 0,1 4 0,1 2 8,-4 5-8,4 2 0,-3 1 0,-2 4 8,2 3-8,-7 6 0,0 11 8,-4 3 8,0 1-16,7 2 0,-4 1 8,3 2 16,-1-3-24,1 3 0,3-1 8,0 2 0,0-3-8,0 1 0,5 1 8,0 1 0,3-4-8,-1 0 0,6-6 8,-1-1 0,1-2-8,1-1 0,2-6 16,-3-2-8,-4-2-8,2-3 0,1-5 8,0-2 0,1 1-8,0 0 0,0-2 8,-1-2 0,4-3-8,0-2 0,3-1 16,-2-4 16,0 1-32,0-3 0,-1-1 24,-3-1 16,0 1-40,3 0 0,-1 1 32,0-3 16,-1 6-48,-3-4 0,-1 6 40,0 1 16,-2 0-56,-3 2 0,0 5 56,0-3 0,2 3-56,0-1 0,-2 2 48,0 0 16,0 0-64,1 0 0,1 2 40,-2 3 0,5 2-40,-5 4 0,0 1 32,3 5 0,1-1-32,-1-1 0,0-1 16,1 1 8,2-5-24,-1 0 0,1-2 8,-3-3 0,4 0-8,-3 0 0,0-1-8,-4-4 8,3 0 0,1 0 0,-4 0-11152</inkml:trace>
  <inkml:trace contextRef="#ctx0" brushRef="#br0">6865 2986 1896,'0'0'0,"0"0"0,0 0 0,0 0-1424</inkml:trace>
  <inkml:trace contextRef="#ctx0" brushRef="#br0">6914 2983 2000,'0'0'0,"-3"3"0,0-3 0,3 0-1512</inkml:trace>
  <inkml:trace contextRef="#ctx0" brushRef="#br0">7877 2824 9744,'0'0'0,"-2"0"0,-1-3 0,0 1 16,1-1 8,0 3-24,2-2 0,0 2 16,0-3 0,0 3-16,0 3 0,0-3 112,0 2 0,2-2-112,3 5 0,-2 6 112,2 4-8,2 4-104,1 1 0,-1 0 48,-2 3 8,-3 3-56,1-1 0,-3-25-7776</inkml:trace>
  <inkml:trace contextRef="#ctx0" brushRef="#br0">8008 3237 6328,'0'0'0,"3"-6"0,4 2 0,4-4-32,4-5 16,1 1 16,-2-2 0,1-1-360,2-2 8,-3 2 352,-3-5 0,1 1 168,3-2-8,-4 3-160,0 1 0,-2 6 808,2 2 8,-4 4-816,-3 0 0,-3 5 952,-1 0 0,0 0-952,2 0 0,-1 2 872,-1 1 8,0-1-880,0 3 0,0 2 608,0 4 8,-1 2-616,-2 4 0,-1 2 480,-1 6 0,3-4-480,-1-2 0,3-2 360,3-3 0,-1 1-360,1-3 0,-1 0 296,2-3 0,-1-1-296,2 1 0,-2-6 216,-1 2 0,3-1-216,0 0 0,0-1 160,-2-3 16,2 0-176,1 0 0,-2 0 136,6-3-8,-3-1-128,4 0 0,0-4 112,-1-1 0,0-3-112,-2-1 0,1-3 104,-1 0-8,-2-3-96,1 1 0,-4 0 112,2 0-8,-5 3-104,3-1 0,0 0 95,1 1 9,-4-2-104,0 5 0,0 2 88,4-4 8,-4 6-96,-4 1 0,2 4 88,-1 1 8,1 1-96,2-1 0,-3 1 48,3-1 16,0 2-64,0 0 0,0 0 48,0 0 8,0 3-56,3 5 0,4 6 24,1 1 0,3 4-24,0-2 0,1-2 24,-1-1 0,2-1-24,-3-1 0,3-3 8,-1-1 8,0 0-16,-2-1 0,-1-7 8,0 3 8,1-3-16,0 0 0,-2 0 8,3-3 0,1 3-8,-1-4 0,3-2 8,-3-2 8,-1 0-16,1-2 0,-5 1 32,2-1 0,0 2-32,-3 2 0,0 1 64,0 0 0,0 1-64,0-4 0,-4 1 72,1 0 8,-2-3-80,-2 3 0,-1-4 88,0 4 8,-2-3-96,0 4 0,-1 3 112,2 2-8,-3-1-104,3 2 0,-2 2 120,1 1 0,-3 3-120,-1 5 0,-3-1 104,-1 5 0,1 2-104,4-2 0,3 0 88,5 1 0,2 0-88,-1-3 0,1 3 56,1-1 0,2-1-56,0 0 0,2 0 48,0-2 0,1-2-48,-1 0 0,2-3 56,-1 1 8,1-1-64,4 0 0,2 0 80,7-4 8,-4 2-88,2-1 0,-1 0 80,1-4 8,1 0-88,1 0 0,-3 0 32,3 0 16,-3 3-48,-2-3 0,1 0 8,2 0 0,-5 0-8,-2-7 0,-13 7-14583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15T18:26:12.903"/>
    </inkml:context>
    <inkml:brush xml:id="br0">
      <inkml:brushProperty name="width" value="0.035" units="cm"/>
      <inkml:brushProperty name="height" value="0.035" units="cm"/>
      <inkml:brushProperty name="color" value="#3165BB"/>
      <inkml:brushProperty name="ignorePressure" value="1"/>
    </inkml:brush>
    <inkml:context xml:id="ctx1">
      <inkml:inkSource xml:id="inkSrc1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1" timeString="2024-12-13T10:47:37.538"/>
    </inkml:context>
    <inkml:brush xml:id="br1">
      <inkml:brushProperty name="width" value="0.05" units="cm"/>
      <inkml:brushProperty name="height" value="0.05" units="cm"/>
      <inkml:brushProperty name="color" value="#177D36"/>
      <inkml:brushProperty name="ignorePressure" value="1"/>
    </inkml:brush>
    <inkml:brush xml:id="br2">
      <inkml:brushProperty name="width" value="0.05" units="cm"/>
      <inkml:brushProperty name="height" value="0.05" units="cm"/>
      <inkml:brushProperty name="ignorePressure" value="1"/>
    </inkml:brush>
    <inkml:brush xml:id="br3">
      <inkml:brushProperty name="width" value="0.035" units="cm"/>
      <inkml:brushProperty name="height" value="0.035" units="cm"/>
      <inkml:brushProperty name="color" value="#ED1C24"/>
      <inkml:brushProperty name="ignorePressure" value="1"/>
    </inkml:brush>
  </inkml:definitions>
  <inkml:trace contextRef="#ctx0" brushRef="#br0">22021 1113 1496,'0'0'0,"6"-2"0,3 2 0,6-3 128,5 0-8,2 1-120,-1 1 0,2-1 328,3 2 0,-3-3-328,0 3 0,3-3 472,-2 1-8,1 0-464,0 1 0,1 1 320,0-5 8,2 3-328,4 1 0,3 1 280,4-4-8,-3 4-272,3-4 0,-3 0 224,2 4 16,-1-3-240,0 0 0,-2-2 168,-1 0 0,4 2-168,1 0 0,3 0 144,1 1 0,0-1-144,1 0 0,3-4 96,-1 2 16,-2 2-112,-2 2 0,-2 1 72,-1 0 8,2 0-80,1-4 0,-2 4 48,2 0 0,0 0-48,-4-3 0,-2 3 32,-3 0-8,0 0-24,4 0 0,2 0 16,2 3 16,1-3-32,-1 4 0,-2-4 8,1-4 8,-4 4-16,1 0 0,-8 0 8,-2-3 0,1 3-8,3 0 0,3 0 0,2 3 8,0 1-8,-2-4 0,-3 1 0,1-1 0,-3 0 0,-3 0 0,-5 0 0,-2-1 16,0 2-16,0 1 0,-3-1 0,-1 3 0,1-4 0,2 3 0,1 2 0,-1-2 0,3-2 0,0 3 0,2-1 8,0 0 0,1 0-8,-3-1 0,-1 1 16,-4-3 8,3 0-24,1 0 0,0 0 32,-2 5 0,1 1-32,1-4 0,0 1 40,1 0 0,-1-3-40,-1 4 0,1-4 40,0 0-8,0 0-32,2 1 0,-1 2 40,1 2-8,-3 2-32,1-7 0,-4 3 24,2-3 0,-2 2-24,1-2 0,-1 0 16,0 0 0,0 3-16,-4 0 0,-1 0 16,-2 0 0,0 2-16,3-3 0,3 1 8,1 0 8,-1 1-16,1-1 0,-1 2 8,1-2 0,-3-2-8,0 3 0,0-1 0,-1 0 16,2 2-16,1-2 0,2-1 0,1 1 0,1 0 0,-1 0 0,-1 1 0,-1 0 0,-3-2 0,0 1 0,-3 0 0,0 1 0,-4-3 0,-1 1 0,-2 3-16,-1-2 16,1-2 0,1 3 0,-1-1-8,3 0 8,-1 2 0,0-2 0,-1 5 0,0-3 0,0-2 0,-3 0 0,-1-1 0,2 1 0,1 1 0,0-1 0,0-2 0,0 3 0,-1-1 0,-2 0 0,0 2 0,1 1 0,-1 2 0,0 0 0,0 0 8,0-3 8,0 5-16,0 0 0,0 4 24,0 0 0,0 1-24,2-2 0,-1 1 48,1-2 8,-2-1-56,0 5 0,0-3 80,-2 0 0,-2 3-80,-2-2 0,-2 4 96,0 3 16,2-2-112,3 2 0,2 3 168,-1 0 0,0 0-168,2-2 0,0 1 192,0-1 0,-1 1-192,-2-4 0,-1-2 256,1 1-8,2-2-248,0 2 0,-2-3 224,3-3 0,-3 3-224,1-3 0,-1-1 232,0-4-8,-1 2-224,0-1 0,-3-1 176,2 2 0,-2 0-176,1-3 0,1 0 88,-3-3-8,2 2-80,1-1 0,-2-4 0,1 3 0,0 2 0,-2-2 0,8-3-7456</inkml:trace>
  <inkml:trace contextRef="#ctx1" brushRef="#br1">10526 1227,'10709'0,"-10709"2857,-10709-2857,10709-2857</inkml:trace>
  <inkml:trace contextRef="#ctx0" brushRef="#br2" timeOffset="52231.01">3322 1816 992,'0'0'0,"0"0"0,0 0 0,0 0 144,0 0 0,0 0-144,0-2 0,0 2 328,0 0 16,0 0-344,0 0 0,0 0 528,0 0 16,0 0-544,0 0 0,0 0 512,0 0 0,0 5-512,3 8 0,-3 11 472,3 5 8,1 0-480,0-3 0,-4-2 480,4-2 16,-2 1-496,-1 0 0,4 1 424,0 1 0,-3-2-424,1-1 0,-3-1 368,3-3 8,-1 1-376,1-3 0,-1 0 304,4 1 0,-1-1-304,-2 0 0,2 0 288,0 0 8,0-2-296,-5-2 0,0-6 288,0-4 0,0-1-288,0-1 0,0 0 256,0 0 8,0 0-264,0 0 0,0 0 216,0 0 8,0 0-224,0 0 0,0 0 168,0 0 8,0 0-176,0 0 0,0-1 168,0-1-8,0-1-160,0-4 0,0-4 136,0-5-8,0 0-128,-8 0 0,5 1 120,-1-1 0,1 2-120,0-1 0,1 3 96,2 0 8,-3 1-104,3-5 0,-3-3 88,3-1-8,0 3-80,0-3 0,0-2 72,0-1 8,-5-1-80,3 2 0,-1-2 48,0 3 16,1 0-64,-1-2 0,3 1 56,3 1 8,-3 1-64,0 1 0,0 0 48,0 3 0,0 0-48,0 0 0,0 1 40,0-3 0,-3 6-40,3-3 0,3 4 40,2 0-8,-2 0-32,-1-1 0,1 1 32,-1 1 0,1-1-32,0 1 0,-1-5 16,-2 1 16,0 5-32,3 2 0,0 1 24,1 0 8,-3 1-32,1 1 0,1-1 32,-3 4 8,5 1-40,-5 0 0,0-2 40,3 2 16,-3-3-56,4 2 0,-4-1 64,3 1 8,0 1-72,-3-3 0,5 3 72,-2 0 0,0 0-72,-1 0 0,3 0 88,3 0 0,-1 0-88,0 3 0,-1-2 72,-1 2 8,0 0-80,1-3 0,0 3 72,1 2 0,-2-5-72,1 4 0,2-4 72,-2 0 0,-1 0-72,1 0 0,1 2 80,-1 2 8,2 1-88,0-2 0,-2 0 104,5 0-8,-4-3-96,4 4 0,0-1 112,-1 2 0,2 1-112,-1 0 0,2-3 120,-2 0 0,0 0-120,0 0 0,3 3 128,-4-6 0,4 3-128,0 4 0,-2-2 112,5 1 8,0-3-120,1 0 0,-2 0 120,2-2 0,-3 1-120,-2-1 0,0 1 112,2-1 0,-1 2-112,-3 2 0,3-5 104,-2 4 0,2-4-104,-1 2 0,1-1 88,0 1 16,-3-1-104,4 1 0,-1-2 80,1-2 8,2 2-88,-3 0 0,1-1 96,3-1 8,-5 1-104,3-1 0,1 2 80,-3-4 0,0 4-80,1 0 0,2 0 71,-3 0 9,1 0-80,-1-3 0,-1 1 72,-2 2 0,1-4-72,2 1 0,-4 0 64,6 0 0,-3 0-64,-2-3 0,0 1 40,0 2 16,2-4-56,1 4 0,5-3 48,-1 3 0,-1 1-48,-1 1 0,-3-5 48,1 0 0,1 3-48,-2 1 0,-3 1 32,1-1 8,1-1-40,1 3 0,0 0 32,3-1 16,-5 1-48,0 0 0,0 0 24,-5-2 0,1 1-24,4-2 0,-5 3 24,2 0 0,0 0-24,2 0 0,-2 0 16,2 0 8,1-3-24,-1 0 0,1 1 16,-1 1 0,1 1-16,1-3 0,-9 3 16,4 0 8,1 0-24,0 0 0,0 0 24,0 0 0,0 0-24,3 0 0,3 0 24,2 0 0,-2 0-24,2 0 0,0 0 32,4-2 16,-2 1-48,2-1 0,-6 1 48,4-1-8,-15 2-40,5 0 0,-3 0 56,4 0 0,-1 0-56,2 0 0,-5 0 48,4 0 8,-1-4-56,-2 4 0,1-3 56,1 1 8,3 1-64,-3-1 0,1 2 64,1-3-8,-2 3-56,0 0 0,1 0 64,-1 0 0,2-1-64,4-1 0,1 1 64,0 1 8,4-3-72,1 0 0,-2 3 56,0 0 8,-1 0-64,0 0 0,0 0 32,-1-3 8,-1 3-40,-2 0 0,0 0 16,-1-3 8,-1 3-24,-1-3 0,1 3 8,-3-2 16,1 2-24,2 0 0,-4 0 8,1 0 8,1 0-16,0 0 0,1 0 16,0 0 0,1-1-16,3-1 0,-2 1 24,1-1-8,2 2-16,3 0 0,0 0 16,-2 0 0,3 0-16,0 0 0,-3 0 24,0 0 0,-3 0-24,1 0 0,0 0 16,-3 0 0,1 0-16,1 0 0,0 0 24,-1 0 0,-1 0-24,-1 0 0,1-4 16,-1 4 16,3 0-32,-1-3 0,1 3 8,0 0 8,-2 0-16,-3 0 0,2 0 8,1 0 8,1 0-16,4 0 0,-2 0 16,-1 0-8,6 0-8,-4 0 0,3 3 0,-2-3 8,-1 0-8,0 0 0,2 4 8,-3-4 8,1 0-16,-4 0 0,2 0 8,-2 0 16,0 0-24,0 0 0,0 0 16,-1 0 0,1 0-16,-1 0 0,0 0 16,-1 0 0,0 0-16,2 0 0,-3 0 24,0 0-8,1 0-16,-1-4 0,-2 4 16,2 0 0,2 0-16,1 0 0,-3 0 24,3 0-8,-4 0-16,2 0 0,2 0 16,-3 0 0,-4 0-16,3 0 0,-4 0 24,2 0-8,-3 0-16,1 0 0,0 0 16,2 0 0,-2 0-16,0 0 0,-1 0 16,1 0-8,0 0-8,0 0 0,1 4 8,-1-4 0,1 2-8,-3-1 0,1 1 0,-1-1 8,3 4-8,-1-2 0,-3 0 0,1 3 0,3 3 0,-1 1 0,-1 1 0,-2-2 0,3 1 0,-3 1 0,0-2 0,0 3 0,0-5 0,0 4 0,0-2 0,0 0 8,0 0-8,0-2 0,0 1 8,0 0 0,0-5-8,0 0 0,0 2 24,0-3-8,0 1-16,0 0 0,0 0 24,0 1 8,0-1-32,0 2 0,0-4 32,0 2 8,0 1-40,0-4 0,0 1 32,0 1 8,0-1-40,0 1 0,0 0 8,0 1 0,0-3-8,0 0 0,0 0-14839</inkml:trace>
  <inkml:trace contextRef="#ctx0" brushRef="#br2" timeOffset="62521.5">6342 1752 7232,'0'0'0,"1"1"0,2 2 0,-3 2 24,3 2 16,2 4-40,-2 5 0,3 7 352,-1 4 0,1 2-352,-2 1 0,2 6 504,-1-2 8,1 1-512,2-1 0,-4 0 616,3-2 0,-4 5-616,-2-2 0,-2 4 672,1 3 8,-3-2-680,3-2 0,-4 3 560,3-3 0,-2-1-560,-3 0 0,-2-1 496,-3-1 8,4-1-504,-4-1 0,2 1 408,-2-2-8,3 1-400,-2-4 0,2-4 328,-3-1-8,4-3-320,-1-5 0,1-4 192,4-8-8,0 0-184,1-3 0,-1-1 56,3-1 8,0-3-64,0 0 0,0 4-11760</inkml:trace>
  <inkml:trace contextRef="#ctx0" brushRef="#br1" timeOffset="145375.14">16367 1901 2808,'0'0'0,"0"0"0,0-11 0,0 11 784,0-23 16,0 23-800,0-19 0,0 19 712,0-8 8,0 8-720,0-5 0,0 5 528,0-3 0,0 3-528,-7-3 0,7 3 384,-6 0 16,6 0-400,-11 0 0,11 0 256,-20 5 16,20-5-272,-17 14 0,17-14 232,-18 24 16,18-24-248,-19 24 0,19-24 192,-18 28 16,18-28-208,-15 24 0,15-24 160,-5 22 0,5-22-160,-3 28 0,3-11 136,3 3 0,-3 2-136,0 2 0,0-1 128,2 1 8,1 3-136,-3 2 0,3 2 120,2 1 16,2 3-136,-1 2 0,2 4 152,-3 0 0,3 3-152,-1-4 0,1-3 240,2-3 0,-1 0-240,2 1 0,0 2 232,-1 0 8,1 2-240,1-2 0,-1 0 264,0 0-8,-4-2-256,1-1 0,-1-7 272,-3-1 8,2-2-280,-1 0 0,-1-1 232,1-2 0,-2-1-232,-2 3 0,-1 3 184,-1-1 0,0 0-184,-1-3 0,-1-1 144,0-2 8,-2-1-152,-1-4 0,-1-1 112,-1-3-8,-2 0-104,3-4 0,-1-2 88,-3-1 16,1 0-104,-4-3 0,-6 3 80,-2-3 8,-1-3-88,-1 0 0,1-3 80,-1-1 0,2-5-80,3 3 0,3-3 72,-1 0 8,4 0-80,0 3 0,1-3 64,1 0 0,1 2-64,2 2 0,5 3 16,1 2 8,2 3-24,0-5 0,0 3-16,2 1 16,-1-1 0,1 1 0,-2 1-11016</inkml:trace>
  <inkml:trace contextRef="#ctx0" brushRef="#br0" timeOffset="1232.92">21980 2115 2000,'0'0'0,"0"0"0,18-6 0,0 2 0,5-4 0,5-1 0,2 6 0,10-3 160,6 2 8,1-1-168,7-2 0,5 1 216,8 1 8,2-4-224,3 3 0,9 2 344,6-4 0,6-2-344,4 2 0,-1-2 528,2 1 0,3 1-528,0-1 0,-3 2 488,-1-1 0,4 4-488,2 1 0,-1 0 408,1 1 0,1-1-408,-3-3 0,-1 6 336,-3 0-8,0 0-328,-5 0 0,-1 0 256,-3 3 0,-7 0-256,2 0 0,-2 0 216,-3 2 0,-8-5-216,-4 1 0,-10-1 160,0 0 16,-1 0-176,2 0 0,2 0 152,-1-1 0,-6 2-152,-7 2 0,-14-3 32,-5 0 16,-4 0-48,-6 3 0,-5-3 0,-3 0 0,-4 0 0,-1 5 0,-3-5-6480</inkml:trace>
  <inkml:trace contextRef="#ctx0" brushRef="#br1" timeOffset="138211.46">15068 2287 3000,'0'0'0,"-3"0"0,3 2 0,-2-1-48,2 1 0,-3 0 48,1-1 0,1 1 72,-1 1 0,-1 4-72,-7 4 0,0 8 280,-3-1 8,2-2-288,3-3 0,3-7 360,2 2 8,3-5-368,0 2 0,3-1 376,-3-1 0,3 0-376,0 0 0,2-1 288,1-1 0,1 1-288,0 0 0,2 1 208,3-3 0,-2 0-208,1-3 0,-2 1 216,-1-1 8,0-2-224,-1-1 0,2-6 192,2 1 8,-3 0-200,2-2 0,1-2 216,1-1 8,-2 2-224,-3 3 0,-1-2 264,-1 1 8,-2 1-272,-1 2 0,0 4 336,0-3-8,-2 1-328,0 2 0,0-3 296,0 5 0,0-2-296,0 4 0,0 1 296,-2 0 0,-2-2-296,1 0 0,2 1 264,1 1 0,-5 1-264,-1 3 0,-2 2 248,-3-1 0,1 3-248,0 2 0,2 3 168,3 3 8,0-2-176,2 1 0,3-7 104,3 0 8,-3 1-112,2 4 0,-1 3 8,-1 2 8,0-4-16,0-1 0,0-13-8520</inkml:trace>
  <inkml:trace contextRef="#ctx0" brushRef="#br1" timeOffset="138796.81">15042 2279 4120,'0'0'0,"-3"5"0,1 3 0,-1 7 112,0-3 16,-1 6-128,3-3 0,-1 1 536,1-2 16,1-1-552,1 2 0,2-7 704,1 3 16,-1-5-720,2 2 0,0 0 520,3 0 8,-3-4-528,1 0 0,1 0 424,1-1 0,2 0-424,1-1 0,-6-1 416,5-1-8,-1-1-408,0-3 0,1 0 384,-4-3 8,1-2-392,4-3 0,-3-2 368,2-5 8,2 1-376,-4 2 0,0-2 328,-5 0 16,0 2-344,-1 2 0,-2 1 368,0 3 8,-2-1-376,1 0 0,-2 4 344,-2 2-8,0 1-336,1-3 0,0 2 288,-1-3 8,-2 5-296,1-2 0,0 4 232,0-1 16,-5 2-248,2 2 0,0 4 176,0-1 16,1 5-192,-3 1 0,2 7 144,2 1 8,-1 0-152,1-1 0,2-2 64,2 0 8,3-1-72,0-1 0,3-3 0,0 1 8,-1-3-8,1 1 0,-3-10-11312</inkml:trace>
  <inkml:trace contextRef="#ctx0" brushRef="#br1" timeOffset="138780.11">15076 2237 2808,'0'0'0,"-3"0"0,0 2 0,3-2-2112</inkml:trace>
  <inkml:trace contextRef="#ctx0" brushRef="#br1" timeOffset="138100.93">15076 2319 1896,'0'0'0,"-3"-1"0,3 1 0,0 0-1424</inkml:trace>
  <inkml:trace contextRef="#ctx0" brushRef="#br1" timeOffset="138748.54">15085 2247 600,'0'0'0,"0"0"0,0 0 0,0 0-464</inkml:trace>
  <inkml:trace contextRef="#ctx0" brushRef="#br1" timeOffset="139189.57">15233 2099 4912,'0'0'0,"0"-3"0,0 0 0,0-2 0,2 2 0,-2-5 0,0 1 0,2 2-24,-2 2 8,0-3 16,1 1 0,-1 2 104,0 3 16,0-2-120,2 0 0,-2 1 496,0 1 0,0 0-496,0 0 0,0 0 672,0 0-8,0 1-664,0 9 0,0 3 640,0 6 8,-2 4-648,-3-1 0,-1 1 504,-1 1 8,1 0-512,1 0 0,0-3 392,2 2 16,2-1-408,-1-1 0,2-2 376,3 1 0,-1-3-376,-1-1 0,4-3 280,-2-1 8,0-4-288,2-2 0,1-1 224,1 0 8,0-2-232,2 0 0,0 0 200,2 0-8,-1-1-192,2 0 0,-1-4 136,0-1 8,-6 1-144,3 2 0,2 2 16,-3 1 16,-1-1-32,-1-4 0,-5 2-9776</inkml:trace>
  <inkml:trace contextRef="#ctx0" brushRef="#br1" timeOffset="139646.15">15447 2358 2808,'0'0'0,"0"-3"0,2 0 0,-2 3-2112</inkml:trace>
  <inkml:trace contextRef="#ctx0" brushRef="#br1" timeOffset="139661.17">15511 2242 4416,'0'0'0,"5"-5"0,-5-1 0,6-2-216,1-5 8,-1 0 208,4 0 0,-2 0 8,-3 2 8,0 0-16,0-4 0,1-2 552,-1-3 0,-1 3-552,-4-1 0,2-1 864,-1 3 0,-1 1-864,-1-4 0,-1 3 840,-2 1 8,1 4-848,0 1 0,0 6 592,1 0 0,0 3-592,1 1 0,-1-3 408,1 1 8,-3 2-416,1 2 0,2 1 296,0-2 0,-2 3-296,-2 4 0,-3 6 224,2 5 8,2 4-232,-2-1 0,1 3 136,5 0 8,-5-4-144,0 3 0,0 1 112,-3-1 0,5 1-112,-2 1 0,0 1 104,2-2-8,1-1-96,2 0 0,0-5 72,0 0 0,2-1-72,-1-5 0,1-2 72,1 1 0,-3-8-72,2 0 0,-1-3 56,1 1 0,0-1-56,-2 1 0,3 0 48,-3-2 8,2-2-56,1 0 0,0-1 40,1 0 16,-1-2-56,2-1 0,-2-1 40,5 1 0,-5-1-40,2-2 0,-2 1 48,2-4-8,-3 4-40,1 2 0,-1 3 40,-1 1-8,1 2-32,-2-3 0,0 1 32,0 1 0,0-1-32,3 0 0,-3 1 32,0-1-8,1 1-24,-1-1 0,0 0 16,0 1 16,0 1-32,0 0 0,0 0 8,0 0 8,0 0-16,1 0 0,1 0 8,-1 0 0,3 0-8,-4 3 0,1 0 0,1 0 8,1 1-8,2-1 0,-2 0 0,4 0 0,-4 1 0,2 0 0,1-2 0,-3 1 0,2 2 0,-1 1 0,1 1 0,1-2 0,-1 0 0,-1-1 0,2-2 0,-1 0 0,0-1 0,1 1 0,-3-1-8,0 1 8,-3 1 0,1-3 0,2 2-8,1-1 0,-1 1 8,0 0 0,1 3-64,-2-4 0,2 2 64,-2 1 0,-2-4-9912</inkml:trace>
  <inkml:trace contextRef="#ctx0" brushRef="#br1" timeOffset="140609.56">15754 2299 7232,'0'0'0,"0"1"0,0 1 0,0-1 0,0 3 0,0-4 0,0 1 0,0 1-24,0 1-8,2 3 32,6 6 0,4 5 336,2 3 0,-1-4-336,0-2 0,-3-2 784,0-3 0,-3 1-784,2-4 0,1 2 800,-1-1-8,0-2-792,0-1 0,-3 1 784,2 2 0,0-4-784,-1 2 0,1-1 512,-5 3 0,4-4-512,-2 2 0,1 1 240,-4 2 8,1 0-248,-1-4 0,-2-4-10576</inkml:trace>
  <inkml:trace contextRef="#ctx0" brushRef="#br1" timeOffset="140356.62">15936 2231 6224,'0'0'0,"0"2"0,-5-1 0,2 2-136,1-3 8,2 2 128,-6 0 0,4-1-336,-2 2 16,1-1 320,-6 4 0,-1 4 24,0 3 16,-1 1-40,0 3 0,0-1 384,1 0 8,1 0-392,1-2 0,3 1 736,2-1 8,0-2-744,-1-1 0,-3-3 680,0-2-8,1-1-672,3 0 0,1 0 384,2-2 8,2 0-392,-2 0 0,0 1 264,0-1-8,0 2-256,0-5 0,0 3 120,0 0 0,0-1-120,0-1 0,0-1-7896</inkml:trace>
  <inkml:trace contextRef="#ctx0" brushRef="#br2" timeOffset="-37513.86">59 601 2504,'0'0'0,"-1"10"0,-8 8 0,-2 9-56,-1 8 8,1 1 48,5 1 0,-1 2 72,6 2 8,1-7-80,0 4 0,4-2 320,3-2 0,1 1-320,2-2 0,4 0 512,4-2 8,4-4-520,6 2 0,4-5 464,4 0 16,-1-11-480,0 1 0,2-10 384,2-2 16,-1-4-400,-3-2 0,-1-8 312,5 0 0,-4-6-312,4-2 0,-3-5 296,3-5 0,-6-2-296,-4 1 0,-1-8 240,-1 0 8,-5-3-248,-4 0 0,-1-3 208,-1 0-8,-3 0-200,-5 1 0,2 1 184,-7 1-8,-6 4-176,-1 7 0,-7 2 144,-3 2 8,-3 5-152,-4-1 0,-5 5 144,-2 2 0,-8 1-144,1 1 0,-8 1 160,-3-2 8,3 10-168,3 5 0,2 5 128,5 7 16,1 1-144,1 7 0,2-1 72,0 1 8,3 4-80,6 4 0,6 4 40,-1-2-8,4 9-32,6-2 0,5-37-7376</inkml:trace>
  <inkml:trace contextRef="#ctx0" brushRef="#br2" timeOffset="-37513.86">266 472 1704,'0'0'0,"-8"4"0,-6 2 0,14-6-1288</inkml:trace>
  <inkml:trace contextRef="#ctx0" brushRef="#br2" timeOffset="-38132.39">615 569 2904,'0'0'0,"0"0"0,-2-3 0,2 3 272,-3-3-8,3 3-264,-3 0 0,3 0 648,0 0 8,0 0-656,0 0 0,0 0 592,0 0 8,0 0-600,0 3 0,0-3 424,-2 9 0,2-9-424,-16 24 0,5-1 248,-6-2 8,3 3-256,2 0 0,3-2 192,-2-1 16,0-1-208,1 1 0,-6-2 152,-1-1 8,-1-1-160,4-2 0,-1-3 144,2 0 0,-1-3-144,2 0 0,1 0 128,0 0 0,5-3-128,1-3 0,2 0 104,0-3 16,3 0-120,-3-3 0,3 0 112,0 3 8,0-3-120,0 0 0,0 0 96,0-2 16,0-2-112,3-5 0,0-3 80,0-6 0,2 4-80,1-1 0,-1 6 72,-2-4 8,4 1-80,0 4 0,4-1 64,-4 5 0,1 1-64,-2 1 0,-3 5 32,1 0 16,-1-4-48,2 2 0,-5 2 24,0 2 16,0 2-40,3-1 0,1 2 16,-1 2 0,1 8-16,0 0 0,-1 3 0,-3 6 8,5-4-8,0-2 0,0-3 16,-2-3-8,2 0-8,1-2 0,0 1 8,2-1 0,-4-4-8,6-1 0,-3 2 8,4-5 8,3 1-16,1 0 0,2 0 24,1-3 0,2 1-24,-1-1 0,-4 0 0,3-1 8,-7 1-8,-1-3 0,-5 1-56,0 1 16,-2-2 40,2-3 0,-5 6-7400</inkml:trace>
  <inkml:trace contextRef="#ctx0" brushRef="#br2" timeOffset="-37618.96">443 470 2808,'0'0'0,"-7"-1"0,0 1 0,7 0-2112</inkml:trace>
  <inkml:trace contextRef="#ctx0" brushRef="#br2" timeOffset="-36014.16">1773 656 3208,'0'0'0,"2"5"0,6-5 0,0 3 0,5 0 8,-2 1-8,1 5 0,-4-3 144,0 2 8,0 2-152,-2-1 0,-4 3 720,0 0 8,2 3-728,-1 0 0,-3 3 800,-3 0 0,-1-1-800,2-2 0,-3 0 632,-1-3 8,-2 0-640,1-3 0,-7 1 552,-1-2-8,2 1-544,0 1 0,-3 1 424,1-4 0,0 1-424,1-7 0,0 1 296,1-2 8,0-2-304,1 2 0,0 0 232,-5 0 8,1-1-240,6 1 0,0-5 184,3 2-8,0 0-176,0-1 0,-1-4 128,5 2 0,-2-1-128,3 1 0,-1-3 56,0 0 16,3 0-72,3 6 0,-3-3 24,3 0-8,2 3-16,0 1 0,-5 2-8728</inkml:trace>
  <inkml:trace contextRef="#ctx0" brushRef="#br2" timeOffset="-36285.14">1629 316 4120,'0'0'0,"0"0"0,0 0 0,0 0 56,0 0 8,0 0-64,0 10 0,0-10 216,0 24 0,0-6-216,0 6 0,0 5 416,0 2 8,-3 1-424,0-5 0,-1-3 384,-2-2 8,1 2-392,2 6 0,-1 3 416,1 3-8,2-3-408,-2-3 0,3 2 400,0-5-8,0-3-392,3-3 0,-3-3 328,0-8-8,0 1-320,1-2 0,2-5 248,-3 1 16,0-5-264,0 0 0,0 0 136,0 0 0,4 0-136,-4 0 0,3 0 24,-3-3 0,3 1-24,2-1 0,-2 0-16,-1 0 0,-2-1 16,2-5 0,1 1-312,-3-4 0,-3 2 312,1-4 0,2 2-880,0 0 16,0 0 864,0 3 0,0 9-5248</inkml:trace>
  <inkml:trace contextRef="#ctx0" brushRef="#br2" timeOffset="-36299.65">1640 358 3112,'0'0'0,"0"0"0,-3-6 0,3 6-2344</inkml:trace>
  <inkml:trace contextRef="#ctx0" brushRef="#br2" timeOffset="-36046.17">1654 686 1704,'0'0'0,"5"-1"0,1-1 0,-6 2-1288</inkml:trace>
  <inkml:trace contextRef="#ctx0" brushRef="#br2" timeOffset="-35540.49">1989 845 4312,'0'0'0,"3"-1"0,-3 1 0,0 0-3240</inkml:trace>
  <inkml:trace contextRef="#ctx0" brushRef="#br2" timeOffset="-35524.23">2067 829 3808,'0'0'0,"4"-2"0,-1-1 0,5 0 0,3-1 16,-4-4-16,4 1 0,-3-1 0,1-4 8,-1 5-8,-2-1 0,1-1 440,-4 3 8,2-3-448,1 0 0,-1 2 744,-2-2 0,0 1-744,-3-1 0,0 3 712,-3 2-8,0 1-704,-2 0 0,-6 1 536,1-1 0,-4 3-536,0 0 0,-4 0 440,-4 0 0,5 6-440,4 2 0,-2 4 312,7 0 0,2 3-312,-2-5 0,4-1 216,4 2 8,-3 1-224,3 1 0,3 4 176,1 2-8,4-5-168,-2 2 0,9-1 136,-2-4 0,2 2-136,0-7 0,2-1 96,-2-2 0,2-3-96,1 0 0,4-6 72,3 0 8,-4-3-80,-3-2 0,2 1 56,-1-5 8,-2-3-64,2-5 0,-6-4 56,6-6 0,-2 0-56,-2 2 0,-1-1 48,3-2 16,-2-1-64,-1 8 0,0-3 56,2 3 8,-3-1-64,-2 2 0,-4-1 40,-4 5 16,-3-4-56,0 2 0,-3 0 64,-2 6 0,0-1-64,0 8 0,2 2 56,-2 6 0,2 3-56,1 3 0,-1-1 56,0 1 8,-2 9-64,0 4 0,-2 8 72,1 8 0,2-1-72,-2 2 0,4-1 96,-1 1 8,0 1-104,3 1 0,0-1 128,3 5 8,0 0-136,-3-3 0,5 0 144,2-1 0,-4-4-144,7-2 0,0-7 128,1-2 8,2-5-136,-3-3 0,0-3 64,-2-2-8,-2-4-56,-1 0 0,-2-3 32,-3 0-8,2 0-24,-2 0 0,0 0-8,0 0 0,0-3 8,0 0 0,0 3-10384</inkml:trace>
  <inkml:trace contextRef="#ctx0" brushRef="#br2" timeOffset="-34993.32">2342 599 7024,'0'0'0,"0"0"0,0 0 0,0 0 0,0 0 0,0 0 0,0 0 0,0 0-64,0 0 16,3 0 48,-2-3 0,6 2-184,3 1 16,4 0 168,8-2 0,2 2-424,9 0 8,-4 0 416,-4 0 0,-1 2-496,1 2-8,-4 1 504,4-4 0,-25-1-3544</inkml:trace>
  <inkml:trace contextRef="#ctx0" brushRef="#br2" timeOffset="-27921.69">2620 701 992,'0'0'0,"0"0"0,3 0 0,-3 0 144,5-3 0,-5 3-144,13-4 0,-13 4 488,18-11-8,-18 11-480,21-9 0,-21 9 648,16-1 0,-16 1-648,10 0 0,-10 0 528,13 0 8,-13 0-536,11 1 0,-11-1 360,12 12 8,-12-12-368,10 20 0,-10-20 296,1 30 0,1-12-296,-2 0 0,-2 1 232,-3 2 8,2 0-240,0-3 0,1-4 192,2-1 16,0-1-208,0-4 0,0-2 168,0-3 16,0 0-184,0 0 0,0 0 144,0-3 8,0 1-152,2 1 0,1-2 104,-3 0 8,3-2-112,1 1 0,-1 1 88,4-6 8,4 0-96,0-3 0,2-3 88,0-3 0,-1-2-88,-1-1 0,-1 2 96,-2-4 0,0 2-96,-2 3 0,2 3 112,0 0-8,-6 0-104,1 2 0,0 5 104,-3 2-8,2-1-96,1-1 0,-3 2 80,0 3 0,0-3-80,0 2 0,0-1 64,0 1 8,0 1-72,3 1 0,-3 2 64,0 0 0,0 3-64,3 3 0,-3 6 40,5 3 16,-2 3-56,4 0 0,1 0 48,2-3-8,-2-1-40,2-4 0,-3 1 40,1-5-8,-5 1-32,0-4 0,4-3 32,-6-1 0,3 1-32,2 0 0,-1 0 16,1 3 8,1-5-24,-2 2 0,1 0 8,0-3 8,2 2-16,-3 1 0,1-3 8,-3 3 8,-3-3-16,4-3 0,-1 3 24,2-3 0,-2 1-24,0-2 0,-3 1 40,4 0-8,0-3-32,-1 0 0,0 0 48,-2 0 0,2-3-48,1 0 0,-1-5 56,-3 1 0,3 1-56,-3 0 0,0 1 56,0 4 0,-3-1-56,0-2 0,-1 2 64,3-1 0,-1 5-64,1-2 0,1 3 64,-3 1 0,3 2-64,-3-6 0,3 3 80,0 3 0,0 0-80,0 0 0,0-3 64,0 3 8,0-3-72,0 2 0,0 1 56,0 0-8,0 0-48,0 0 0,0 0 48,0 0 0,0 0-48,0 0 0,0 0 16,0 0 8,0 0-24,0 0 0,0 0 8,0 0 0,3 0-8,0 1 0,0 5 0,5 0 16,2 0-16,-2-3 0,0 2 0,2-4 0,-2 2 0,-1-3 0,1 5 0,0-5 0,3-5 0,4 2 0,3 2 0,-2-4 0,6 2 0,-3 0 0,-4-6 0,2 3 0,-6 2 0,2-1 0,-5-1 0,0 2 8,2-1-8,-2-1 0,-3 0 16,0 3 0,-2-4-16,2 1 0,0 1 56,-2-2 8,2 2-64,-5 1 0,0 1 96,0-5 0,0 4-96,0-1 0,0 2 120,-5-3 8,-1 0-128,1 2 0,3 1 136,-4 3 0,1-3-136,-5 3 0,-2-3 160,1 1 0,1 2-160,0 0 0,3 2 136,-1 4 8,1 1-144,0 2 0,0 2 104,-2 4 0,1 1-104,0 2 0,2 0 64,1 3 8,2-1-72,3-2 0,0-2 40,0-2 0,3 1-40,1-3 0,0 0 32,2-2 0,2 1-32,3-2 0,-4 0 24,3 1-8,0-4-16,-2 2 0,-4 1 8,6-8 8,-3 1-16,4-1 0,0 2 16,1-3 8,1 0-24,0 0 0,2-3 24,6 0 8,-5-1-32,1-2 0,-6-2 32,2 2 0,-1-1-32,2-5 0,-3 0 32,3-3-8,-4 0-24,1 1 0,-3-2 16,1-1 16,-1 4-32,0-5 0,0 1 16,-3 2 8,2 3-24,1 0 0,-5 2 32,0 2 0,2-1-32,-2-1 0,-3-2 40,-3-2 0,3 11-40,0 3 0,0-3 48,-5-1 8,5 2-56,0 1 0,-3 1 48,3-3 8,0 0-56,-3 1 0,3-1 56,-4 3 0,0 0-56,0-4 0,1 4 40,0 4 16,-5-1-56,-2 5 0,2-1 24,-2 2 16,3 2-40,-1 1 0,2-2 16,2 2 0,1-3-16,0 5 0,-1-2 8,3 3 0,-2-2-8,3 1 0,0 1 0,0-2 16,3-2-16,-3-1 0,1-1 0,3 0 0,-1-3 0,0 2 0,-3-2 0,3-2 0,1 1 0,-1 1 0,0-3-16,2 3 16,2-2 0,1-1 0,-1 2-8,-1-2 8,7-3 0,3 3 0,-1-3-8,-2-3 8,0 0 0,0-3 0,1 3-16,0-6 8,4-2 8,-4 1 0,3-7-8,-6 2 0,4 2 8,-4-2 0,0-2-16,0 2 16,-3-1 0,4-2 0,-5 1 0,0-1 0,-2 2 0,-2 2 0,1 2 0,-1-3 16,0 11-16,-3 1 0,2-5 8,-2 8 8,0-6-16,0 5 0,0-1 16,0 1 0,0 1-16,0 0 0,0 0 24,0 0-8,0 0-16,-2 0 0,2 1 16,-3 2 0,0 6-16,-2-1 0,3 2 16,-3-1-8,2 3-8,3-1 0,-4-1 0,4 2 8,0 0-8,0 0 0,0 0 0,0 2 0,4-4 0,-4 1 0,0-1 0,3-1 0,-3-3 0,5-3 0,-5 3 0,2-1 0,-2 1 0,1-3 0,3 1 0,-4 2 0,3-1 0,0-1 0,-1 1 0,4-2 0,-4 0 0,-2 0 0,3 3 0,-1-6 0,1 1 0,0 1 0,1-1 0,-3 1 0,1-1 0,3-1 0,-2 0 0,1 0 0,7-3 0,-3 0 0,1-1 0,2-4 0,-4 2 0,4-1 0,-5-1 0,2-1 0,2 0 0,-2-3 0,3 2 0,0-2 8,-1-2-8,1 2 0,0 0 8,-1 0 0,0 0-8,-2 5 0,-3-4 16,3 2 16,-3 2-32,1-1 0,-2 5 32,-1-1 8,2 1-40,-5 1 0,3 1 48,-3-1 8,0 2-56,3 0 0,-2 0 72,2 0 0,0 2-72,2 4 0,-2 1 72,0 2 8,2 3-80,0-1 0,-1-1 72,0 2 8,-1 0-80,1-6 0,-3 2 96,2-1-8,3 2-88,-1-3 0,-2 0 88,3 2 0,2-1-88,-1-1 0,4 0 80,3-3 16,-3 0-96,2-1 0,-13-2-11304</inkml:trace>
  <inkml:trace contextRef="#ctx0" brushRef="#br2" timeOffset="-25723.49">4641 698 4008,'0'0'0,"0"-3"0,0 3 0,0 0 736,0-1 0,0-1-736,0 2 0,0 0 584,0 0 0,0 0-584,0 2 0,2 5 448,-2 2 8,0 6-456,0 6 0,2 12 312,-2 5 0,0-5-312,3-6 0,-3-3 216,-3-2 8,1-2-224,2 2 0,0 2 184,0 2 8,2-2-192,1-6 0,-3 1 192,3-1 0,1-1-192,0-5 0,-1-3 192,0-2 0,-3-4-192,0 0 0,0 2 184,2-5-8,-2 0-176,1 3 0,-1-3 192,0 0 8,2-3-200,1 3 0,-3-5 176,3 1 0,-3-8-176,1-5 0,3-5 168,-1-5 0,0-2-168,-3 4 0,3 2 160,-2 2 0,2-1-160,3-2 0,-1-2 152,1 2 8,-1-1-160,1-4 0,2 2 144,2-1 8,-2 2-152,2 5 0,-3-1 144,0 2 8,0 5-152,6 2 0,0 2 104,0 4 16,2 1-120,-1 1 0,-6 2 80,-4 3 8,2 0-88,1 0 0,0 0 80,-4 0 0,2 3-80,1 2 0,2 1 64,-4 1 0,2 2-64,-3 3 0,2 2 80,-2 4 8,-3-2-88,0 1 0,-4-1 104,0 2-8,-2-3-96,-1 0 0,1 2 96,-2-4 8,0 1-104,-3-4 0,2 1 88,2-4 8,-4 1-96,3-2 0,1-3 64,-1 0 0,5-2-64,-1-1 0,1 2 8,-2-2 8,5-2-16,-3 2 0,3 0-10512</inkml:trace>
  <inkml:trace contextRef="#ctx0" brushRef="#br2" timeOffset="-25222.99">5025 737 6824,'0'0'0,"4"-3"0,7 2 0,-1-7 40,3-1 8,3 0-48,1 0 0,-4-3 32,0-3 8,1 0-40,0 0 0,1-1 256,2-2 8,0 1-264,-2 1 0,-1 2 384,-3 4 8,1-5-392,-2 1 0,1 1 400,-6 1-8,-2 0-392,-1 0 0,-2 3 352,0 4 0,0-1-352,-5 0 0,-3-1 320,0-4 0,-2 4-320,-2-1 0,-5 2 256,2 0 0,-4 2-256,7 1 0,4 6 240,1 0-8,1 4-232,1 4 0,-3-1 224,2 5 0,0 3-224,1 0 0,1 3 136,1 0 8,3 3-144,-3 0 0,3 0 80,-3 5 8,6-2-88,0-3 0,0 1 56,4-1-8,1-3-48,0-1 0,1-1 40,2 1-8,-4-7-32,4-1 0,3-3 24,2-1 0,0-4-24,-1 2 0,-4-6 16,-1 2 0,0-2-16,5-2 0,-4 2 16,-4-4 0,4-1-16,-4-2 0,2 1 24,2-5 8,-3-1-32,-4 2 0,2-1 24,-3-2 8,2 2-32,-2 4 0,0-1 48,-3-1 8,2 3-56,-1 2 0,-1 1 48,0 1 16,0-1-64,0 3 0,0 0 48,0 0 8,0 0-56,0 0 0,0 0 40,0 0 8,0 0-48,0 6 0,0 0 32,0 3 8,0 2-40,1 2 0,2 2 16,0 5 0,5-5-16,-1-3 0,4 0 8,1-2 8,-1 1-16,-3-4 0,0-2 0,0-4 0,2 1 0,-6-1 0,2-1 0,-1-1 0,1-1 0,2 1 0,-1-5 0,3 0 0,0-2 0,-2-2 0,3-7 0,-4 2 0,1-1 0,1-2 0,-4 0 0,1 1 0,-6 1 0,0 2 0,-3 2 0,-2 3 0,2 2 0,-3-4 0,2 1 0,-3-1 0,0 1 0,-1 2 0,-3 2 0,2 0 0,1 5 0,-2 1 0,2 1 0,-1 5 8,1 0-8,1 5 0,-1-1 0,1 5 8,3-3-8,0-1 0,4 1 0,0-2 8,0 1-8,4-2 0,0 1 0,4-1 8,2-1-8,-3 1 0,-7-9-9952</inkml:trace>
  <inkml:trace contextRef="#ctx0" brushRef="#br2" timeOffset="-24503.54">5572 796 6824,'0'0'0,"0"1"0,0 4 0,0-2-40,0 4 0,2-1 40,1 0 0,-3-1 16,3 1 0,2 3-16,1-3 0,4 3 80,-2 1 0,2-2-80,-2 1 0,2-2 152,-2 1 8,0-2-160,1 0 0,2-2 248,0-1 0,-1-3-248,1-1 0,3-2 328,-3-6 8,1-2-336,2 1 0,-1-1 400,4 1 16,-4-7-416,0 1 0,-2-7 392,4-1 16,-2-1-408,2-2 0,3-2 320,-4-2 16,1 1-336,-2 1 0,-3 2 288,-1 2 0,2 1-288,1-5 0,0 2 304,2 0 0,-6-1-304,-2 1 0,-1 1 296,-2 1 0,0 2-296,-3 5 0,3 6 264,-2 2 0,-1-1-264,0 7 0,0 4 224,-1 4 16,-2-1-240,-5 8 0,0 5 168,-1 2 8,2 6-176,-4-3 0,2 8 168,-1-4-8,1 4-160,2-1 0,0-2 136,2-1-8,2-1-128,-1 2 0,0 5 104,4-1-8,0-3-96,0 0 0,4 0 72,0-3 8,-1-3-80,4 0 0,1-6 64,2-1 0,-2-5-64,3-2 0,3 1 24,1-5 8,2-2-32,-4 1 0,-1-2 8,-2-2 8,1 1-16,2-5 0,-1 0 0,2-2 8,1-1-8,-2-3 0,-2 0 0,1-3 0,-2-1 0,-4-1 0,2-1 0,-3 0 0,1 2 0,-3 2 0,0-1 0,-2 2 0,-1-4 0,0 7 0,4-1 0,-8 1 8,1 2-8,2 2 0,-2 2 0,0 2 8,0 1-8,1 1 0,-1 0 0,0 0 8,0 3-8,-2 1 0,-5 8 16,-1 0-8,-1 2-8,1 4 0,6 3 0,0 3 8,2 1-8,3-4 0,0 0 0,3-1 8,-1-1-8,1-1 0,0-3 0,-3 2 8,5-7-8,0 1 0,6-2 0,1-6 0,1-2 0,-2 1 0,0 1 0,0-3 0,-1-3 0,1 0 0,0 0 0,2-6 0,-2-2 0,3 2 0,-1-3 0,3-1 0,1-4 0,2 2 0,-1-1 0,3-4 0,-3 2 0,0 2 0,-1 4 0,-1 0 0,0 4 0,-2 2 0,0 0 0,-2 3 0,-2 3 0,-2 0 0,-4 0 0,0 0 8,-1 2-8,-1 5 0,1-2 32,2 1-8,-2 1-24,2 5 0,0 5 72,-2-1 0,-3 4-72,0-5 0,0 1 128,-3-1 0,-2 0-128,0-3 0,-3 0 152,3-3 8,-2-1-160,-1 1 0,0-8 152,-2 4 8,2 1-160,-4-6 0,0 3 136,-5-2 8,1-1-144,3 0 0,-4-1 71,1-2 9,0-3-80,4 1 0,-2 1 8,4-5 0,0 1-8,-1-2 0,-1-1-16,1 2 8,-2-3 8,-3-1 0,16 13-12407</inkml:trace>
  <inkml:trace contextRef="#ctx0" brushRef="#br2" timeOffset="-23596.97">5872 392 9648,'0'0'0,"4"-3"0,-3 3 0,6 0 0,4 0 0,2-3 0,5 3 0,10 0-8,1-4 0,2 4 8,1 0 0,-3-2 104,5 1 16,-8-1-120,1 2 0,-2-3 312,-1 2 8,-5-4-320,1 2 0,-5-4 424,2 1 0,-2 1-424,-5-2 0,0 4 384,1 1 8,-3-2-392,-3 2 0,-5 2-9088</inkml:trace>
  <inkml:trace contextRef="#ctx0" brushRef="#br2" timeOffset="-5355.97">7233 619 1896,'0'0'0,"0"0"0,0 0 0,0 0 168,0 0-8,0 0-160,0 0 0,0 0 376,-6 6 8,6-6-384,-5 18 0,5-18 416,-10 24-8,10-24-408,-10 31 0,9-14 320,-3 2 0,1 1-320,3-2 0,3-6 272,1 3-8,0-2-264,0-4 0,-1-3 200,-1-1 8,4-4-208,-1 2 0,3 2 168,-3-2 16,5 0-184,0-2 0,3 1 144,-2-1 0,1-1-144,-3-1 0,0-1 112,-1-1 16,-2-1-128,1-4 0,-4 1 120,2-1 0,1-4-120,2 0 0,-4-6 144,3 0 0,-3 3-144,-1 2 0,-3 5 208,-1-1 0,-2 0-208,0 0 0,3 2 216,-4-1 0,1-1-216,2 0 0,-2 0 192,-3-1 16,1 2-208,-1 2 0,1 0 184,2 2 0,-1 1-184,1 1 0,0 2 152,-1 0 0,1 2-152,2 1 0,-3 1 128,0 2 0,0 3-128,-1 2 0,2 2 64,1 2 8,2-1-72,2-4 0,4 2 32,-1-3 16,4 3-48,2 0 0,-1-3 24,1 0 8,3 2-32,-3-7 0,1-1 24,0-1-8,-1-2-16,0 0 0,-3 0 8,-3-2 8,3 2-16,3-3 0,-4 0 8,4 2 8,-3-2-16,2-2 0,0 1 0,-2-1 8,3-1-8,-1 0 0,2 0 8,-2-1 0,-1 1-8,-1 1 0,-5 1 16,2 1 0,-2 1-16,-2-1 0,1-1 32,-2 2-8,1-1-24,3 3 0,-4 0 48,0 0-8,0 0-40,0 0 0,0 0 56,0 0 0,0 0-56,0 0 0,0 6 56,0 0 0,0 3-56,0 3 0,0 3 48,3 0 8,-3 0-56,3 0 0,0-7 40,1 2 8,2-2-48,-1-2 0,0 0 32,1-5 8,0 1-40,2-1 0,-4 1 16,2-2 16,-3-2-32,5 1 0,-2-1 16,2 1 8,-1-4-24,1 2 0,2-4 32,0-1 0,-2 1-32,3-1 0,-4-4 40,3-3-8,-1 5-32,1-1 0,-7-1 64,1 0 0,-1 5-64,-1 2 0,-1 1 72,1-1 0,-2 2-72,0 3 0,0-3 72,0 2 0,0 1-72,0 0 0,0 0 64,0 0-8,0 0-56,0 0 0,0 0 56,0 0 0,0 1-56,0 2 0,0 3 32,0 3 16,0 0-48,0-1 0,0-1 24,3 2 8,-3-1-32,3 1 0,0-5 8,0 4 8,2-7-16,-2 2 0,2 0 8,1 0 0,-2 0-8,2-3 0,-1 3 0,1 0 0,-3-3 0,2 2 0,1-1 0,-5 1 0,2 1 0,-3-3 0,4 0 0,-1-3 0,-3 1 0,3 1 0,1-1 0,-1 2 0,-3 0 0,0 0 0,2-3 0,-1 3 0,1 0 0,1-3 0,-3 3 0,3 0 8,-3 0-8,0 0 0,0 0 0,0 0 16,0 0-16,0 0 0,0 0 8,0 0 0,0 0-8,0 0 0,0 0 8,0 0 8,0 0-16,0 0 0,0 0 16,2 0 8,-2 0-24,0 0 0,0 0 8,0 0 8,0 0-16,0 0 0,0 0 8,1 0 0,-1 0-8,2 0 0,-2 0 8,0 0 16,0 0-24,0 0 0,0 0 8,0 0 8,0 0-16,0 0 0,0 0 24,0 0 8,0 0-32,0 0 0,0 0 32,0 0 8,0 0-40,0 0 0,0 0 40,0 0 16,0 0-56,0 0 0,0 0 56,0 0 8,0 0-64,0 0 0,0 0 56,0 0 8,0 0-64,0 0 0,0 0 64,0 0 8,0 0-72,0 0 0,0 0 64,0 0 8,0 0-72,0 0 0,0 0 64,0 0 8,0 0-72,0 0 0,0 0 56,0 0 0,0 0-56,0 0 0,0 0 48,0 0 8,0 0-56,0 0 0,0 0 40,0 0 16,0 0-56,0 0 0,0 0 40,0 0 0,0 0-40,0 0 0,0 0 48,0 0-8,0 0-40,0 0 0,0 0 40,3-3 8,0 0-48,-2-3 0,5 2 24,-1-5 8,5-2-32,-2-4 0,2 3 40,3 0-8,-2-3-32,4 0 0,-4-1 32,2 2 0,-5-4-32,3 5 0,0 2 40,-4-4-8,2 3-32,-1 2 0,-2-1 32,2 1-8,0-1-24,-5 1 0,1-1 16,-1-1 16,0 3-32,-3-6 0,0 2 16,0 1 0,-3 0-16,3 3 0,-4-3 16,1 1 16,0 2-32,-2 3 0,2 2 16,0-4 0,3 5-16,-3 3 0,1 0 16,1-4 8,-4 4-24,2 4 0,-2-4 8,-1 6 0,-1 9-8,-4-1 0,3 4 8,2-2 0,0 5-8,1 3 0,-1-3 0,4 3 8,0 0-8,2-3 0,2 5 0,-2-1 0,2-10 0,1 0 0,0 0 0,2-3 0,1 0 0,-1 0 0,1-1 0,2-4 0,-2-1 0,1 0 0,1-1 0,1-2 0,-1 0 0,3-2 0,-4-1 0,2 0 0,4-1 0,-1-5 0,-1 1 0,2-4 0,0 2 0,-3-2 0,1-3 0,1 1 8,-4 2-8,0 0 0,-3 3 8,1-3 8,-2 5-16,0 1 0,-1 0 16,-1-2 0,-1 5-16,0-3 0,3 3 8,-4 0 8,3-4-16,-3 4 0,3-3 16,-3 1-8,0 2-8,0 0 0,0 0 0,0 0 8,2 5-8,-1-1 0,1 4 0,1-2 8,0 1-8,-2 4 0,2-4 0,0 2 0,0 0 0,0-4 0,2 2 0,0-1 0,1 0 0,0 0 0,2-3 0,2 0 0,-2 3 0,3-6 0,-1 0 0,2 0 0,1-3 0,-2 0 0,-1-3 0,0 0 0,1 0 0,-1 0 0,-2-3 0,3 0 0,-6 3 0,1-1 0,-2 1 0,3 1 8,-7-1-8,3 3 0,-3 0 8,2 0 0,-1 2-8,1-1 0,-2 1 24,0 1-8,0 0-16,0 0 0,0 0 8,0 0 8,-2 6-16,1 1 0,1 5 0,0 0 8,0 17-8,0-1 0,1 1 0,4-1 8,-2 4-8,-2-5 0,5-2 0,-1 2 16,1-7-16,-3-1 0,5 4 8,-2-4 0,-1 1-8,1-2 0,1 3 24,-2-3 16,1 0-40,-1-5 0,1 1 48,-3 1 8,-2-6-56,1 1 0,-1-2 80,3 1 0,-4-3-80,0 1 0,-4-2 104,3 2-8,-2 1-96,-5 1 0,2-2 104,-5-1 16,-2 2-120,-3 1 0,-1-6 120,-1-3 0,0 0-120,2 0 0,1 0 112,-1-3 0,2-3-112,0-2 0,3 2 104,1-1 0,-1-5-104,2 3 0,-1-2 112,4 2 0,-1 2-112,1-5 0,1 0 104,2 1 0,3 1-104,0-1 0,0 1 88,3-4 16,5 1-104,-1 1 0,2 0 72,3 1 8,7-8-80,1-1 0,-20 20-11808</inkml:trace>
  <inkml:trace contextRef="#ctx0" brushRef="#br2" timeOffset="-225.43">8976 796 1896,'0'0'0,"0"0"0,0 0 0,0 0 200,0 0 8,0-2-208,0 2 0,0-3 456,0 0 8,0 3-464,0-3 0,0 0 248,2 0-8,-1-1-240,1-8 0,1 1 256,3-4 0,-1 0-256,1-1 0,2 2 248,-2 5 8,3-6-256,0 3 0,-4-1 208,1 2 0,1 1-208,1-1 0,-1-1 272,-2 6 16,-3 0-288,1 3 0,0 2 288,0-1 0,2 1-288,1 1 0,1 0 264,-2 0 0,2 3-264,1 1 0,0-1 208,0 2 0,-3 4-208,-2 6 0,-1 1 176,-2 2 8,3 3-184,-3 0 0,-3-1 160,3 1 8,-2-2-168,2 1 0,0-7 136,0 1 8,2-1-144,-2-4 0,0-4 120,0-2 0,3 0-120,-1 0 0,-1 0 120,1 0 8,-2-3-128,4 1 0,-4 1 88,1-1 8,2 1-96,1-2 0,-1-2 104,2-1-8,4-4-96,1-2 0,1-3 88,3-3 8,-2 1-96,-1 1 0,-2-4 96,-1 5-8,-1 2-88,1 1 0,-2-2 80,0 2 8,-4 0-88,1 3 0,2 5 64,1-2 8,-2 1-72,-1 1 0,-3 1 64,0 0 8,0 0-72,0 1 0,0 4 64,0-2 8,-1 7-72,-2 2 0,-5 9 48,2 5 8,3-1-56,1-4 0,-1-4 40,3-2-8,3-2-32,-1 1 0,1-5 32,2 0 0,1-2-32,-3-4 0,1 2 16,2-2 8,-1 0-24,2-3 0,-1 3 8,1-3 8,-1 0-16,1 0 0,1-3 8,4 3 8,-4-3-16,0 3 0,1-5 0,-2 2 8,-2 0-8,-2 0 0,0-1 16,-3 4-8,3-6-8,-3 3 0,2 1 8,-1 1 0,1 1-8,0-5 0,2 1 8,-4-2 0,1 1-8,2 1 0,1-1 8,-1 1 8,0-2-16,-3 3 0,1-3 16,1 1 0,-2 2-16,0 2 0,0-1 16,0-1 0,0 0-16,0-3 0,0 0 24,0 0-8,0-1-16,0 2 0,0 1 8,0 1 8,0-5-16,0 7 0,0-2 8,0 1 16,0-1-24,0 2 0,-2-1 8,1 2 8,-2-3-16,3 0 0,0 3 8,0-3 0,0 3-8,0-3 0,0 3 0,0-3 8,0 3-8,0 0 0,0 0 0,0-1 8,0-1-8,0 1 0,-3 1 0,-1-3 16,1 1-16,2 1 0,1-1 0,-4-1 8,4 3-8,-2 0 0,0 0 0,2 0 8,0 0-8,0-4 0,0 4 0,0 0 8,0-2-8,0 1 0,0 1 0,0 0 8,0 0-8,0 0 0,0 0 0,0 0 8,0 0-8,0 0 0,0 0 0,0 0 8,0 0-8,2 0 0,0 0 0,-2-2 8,4 2-8,0-3 0,3 3 0,3-4 0,1 2 0,3-1 0,2 0 0,3 0 0,-4 0 0,3 2 0,-8-4 0,1 2 16,-1 3-16,2-3 0,-1 0 0,0 0 8,-1 2-8,1-1 0,3 2 16,-3 0 0,-1 0-16,-2 0 0,-2 0 48,-1 2 0,-2 2-48,0-1 0,-3 0 88,1-3 0,1 3-88,-1 2 0,-1 2 104,0-1 8,0 3-112,0 0 0,0 5 120,0 2 8,0-1-128,0-3 0,2-3 96,0 0 8,1-1-104,0-1 0,0 1 104,1-4 8,-1-1-112,5 2 0,-3-5 96,4 1 0,-2 1-96,3-2 0,0-2 72,0 1 16,3-4-88,-2-1 0,4-3 56,-4 0 8,2 0-64,-3-6 0,2-1 64,-1-1 0,-8 11-64,0 0 0,1-1 72,1-2 0,0 1-72,-1-1 0,-1 2 96,-3-1 8,0 2-104,0-3 0,0 2 128,-3-1 8,0 1-136,-2-1 0,-1 2 160,-1 0 8,-3-1-168,1-1 0,-1 1 192,-2 4 16,1 1-208,3 1 0,-3 2 152,-1 2 0,2 3-152,-1 2 0,3-2 72,-1 4 0,5-1-72,0 3 0,1-1 24,3 2 0,3-5-24,-3-1 0,0-7-10776</inkml:trace>
  <inkml:trace contextRef="#ctx0" brushRef="#br2" timeOffset="1619.53">9924 805 1704,'0'0'0,"0"1"0,0 2 0,0 5 0,0-1 8,0-2-8,0 1 0,0 3 112,0-3 16,0 1-128,3 1 0,-3-4 256,2 1 0,-1-4-256,4 1 0,-2 1 288,-1 3 8,2-6-296,1 0 0,1 3 424,2-3 0,-3 0-424,0 0 0,3-3 312,-2 3 0,3 0-312,2-6 0,-1 3 336,-2 1-8,3-2-328,-1-2 0,0 3 288,3-3 0,0-2-288,-3-2 0,1-1 256,0-4 8,3 2-264,-5-2 0,1 6 264,1-3 0,-2 4-264,-2-1 0,-3-1 296,0 1 0,-2 0-296,1 1 0,-1-1 272,1 2 0,0-1-272,2 2 0,0 3 200,-1-1 8,0 2-208,-4-2 0,0 1 208,0 1 0,2 1-208,-1 1 0,-1 0 144,0 0 0,0 0-144,5 0 0,-5 0 104,-5 0 8,4 0-112,1 4 0,6 5 80,-4 3 0,-2 3-80,1 6 0,1-3 72,3 5 0,-2-7-72,-1 1 0,1-1 56,2-2 0,-2-2-56,2-2 0,0-4 56,0-1 8,1 1-64,3 3 0,-1-6 40,1 6-8,3-2-32,-1-5 0,-2-1 40,2-1 0,-3 0-40,-4 0 0,2 0 40,-3-1-8,2-1-32,1 2 0,-3-3 48,2-1-8,-1 4-40,1-6 0,0 1 64,-1 1 0,2-2-64,-3-2 0,-3 1 80,0-2 0,0-3-80,0 0 0,0-2 120,0-1-8,0 3-112,0 0 0,0 3 128,-3 0 0,0 0-128,0 2 0,0-1 112,-1 8 16,-1-6-128,2 3 0,3 0 112,-3 0-8,3 2-104,-3-1 0,1-1 56,1 3 8,1 0-64,0 0 0,0 0 32,0 0 8,1 0-40,1 0 0,1 0 8,0 6 8,1 2-16,7 2 0,6 1 0,0 2 0,2-4 0,-6-3 0,2-3-8,3-3 8,-5 0 0,-2-3 0,1 2-8,-2-4 0,3 2 8,0-3 0,4-3-8,-2-3-8,2 0 16,-6 0 0,0-1-16,-2 2 8,1-5 8,1 1 0,0 1-8,1 1 8,-1-4 0,-1 5 0,-5 2 0,-2 4 0,-3 1 0,0 2 0,-6-3 0,1 3 0,-5 0 0,2 3 0,1-3 0,-1 2 8,-3 1-8,-2 1 0,2 5 8,-3 0 8,3 2-16,1 1 0,-1 7 32,0-4-8,0 6-24,5-1 0,3 4 48,2 3-8,1-5-40,1-1 0,5-3 64,-1 0 8,4 2-72,-1-7 0,3 4 72,2-1 0,3-1-72,1-4 0,2-2 120,1 0 0,4-6-120,-3 0 0,2 0 40,1-6 8,-3 1-48,1 1 0,-5-1 16,1 1 8,-2-1-24,-3-1 0,-13 6-9240</inkml:trace>
  <inkml:trace contextRef="#ctx0" brushRef="#br2" timeOffset="1556.32">9938 740 1400,'0'0'0,"0"0"0,0 0 0,0 0-1056</inkml:trace>
  <inkml:trace contextRef="#ctx0" brushRef="#br2" timeOffset="6059.39">10935 829 992,'0'0'0,"0"0"0,3-3 0,-3 3 160,5-9 0,-5 9-160,15-23 0,-5 4 392,1-1 0,0 1-392,-1 1 0,1 4 440,-2 1 0,-1 2-440,0-4 0,-1 3 392,-1 0 16,2-3-408,-2 5 0,3-1 288,3 5 8,-4-3-296,-2 6 0,-1-1 280,-5 2 8,3 1-288,-3 1 0,2-3 272,0 1 8,-1 2-280,2 0 0,-3 0 224,4 0 8,-4 0-232,0 0 0,2 2 184,-1 2 0,3 2-184,-1 3 0,-3 2 128,3 4 8,-1-2-136,1 5 0,-3-4 80,2 2 0,-2-5-80,0-1 0,0-1 48,0-4 0,0-1-48,0 2 0,3 0 24,-3 0-8,0 0-16,0 0 0,3-1 0,-1 1 8,-2-2-8,0 1 0,0-1-8,0-1 8,0 0 0,3-3 0,0 2-40,-1-1 16,1-1 24,0 0 0,1 0-80,-1 0 0,2-1 80,-2-1 0,4-2-120,-4 1 16,5-5 104,-3-1 0,3-3-96,3 2 0,-4-1 96,0 1 0,1 5-88,-5-4 0,2 3 88,1 2 0,-5-4-72,-1 5 0,0-3 72,0 5 0,0-1-72,0-4 8,0 2 64,2-1 0,-2 5-72,0-3 8,1 3 64,2-4 0,-3 1-48,3 1-8,-3 1 56,4-1 0,0 2-64,-1-3 8,8 3 56,3 0 0,4-3-64,0 3 16,2 0 48,-4 0 0,-1 0-56,-5 0 8,4 0 48,-4 0 0,5 0-24,-4-3 0,4 3 24,1 0 0,0-3 0,4-3 0,-2 2 0,-1-1 0,-3 2 16,1 3 8,-4 0-24,-2-6 0,-3 5 80,-6-1 0,4-1-80,-1 3 0,0-3 152,-1 2 0,-1-1-152,1-1 0,-2 3 208,3-3 0,-1 3-208,-2-3 0,-2 2 216,-1-1 8,3 1-224,-3 1 0,-2-3 200,-2 1 8,4 1-208,-5 1 0,-2-2 192,-1 2 16,1 0-208,0 0 0,1 0 184,1 2 0,-3 1-184,2 3 0,0 1 136,0 2 0,1 3-136,2 2 0,3 5 112,1 2 8,2 0-120,-3-3 0,3 0 120,3-4-8,-1 2-112,3-4 0,2 2 88,4-4 8,0 4-96,1-7 0,3 2 80,1-3 8,-1-1-88,-1-1 0,-2-1 56,-1-1-8,4-2-48,-1-2 0,5 1 8,-3-1 16,-1 1-24,-3-5 0,-12 6-6680</inkml:trace>
  <inkml:trace contextRef="#ctx0" brushRef="#br2" timeOffset="7279.2">11962 595 2208,'0'0'0,"-3"1"0,0 2 0,1-3 0,-1 0 0,-1 0 0,1 2 0,0 2 8,-5 2 0,-1 5-8,-2-4 0,-3 7 40,2 4 8,-2-5-48,4 4 0,3-2 104,-1 1 8,2-4-112,4 3 0,-1 0 208,3 3 0,3-4-208,-3-1 0,0-5 248,0-1 16,0-4-264,2 2 0,4 1 304,2 1 0,2-2-304,0-1 0,3-2 304,7 1 0,-5 0-304,2-3 0,-4 3 272,6-3 8,-4-3-280,1-5 0,0-1 272,-6-4 8,1 1-280,2-3 0,2-2 296,0 1 8,2-10-304,-2 2 0,5-3 272,-1-1 8,-2-1-280,1 2 0,0-1 232,1 7 0,-2-2-232,-1-1 0,-1 0 288,4 2 8,-7-4-296,-1 1 0,-3-4 288,-3 1 8,2 2-296,-4 1 0,1 8 240,2 2 16,-4 5-256,-2-1 0,-2 5 304,2 3 8,-3 3-312,3 2 0,-4 2 272,1-1 8,0 6-280,-5 11 0,-4 7 248,-1 10 16,3-1-264,2 0 0,1 0 176,-1-1 8,2 2-184,1-4 0,-2 3 176,3 0 0,-1 0-176,2-6 0,1-1 168,0-5 0,2 0-168,4 0 0,2-6 152,-1 0 8,0-2-160,-2-5 0,0-7 152,-1-2 0,-2 1-152,3-3 0,-3 0 104,0 0-8,0 0-96,0-3 0,3 3 40,-3 0-8,0-2-32,0 1 0,0 1-9504</inkml:trace>
  <inkml:trace contextRef="#ctx0" brushRef="#br2" timeOffset="7764.14">12176 569 6128,'0'0'0,"3"0"0,-3 0 0,2 0 0,1 0 8,3 0-8,8-6 0,4 3 0,7-4 0,-1 4 0,-1-2 0,0 2 48,-3 3-8,-1-4-40,1 1 0,0 0 56,-1 1 0,-2-1-56,2 3 0,1 3 64,-1-1 8,-2-1-72,-4-2 0,-13 1-4864</inkml:trace>
  <inkml:trace contextRef="#ctx0" brushRef="#br2" timeOffset="8139.46">12512 602 4912,'0'0'0,"0"2"0,0-1 0,0 1 0,0 2 0,-2-4 0,-1 3 0,-4 5-256,0 5-8,3 5 264,0 2 0,-2 2 32,3 5 0,1-6-32,-1-1 0,3-1 208,3-5 8,0-1-216,2 2 0,3-6 368,2 2 0,2-4-368,-1-1 0,-1-4 440,1-2 0,-1-2-440,2 1 0,-3-1 416,-1-4-8,1-4-408,2-1 0,2-4 328,3-1 0,-6-2-328,4 0 0,-3 1 360,-3 1 0,-2-1-360,-2-1 0,-1 0 360,-3 0 0,-3 3-360,2 3 0,-1 2 360,-1-4-8,-1 4-352,-4-2 0,-3 3 336,-3 4-8,-1-1-328,3 3 0,1-3 264,0 3 0,1 3-264,2 0 0,-3 0 192,1 2 16,2 2-208,5 2 0,-4 0 168,4-1 16,1 4-184,2 7 0,0 4 104,0 4 8,0 0-112,4 0 0,0-5 64,3 1 8,1-1-72,2-1 0,-5-1 40,1 1 16,-1-5-56,7-1 0,3-1 24,-1-1 16,1-2-40,2-2 0,-3-3 16,-3 0 8,1-2-24,1-1 0,-2-4 16,2 1 0,-1 0-16,2-2 0,1-1 0,-2 2 8,0-8-8,-3 1 0,1-4 8,-1-3 0,2 2-8,0-2 0,-5 0 16,1 0 8,0 1-24,1-1 0,-6-1 24,0-2 0,-1 3-24,1 4 0,-3 5 40,1 2-8,1 2-32,-2 2 0,0 0 40,0 3 0,0-1-40,0 1 0,0 0 32,0 0-8,0 0-24,0 0 0,0 0 16,0 0 16,0 4-32,-2 4 0,1 8 8,-4-1 8,4 8-16,-1-1 0,2 1 8,3-1 0,2-1-8,-4-1 0,2-2 0,0-5 16,0 1-16,0-4 0,2 2 0,2-9 8,-6 2-8,6-4 0,-2 2 0,3 2 8,-3-2-8,0-3 0,3 1 0,-3 1 0,1-1 0,1-1 0,4-1 0,-1-2 0,-2-3 0,5-3 0,0-2 0,1-4 0,0 0 0,-1 2 0,1-4 0,0-1 8,-3 3-8,-1 0 0,-5 3 0,2 0 8,-3-1-8,2 1 0,2 0 0,0-2 8,0 2-8,0 0 0,-3 3 8,0 2 0,0-1-8,-5 4 0,0 1 24,3 3-8,-1-3-16,-2 1 0,0 1 16,0 1 0,0-2-16,0-1 0,0 3 24,0 0 0,0 0-24,0 0 0,0 0 24,0 0 16,0 0-40,0 0 0,0 0 24,0 0 8,0 0-32,0 0 0,0 0 40,0 0 8,0 0-48,0 0 0,0 0 40,0 0 16,0 0-56,0 0 0,0 0 56,0 0 0,0 0-56,0 0 0,0 0 72,0 0 0,0 0-72,0 0 0,0 0 72,0 0 0,0 0-72,0 0 0,0 0 64,0 0 24,0 0-88,0 0 0,0 0 72,0 0 8,0 0-80,0 0 0,0 0 64,0 0-8,0 0-56,0 0 0,0 0 72,0-3 0,0 3-72,0 0 0,0 0 64,0 0 0,0 0-64,0 0 0,0 0 64,0 0 0,0 0-64,0 0 0,0 0 48,0 0 8,0 0-56,0 0 0,0 0 56,0 0 0,0 0-56,3 0 0,-1 0 48,-2 0 8,3 3-56,2 0 0,0 2 48,3 2 0,3 5-48,-4-1 0,1 4 40,2-2 8,1 1-48,-3-1 0,1-2 56,2 1 8,-1 1-64,0-1 0,-4-4 80,-2-1 16,1-2-96,-1 1 0,1 1 96,1 4 0,-3-2-96,0 0 0,-3-2 128,0-1 8,0-6-136,0 3 0,0-3 152,0 3 8,0 0-160,0-3 0,0 2 167,-1-1 17,-2 4-184,1-4 0,-4 2 168,1 0 16,-1 3-184,2-3 0,-4-1 160,2-1 8,-2 2-168,-2-6 0,0 2 120,1-2 0,3-2-120,-3 2 0,1-3 64,4 2 8,1 1-72,-2 1 0,2-4 8,3 3 8,-4 2-16,4-1 0,0 2-13343</inkml:trace>
  <inkml:trace contextRef="#ctx0" brushRef="#br2" timeOffset="9673.09">13753 604 4008,'0'0'0,"-3"0"0,3 0 0,-3 0 40,1-2 0,1 2-40,-1 0 0,2 0 0,-3 0 0,3 0 0,0 2 0,0 5 112,0-2 0,0 5-112,0 7 0,0 5 256,0 4-8,0-2-248,0-3 0,5-2 296,4 1 0,-2-7-296,3 2 0,0-1 352,-2-4 8,2-1-360,3-1 0,3-4 328,1-1 8,-1 0-336,-1-3 0,-4-3 304,-1 0 8,1 0-312,-2-1 0,-3-2 272,-1 0 8,0-2-280,1-1 0,1-1 352,-2-1 0,1-2-352,-6-2 0,-3 1 392,-3-1 0,-2 3-392,1-4 0,-4 1 376,-3-2 8,0 5-384,0-1 0,-2-1 296,-2 1 0,2 2-296,1-1 0,0 3 264,4 2 0,0 4-264,2 0 0,5 1 192,0 2 8,3 2-200,-1 1 0,1-3 120,1 0 0,1 0-120,1 7 0,3 2 80,-4 6 16,9-3-96,0 6 0,1-3 48,4 0 8,1 0-56,1-3 0,2-3 24,4-3 16,1-3-40,-2-1 0,2-4 8,1-1 0,-2-6-8,-2-3 0,0 0 32,0-7 0,-3-1-32,3 1 0,-3-2 64,-1 0 0,-2 1-64,1-1 0,-3 0 80,0-1 8,-3 2-88,0-1 0,-1 0 120,-5 3 0,4-1-120,-6-4 0,-2 4 144,-2-4 8,-3 4-152,-1-1 0,1 2 176,-2 0 0,-2 2-176,3 5 0,3 2 168,1 5 8,1 4-176,-2 3 0,-4 4 160,3 5 8,-4 6-168,5 3 0,-3 12 152,1 6 16,1 0-168,-1-1 0,1 1 128,-1 0 8,2 1-136,3 5 0,0 11 136,1 2 0,3-2-136,-1-4 0,0-7 136,-3-3 0,0-1-136,3-2 0,0-3 152,1-3 0,-1-2-152,-1-2 0,-1-2 168,4-5 8,-5-5-176,0-1 0,0-4 168,2-3 0,-1 2-168,-2-7 0,-1-1 175,-3-1 17,4-2-192,-2 0 0,-3-2 168,0 2 16,-5-7-184,2-1 0,-2-2 160,-3-4 8,2-2-168,2-1 0,5-2 176,0-1 0,0-2-176,2-1 0,1 1 128,2-1 8,5 2-136,-3 3 0,6 5 80,-1 2 8,4 1-88,0-4 0,-1 4 64,3 2 0,-1 2-64,2-1 0,1 1 40,2-3 16,1 3-56,-2 3 0,2-3 8,3 6 0,-5 0-8,3-2 0,-5 1-16,1-1 0,-1 2 16,-3 0 0,-5 0-88,-3 0-8,-1 0 96,1-1 0,-3 1-13655</inkml:trace>
  <inkml:trace contextRef="#ctx0" brushRef="#br2" timeOffset="12160.5">15008 730 5016,'0'0'0,"0"0"0,10-5 0,-10 5-3776</inkml:trace>
  <inkml:trace contextRef="#ctx0" brushRef="#br2" timeOffset="12176.13">15147 656 5624,'0'0'0,"0"0"0,13-15 0,2-1-200,3-5 8,0 0 192,0 1 0,1-1 24,-1-3 0,-5 2-24,1-1 0,-3 1 528,0-1-8,-5 2-520,1 0 0,1-6 688,-5 3 0,0-1-688,-3 4 0,-3 3 760,0 1 0,-5 2-760,2 2 0,0 4 560,0 1 0,0 1-560,-1 1 0,3 1 488,-5 2 8,-2 3-496,1 0 0,-2 0 392,1 3 0,-2 5-392,2 2 0,1 7 288,5 2 0,-5 5-288,2 3 0,1 8 216,-1 2 0,0 2-216,5 0 0,0-3 160,0 0 8,0 3-168,0 3 0,2 0 120,-4 3 16,3 2-136,1-5 0,-1 0 112,2-2 0,0-2-112,-1-2 0,-4-2 96,1-2 8,-1-2-104,2 0 0,0 3 88,-2 0 0,-2 1-88,1-10 0,-2-1 80,0-2 16,2-3-96,1-5 0,2-1 80,0-1 8,1-5-88,1-3 0,-1 0 64,1-3 8,0 0-72,1 0 0,-3 0 48,1 0 8,-1 0-56,0-3 0,0 0 8,-2 0 16,2-3-24,-1-3 0,4 9-11200</inkml:trace>
  <inkml:trace contextRef="#ctx0" brushRef="#br2" timeOffset="12613.5">15258 803 6424,'0'0'0,"3"-4"0,2-1 0,3-7 56,5 2-8,-3-5-48,2 1 0,-2 4 48,1-7 0,0 5-48,-2 0 0,-1 3 296,-2 0 8,1 3-304,-4 2 0,0 1 360,2-2 8,-3 2-368,-1 3 0,1-4 376,0 4 0,-1 4-376,-1-4 0,0 3 336,0 2 0,0-1-336,-1 8 0,-4 3 264,0 6 0,0-1-264,2-4 0,-3-1 216,2 0 0,-1 0-216,0-3 0,4-3 192,1-3-8,0 0-184,0 0 0,0-1 152,3 1 8,0-2-160,2 2 0,-4-3 104,2 2 16,3-2-120,-1 1 0,3-2 80,2 1 8,3-3-88,-1-3 0,2 1 72,2-2 8,0-4-80,-4 1 0,1-5 56,0 0 8,2-2-64,-4 1 0,-1-2 48,1-2 16,-2 2-64,-1-1 0,0 2 144,-5-2 8,0 1-152,-2-3 0,-1 1 224,0-1 0,-1 2-224,-4 1 0,-1 1 264,0 1-8,-5 2-256,3 2 0,2 2 240,3 4-8,-4-5-232,1 4 0,-2-1 184,0 2 8,2 0-192,0 3 0,3 0 144,-2 3 8,0 0-152,3 2 0,-1-1 104,1 4 8,-1 4-112,3 6 0,0 3 80,0 3 0,3 0-80,-1 0 0,6 1 64,-1 2 0,4-3-64,1 2 0,2-5 40,-4 0 16,4-2-56,-3-1 0,1-3 40,-1-4 0,1 2-40,-1-7 0,-3-1 16,0-2 8,-1-3-24,2 0 0,-4 0 8,1-3 8,-3 3-16,4-5 0,1 1 0,0-5 8,1-2-8,2-5 0,-3-2 8,2-6 0,-3 1-8,1 1 0,0 2 16,-2 1-8,-4-1-8,1-2 0,2-1 8,-3-1 8,1 3-16,0 5 0,0 5 16,2 2 8,-3 3-24,2 5 0,-4 1 16,0 0 8,0 0-24,0 0 0,0 0 16,0 0 16,0 0-32,1 4 0,2 2 16,1 3 8,2 3-24,1 6 0,3 6 32,-1 6-8,0-6-24,2-3 0,1-3 16,0-4 16,0 1-32,1-5 0,2 2 16,-2-3 0,3 0-16,2-3 0,-3-1 0,1-2 0,4-3 0,-4-3 0,-16 3-11496</inkml:trace>
  <inkml:trace contextRef="#ctx0" brushRef="#br2" timeOffset="13896.06">16052 788 488,'0'0'0,"0"0"0,-3 6 0,3-6 712,-3 8 8,3-8-720,-2 4 0,2-4 880,0 6 0,0-6-880,0 8 0,0-8 560,3 6 8,-3-6-568,5 6 0,-5-6 432,1 1 8,-1-1-440,3 3 0,-3-3 376,3 2 0,-3-2-376,3-2 0,-3 2 376,8-4 8,-8 4-384,17-15 0,-17 15 400,19-33 0,-11 16-400,0-1 0,0 2 392,-1-4-8,1-1-384,0 3 0,-1 5 376,-4 1 0,-3 1-376,3 2 0,-1 5 344,-2 2-8,0 1-336,0 1 0,0-3 320,0 3 0,0 0-320,0 0 0,0 0 256,0 0 0,0 0-256,0 0 0,0 4 216,0 2 0,0 6-216,3 0 0,-3 6 176,2 5 16,1-2-192,-3-3 0,2 1 152,-2-4 0,1 0-152,4-1 0,2-1 112,0-2 0,4-2-112,-5-2 0,-1 1 80,-1-5 8,2 0-88,-3 1 0,2-4 64,1 2 0,-3-1-64,5 1 0,-3-2 56,1 0 8,1-2-64,4-1 0,3-6 56,-3-1 0,2-1-56,0-4 0,0 0 64,3-4 0,-1-1-64,-4-1 0,-1 2 64,-2-1 0,-4 5-64,2 2 0,-1 2 80,-2 1 0,0 5-80,-1-1 0,-2 3 80,0 3 0,0 3-80,0-3 0,0 3 80,0 0 0,0-1-80,0 4 0,0-2 72,0 5 8,0 3-80,3 5 0,1 2 72,5 1 16,-1-4-88,1 1 0,1-5 56,0-5 8,2-1-64,2 0 0,5-6 40,1 0 0,1-6-40,-3 0 0,-18 6-10848</inkml:trace>
  <inkml:trace contextRef="#ctx0" brushRef="#br2" timeOffset="15006.51">17212 49 5320,'0'0'0,"1"-3"0,-1 1 0,0 1-56,2-1 16,1-4 40,-3 6 0,0-3-240,0 3 16,0 0 224,0 0 0,0 3 192,-5 3 0,0 6-192,-4 3 0,-5 9 632,1 6 8,-6 5-640,4 4 0,2 3 696,-3 1 16,4 4-712,1-2 0,4 0 640,1 1-8,1 4-632,2-1 0,1-1 624,1 5 0,2-4-624,6-2 0,2-2 552,1-2-8,5-5-544,-4-1 0,2-5 464,2-8-8,0 0-456,-1 0 0,-4 0 408,3 1 16,-1-1-424,0-3 0,-1-4 256,-2-5 0,-3 0-256,0-3 0,-1-3 160,-4-3 16,-1-3-176,2 1 0,-2-1 80,0-1 8,0 1-88,0-3 0,0 3-10664</inkml:trace>
  <inkml:trace contextRef="#ctx0" brushRef="#br2" timeOffset="17194.59">17326 733 1704,'0'0'0,"0"0"0,-4 0 0,4 0 184,-3 0 16,3 0-200,-3 0 0,3 0 440,0 0 0,0 0-440,3 0 0,-3 0 512,3-3 8,-3 3-520,14-8 0,-14 8 520,29-15 8,-11 3-528,-2 0 0,-3-6 440,-1 2 8,2-4-448,1 5 0,0 0 608,1 3-8,-1-1-600,-6-1 0,2 4 696,0-5 8,-1 4-704,0-1 0,-4 3 704,-2 2 16,2-1-720,-1-4 0,-2 5 576,1-1 0,-3-1-576,1 3 0,-2-1 416,0-4-8,0 5-408,0 2 0,0 2 328,0-4 0,0 3-328,0-3 0,0 3 272,0 2 8,0 1-280,0-5 0,0 2 192,0 0 16,-2 3-208,-1 0 0,1 0 160,2-4 0,0 2-160,0 1 0,0-1 128,0 2 8,-3-3-136,3 2 0,-3 1 104,1 0 16,2 0-120,-3 0 0,3 0 80,-3 0 8,2 0-88,1 0 0,0 0 64,0 0 8,0 0-72,0 0 0,0 0 56,0 0 0,0 0-56,0 0 0,0 0 32,0 0 16,0 0-48,0 0 0,0 0 32,0 0 8,-1 0-40,-1 0 0,-3 0 24,4 0 0,-1 0-24,1 0 0,-1 0 24,2 0 0,-3 0-24,1 0 0,2 0 16,-3 0 16,2 0-32,1 0 0,0 0 24,0 0 0,0 0-24,0 0 0,0 0 24,0 0 0,0 0-24,0 0 0,0 0 16,0 1 16,-2 4-32,0 2 0,-1-7 16,1 3 0,-1 0-16,0 2 0,1-5 16,0 1 8,-1 1-24,0-1 0,0 2 16,1 0 0,-2 0-16,3-3 0,-1 6 16,2-4 8,-3-1-24,1 1 0,1 1 16,-1 0 0,1 1-16,-1-1 0,2 2 16,-3 2 8,0 5-24,0 0 0,2 3 16,1 0 0,-5 3-16,2-3 0,1 2 16,1-1 8,-4-1-24,4 3 0,1 2 16,3 2 8,0-2-24,-3-1 0,-3-1 40,1 0 0,2 0-40,2 0 0,1-3 48,-3 0 8,1-3-56,1-1 0,-1-4 56,-1 1 8,-1-4-64,-1-2 0,2 1 72,2 0 0,-2-3-72,0 1 0,0 1 72,0-2 0,0 0-72,0 0 0,0 0 72,0 0 0,0 0-72,0 0 0,0 0 72,0 0-1,0 0-71,0 0 0,0 0 72,0 0 0,0 0-72,0 0 0,0 0 64,0 0 0,0 0-64,1-2 0,1 1 40,0-4 16,1 2-56,-2-1 0,4-4 48,1 1 0,0-2-48,2-2 0,2 4 56,0 1 0,-2-6-56,2 4 0,1-4 32,2 2 8,-3 2-40,0-1 0,-2 0 32,0 0 16,-1 5-48,-1-2 0,-1 1 24,-1-2 16,0 2-40,3 2 0,-4 0 16,0 2 8,-1-4-24,-1 5 0,1-3 24,-1 3-8,-1 0-16,2 0 0,-2 0 16,0 0 16,0 0-32,0 0 0,0 0 16,0 0 0,0 0-16,0 0 0,0 3 16,-2 3 8,-2-1-24,-1-1 0,2 5 16,-4-3 8,3 2-24,-3-1 0,0-2 16,1-1 8,2 1-24,-2 2 0,4-4 24,-3 2 0,2-2-24,1 0 0,1 1 24,-1-1 0,1 0-24,-1-3 0,0 3 16,2 0 16,-3-1-32,3 1 0,0-2 24,0 1 0,3 1-24,-3 1 0,2 1 24,0-2 0,1 0-24,2 3 0,1 4 16,-1-2 16,0-4-32,0-1 0,1 0 24,-2 0 0,-1-1-24,3-1 0,-2 1 32,1-1 0,-5-1-32,0 0 0,0 0 32,0 0 0,0 0-32,1 0 0,1 0 24,-1 0 8,1 0-32,0 0 0,-1 0 16,1 0 0,1 0-16,1 0 0,2 0 0,-3 0 0,2 3 0,1-3 0,-6 0-13543</inkml:trace>
  <inkml:trace contextRef="#ctx0" brushRef="#br2" timeOffset="18398.49">17959 740 8936,'0'0'0,"0"0"0,0 0 0,0 0 8,0 0 0,0 0-8,0 0 0,0 0 0,0 0 0,0 0 0,0 0 0,0 0 336,0 6 8,-1 0-344,-5 2 0,-2 7 488,-1-2 16,0 1-504,2-1 0,0-1 512,1-1 8,-1-1-520,3-2 0,-1-2 456,1 0 8,-1 0-464,0-5 0,2 1 264,-2 1 8,3 3-272,-1-6 0,0 3 168,1-2 16,1 2-184,-1-3 0,0 0 32,1 0 16,1 0-48,0-3 0,0 3-10160</inkml:trace>
  <inkml:trace contextRef="#ctx0" brushRef="#br2" timeOffset="18587.18">17852 746 7632,'0'0'0,"0"0"0,0 0 0,0 0 0,0 0 0,0 0 0,0 0 0,0 0-104,0 0 8,0 0 96,0 0 0,1 0 32,3 3 8,2 2-40,-1 4 0,7 3 416,1-2 16,3 4-432,-4-4 0,2-1 888,-2 0 16,-1-1-904,-1 1 0,0-3 792,-1-2 8,-3-2-800,2 1 0,0 0 576,0 0 8,0 0-584,2 0 0,0 0 352,4-2 0,-1 1-352,-4-1 0,-9-1-10208</inkml:trace>
  <inkml:trace contextRef="#ctx0" brushRef="#br2" timeOffset="18822.32">18179 947 9744,'0'0'0,"-3"5"0,0-1 0,-1 5 72,-4 2 8,0 2-80,2 1 0,2-2 160,1 0 8,-1 3-168,1 0 0,0 1 328,0-2 8,0-1-336,2-2 0,1-4 168,0-4 8,0 0-176,0 2 0,0-5 136,0 3 8,1-3-144,1 0 0,-2 0-8640</inkml:trace>
  <inkml:trace contextRef="#ctx0" brushRef="#br2" timeOffset="19447.46">18415 871 2808,'0'0'0,"0"0"0,0 0 0,0 0 456,0 0 8,0-2-464,1 1 0,1-2 512,-1 0 8,2-5-520,4-8 0,1-2 760,0-5-8,0 2-752,0 2 0,-1-1 576,-2-1 8,0 0-584,3 0 0,3 0 416,-4-3 16,1 6-432,-3-3 0,1 5 464,-1-1-8,-1 2-456,-1 3 0,-3-6 440,-2 6 0,1-3-440,-1 2 0,1 1 400,0 0 8,-2 3-408,0 1 0,-2-1 328,3 3 8,-1-3-336,0 6 0,1 2 304,-3-1 8,2 1-312,1 1 0,-1 1 240,0 2 16,-2 3-256,-3 5 0,-2 7 208,3 1 8,-2 2-216,1 5 0,1-1 160,-1 2 8,1-4-168,3 4 0,1 7 120,1-2-8,1-4-112,1-1 0,1-3 104,2-4 0,0-4-104,0-1 0,4-1 72,-2-4 8,0-2-80,-2 1 0,2-8 64,0 1 0,0-1-64,-1 1 0,0-2 48,1-2 0,1 1-48,-3-2 0,4-3 40,1 0 0,2-2-40,3-4 0,-1-4 40,2-2 0,0 3-40,-2-2 0,-4 5 32,-2 0-8,-3 3-24,0 2 0,-2 2 16,-1 5 16,2-3-32,0 3 0,-2-3 16,1 3 0,-1 0-16,0 0 0,0 0 24,0 0-8,0 0-16,0 3 0,0 0 16,0 3 0,2 0-16,-1 6 0,1 3 24,1 5-8,0-2-16,1-2 0,1-7 16,1 0 8,-3-3-24,2 0 0,-1-4 24,-1 1 0,-1 0-24,3-2 0,-2 1 24,3-1 8,0 1-32,0 1 0,1-3 24,1-3 0,-3 1-24,0 1 0,-2 1 32,-2 0 0,1-2-32,3 1 0,-5 1 40,1-3-8,1 1-32,0 1 0,-2-1 24,5 2-8,-5-3-16,3 2 0,0-1 0,-1 1 0,1 1 0,0 0 0,2 0-48,2 0 8,-1-2 40,-2-1 0,-4 3-11200</inkml:trace>
  <inkml:trace contextRef="#ctx0" brushRef="#br2" timeOffset="20385.12">18877 746 4720,'0'0'0,"0"0"0,0 0 0,0 0 8,0 0 0,0 0-8,0 0 0,0 0 176,0 0 16,0 3-192,0 2 0,0 1 640,0 1-8,0 1-632,0 5 0,-2 1 648,-1 4 8,1-3-656,2-2 0,0-4 568,0-1 8,2 1-576,1-8 0,0 4 472,0 1 16,1-6-488,-1 3 0,2-2 448,-5 2 0,8-3-448,-2 0 0,6-3 392,3-1 16,1-2-408,-3 0 0,0-6 352,-1-2 0,0-2-352,-2 2 0,-2-1 296,-1 0 8,-3 2-304,1 1 0,-4 4 280,-1 2 16,0 0-296,2 3 0,-2-3 240,0 2 0,0 1-240,0 1 0,0 2 200,0-3 0,-2 3-200,1 0 0,-2 0 168,1 5-8,1 1-160,-2 7 0,0 5 96,-1 6 16,3 0-112,1 0 0,0 2 88,1-2 0,3-3-88,2 3 0,-2 0 64,-1-3 8,2 3-72,1 3 0,2-2 72,1 2 8,-3 2-80,0-8 0,-3 0 136,-1-3 8,-1-2-144,2-2 0,-1-1 160,-4-2 8,2-4-168,-3-4 0,2 0 192,-1 2-8,-1-2-184,-1-3 0,-4 3 184,-1 0-9,-4-3-175,0 0 0,-6 0 176,-2-6 0,1 3-176,2-2 0,0-1 144,2-4 0,3 1-144,-2-3 0,4 1 136,1 4 8,3-5-144,1 1 0,1-2 136,3 1 8,2 1-144,0 1 0,2-1 88,-1 2 0,4-1-88,3-1 0,1-2 72,2 2 0,2 4-72,3-4 0,2 4 0,5 4 8,-2-6-8,-1 0 0,-20 9-13591</inkml:trace>
  <inkml:trace contextRef="#ctx0" brushRef="#br2" timeOffset="20385.12">18864 758 896,'0'0'0,"0"0"0,0 0 0,0 0-672</inkml:trace>
  <inkml:trace contextRef="#ctx0" brushRef="#br2" timeOffset="21104.53">19320 851 9040,'0'0'0,"0"3"0,0-3 0,0 2-96,0-1 8,0 1 88,0 1 0,-2-3-288,-1 3 0,1 1 288,0 4 0,-1 8 64,0 1 0,-1 4-64,1 0 0,-1-5 528,-2 1 16,0-1-544,2 1 0,3-1 904,-4 2 8,4-1-912,-1-7 0,2-2 808,0-1 8,0-2-816,2-4 0,-2 2 504,0 2 0,1-5-504,1 0 0,1 3 312,-3-3 8,1-3-320,3 3 0,2 0 72,0-6 8,5 0-80,2-6 0,-13 12-11048</inkml:trace>
  <inkml:trace contextRef="#ctx0" brushRef="#br2" timeOffset="26860.59">19643 593 3808,'0'0'0,"0"0"0,0 0 0,0 0-2864</inkml:trace>
  <inkml:trace contextRef="#ctx0" brushRef="#br2" timeOffset="26969.92">19649 590 4720,'0'0'0,"0"0"0,0-3 0,0 3-56,0 0 0,0 0 56,0-4 0,0 4 176,2-3-8,-2 3-168,3-6 0,-3 6 520,6-14 0,-6 14-520,6-21 0,-6 21 552,12-24 0,-12 24-552,8-24 0,-8 24 552,7-22-8,-7 22-544,6-18 0,-6 18 448,7-9 8,-7 9-456,3-8 0,-3 8 344,5-7 8,-5 7-352,3-5 0,-3 5 312,3-3 8,-3 3-320,2-1 0,-2 1 256,2 0-8,-2 0-248,-2 0 0,2 0 208,-3 0 8,3 0-216,-2 6 0,2-6 160,-5 15 16,5-15-176,-3 12 0,3-12 128,-3 25 16,3-25-144,0 20 0,0-20 80,3 16 16,-3-16-96,3 12 0,-3-12 72,7 8 8,-7-8-80,6 6 0,-6-6 72,2 7 0,-2-7-72,11 6 0,-11-6 48,8 3 16,-8-3-64,10 3 0,-10-3 56,9 0 8,-9 0-64,12-4 0,-12 4 48,13-8 0,-13 8-48,17-10 0,-17 10 40,23-17 0,-23 17-40,23-18 0,-23 18 56,18-21 0,-18 21-56,14-16 0,-14 16 40,7-12 16,-7 12-56,7-11 0,-7 11 48,6-9 8,-6 9-56,5-9 0,-5 9 40,0 0 8,0 0-48,1-3 0,-1 3 32,0-1 8,0 1-40,1 0 0,-1 0 16,0 0 8,0 0-24,3 1 0,-3-1 24,5 12-8,-5-12-16,6 15 0,-6-15 8,15 23 0,-15-23-8,13 21 0,-13-21 8,10 18 0,-10-18-8,14 13 0,-14-13 0,9 9 0,-9-9 0,11 9 0,-11-9 0,13 11 0,-13-11 0,10 4 0,-10-4-10072</inkml:trace>
  <inkml:trace contextRef="#ctx0" brushRef="#br2" timeOffset="29331.47">19758 763 2808,'0'0'0,"-2"0"0,-1 0 0,3 0 368,-2 0 0,1 0-368,-1 0 0,0 0 624,1 0 16,-1 0-640,1 0 0,1 0 616,0 0 16,1 0-632,2 0 0,4 0 592,1 0 8,-1 0-600,1 0 0,-3 0 504,-1 0 0,-4 0-504,3 4 0,3 1 496,2-5 0,6 3-496,4-3 0,4 1 608,4 1-8,2-2-600,-7-2 0,2 1 696,1-7 8,0 4-704,1-5 0,-1-2 592,1 2 8,1 0-600,1 0 0,-1 3 520,3 0 8,-1 0-528,2 2 0,-1 1 552,0-3-8,-2 1-544,-6-1 0,-3 3 552,-2-3 0,-3 2-552,-3-1 0,0 2 463,-2 3 1,-1-4-464,-4 4 0,0-3 384,0 1 16,0 1-400,1-1 0,-3 2 312,-1 0 0,0 0-312,2 0 0,-2 0 224,3 2 8,-2 1-232,-1 0 0,0 1 152,0-1 8,-1 3-160,-2 5 0,-2 4 24,-1 3 0,1-2-24,2-5 0,3-11-14591</inkml:trace>
  <inkml:trace contextRef="#ctx0" brushRef="#br2" timeOffset="29987.89">19988 1087 5624,'0'0'0,"0"0"0,0 0 0,0 0 392,0 0 16,0 0-408,0 0 0,0-3 376,0 3 0,0 0-376,0 0 0,0 0 592,0 0 16,0 0-608,0 0 0,0 0 504,0 0 8,0 0-512,0 0 0,-1 0 400,-3 0-8,1 6-392,1 3 0,-1 0 384,0 1 8,-2-2-392,5 4 0,0 0 336,-3-2 8,1 1-344,0-2 0,2-2 288,2-4 8,0 2-296,1 1 0,-3-3 256,3 0 8,-1 0-264,4-2 0,-5 1 200,3-1-8,3 4-192,1-5 0,0 0 200,2 0 0,-1-8-200,0 2 0,2-1 216,-3-4 8,1 4-224,0-10 0,2 4 216,1-8 8,-1 4-224,0-1 0,-1 2 256,1 1 16,-3 3-272,-3 3 0,-3 1 280,-4 4 0,-1 1-280,0-6 0,-2 3 280,-3 1 8,-1-1-288,0 2 0,-2-4 288,0 4-1,-1-1-287,3 4 0,1 1 288,0 0 0,1 0-288,-3 1 0,1 4 264,0 1-8,0 0-256,1 1 0,1 1 144,0 1 0,2 3-144,2 1 0,2 1 24,0 2 16,1-1-40,2-4 0,1-1 0,2-2 0,2 1 0,-4-3 0,-3-6-13575</inkml:trace>
  <inkml:trace contextRef="#ctx0" brushRef="#br2" timeOffset="28690.36">20109 202 7024,'0'0'0,"-1"-3"0,-2 3 0,0 0-8,3-2 0,-3 2 8,1 0 0,1-1 8,-1-1 8,1 2-16,-1 0 0,2 0 232,0 0 16,0 0-248,0 0 0,0 0 424,0 0 0,0 0-424,2 0 0,1 0 512,0 0 8,6 0-520,7 0 0,5 0 472,4 0 0,1 0-472,-2 0 0,0 0 584,-1 0 0,0 0-584,-2-3 0,-1 0 768,-3 3 0,1 0-768,1-3 0,-1 0 616,-3 0 16,-2 0-632,2-1 0,-2-1 464,1 2 16,-4 3-480,-2-4 0,-3 2 392,-3 1 8,-1 1-400,1-2 0,-2 2 304,0 0 7,1 0-311,1 0 0,-1 0 272,1 0-8,-2 0-264,-2 0 0,-1 0 248,2 0 0,-1 0-248,1 2 0,-1 5 192,2-4-8,-1 5-184,-4 1 0,-4 9 56,-3 4 0,0-5-56,4-4 0,8-13-13631</inkml:trace>
  <inkml:trace contextRef="#ctx0" brushRef="#br2" timeOffset="30534.71">20313 796 7328,'0'0'0,"-2"0"0,1 0 0,-1 0-232,1 0 8,-1 0 224,1 0 0,-1 0-880,2 0 0,0 0 880,0 0 0,0 0 488,0 0-8,0 3-480,-2 4 0,-4 8 1016,-4 5 0,-4 1-1016,3-3 0,0 1 960,1 1 0,0-1-960,2 1 0,3-2 888,0-2 0,-1 2-888,4 0 0,1 2 672,-1 1 8,2-3-680,2 3 0,1-9 496,0 0 8,2 0-504,0 1 0,2-5 432,1 1 8,1-3-440,1 1 0,3-4 360,0 2 8,1-5-368,0 0 0,0-3 336,0 1-9,-2-4-327,2 2 0,-2-7 232,-1 2 0,-1-1-232,1-5 0,1 3 184,-1 1-8,-1-2-176,1 1 0,-1 1 56,2 1 8,-5-2-64,-1 0 0,-6 12-13031</inkml:trace>
  <inkml:trace contextRef="#ctx0" brushRef="#br2" timeOffset="28065.39">20216 278 4120,'0'0'0,"0"0"0,0-3 0,0 3-3104</inkml:trace>
  <inkml:trace contextRef="#ctx0" brushRef="#br2" timeOffset="28080.94">20222 236 5320,'0'0'0,"0"0"0,-3 0 0,3 0-8,-2-3 0,2 3 8,0 0 0,0 0 168,0 0 8,0 0-176,0 0 0,0 0 624,0 5-8,0-5-616,0 12 0,0-12 656,0 21 8,0-6-664,0 4 0,0-1 584,0 0 8,2-1-592,-1-1 0,1-1 480,0-3 0,-2-3-480,0 0 0,0-1 424,0-4 0,0-1-424,3 2 0,-3-2 352,0 1 8,0-2-360,1 1 0,1 1 248,0-1 0,-1 0-248,1 0 0,1 2 104,-2-4-8,1 1-96,-1-1 0,2 2 0,0-3 0,0-3 0,1 2 0,-4 1-9456</inkml:trace>
  <inkml:trace contextRef="#ctx0" brushRef="#br2" timeOffset="28330.99">20362 299 4720,'0'0'0,"-3"0"0,2 0 0,1 0-3544</inkml:trace>
  <inkml:trace contextRef="#ctx0" brushRef="#br2" timeOffset="28362.27">20362 281 5624,'0'0'0,"0"0"0,0 0 0,0 0-160,0 0 0,0 0 160,0 2 0,0 1 72,0 0 8,0 1-80,0-1 0,0 8 648,0-1 8,0 4-656,0-1 0,0 1 744,0 5 8,0-4-752,0-4 0,0-4 688,0 1 16,0-4-704,0 1 0,0-1 568,0 4-8,0-5-560,0 1 0,1 2 424,2 2 0,-3-4-424,3 1 0,-3-1 328,2-1 8,1 0-336,-3-3 0,2 3 232,-1-1 0,1-1-232,-1 2 0,-1-3 112,0 2-8,2-2-104,0-2 0,-2 2-9728</inkml:trace>
  <inkml:trace contextRef="#ctx0" brushRef="#br2" timeOffset="32160.45">20887 115 5720,'0'0'0,"0"0"0,0 0 0,0 0 296,0 0 8,0 0-304,0 0 0,0 0 736,0 0 8,0 0-744,2 7 0,-2-7 816,4 18 8,3-3-824,1 5 0,2 4 760,1 4 8,-4 5-768,1 0 0,-2 2 376,0 2 8,0-1-384,-1 2 0,-2-5 368,-1 3 8,-1 1-376,1-1 0,-4 6 296,-1 0 16,-2-1-312,1-1 0,-1-1 232,-1 2 8,-3-2-240,-2-5 0,-3 2 248,-2-6 8,-2 2-256,5-2 0,0 0 248,3 3 16,-1-5-264,1-2 0,2-5 200,3-5 0,-2-2-200,1-4 0,1-2 128,1-2 0,0-6-128,0 3 0,0-3 24,0 0 0,1-3-24,0 3 0,2-5-8,-1 4 8,1-2 0,-1-2 0,2 5-11456</inkml:trace>
  <inkml:trace contextRef="#ctx0" brushRef="#br2" timeOffset="33129.51">21349 625 5720,'0'0'0,"0"0"0,0 0 0,0 0 0,0 0 0,0 0 0,0 0 0,0 0-8,-2 0 0,-1 1 8,-1 5 0,-2 6 40,0 5-8,-1-4-32,1 4 0,-1-1 216,-3-1 0,4 0-216,5 0 0,4-7 392,1-1 16,3-2-408,-2-1 0,-1 2 464,-3-3 16,4 0-480,1 3 0,0-4 440,2 1 0,4 0-440,-1-3 0,4-3 368,0 0 0,1-2-368,-3-4 0,-3 2 416,1-8 8,0 1-424,-2 2 0,-2 0 448,-3-6 16,1 5-464,1-4 0,-2 4 440,1-5 8,0 4-448,-2 4 0,-3-2 376,0 4 8,0-1-384,-2 0 0,-2 2 288,-1-4 8,0 5-296,-1-1 0,-3 2 232,0-1 0,0 2-232,1 1 0,-2 3 200,2 1 0,-2 4-200,1-1 0,-1 4 136,-5 2 8,2 4-144,5 2 0,0 5 88,0 3 0,2 2-88,3-4 0,2 1 64,1-1 0,3 2-64,2-4 0,0-4 40,3 1 16,2-2-56,1-3 0,2 0 40,1-6 0,0 0-40,-1 0 0,2-6 16,-2 0 8,1-3-24,-2 0 0,-1-2 8,0-2 0,0-2-8,-1 1 0,-1 1 0,-2-1 8,-1-1-8,1 2 0,-2-1 0,1-2 8,1-4-8,-2 2 0,-2-6 8,2 0 0,0 0-8,0 3 0,-2-3 0,-1 2 8,-1 2-8,1 2 0,3 8 0,-5-1 16,0 2-16,3-3 0,-3 0 0,4 0 8,-3 0-8,1 2 0,1 1 0,0-3 8,0 1-8,-1 5 0,-2 0 0,0-3 8,2 0-8,-1 2 0,1-1 0,-2 2 0,0 0 0,0 0 0,0 0 0,0 0 0,3 2 0,-2 5 0,1-2 0,-1 1 0,2 1 0,0 5 0,0 5-8,0-1 8,2 5 0,-2-3 0,-3-3-8,0 0 0,2 2 8,1-2 0,-1-2-24,2-2 8,-1-1 16,2 1 0,1-4-16,0 2 0,0-6 16,0 2 0,0-5-24,-1 1 8,-1 1 16,3-1 0,-1 2-16,1-3 8,2-3 8,1 2 0,-1-2-8,0-2 8,1-1 0,0-3 0,1 2 0,2-5 0,-6 1 0,1-1 0,0-1 0,0-1 0,0-4 0,-1 3 0,-1-3 0,0 0 0,0 3 0,-1 5 0,-2-4 0,-3 5 0,0 0 0,0 3 0,0 2 0,-2 1 0,-1-2 0,0 2 0,0 0 0,2 2 8,-2-1-8,0 2 0,0 0 8,-1 0 8,0 0-16,-4 9 0,-1-1 24,1 5 16,2 8-40,3 0 0,1 3 56,0 3-8,2-3-48,2 2 0,1-4 72,0 2 0,4-1-72,1-7 0,5-1 72,0-1 8,3-5-80,1 0 0,0-5 88,2-2-8,2-2-80,4-2 0,4-2 40,4-2 8,-1-3-48,-4-3 0,-28 12-11928</inkml:trace>
  <inkml:trace contextRef="#ctx0" brushRef="#br2" timeOffset="35789.48">22361 584 3808,'0'0'0,"0"0"0,0 0 0,0 0 16,0 0 0,0 0-16,0 0 0,0 0 24,0 0 16,0 3-40,0 0 0,0 6 88,0 3 0,0 3-88,-2 8 0,-1 1 224,0 7 8,0 1-232,2-1 0,-1-2 328,0-1-8,1-1-320,-1-3 0,1-1 424,-1-2 0,2 0-424,0 0 0,0 0 400,0 0 16,0 0-416,0 1 0,0-2 360,0 1 8,0 0-368,2-8 0,-2-2 328,0-2 8,1-5-336,-1 1 0,0-5 272,0 3 16,0-3-288,0 4 0,0-4 280,0 0 0,0-4-280,0 4 0,0-3 232,0-2 0,0-2-232,0-13 0,0-5 200,0-8 8,0 4-208,0 5 0,2 2 176,1-1 8,-1 2-184,-1 0 0,2-1 144,0-1 8,0-1-152,2-1 0,3 1 120,1-3 8,0-2-128,2 10 0,-4 2 112,4-1-8,0 3-104,1-1 0,1-4 80,0 2 8,0 6-88,0 0 0,-3 3 112,-2 6-8,0 3-104,0-3 0,-3 2 120,-3 1 0,3 1-120,-2 2 0,0 0 120,-1 2 8,0-1-128,-1 8 0,1 0 128,-2 6 0,-2 2-128,-1-1 0,1-1 120,-3-1 8,-1 1-128,3-5 0,1-1 88,0-3 0,1 0-88,-1-3 0,2 0 16,0-3 16,2 0-32,-1-1 0,-1-2-9728</inkml:trace>
  <inkml:trace contextRef="#ctx0" brushRef="#br2" timeOffset="36413.89">22780 772 11256,'0'0'0,"0"-5"0,0 5 0,0 0-48,4 0 8,-2-3 40,-1 2 0,0 1 24,1-3 8,1 1-32,0-1 0,1 0 152,-1 0 16,1-3-168,2-4 0,0-1 168,2-7 0,0 0-168,-2 3 0,-3 0 224,0 3 0,0 0-224,0 3 0,-3 5 256,0-4 0,2 4-256,1-1 0,0 2 272,0 3 0,-2-3-272,-1 0 0,-1 0 248,-2 0 16,0-1-264,1 1 0,1 0 216,-1 0 0,1 1-216,1-1 0,0 3 184,0-3 16,0 0-200,0 2 0,0-1 152,0 2 8,0-3-160,0 3 0,0 0 112,0 0 0,0 0-112,0-3 0,0 3 96,0 0 8,-2 0-104,-1-1 0,0 1 72,1 0 8,1-2-80,-1 1 0,1 1 72,-1 0 0,1 0-72,-1-5 0,1 5 56,-1-3 0,1 3-56,-1 3 0,1 2 48,-3-4 8,0 1-56,-2-1 0,0 2 40,1 0 16,0-1-56,1-1 0,-1 2 48,2 0 0,-1-3-48,2 5 0,-1-4 48,0 4 0,0-4-48,-1 2 0,0 3 32,-3 3 8,-1-4-40,3 2 0,2-7 16,-1 5 8,1-2-24,3-3 0,-3 3 24,1-3-8,2 1-16,0 1 0,0-1 16,0-1-1,0 0-15,0 0 0,0 0 8,0 0 16,0 0-24,2 0 0,1 0 24,-3 0 0,3 0-24,-3 0 0,2 0 32,0 0 0,-1 0-32,1 0 0,1 0 32,0 0 0,2 0-32,0 0 0,2 0 40,1 0-8,0-1-32,2-1 0,0 1 56,-1 1-8,1-3-48,4-5 0,3 1 56,1-2 8,1-2-64,-2 2 0,-5 3 72,-1-3 8,-1 2-80,1-1 0,1 2 72,-4 0 8,2 3-80,-4 0 0,1-3 72,0 3 8,-1 0-80,-1 0 0,0 2 72,1 1 8,-2 0-80,0 0 0,1 0 72,0 0 8,0 0-80,-1 0 0,-1 0 64,-1 1 0,1 2-64,3 0 0,2 3 72,1 0 8,-1 2-80,-1-1 0,1 5 72,0 0 8,-2-4-80,-2 2 0,1-2 96,1-1-8,-3 2-88,-1 2 0,-2-1 96,-2-1 0,-1 3-96,1-4 0,1 2 112,-1-1 8,-1 2-120,-1 2 0,-2-1 104,-2 0 0,0-3-104,1 0 0,-1-1 104,0-2-8,1-2-96,-1 4 0,0-5 112,1-2-8,-3 1-104,1-1 0,0 2 120,0-3-8,1 2-112,1-2 0,0-2 88,2 2 16,1-3-104,0 2 0,1-1 40,3 1 16,-2 1-56,-1-3 0,3 3 0,3-5 8,-1 2-8,1 2 0,2-4-48,3 2-8,2 0 56,0-3 0,-10 6-14839</inkml:trace>
  <inkml:trace contextRef="#ctx0" brushRef="#br2" timeOffset="37414.21">23136 746 6128,'0'0'0,"0"0"0,0 0 0,0 0-16,0 0-8,0 0 24,0 0 0,0 0-48,0-3-8,2 3 56,-1-3 0,3-4 56,-1-1-8,2-4-48,0-7 0,1-2 272,2 1 0,1-4-272,1 9 0,-1 2 408,1 2 8,-2 1-416,2 2 0,-2-2 544,-1 1 8,2-2-552,1 4 0,-1 2 600,0-4 0,-1 6-600,-1-3 0,3 2 552,-3 1 0,2 3-552,1 0 0,0 0 496,3 0 8,0 3-504,-2-2 0,1 4 432,-1 2 0,-3-1-432,2 0 0,-2 3 392,-1 0 16,-1 2-408,-1 1 0,-3-5 376,1 2 0,0 5-376,-1 4 0,3 1 328,1 1 16,-2-1-344,-4-4 0,-4 0 256,-2-3 16,-1 0-272,-1 0 0,0 0 240,-1 2 16,0-4-256,-1 2 0,1-3 208,-5 0 0,0-1-208,5-4 0,1-1 119,2-1 17,0 1-136,0-3 0,0-3 40,1 1-8,0-1-32,1-1 0,-1-4-8,1 2 8,1 2 0,1-4 0,2 8-12535</inkml:trace>
  <inkml:trace contextRef="#ctx0" brushRef="#br2" timeOffset="37836.28">23648 491 7632,'0'0'0,"1"2"0,1 1 0,4-3-120,-1 4 0,0-4 120,-2 0 0,-1 5-96,-2-1 8,0 2 88,2 0 0,-1 3 0,1-4 8,-2 5-8,-3 7 0,-4 1 112,-1 4 8,0-1-120,3-1 0,2-1 280,1 2-8,1-6-272,1 2 0,0-2 376,1-2-8,1 1-368,-1-4 0,1-1 320,-2-3 8,0 0-328,0 0 0,0-4 240,0-1-8,2-1-232,-1-1 0,-1 1-7408</inkml:trace>
  <inkml:trace contextRef="#ctx0" brushRef="#br2" timeOffset="38055.11">23757 215 9744,'0'0'0,"-2"-3"0,-1 0 0,0-1 8,0-4 0,0 5-8,0-3 0,1 6-24,1 0 8,-1 0 16,2 0 0,2 0 144,-1 0 8,1 3-152,-1 0 0,1 2 272,-1 1-8,2 1-264,2 5 0,4 3 200,2 0 8,1 2-208,2-2 0,-14-15-8224</inkml:trace>
  <inkml:trace contextRef="#ctx0" brushRef="#br2" timeOffset="38320.74">23835 812 4120,'0'0'0,"1"0"0,-1 0 0,0 0 0,3 0 8,0 0-8,-1-3 0,8-3 8,1-1 8,2-7-16,0-1 0,2 0 208,-1-4 8,0-1-216,-2-2 0,-1-2 576,0-2 8,1 1-584,0-1 0,-1 5 664,-2-3 8,2 0-672,1-4 0,1-1 848,0-1 16,-3 0-864,-2-1 0,-3-2 736,1 0 0,2-3-736,-1 3 0,-2-3 608,2 1 16,-1 1-624,-1 2 0,0 5 520,-2 2 8,1 5-528,-2 5 0,-2 6 440,-2 6 0,1 2-440,-2 1 0,3 0 368,-2 0 8,-1 4-376,-2 10 0,-4 5 304,-3 5 8,1 2-312,-1 1 0,-1 4 224,0 5 0,2 0-224,-1 3 0,3 6 152,2 3 0,-1 0-152,0-4 0,1-4 112,-1-1 16,2-3-128,0 0 0,3 0 64,1 2 0,2-7-64,2-4 0,1-9 24,0-3 16,0-6-40,0-1 0,0-4 8,-2-1 8,1-3-16,0 0 0,1-3 0,0 0 8,1-1-8,2-10 0,2-4 0,1-4 0,0-2 0,1-2 0,0 1-16,-2 1 0,3-5 16,-1 8 0,-3 2-56,1-4 8,-3 5 48,1 5 0,-4-1-80,1 2 8,1 5 72,-3 2 0,-1 2-112,0 3 0,0-3 112,2 2 0,-2 1-112,0 0 0,1 0 112,1 0 0,0 0-104,-1 0 0,1 0 104,-1 1 0,3 5-112,-1-4 0,4 1 112,1 3 0,3 1-104,1 1 8,3-2 96,1 0 0,0-2-104,1 1 8,-1-2 96,-3 0 0,-3-3-80,-2-2 8,0 1 72,0 1 0,0-3-56,2-2 8,5 1 48,-1-4 0,1-1-40,2-1 0,-1-1 40,-3-1 0,-2-3-8,0 0 8,1 0 0,0 0 0,1 3 0,0-1 0,-3-1 0,0-1 0,-1 0 16,-2 0 16,-2-1-32,-1-2 0,0-2 128,1-1-8,-2 3-120,-3 0 0,-3 2 216,1-1 8,-4 2-224,4 5 0,-1 4 264,-1 1 0,1 5-264,-2 0 0,-1 0 264,1 5 0,-2 1-264,-2 1 0,-5 5 192,-1 3 16,-1 6-208,4 0 0,1 3 144,2 3-1,0 0-143,0 3 0,1 3 120,1-1 0,0-1-120,3-2 0,-1-2 72,2 0 0,-1-2-72,4 4 0,-2-5 40,1-2-8,1 4-32,3-4 0,0 2 16,-1 0 8,3-1-24,3-2 0,1-5 8,0-4 8,1 0-16,-1-4 0,-2-4 8,0-1 0,-1-3-8,1-3 0,1-1 8,1-2 8,2-5-16,4-1 0,4-6 0,2-1 8,-1-4-8,-1 1 0,-2-2 8,-1 0 0,2 0-8,-4 3 0,-5 3 16,-1 1 8,-4 4-24,-2-1 0,-5 4 48,-3-5 0,-1 6-48,1 1 0,-1 8 64,2 0-8,-3 0-56,-2 3 0,-3 3 72,0 0 0,-2 3-72,1 5 0,1 4 72,-2 1 8,5 4-80,1-1 0,2 5 72,0 3 16,4 0-88,1-6 0,2 2 56,2-1 8,1-1-64,1-3 0,4-3 48,1-3 8,3 0-56,4-4 0,2-5 32,5-3 16,0 0-48,3-6 0,3-3 8,1-3 8,0-2-16,-8-1 0,0 3 0,-1-3 0,-8 2 0,-3 2 0,-10 8-13647</inkml:trace>
  <inkml:trace contextRef="#ctx0" brushRef="#br0" timeOffset="-31.73">21859 1139 2304,'0'0'0,"3"0"0,2-4 0,3 3-40,2-2 8,3-1 32,-1 1 0,-12 3-1680</inkml:trace>
  <inkml:trace contextRef="#ctx0" brushRef="#br2" timeOffset="51088.8">2786 2027 4008,'0'0'0,"0"0"0,0 0 0,0 0-8,0 0 8,0 0 0,0 0 0,0 0 216,0 0 8,0 0-224,4 0 0,-1 0 568,5 0-8,7 0-560,-2 0 0,5 0 432,3 0 0,0 0-432,1 0 0,-7 0 392,-1 0 16,-3 1-408,3 3 0,-4-4 320,-2-4 8,-2 4-328,2 4 0,-1-4 144,-1 0 0,2 0-144,-2 0 0,-1 1 72,1 2 0,-1 1-72,-2-1 0,-3-3-6240</inkml:trace>
  <inkml:trace contextRef="#ctx0" brushRef="#br2" timeOffset="50978.9">2793 2023 992,'0'0'0,"0"0"0,-3 0 0,3 0-752</inkml:trace>
  <inkml:trace contextRef="#ctx0" brushRef="#br2" timeOffset="51229.92">2816 2106 5920,'0'0'0,"0"0"0,-4 0 0,4 0-688,-3 0 0,2 0 688,1 0 0,0 0-184,0 0-8,0 0 192,0 0 0,1 0 104,2 0 0,1 0-104,-1-2 0,10 2 440,2-5 0,0 2-440,3 0 0,-1-1 592,-2 1 8,2 2-600,-3 1 0,-3 0 416,-4 0 0,4 0-416,0 0 0,-11 0-5472</inkml:trace>
  <inkml:trace contextRef="#ctx0" brushRef="#br2" timeOffset="45620.84">1590 2027 4416,'0'0'0,"0"0"0,0-4 0,0 4 184,0-4 8,0 4-192,0-7 0,0 7 592,4-11 8,-4 11-600,4-19 0,-4 19 688,10-28 16,-5 14-704,3-2 0,0 1 536,0-1 16,3 2-552,-4 1 0,3 3 392,0 4 0,1 1-392,-3 0 0,-2 2 344,-2 1 8,0 1-352,3-3 0,-4 3 288,0 1 0,-1-3-288,1 3 0,0 3 272,0-2 16,-3 3-288,0-1 0,0 3 312,2 4-8,-2 4-304,-2 4 0,-1 3 264,-3 5 16,4-5-280,-1 0 0,0-2 232,3 0 8,0-4-240,0 1 0,3-5 192,-3-3 16,3 0-208,-3 0 0,0-1 176,2 1 8,1-5-184,0 2 0,2 0 144,1-1 8,1 1-152,-4-5 0,1 2 128,4-1-8,-2-1-120,1-3 0,1-2 96,3-1 0,2-2-96,-1-3 0,2-1 80,-4 1 8,1-3-88,0 2 0,-5 3 64,-1 1 8,1 1-72,-6 2 0,0 2 24,0 2 8,1-1-32,-1 2 0,0 0 0,0 0 0,0 0 0,3 0 0,-3 0-8,0 0 0,0 2 8,3 4 0,0 4-40,2 3 8,1-1 32,5 0 0,0-3-64,-1-1 0,4 0 64,-3-3 0,0-2-88,-1 1-8,-2-8 96,6 1 0,1 2-88,3-7 0,-5 0 88,2-4 0,-4 1-56,4-2 8,-5 0 48,4-1 0,-3 1-40,0-5 16,-5 1 24,1-1 0,-4-5-8,-3 2 8,0 4 0,-3-1 0,0 5 0,-1 0 0,1 2 0,-4 0 0,3 1 8,-5 2 0,1 0-8,-3 0 0,-4 0 32,1 0 16,-3 1-48,7 4 0,2 3 80,1 0 0,6 0-80,-2 0 0,-1 2 72,4 1 8,-3 2-80,3 1 0,0 4 56,-3-2 0,6 8-56,-3 3 0,7 7 32,4 0 8,-3 1-40,2-6 0,-10-21-10816</inkml:trace>
  <inkml:trace contextRef="#ctx0" brushRef="#br2" timeOffset="47833.25">2174 2385 2608,'0'0'0,"0"0"0,0 0 0,0 0 160,0 0 16,0 0-176,0 0 0,1 0 200,2 0 16,-3 1-216,4 1 0,-1 1 424,0-3 0,2 0-424,0-1 0,6-1 664,1 0 8,2-2-672,1-4 0,-5-4 776,1-1 0,-1-3-776,-2 2 0,2-4 888,-2 2 0,-3 2-888,3 1 0,-3 3 712,1 2 0,-3-2-712,2 1 0,-2-1 608,0 0 0,-3 2-608,1 0 0,3 2 488,-4 1-8,0 0-480,0-1 0,0 1 400,0 2-8,-4-4-392,3 3 0,-2-1 312,0 1 8,-2 4-320,2 0 0,0-3 264,0 2 16,2-1-280,-3 2 0,-2 2 200,2 2 8,-2 1-208,-2 3 0,1 5 160,-1 3 0,0 4-160,3 2 0,3 2 128,-1 2 8,0 0-136,3-2 0,-2-2 88,-1 1 8,3-2-96,3-4 0,-1 1 64,1-2 0,0-1-64,-1-4 0,3-1 48,0-7-8,-2 0-40,-3-1 0,4-2 48,-4 3-8,3-3-40,-2 3 0,3-3 48,-1 0 8,0 0-56,5 0 0,-3 0 32,7-3 16,-2 0-48,1-1 0,0 0 40,-1-6 8,4-1-48,-3 1 0,-3-1 48,-1-2 0,1 2-48,1 1 0,-7 4 48,1 2 0,0 1-48,-3 0 0,4 0 31,-4 1 9,0 1-40,0-1 0,0 2 32,0 0 16,0 0-48,0 0 0,0 0 32,0 0 8,0 2-40,-7 4 0,2-1 32,-1 1 16,1 4-48,-1 1 0,-1 0 24,4 1 8,-2-4-32,2-2 0,0-1 16,3-2 8,-3 0-24,1-3 0,2 2 8,-3 0 8,3-1-16,3 1 0,-3 3 16,2-4-8,1 1-8,0-1 0,5 1 8,0 0 0,5-2-8,1 0 0,3-2 0,4-1 0,-3 0 0,-2-1 0,-1 1-48,-2 0 16,1 1 32,-7-2 0,0 2-192,-6 2 9,3-2 183,2 1 0,-6 1-12312</inkml:trace>
  <inkml:trace contextRef="#ctx0" brushRef="#br2" timeOffset="48507.94">2320 2085 6824,'0'0'0,"-3"-4"0,0 4 0,0 0-16,2-3 0,1 2 16,-3-1 0,3 0-104,-3 2 0,3-3 104,0 2 0,0-1 56,0 0 8,0 2-64,0 0 0,0 0 328,0 0 16,3 0-344,0 0 0,-2 0 536,5 2 8,1 1-544,3 0 0,6-1 552,-3-2 16,1 0-568,0 0 0,-3 0 528,-1-2 8,1 2-536,-3-4 0,2-1 456,2-2-8,-7 1-448,1-1 0,-1 1 432,0 0 0,-2-3-432,-3 0 0,3 2 400,-3 3 0,-3-3-400,0-1 0,1 2 352,-4-6 0,1 4-352,0 2 0,-3 1 296,1-1 0,-3 1-296,2-2 0,5 6 264,-3 1 0,4-3-264,-1 1 0,0 0 184,3 2-8,-2 0-176,2 0 0,0 0 64,0 2 8,2 4-72,4 4 0,5 6 24,4 3 8,0-1-32,-4-5 0,-11-13-11688</inkml:trace>
  <inkml:trace contextRef="#ctx0" brushRef="#br2" timeOffset="54472.21">3577 2310 3912,'0'0'0,"0"0"0,0 0 0,0 0 296,0 0 8,0 0-304,3-3 0,-3 3 800,5-5 0,-5 5-800,11-13 0,-11 13 696,22-24 16,-22 24-712,27-28 0,-12 11 456,0 1 0,-4 0-456,2 1 0,-2 2 320,0 2 0,0-2-320,-5 0 0,4-3 344,-2 2-8,0-4-336,-5 0 0,0-1 368,-3-2 8,0 2-376,0 3 0,-3-2 400,0 2-8,-1 0-392,0 0 0,-2 1 336,1 4-8,-1 0-328,2-2 0,1 3 288,-2 4 0,-1 4-288,3-3 0,0 2 232,1 3 0,-1-3-232,0 1 0,-1 2 184,0 2-8,1 3-176,-4 4 0,-1 4 144,-1 3 8,1 5-152,2 2 0,1 4 104,-3-1 0,5 3-104,-2 0 0,0 0 64,2 0 8,0-4-72,1 3 0,2-4 64,-3-2 0,3 1-64,3-4 0,2 4 40,0-4 16,3 0-56,-3-3 0,1-4 40,1-4 0,-3-2-40,-1-3 0,0-1 32,-3 0 0,0-1-32,2-1 0,1 0 24,-3 0 8,3 0-32,0-1 0,2-1 16,1-1 8,-2-2-24,3-2 0,-3 1 32,2-2-8,-1-2-24,-2 2 0,0 3 24,0 2 16,-1 3-40,1-3 0,-3 0 24,3 1 16,-3 2-40,0-1 0,3-1 32,-3-1 8,1 0-40,2-1 0,-3 1 24,3 0 16,0 0-40,2-1 0,-2 3 16,1 1 8,-3 0-24,2-2 0,0 1 16,0-1 8,0 0-24,2 2 0,-2 0 8,-1 0 0,1 0-8,-1 0 0,1 2 0,0 1 8,2 0-8,-2 1 0,1-4 0,-3 1 0,2 1 0,-3 1 0,0 0 0,0 1 0,3-1 0,-3 0 0,0 0 0,0-1 0,0-1 0,0 1 0,-3 1 0,0-3 0,2 2 0,-3-1 0,4 3 0,-3-1 0,3-1 0,-3-1 0,1 1 0,-1-1 0,0 3 0,1-4 0,0 1 0,1 1 8,-1-1-8,2 1 0,-3 0 0,3 1 8,-3-3-8,1 1 0,0 1 8,2 0 8,0-1-16,0 1 0,0-1 8,2 1 0,0 0-8,1-1 0,-3 1 8,3 1 8,0-1-16,1 1 0,2 0 16,2 0 16,-3 1-32,1-1 0,1 0 16,1-1 0,2 1-16,-2 2 0,-3-5 8,3 3 8,-3 0-16,5-1 0,-3 1-16,4-3 8,-3 0 8,-1 0 0,-7 0-11280</inkml:trace>
  <inkml:trace contextRef="#ctx0" brushRef="#br2" timeOffset="55441.46">3959 2350 6632,'0'0'0,"0"2"0,0-1 0,0 1-16,0-1 0,0 1 16,0 0 0,3-1-144,-3 2 8,4 2 136,0 5 0,7-2 48,0 6 8,-1 1-56,4-2 0,-3-2 416,1-3-8,-2 0-408,-2-1 0,-3-3 688,0 0-8,1-3-680,-1 1 0,2-1 624,-4 1 16,-3 0-640,0-1 0,4-1 296,-1 0 8,0 0-304,2-1 0,-5 1-7864</inkml:trace>
  <inkml:trace contextRef="#ctx0" brushRef="#br2" timeOffset="55269.61">4065 2355 7736,'0'0'0,"0"0"0,0 0 0,0 0 0,0 0 0,0 0 0,0 1 0,-3 3-32,0-1 16,-2 2 16,0 3 0,-3 3 16,-2 2 16,0 0-32,2-2 0,0-1 128,2-2 0,2-2-128,1-1 0,0-2 248,1 0-8,2-3-240,-3 2 0,3 0 224,-3-1 8,3-1-232,0 0 0,0 0 64,0 0 0,0 0-64,0-1 0,0 1-6808</inkml:trace>
  <inkml:trace contextRef="#ctx0" brushRef="#br2" timeOffset="55675.89">4046 1967 6128,'0'0'0,"3"-5"0,0-1 0,-1-2 48,6-3-8,-3-2-40,5 0 0,-2 0 64,-1 0 8,1 2-72,1 3 0,1 3 208,-2 3 0,0-1-208,1 2 0,-1-1 544,-3 2 16,1 0-560,-3 0 0,-3 0 960,1 0 0,2 2-960,0 2 0,0 3 880,1-1 8,-4 4-888,-4 4 0,1 7 656,-3 2 0,-1-1-656,-1-2 0,-3-1 512,4-3 0,-4 0-512,2-1 0,1-1 368,2-3 8,1 1-376,-2-4 0,7-4 280,0 3-8,0-4-272,0 0 0,0 2 248,0-3 0,0 1-248,3 0 0,-2 0 208,2 1 0,0-3-208,0 2 0,5-3 160,2 2-1,1 0-159,0-1 0,5 1 136,0-2 8,1 0-144,-1-2 0,-6 2 48,0 0 0,-1 0-48,3 0 0,1 2 0,0 3 8,1 0-8,-7-2 0,-7-3-12607</inkml:trace>
  <inkml:trace contextRef="#ctx0" brushRef="#br2" timeOffset="56208.2">4369 2284 6520,'0'0'0,"0"-2"0,0 2 0,0 0-32,0-1-8,3-1 40,-3 1 0,2-1-912,1 2 8,3-5 904,1 2 0,4 0 24,0 0 8,6-1-32,1 3 0,7-4 200,0 0 0,-2 0-200,1 2 0,1 3 368,-3-2 8,-2 2-376,-2-3 0,-3 2 200,-1-1 0,0 0-200,-3-1 0,-1 0 72,1-2 16,-3 2-88,2-5 0,-5 3 0,0 0 0,3-1 0,-3-1 0,0 1-64,-2-1 0,2 1 64,1-4 0,-2 1-112,-1-1 16,5-1 96,-4-4 0,-1-1-24,-3 2-8,0-4 32,0-1 0,0-4 0,-3 1 0,-1 1 0,1 3 0,-4 4 88,2 1 8,-1 2-96,5 3 0,-3 4 320,4 1 16,-3 3-336,3 0 0,-5 0 592,3 0 8,-1 3-600,-5 5 0,-2 7 768,0 4 8,2 4-776,3-1 0,-1 5 712,2-1 0,1 3-712,0-3 0,0 0 568,1-1 8,2 0-576,2-3 0,1-1 464,-3 1 16,3-2-480,-3 2 0,3-1 360,1 2-8,-1-4-352,0-1 0,-1-7 296,4-6 0,-2-2-296,0 0 0,-4-1 240,0-2-8,4 0-232,-4-2 0,3 2 200,-3 0 0,5-1-200,-2-1 0,2-3 184,3-3-8,-1-2-176,1 1 0,2-2 144,-2-2 8,-1 3-152,-1 2 0,-4 3 128,-1 4 0,1-4-128,1 3 0,-3 1 104,0 1 8,0 0-112,0 0 0,0 0 95,0 0 1,0 0-96,0 0 0,-3 0 104,3 1 0,3 6-104,-3-3 0,3 3 96,-1-1 8,1 2-104,2 4 0,0 0 104,2 0 8,0-1-112,-4-6 0,2-2 80,1 0 8,-1 0-88,4 2 0,-2-3 56,1-1 8,3 1-64,3 0 0,-1-1 0,2 3 0,1-4 0,-1 0 0,-15 0-13127</inkml:trace>
  <inkml:trace contextRef="#ctx0" brushRef="#br2" timeOffset="56036.36">4429 2184 9344,'0'0'0,"0"2"0,0 1 0,0 0 0,0 1 0,0-1 0,-2 0 0,1 2 40,-5 3 16,1 3-56,2-4 0,3 1 176,-3 0 8,1 1-184,2 3 0,0 2 224,0 2 0,0-1-224,0-3 0,0-2 232,0 1 0,0-4-232,0-1 0,0-3 216,0 1 8,0-3-224,2 1 0,-2 0 72,0-1 8,3 1-80,-3-2 0,0 0-8480</inkml:trace>
  <inkml:trace contextRef="#ctx0" brushRef="#br2" timeOffset="56833.58">5046 2345 9344,'0'0'0,"0"3"0,0-3 0,-3 2 8,3-2 0,-3 0-8,2 0 0,1 2 8,-3 2 8,3 4-16,-4 4 0,0 2 176,0 6 0,2-4-176,2-2 0,0-6 240,2-1 16,2-3-256,-3 1 0,2 2 304,1-4 8,-1 0-312,1 0 0,-4-1 296,3-1 8,-3 1-304,3 0 0,0-2 256,2-2-8,-2 0-248,0 1 0,2-2 208,1-2 8,-2-2-216,-1 1 0,5-2 176,-2-2 8,-1 2-184,-5 3 0,3 4 128,-3-2 0,0 1-128,0 0 0,0 2 112,0 0 0,0 0-112,0 0 0,0 0 104,3 2-8,-3 6-96,2 5 0,-1 5 88,1 4 8,-2 2-96,0-6 0,0 0 112,3-1 8,-3-2-120,3 1 0,-3-3 160,1 1 0,1 1-160,-1-1 0,2 1 200,-3 1 8,3-3-208,-3-2 0,0-3 232,0-2 8,-3-1-240,-1 0 0,2-2 304,1 0 16,1-3-320,-3 0 0,-3 0 352,1 0 24,-3 0-376,-2-3 0,-1 0 391,-3 0 9,-3-4-400,2-2 0,-5-3 336,-3 0-8,5-3-328,2-1 0,3 0 288,4 1 0,1-2-288,2 1 0,4 0 136,2 1 0,2 2-136,1 2 0,4 0 8,-3-1 8,2 1-16,2-3 0,-8 14-14039</inkml:trace>
  <inkml:trace contextRef="#ctx0" brushRef="#br2" timeOffset="57333.82">5071 1853 10344,'0'0'0,"3"-3"0,-3 1 0,4-4-16,-1-2 0,1 3 16,0-2 0,-1 4-48,2 2 8,1-1 40,-3-1 0,2 1 232,1 1 8,-3 1-240,1 0 0,-4 0 608,3 1 8,-1 4-616,1 3 0,0 3 656,-3 2 0,-3 3-656,0 0 0,-2 2 528,-1 1 8,2 1-536,-1-3 0,2-1 480,-3 0-8,1-1-472,5-2 0,0-4 352,0 0 8,0-3-360,0-1 0,0 0 288,2 1 7,1-4-295,0 1 0,0 0 232,-1-1 8,4-1-240,0 1 0,3 0 200,1-1 8,0 2-208,4-3 0,4-4 120,0-1 8,3-2-128,-3-1 0,4 2 16,-3-5 8,1-1-24,-5 1 0,-15 11-13287</inkml:trace>
  <inkml:trace contextRef="#ctx0" brushRef="#br2" timeOffset="58209.07">5355 2184 6424,'0'0'0,"0"0"0,0 0 0,0 0-144,0 0 0,0 0 144,0 0 0,0 0-520,0 0 8,0 0 512,0 0 0,0 0 8,0 0 8,1 0-16,6 2 0,4 1 168,2 0 0,5 1-168,1-4 0,1 1 384,2 1 0,-4-2-384,-1 0 0,-17 0-4680</inkml:trace>
  <inkml:trace contextRef="#ctx0" brushRef="#br2" timeOffset="58021.58">5402 2143 6520,'0'0'0,"-1"3"0,1-2 0,-4 3 288,4-1 0,-3-2-288,3 4 0,0 2 728,0 2 0,0 1-728,-3 1 0,-1 2 688,4 3 16,-3 0-704,3-1 0,3 1 520,-3 0 8,2-2-528,-2-2 0,0-4 408,0-4-8,0 0-400,2-3 0,-2 1 296,0 1 0,1-3-296,1 2 0,-2-1 192,0 1 8,0-2-200,0 0 0,0 0 40,0 0 16,0-2-56,3 1 0,-3-1-16,4-1-8,-4-2 24,1-3 0,-1 8-9640</inkml:trace>
  <inkml:trace contextRef="#ctx0" brushRef="#br2" timeOffset="57990.25">5401 2159 5224,'0'0'0,"0"-2"0,0 2 0,0 0 0,0-2 0,0 2 0,0-1 0,0 1-3928</inkml:trace>
  <inkml:trace contextRef="#ctx0" brushRef="#br2" timeOffset="62090.88">5719 1687 3808,'0'0'0,"3"-3"0,-3 3 0,0 0 40,0-3-8,0 1-32,0 1 0,0-1 96,0 2-8,0-3-88,0 1 0,-4 2 328,1 0 16,0 5-344,-8 3 0,0 10 472,-6 4 8,2 6-480,-2 1 0,2 1 472,-3 4 8,3 5-480,2 2 0,2 6 464,1 4 16,-2 3-480,1-3 0,0 5 392,6-1 8,-3 0-400,0-1 0,2-4 392,1 3 8,4-3-400,2-6 0,7-7 352,-1-5 8,7-3-360,2-4 0,5 0 296,0-6 8,4 0-304,1-1 0,4 0 184,-1-1-8,0-4-176,-1 2 0,-2-1 88,0-4 8,-3-1-96,3 3 0,-26-12-8272</inkml:trace>
  <inkml:trace contextRef="#ctx0" brushRef="#br2" timeOffset="60100.47">5655 2242 6728,'0'0'0,"0"3"0,0-3 0,0 2-16,0 0 0,0-1 16,3-1 0,5 0-72,-1 0 8,13 0 64,2-1 0,7-1 152,7 0 8,-2-4-160,-3 0 0,-4-1 384,-1 1 8,-3-2-392,2 0 0,-2 0 632,-2-4 8,-1 4-640,1 3 0,-1 2 632,-1 2 0,0-1-632,-5-1 0,-3 1 456,-4 4 8,1 1-464,-2-3 0,-3 2 176,-1 1 16,-2 0-192,0 0 0,0-3-8616</inkml:trace>
  <inkml:trace contextRef="#ctx0" brushRef="#br2" timeOffset="58724.84">5683 2073 5120,'0'0'0,"0"0"0,0 0 0,0 0 216,0 0 0,0 0-216,0 0 0,0 0 520,0 0 0,0 0-520,0 0 0,0 0 584,0 0 0,0 0-584,0 0 0,0 0 456,0 0 8,0-3-464,1 2 0,1-3 432,2 1 8,-1-8-440,0 0 0,5-6 456,3 0 0,-4 1-456,1 3 0,-2 3 440,0 2 8,-1 2-448,-2 1 0,-1 2 504,-1 1 8,1 0-512,1 1 0,-3-2 400,0 3 16,0-2-416,0 0 0,0 1 360,0 1 0,0-3-360,0 3 0,0 0 280,0 0-8,0 0-272,0 0 0,0 3 224,0 0 0,0 5-224,0 3 0,0 5 176,0 2 0,0 1-176,0-1 0,0-3 120,0-1 8,0-3-128,0-3 0,0-1 88,0-2 0,0-5-88,0 1 0,0 2 80,0 1 0,0-3-80,3 1 0,-3 1 64,1 2 0,2-5-64,-3 2 0,3-2 40,-3-2 16,4 2-56,0-3 0,3-1 40,1 1 0,-3-2-40,6 1 0,-4-8 40,4-2-8,-4 1-32,1 0 0,0 3 32,-1-1-8,-1 0-24,-3 3 0,-1 0 16,1 0 16,-3 1-32,3 3 0,0 0 16,-3-2 8,2 1-24,-1 2 0,0 3 24,-1 0-8,0-2-16,4 1 0,-4 1 8,0 0 0,0 0-8,0 0 0,0 0 7,0 1 9,0 4-16,0 2 0,0 2 8,0 2 8,0 4-16,0-4 0,0 2 0,0 2 8,3-4-8,0 0 0,2-3 0,1-3 0,-2 1 0,2-4 0,-6-2-12367</inkml:trace>
  <inkml:trace contextRef="#ctx0" brushRef="#br2" timeOffset="61288.13">5864 2459 6328,'0'0'0,"0"2"0,-3 0 0,3-1 72,0 1 0,0-1-72,0 3 0,-3-3 152,-2 4 0,0 3-152,0 3 0,2 2 352,-4 2 0,4-2-352,2-5 0,1-2 392,0-3 0,0 0-392,1 2 0,-1-3 408,0 1 0,2 0-408,-1 1 0,3-1 432,-4 2 8,3-4-440,-3 1 0,5-1 432,-2 1 0,0-2-432,1-2 0,2 1 392,2-2 16,-2-1-408,-3 1 0,2-2 408,-1-1 8,3-1-416,-4 1 0,0-5 424,-2 3-8,2 0-416,-3 0 0,3 1 400,-3 2-8,0 2-392,0 0 0,0-2 352,0-1 0,-3-1-352,0 1 0,-1 3 320,1-4 16,-2 2-336,3 1 0,1 0 248,-2 4 16,-2 0-264,2 0 0,0 0 184,0 2 16,-2 4-200,-1 1 0,-1 2 111,-1 1 17,5 1-128,0 2 0,-1 2 16,4 1 16,0-5-32,4-5 0,-4-6-12471</inkml:trace>
  <inkml:trace contextRef="#ctx0" brushRef="#br2" timeOffset="59740.56">5932 1819 8336,'0'0'0,"0"0"0,0 0 0,0 0 0,0-1 8,0 1-8,1 0 0,1-2 80,-1 0 8,6-1-88,5-2 0,8-1 240,4-1-8,5 1-232,0 1 0,3 2 376,0-2 8,1 2-384,-1 0 0,-5-4 664,-1 2 0,-2 2-664,-6 3 0,-3 0 616,-5 0-8,-5 2-608,1-1 0,-6 1 464,0-2 8,2 0-472,-1 0 0,1 2 128,1 3 8,-3 1-136,0 2 0,0-8-10128</inkml:trace>
  <inkml:trace contextRef="#ctx0" brushRef="#br2" timeOffset="61666.11">5979 2324 10152,'0'0'0,"0"-1"0,0 1 0,0 0-24,0-2 8,0 2 16,0 2 0,0 1 32,0 0 0,0 0-32,-1 4 0,-2 4 272,0 7-8,3 1-264,-3 4 0,0-4 400,1 2-8,2 0-392,0-2 0,2 0 424,1-4 0,0 1-424,-3-5 0,3 0 384,-3-7 0,3 0-384,1 1 0,4-2 368,1 1 8,2-3-376,0 1 0,-1-2 304,5-2 8,-2 1-312,0-4 0,0 0 176,5-3 0,-6-2-176,-1 2 0,0 2 24,-1 1 0,0 2-24,-6-5 0,-4 8-11168</inkml:trace>
  <inkml:trace contextRef="#ctx0" brushRef="#br2" timeOffset="59318.55">6054 1874 9240,'0'0'0,"0"2"0,0 1 0,0-3 96,0 1-8,0 1-88,-3 0 0,-1 1 248,3 2 16,-2 4-264,-1 1 0,1 1 328,-2 0 16,2 4-344,0 1 0,1 2 272,0 1-8,-1-6-264,0 0 0,3-4 216,3-1 8,-3-1-224,3-4 0,-3-1 176,2-1 0,0 1-176,-2 1 0,3-3 144,-3 0 0,3 0-144,-3-3 0,5 1 32,-2 1 16,1-4-48,4-2 0,0-1 0,3-1 0,-1-3 0,-1 0 0,-1-1-120,-2 0 16,2 2 104,-5-1 0,1 1-392,-4 1-8,3 2 400,-3 4 0,0-3-544,0 2 0,0-1 544,0 1 0,0 0-336,0 2 0,0-3 336,0 2 0,0 3-96,0 1 8,0 1 88,0 3 0,0-1 0,0 0 0,0 3 0,-6 7 0,2 3 24,-4 5 16,5-1-40,0-3 0,3 1 144,0-4-8,3-1-136,-3-3 0,3-2 216,-3 0 8,2-6-224,1 1 0,-3 0 240,3-1 0,-3-1-240,3 1 0,-3 0 136,1-1 8,2 2-144,-3-3 0,0 0-8168</inkml:trace>
  <inkml:trace contextRef="#ctx0" brushRef="#br2" timeOffset="62960.18">6605 1785 7432,'0'0'0,"0"0"0,0 0 0,0 0 8,0 0 8,0 0-16,3 0 0,-3 0 40,2 0-8,0 0-32,2 0 0,0 0 392,4 0 8,-3 0-400,3 0 0,-3 2 560,3 1 8,-4 2-568,0 0 0,1 0 640,0 1 8,-5 2-648,0 3 0,0 2 560,-3 3 8,-1-3-568,1 2 0,-1 1 528,-3 2 16,2-2-544,0-2 0,0-6 544,-1 3 0,4-4-544,-4 1 0,6 0 488,0 0 8,0-5-496,0 2 0,1 0 432,4-2 8,-5 0-440,2 0 0,1 1 368,2 1-1,3-5-367,2 1 0,3-1 304,5-1 0,1-3-304,1 1 0,1 1 176,0-2 8,2-1-184,0-2 0,4 1 64,0-2 8,-1 1-72,-5 3 0,-21 4-13295</inkml:trace>
  <inkml:trace contextRef="#ctx0" brushRef="#br2" timeOffset="66125.53">7807 2303 6424,'0'0'0,"0"0"0,-4 4 0,4-4 384,-3 1 16,3-1-400,-3 0 0,3 0 1000,-3 0 8,3 0-1008,-4 0 0,4 0 824,0-1 16,0 1-840,2-5 0,-2 5 608,5-12 8,-5 12-616,6-25 0,1 7 360,1-1 0,-2 1-360,5 4 0,0-1 328,-1-1-8,-2 5-320,-2-2 0,-1 3 272,-1 2 0,2-3-272,-1 5 0,-3 1 272,-1 1 0,3 1-272,-4 2 0,3-3 224,-3 3 8,0-1-232,0 1 0,0 1 216,0 0 8,0 1-224,0 6 0,0-1 184,0 4 16,-3 4-200,-1 1 0,1 4 184,3 4-8,0-3-176,-5-2 0,5-3 160,-3-1 15,3 1-175,3 1 0,2 0 128,-5 0 16,3-2-144,4-1 0,-4-2 120,2-6 8,0 0-128,3 0 0,-3 0 88,0-5 0,3 1-88,-1 1 0,4-2 72,-3-2 0,2-3-72,4-3 0,0-3 64,0-3 8,1 1-72,2-5 0,-3 0 48,4-1-8,-3 1-40,0-1 0,-2 0 48,1 3-8,-2 1-40,1 4 0,-5 0 40,-3 3-8,1 1-32,-4 2 0,-2-1 32,0 4 0,0 1-32,0-1 0,0 2 32,0 0-8,0 0-24,0 3 0,-2 1 16,-4-3 16,6 4-32,-2 5 0,-4 4 24,1 6 0,-2 0-24,4 1 0,3 3 16,3-1 16,4-1-32,1-2 0,0-3 0,2 0 8,4-3-8,3-1 0,1-2 0,1-1 0,-1-4 0,2-4 0,-20-2-13527</inkml:trace>
  <inkml:trace contextRef="#ctx0" brushRef="#br2" timeOffset="66742.2">8743 2146 7832,'0'0'0,"0"0"0,0 0 0,0 0 304,0-3 16,0 1-320,0 0 0,0 1 672,2-1 8,-2 0-680,0 2 0,0-3 648,-2 0 0,-1 1-648,0 1 0,0-1 360,0-3 8,0 2-368,1 3 0,-1 0 240,-2 0 0,-1 0-240,-4 0 0,-9 8 288,-3 0 8,6 2-296,1 0 0,2-2 368,3 0 0,4 1-368,-3 1 0,5 0 344,-3 1-8,7 0-336,-5 4 0,5 1 296,5 0 16,-5 0-312,7 0 0,-1-2 240,4 1 8,1-2-248,1-2 0,-2-1 184,3-2 0,-2-2-184,4-1 0,0-2 168,-1-1 0,-2-1-168,-1 1 0,-2-2 56,-5 2-8,3-2-48,3 0 0,-2-2 0,3 2 0,2-2 0,4 1 0,-1-2-112,2 1 0,-3-4 112,-6 1 0,-9 5-12000</inkml:trace>
  <inkml:trace contextRef="#ctx0" brushRef="#br2" timeOffset="67070.45">8609 2262 7024,'0'0'0,"-2"0"0,2 0 0,-3 0 0,3 0 0,-3 0 0,3 0 0,-2 0-184,2 0-8,-3 0 192,3 0 0,3 0 216,-3 0 0,2 0-216,1-2 0,5 0 624,2 1 16,6 1-640,5-5 0,0 2 720,4-1 0,-2-2-720,0 4 0,-2 2 296,1-3 8,2 2-304,-1-1 0,-23 2-7792</inkml:trace>
  <inkml:trace contextRef="#ctx0" brushRef="#br2" timeOffset="67658.28">9272 1898 6328,'0'0'0,"0"0"0,-3 0 0,3 0 144,-5 0 8,5 3-152,-3 0 0,3 4 224,0 3 0,-4 4-224,-2 9 0,-2 5 312,0 6 0,-1 0-312,0-2 0,-2 0 416,-1 1 0,0 0-416,3-2 0,1 3 408,0 1 8,1-1-416,0-4 0,3-4 400,1-2 8,-3-4-408,4-3 0,2-4 280,2-2 8,1-3-288,-3-1 0,0-4 104,0-3 16,0-2-120,0 1 0,0-1 16,3 1 0,-2-7-16,5-5 0,-6 13-8240</inkml:trace>
  <inkml:trace contextRef="#ctx0" brushRef="#br2" timeOffset="67847.06">9168 2104 6224,'0'0'0,"0"0"0,0 0 0,0 0-24,0 0 8,0 0 16,0 0 0,0 0-216,0 0 0,0 0 216,0 6 0,3 7 0,2 5 0,-2 6 0,3-3 0,1 3 160,4 3 8,-3 1-168,3-4 0,2 0 520,1 0 16,6-6-536,-5 0 0,1-4 696,3-3 8,-2-3-704,-2-1 0,-1-6 616,0-1 8,0-1-624,-1-2 0,-5-2 456,-3-2 0,1-2-456,1-4 0,3-7 432,0-2 8,-2-2-440,-1 1 0,1-4 424,-5 1 0,2 0-424,-2 2 0,1-1 400,-4 2-8,0-1-392,3-3 0,-3-2 376,-3-2 16,-1 1-392,3-1 0,-1 0 312,-6 1 0,4 6-312,-2 4 0,4 4 328,2 7 0,-3 4-328,3-2 0,-3 6 264,3 1-8,0 5-256,0 1 0,0 4 184,0-1-8,3 7-176,0 7 0,2 4 112,5 9-8,0-6-104,3-4 0,-13-26-12264</inkml:trace>
  <inkml:trace contextRef="#ctx0" brushRef="#br1" timeOffset="89083.4">11010 2260 3208,'0'0'0,"0"0"0,-3-2 0,3 2 192,-3-1 0,3 1-192,-2-4 0,2 4 432,0-3 8,0 3-440,0-3 0,0 3 656,0-2 8,0 2-664,0-3 0,0 3 616,0 0 0,0 0-616,0 3 0,0-3 520,-6 13 0,6-13-520,-7 36 0,7-12 552,-3 6-8,0-2-544,1-4 0,-1 0 424,-3 0 8,1 0-432,-1 0 0,3 0 328,2 1 16,-3-3-344,0-1 0,1-3 288,3-1 0,-3-4-288,3 0 0,3-3 280,-3-2-8,1 0-272,-1 2 0,0-6 224,0 4 16,0-1-240,0-2 0,0-2 160,0 0 0,0-3-160,2 0 0,-2 0 120,0 0-8,0 0-112,1 0 0,-1-3 56,0 1 8,3 1-64,-3-3 0,4 0 0,-4-3 0,3 2 0,-2-3 0,-1 8-9720</inkml:trace>
  <inkml:trace contextRef="#ctx0" brushRef="#br1" timeOffset="90015.08">10960 2477 5720,'0'0'0,"0"0"0,0 0 0,0 0-368,0 0 16,0 0 352,0 0 0,0 0-3760</inkml:trace>
  <inkml:trace contextRef="#ctx0" brushRef="#br1" timeOffset="90706.78">10963 2704 4720,'0'0'0,"0"0"0,0 0 0,0 0-40,0 0 8,0 0 32,0 0 0,0 0 32,0 0 16,0 0-48,0 0 0,0 0 416,0 0-8,1 3-408,2 0 0,-3-1 568,2 1 0,-1-1-568,1 1 0,-1 0 592,4 0 8,-2 1-600,5-3 0,-2 2 528,3-3 8,3 2-536,2-2 0,1 0 480,1-2-8,2-1-472,-5 2 0,4-3 480,2 1 0,-1-2-480,-5-1 0,-1-1 400,1 1-8,0 1-392,-4 0 0,-3 4 408,-2 1 0,1 0-408,1-2 0,-1 1 384,-2 1 8,0 0-392,0-4 0,-3 4 336,2 0 8,-2 0-344,0 0 0,0 0 272,0 0-8,0 0-264,0 0 0,0 0 184,0 0-8,0 4-176,0-3 0,0 2 56,0-3 8,-2 4-64,-1 0 0,3-4-11208</inkml:trace>
  <inkml:trace contextRef="#ctx0" brushRef="#br1" timeOffset="89650.85">10983 2282 3616,'0'0'0,"0"0"0,0 0 0,0 0-2720</inkml:trace>
  <inkml:trace contextRef="#ctx0" brushRef="#br1" timeOffset="89669.2">10984 2273 4616,'0'0'0,"0"0"0,0 0 0,0 0-24,0 0 0,0 0 24,0 0 0,0 0 104,0 0 16,0 0-120,0 0 0,0 0 416,0 0 8,2 0-424,4 0 0,1-2 456,1 1 16,6-1-472,3 0 0,5-1 568,1 0-8,-1 0-560,1-4 0,-5 2 496,-3 1 8,-2 0-504,0 4 0,3 0 432,-6-3 8,0 2-440,-3-1 0,-2 2 456,-2 0 0,0 0-456,2 0 0,1 0 376,-3 0 8,1 0-384,-1 0 0,-3 0 288,2 0 8,0 0-296,-1 0 0,2 0 176,-3 0 0,4 0-176,-4 0 0,1 2 8,1 2 16,-2-2-24,0 1 0,0-3-9160</inkml:trace>
  <inkml:trace contextRef="#ctx0" brushRef="#br1" timeOffset="90690.34">10981 2707 2400,'0'0'0,"-3"0"0,3 0 0,0 0-1800</inkml:trace>
  <inkml:trace contextRef="#ctx0" brushRef="#br1" timeOffset="90063.45">10989 2479 4912,'0'0'0,"3"0"0,-3 0 0,1 0 120,2 0 0,3 0-120,2 0 0,0-2 560,4 0 8,3 1-568,0-1 0,4 1 760,-4-3 16,0 3-776,1-2 0,-3 1 608,1 2 8,0 0-616,-3-2 0,-2 2 488,0 2 8,-4 0-496,1-2 0,-2 0 312,-1 0 8,0 0-320,-1 0 0,3 1 136,-1 2 8,-1 1-144,-1-3 0,-1 2 40,4 1-8,-5-1-32,0 0 0,0-3-8264</inkml:trace>
  <inkml:trace contextRef="#ctx0" brushRef="#br1" timeOffset="95724.57">11629 2382 792,'0'0'0,"0"0"0,-3 5 0,3-5 56,-8 5 0,8-5-56,-13 19 0,2-1 224,-4 3 8,2 0-232,3-2 0,-1-3 552,3 2-8,1-1-544,1 1 0,1 1 672,1 4 0,1-5-672,0-1 0,0 1 688,3-4-8,3 4-680,-3 0 0,3-4 552,0 4 8,1 0-560,-1-4 0,5-3 456,-3-1 16,0-2-472,0 0 0,-2-1 344,5-3 16,-6 1-360,6 0 0,-5 0 200,2-2 8,0 0-208,3-1 0,-3 1 32,2 0 16,-3-3-48,2 0 0,-6 0-6304</inkml:trace>
  <inkml:trace contextRef="#ctx0" brushRef="#br1" timeOffset="96568.53">11759 2593 2400,'0'0'0,"0"0"0,-5 3 0,2 2 40,3-5-8,-4 2-32,4-1 0,-3 1 72,3-1 0,0 1-72,0 1 0,0-3 272,0 3 0,0 2-272,0 2 0,0-1 424,3 1 16,-3-1-440,4-1 0,-3 1 560,2 1 8,1-3-568,-1 1 0,2 0 544,0-2 16,-2 1-560,2-3 0,-2 1 488,-1-2 16,3 0-504,2-2 0,1 1 496,-2-3 8,2 0-504,2-3 0,-2-1 432,-3-3 8,1 3-440,1-2 0,1 4 392,1-1 16,-4 1-408,1-1 0,-3 1 376,-1-1 0,-1 1-376,1 0 0,1-1 368,-3 2 0,0-3-368,0 3 0,-5 1 304,2-1 8,0 0-312,0 2 0,-2-2 296,-2 5 0,1 0-296,-2 0 0,4 0 248,2 0-8,-1 2-240,-2 2 0,-3 6 224,-1-2 8,2 3-232,-1-3 0,1 4 216,3 1 8,0-1-224,1-2 0,1 0 112,-1-1-8,3 1-104,3 1 0,-1 2 8,1-2 0,1 1-8,-1-3 0,-3-9-10680</inkml:trace>
  <inkml:trace contextRef="#ctx0" brushRef="#br1" timeOffset="96109.76">11813 2628 3408,'0'0'0,"3"0"0,-3 0 0,0 0 144,0 0 8,3 0-152,-3 0 0,3 0 600,1 0 0,-1-1-600,-1-1 0,1 2 704,0 0-8,-3-2-696,3 2 0,-3-3 632,2 2 8,1-3-640,0 1 0,-1 0 560,3-2 8,2 2-568,-6-4 0,-2 3 456,-3-1 16,1 2-472,2-2 0,-1 3 408,0 1 16,2-3-424,-2 1 0,-1 2 448,-2-1 0,-1 0-448,1 2 0,2-3 376,-3 1 0,2 2-376,-1 2 0,0 1 320,-1 2-8,-1 2-312,4 1 0,-2 3 208,0-3 0,0 0-208,2 0 0,-5 2 72,3-1 8,1-1-80,3-1 0,-1-2 0,2-2 0,2 0 0,-1 2 0,-1-5-9992</inkml:trace>
  <inkml:trace contextRef="#ctx0" brushRef="#br1" timeOffset="96043.3">11755 2596 1704,'0'0'0,"0"0"0,0 0 0,0 0-1288</inkml:trace>
  <inkml:trace contextRef="#ctx0" brushRef="#br1" timeOffset="96075.2">11769 2614 2304,'0'0'0,"3"1"0,-3 1 0,0-2-1736</inkml:trace>
  <inkml:trace contextRef="#ctx0" brushRef="#br1" timeOffset="97006.87">11981 2307 5824,'0'0'0,"-3"0"0,1 0 0,1 0 0,1-4 8,0 3-8,0-1 0,0 1 16,0 1 0,0 1-16,0 2 0,0 1 272,0-3 8,0 4-280,0 8 0,0 9 592,0 9 0,0-5-592,-2-1 0,-3 0 632,2-1 0,3-2-632,-4-1 0,4-2 640,0-1 8,0 0-648,0-2 0,4-2 528,-4 2 8,3-3-536,2 0 0,-3 0 448,4 0 0,-1-2-448,1-3 0,-2 2 296,2-4 8,-1-1-304,2-2 0,1-1 128,-3-2 8,1-2-136,-1 1 0,0-1 16,0 2 8,3-5-24,4 0 0,-12 5-9768</inkml:trace>
  <inkml:trace contextRef="#ctx0" brushRef="#br1" timeOffset="97292.82">12160 2239 6632,'0'0'0,"-2"0"0,1 0 0,1 0 8,-3 0 8,3 0-16,0 0 0,0 2 48,3 2 8,-2 3-56,5 7 0,1 9 336,3 6 16,-1-5-352,1 2 0,-5-2 640,0 2 0,0-2-640,5 0 0,-4 0 680,2-5 0,0-1-680,-3 1 0,0 1 584,-5-3 0,0 1-584,0 0 0,0-1 472,-6 1 16,-1 1-488,-1 2 0,-3 3 360,-1 2 0,2-2-360,-3 0 0,2 0 400,-4 1 16,5-3-416,-1-3 0,0-3 264,1-1 16,-1-4-280,0 2 0,0-7 96,1 1 8,-1-2-104,7-2 0,0 0 16,3 0 0,-2 1-16,3-4 0,0 0-10904</inkml:trace>
  <inkml:trace contextRef="#ctx0" brushRef="#br1" timeOffset="106817.63">12553 2974 3000,'0'0'0,"0"0"0,-5 5 0,5-5 256,-2 1-8,2-1-248,0 4 0,0-4 176,-1 5 0,1-5-176,-11 9 0,11-9 128,-14 18 8,14-18-136,-24 29 0,9-10 184,0 2 16,2 0-200,0-3 0,2-2 176,2 0 16,-2-2-192,-1-1 0,0 0 176,1 0 8,0 0-184,0 0 0,5-2 216,-1-1 0,4-2-216,-2-2 0,2-1 192,3-2 8,-3 0-200,-2 0 0,4 1 176,-1 1 8,1-4-184,-1-1 0,2 2 96,-3-1 8,3 1-104,0-2 0,0 0-4968</inkml:trace>
  <inkml:trace contextRef="#ctx0" brushRef="#br1" timeOffset="107197.39">12450 2979 2208,'0'0'0,"3"0"0,-3 0 0,0 0-1664</inkml:trace>
  <inkml:trace contextRef="#ctx0" brushRef="#br1" timeOffset="107228.52">12504 2934 3504,'0'0'0,"3"-2"0,0 1 0,-3 1-2640</inkml:trace>
  <inkml:trace contextRef="#ctx0" brushRef="#br1" timeOffset="100138.57">12568 2524 5416,'0'0'0,"0"0"0,1 0 0,-1 0 304,2 0 8,-2 0-312,3 1 0,-3-1 624,6 7 8,-6-7-632,11 3 0,-11-3 560,18 2 8,-18-2-568,24 0 0,-8 0 576,4 0 8,-4-2-584,-1 0 0,1-2 480,-1-1 16,-1 1-496,-2 0 0,-2 4 432,-3 0 0,1-2-432,1 0 0,-4 1 368,1-1 0,-2 2-368,3 0 0,-1 0 248,0 0 16,-2 0-264,1 0 0,0 0 120,-2 0 0,-3 0-120,3 2 0,-3 1 0,3 0 8,-3 0-8,1-1 0,-1-2-9696</inkml:trace>
  <inkml:trace contextRef="#ctx0" brushRef="#br1" timeOffset="107260.47">12563 2894 4512,'0'0'0,"2"-2"0,-1 0 0,1-1 152,1 0 0,2-2-152,1-1 0,1-1 416,3-1 0,-3 0-416,-1 3 0,-3 1 488,-1 2 0,1 0-488,-3 1 0,2-1 448,-2 2 0,0 0-448,1 0 0,-1 0 432,0 0 0,0 0-432,0 0 0,0 2 392,0 3 16,0 3-408,0 3 0,0 5 408,0 2 8,0-1-416,0-1 0,0-1 448,-1-2 0,-1 0-448,-3-5 0,5 0 440,2 0 0,1-2-440,-3-1 0,0 1 400,0-1 16,2 2-416,-1 1 0,1 0 360,1 0 0,0-2-360,0-1 0,-2 0 248,2 0 16,-3 1-264,3 1 0,2-1 80,-3 0 8,-1 1-88,-1-2 0,0-5-10504</inkml:trace>
  <inkml:trace contextRef="#ctx0" brushRef="#br1" timeOffset="100116.68">12595 2527 5320,'0'0'0,"0"0"0,-3 0 0,3 0-216,-3 0 8,3 0 208,-1 0 0,1 0-3680</inkml:trace>
  <inkml:trace contextRef="#ctx0" brushRef="#br1" timeOffset="100451.63">12612 2636 5320,'0'0'0,"-1"0"0,-1 0 0,2 0-120,-3 0 8,3 0 112,-3 0 0,2 0-40,1 0 16,0 0 24,0 0 0,0 0 0,0 0 8,1 0-8,2 0 0,-3 0 120,3 0-8,3 2-112,7 3 0,5-5 248,8 0-8,-3 0-240,-5-3 0,0-1 296,-2-1 8,-3 1-304,0 0 0,-3 4 304,0-3 8,-4 2-312,-2-1 0,1 2 128,0 0 8,1 0-136,0 0 0,-6 0-5432</inkml:trace>
  <inkml:trace contextRef="#ctx0" brushRef="#br1" timeOffset="101957.03">13287 2421 2704,'0'0'0,"0"0"0,0 0 0,0 0 40,3-2 8,-3 1-48,3-3 0,1 0 112,4-6 8,3-3-120,2 0 0,-2-3 256,4 0 16,-5-2-272,1 1 0,-1-3 512,-3 1 8,2 1-520,2 5 0,1-1 528,1 1 0,-3 0-528,1 2 0,0 1 576,1-1 0,-4-3-576,-2 1 0,2 0 504,-3 0 8,0-2-512,-2 3 0,2-6 400,0 0 16,-2 2-416,-3 0 0,0 0 320,0 1 16,-3 4-336,1 2 0,-3 2 248,2 4 16,2 0-264,-1 1 0,2-1 184,0 3 8,0 0-192,0 0 0,0 0 152,0 0 0,-3 3-152,-1-1 0,-2 3 120,-1 1 0,3 5-120,-1 7 0,-1 4 112,-2 6-8,1 2-104,1-6 0,-5 2 80,2-3 16,1 2-96,0 4 0,2 4 64,3 0-8,2-2-56,-4-4 0,2-3 56,0-3 0,-4-3-56,6 0 0,2-5 32,3-2 16,-1-3-48,-3-3 0,0-2 32,0-2 8,0 1-40,0 0 0,1-1 32,1-1 8,0 0-40,1-1 0,1-1 32,2 0 16,3-1-48,2-3 0,3-5 32,1-4 8,-1 2-40,-2 0 0,-2 2 32,-4 1 16,-2 2-48,1 0 0,-2 2 24,0 3 8,-3 1-32,3-3 0,-1 2 16,-1 1 8,1 1-24,1-1 0,-3 1 16,1 1 0,1 0-16,-1 0 0,1 0 8,-1 0 0,2 1-8,-3 6 0,4 1 0,-1 3 8,2 0-8,0 1 0,3 0 0,-3 1 0,1-1 0,1-4 0,1 0 0,0-2 0,-1-1 0,-1-2 0,-4 0 0,-1-1 0,1-1 0,1 1 0,0 0-8,-1-2 0,0 0 8,-1-2 0,1 2-80,1 0 0,-3-2 80,2 1 0,-2 1-8840</inkml:trace>
  <inkml:trace contextRef="#ctx0" brushRef="#br1" timeOffset="102589.05">13357 2220 5920,'0'0'0,"0"0"0,0 0 0,0 0-24,0 0 8,0 0 16,0 0 0,0 0-16,0 0 16,0 0 0,0 0 0,0 0 136,0 0 8,3 1-144,2 4 0,1-3 496,6 1 8,3-1-504,3-2 0,4-2 592,4 0 0,0 1-592,-2-1 0,-2 2 592,0-5 8,-1 2-600,0 0 0,-6 0 384,-1-1 16,-4 3-400,0-2 0,-4 3 96,-4 3 16,2-3-112,-1 0 0,-3 0-7896</inkml:trace>
  <inkml:trace contextRef="#ctx0" brushRef="#br1" timeOffset="118685.09">13470 2673 3408,'0'0'0,"-2"0"0,2 0 0,-3 0-80,2 0 8,-1 0 72,1 0 0,1 0 8,0 0 8,0 0-16,0 0 0,0 0 80,0 0 0,1 0-80,1 0 0,-1 0 200,2 0 8,-1 0-208,4 0 0,3 0 400,2-3 16,7 3-416,-1 0 0,6-2 656,2 2 0,0 0-656,-3-1 0,1-1 824,3-1 0,-2 0-824,-1 0 0,-1 1 656,-2-4 0,4 1-656,6 0 0,2-2 448,7 1 16,-6 1-464,1 0 0,-8 2 400,-1 3 16,-4 0-416,-1 0 0,-1-3 336,-5 1 16,-3 2-352,0 0 0,-8 0 264,-2 0 0,0 0-264,1 0 0,-2 0 200,0 0 8,0 2-208,0 1 0,0 0 72,0 1 8,-3 2-80,-4 5 0,7-11-9336</inkml:trace>
  <inkml:trace contextRef="#ctx0" brushRef="#br1" timeOffset="119295.76">13713 2829 2208,'0'0'0,"2"-1"0,-2 1 0,0 0 152,3-2 0,-3 2-152,1-3 0,1 1 296,1 1 8,1-1-304,-1 0 0,5 1 416,-3 1-8,1-3-408,-3 3 0,3 0 496,0 0 0,1 0-496,-3 0 0,0 0 424,1 0 8,-2 3-432,2-2 0,-2 4 432,-3 2 8,0-1-440,0 1 0,0 1 368,0 1 8,-6 3-376,4 2 0,-6 2 304,3 2 16,-5-5-320,2 1 0,1-1 296,-1-3 0,-1 1-296,1-5 0,1 1 288,0-6 0,3 4-288,-1-3 0,2-1 232,2 1 8,-1 0-240,2-1 0,-3 2 208,2-3 0,-1 0-208,0 0 0,1 0 176,-1 0 8,2 0-184,-3 0 0,3 0 144,0 0 8,0 0-152,0-3 0,0 3 80,0-1 0,0-1-80,0 0 0,0 1 32,3-1 16,-3 2-48,2 0 0,-1 0 8,1 0 8,0 0-16,-1 0 0,2 2 0,-3 3 8,3 1-8,2-1 0,1 0 0,2 3 0,-4-3 0,2 1 0,2 0 0,1 1 0,0-1 0,1-4 0,1 1 0,-1-1 0,1-1 0,4-1 0,-4-1 16,4-1 0,1 1-16,-6-3 0,2 1 32,-3 0 8,-1 1-40,-1 1 0,1-3 40,0 0 16,-1-3-56,3 1 0,-4-2 56,3-2 8,0 0-64,-3 1 0,3-1 48,1-1 8,-3-2-56,-4 0 0,-3 13-8584</inkml:trace>
  <inkml:trace contextRef="#ctx0" brushRef="#br1" timeOffset="114151.95">14043 2307 792,'0'0'0,"0"0"0,3 0 0,-3 0 448,0-4 16,0 4-464,2-3 0,-2 3 944,0-3 0,0 3-944,0-3 0,0 3 1040,0-4-8,0 4-1032,3-3 0,-3 3 856,0-5 16,0 5-872,0-6 0,0 6 512,0-8 8,0 8-520,0-10 0,0 10 408,-5-9 0,5 9-408,-11-4 0,11 4 376,-7-4 8,7 4-384,-18 4 0,-1 1 328,-2 3 8,1 4-336,5 0 0,-4 3 304,4 1 8,0 0-312,-1 0 0,1 2 256,2 0-8,3-4-248,2 1 0,5-3 216,4-2 0,3-2-216,2 0 0,-1 0 160,0 0 8,6 0-168,-1 0 0,8 2 152,2-5 0,1 1-152,2-4 0,-1-1 192,1 1 0,0-2-192,-4-3 0,0 1 72,-3-3 8,-1 2-80,1 0 0,-1 3 24,-1 0 0,-3 0-24,0 2 0,-11-2-10080</inkml:trace>
  <inkml:trace contextRef="#ctx0" brushRef="#br1" timeOffset="131613.61">14658 2080 4512,'0'0'0,"0"0"0,1-11 0,-1 11 96,0-20 16,0 20-112,0-22 0,0 22 456,0-23 0,0 23-456,0-14 0,0 14 704,0-5-8,0 5-696,-1-7 0,1 7 584,-9-11 0,9 11-584,-10-8 0,10 8 336,-13-3 0,13 3-336,-14-3 0,14 3 216,-14 1 0,14-1-216,-14 8 0,14-8 176,-18 12 0,18-12-176,-18 24 0,18-24 168,-20 30 16,10-14-184,4 2 0,3-3 144,3-3 8,-4 6-152,1 1 0,0 4 120,1 1 8,2 3-128,2 4 0,1 4 112,4 2 0,-3 4-112,6-1 0,-5-2 104,5 3-8,0 0-96,-1 3 0,0 1 136,-1-3 8,-1 1-144,4-3 0,1 2 160,2-2 0,1-1-160,-4-2 0,-2-3 184,0-2 0,-1-3-184,1-2 0,2-6 200,-5 0 0,2-2-200,-4 1 0,-1 2 224,2-3 8,-3-1-232,-2 1 0,-2-1 224,-3 0 0,-1-5-224,2 0 0,-5-4 200,-2-2 0,-1 1-200,1-4 0,-8 5 184,3 0 0,-1-1-184,-2-1 0,-1-4 176,2-3-8,2-2-168,-2 1 0,0-3 144,3 1 0,-1-5-144,-2 0 0,2-2 120,-1-1 0,1 0-120,4 0 0,0 1 88,3 2 8,3 2-96,3-1 0,1 2 48,0 4 16,1-1-64,1-1 0,1 1 8,1 2 16,3 0-24,1 0 0,3-3-16,3 3 16,0-2 0,1-1 0,-13 3-11408</inkml:trace>
  <inkml:trace contextRef="#ctx0" brushRef="#br1" timeOffset="109204.07">11657 3461 3712,'0'0'0,"0"0"0,0 0 0,0 0-56,0 0 8,0 0 48,0 0 0,0 0 16,0 0 0,0 0-16,0 0 0,0 0 200,0 0-8,0 0-192,0 0 0,0 0 344,0 2 0,0 4-344,-6 3 0,-2 3 400,1 4 8,1 4-408,1-1 0,-3-1 336,4-1 8,-1-4-344,1-1 0,1-1 264,0-2 0,1-3-264,0-2 0,1 1 248,1-2-8,0 0-240,1 1 0,1-1 224,0 0 0,1 0-224,-3 0 0,1 2 200,2-5-8,0 3-192,0-3 0,0-3 184,0 3-8,2-3-176,-2 1 0,5-1 160,-4 0 16,2 0-176,1-1 0,0-2 160,4-2 0,-5 2-160,2-1 0,-7 2 136,2 1 0,0 1-136,2-3 0,-5 3 112,2 0 16,-1 3-128,3 0 0,-4 0 72,3 0 8,-3 0-80,0 0 0,0 0 56,0 0 8,0 0-64,0 0 0,1 3 24,1 6 8,3-3-32,-2 3 0,-1 3 8,6 1 8,-3-2-16,1-2 0,1-3 0,0-2 8,-3 1-8,3 1 0,1-3 0,-4-2 0,2 1 0,-1-2 0,0-2 0,-1 1 8,1-2-8,1 0 0,0-2 0,2 1 8,-4-2-8,2 0 0,-1-2 0,1 2 8,-3-1-8,0-4 0,-1 1 0,1 1 8,-3 0-8,1 0 0,-1 1 16,0 1-8,0-2-8,-1 0 0,-2-3 8,-2 0 0,2 0-8,-3 1 0,1-1 16,2 2 16,-3 1-32,5 1 0,-2 5 40,3 3 16,-3-3-56,3 2 0,0 1 56,0 0 8,0 0-64,0 0 0,0 0 48,0 0 8,3 1-56,-3 4 0,3 1 16,-2 0 0,5 3-16,5 3 0,-11-12-7824</inkml:trace>
  <inkml:trace contextRef="#ctx0" brushRef="#br1" timeOffset="109187.92">11643 3484 2400,'0'0'0,"0"-2"0,0 2 0,0 0-1800</inkml:trace>
  <inkml:trace contextRef="#ctx0" brushRef="#br1" timeOffset="109954.95">12106 3572 4120,'0'0'0,"0"0"0,0 0 0,0 0-208,0 0 8,0 0 200,0 0 0,0 0-2792</inkml:trace>
  <inkml:trace contextRef="#ctx0" brushRef="#br1" timeOffset="109986.2">12110 3565 5520,'0'0'0,"0"0"0,0 0 0,0 0 216,0 0 0,0 0-216,0 0 0,0 0 600,0 0 0,1 3-600,2-2 0,-3 2 664,2-1 8,3-2-672,-2 0 0,5-2 520,2 1 0,1-1-520,-1 1 0,5-4 440,-4 2 0,0 2-440,-1-2 0,4 0 368,2 0 0,-6 1-368,-1 2 0,-7-3 232,-1 2 8,1-1-240,1 1 0,0 1 128,-3 0 16,3 0-144,-1 0 0,-2 0 72,0 0 0,3 0-72,-3 0 0,0 0 0,0 0 8,-5 1-8,2 5 0,3-6-9040</inkml:trace>
  <inkml:trace contextRef="#ctx0" brushRef="#br1" timeOffset="110223.33">12150 3670 5224,'0'0'0,"0"0"0,0 0 0,0 0-168,0 0 16,0 0 152,0 0 0,0 0-3688</inkml:trace>
  <inkml:trace contextRef="#ctx0" brushRef="#br1" timeOffset="110271.19">12174 3664 4912,'0'0'0,"0"-2"0,4 2 0,-3-1 416,2-1 0,4-1-416,-2 0 0,6-1 824,2-2 8,-3 3-832,0-2 0,-2 4 720,-5-1 0,1 1-720,-1-1 0,-3 2 328,0 0 16,3 0-344,-1 0 0,4 0 176,-1 0 16,1 0-192,0 3 0,-6-3-7416</inkml:trace>
  <inkml:trace contextRef="#ctx0" brushRef="#br1" timeOffset="110905.4">12798 3523 5720,'0'0'0,"0"0"0,-3 0 0,1 0 200,1-3 8,-1 2-208,2-1 0,-3 2 632,3-3-8,-5 2-624,-1 1 0,-1 1 608,-1 2 8,-1 0-616,-2 0 0,-3 5 456,0 1 8,1 1-464,-3-1 0,0 0 472,-4 2 0,5-2-472,4 1 0,3-4 416,3 3-8,2-1-408,3-4 0,-4 1 336,3-1-8,-1 2-328,2-1 0,-5 2 368,2 2 0,-1 0-368,4-4 0,1 2 336,2 1-8,0-5-328,2 1 0,-3-1 264,3 0 8,-2 0-272,0-3 0,4 3 224,-1-1 0,6-1-224,3-1 0,-1-1 136,2-4-8,2 2-128,-1 0 0,1 2 64,2-2 8,-2 0-72,-1 1 0,-2 2 32,-4 0 0,-2-1-32,-1-4 0,-8 5-11112</inkml:trace>
  <inkml:trace contextRef="#ctx0" brushRef="#br1" timeOffset="110872.79">12802 3555 600,'0'0'0,"0"0"0,0 0 0,0 0 144,0 0 0,0 0-144,0 0 0,0 0-680</inkml:trace>
  <inkml:trace contextRef="#ctx0" brushRef="#br1" timeOffset="111299.55">13034 3585 6632,'0'0'0,"5"-5"0,3-1 0,6-4 0,1-4 8,3 2-8,-5-3 0,-3 0 0,2-4 8,0 1-8,1 4 0,-1-4 168,-1 6 8,-2 0-176,-3 2 0,-1-1 504,-1 1-8,-1-1-496,0 2 0,-3 2 664,0-1 0,-3-1-664,0 0 0,-1-3 552,-6 0 0,3 1-552,2 4 0,-2-1 472,0 0 0,3 3-472,-1 2 0,4 3 336,-2 0-8,1 0-328,1 0 0,-3 2 256,3 4-8,-6 2-248,3 5 0,-5 8 208,1 3 0,3 1-208,0-4 0,0 2 176,2-1 8,-3 5-184,1-3 0,0 0 144,0 3 8,0-3-152,2 0 0,-1-3 160,-4-1 0,2-1-160,1-1 0,2-6 136,3 0 8,0-3-144,0-3 0,0 0 120,3-3 0,-3 0-120,2-1 0,-2-1 128,0 1 0,0-1-128,0 1 0,0-2 104,0 0 16,3-2-120,-3 1 0,5-2 112,1-2 8,4-1-120,0-1 0,6-1 104,-1-2 8,1 5-112,-1-4 0,-3 2 96,4-2 8,-3 1-104,0 1 0,0 2 88,-2-1 0,0 0-88,0 2 0,-7-1 80,1 2 8,-1 2-88,-1-1 0,-3 2 64,2 0 8,-1-3-72,1 3 0,1 0 56,-1 0 8,-1 0-64,-1 0 0,0 0 48,0 0 8,0 3-56,-1-1 0,-4 4 48,0 1-8,-1 1-40,-1 1 0,-4 3 40,-3 0-1,0-2-39,7-4 0,-1-3 40,5-3 8,0 0-48,0 0 0,0 0 32,1 2 8,-1 2-40,-1-1 0,2-3 24,0 3 8,2-1-32,-3 1 0,3-3 40,-3 1-8,2 2-32,1 0 0,0-1 40,1-1 0,2 2-40,-3 0 0,3 2 40,-1-1-8,1 2-32,3 3 0,2 0 48,1 0 8,2-1-56,1-2 0,-1-2 88,-1 2 8,3-1-96,-3-1 0,0-4 128,0 2 8,1-1-136,-4 1 0,-2-1 176,1 2 8,-4-3-184,4 3 0,-4-3 216,1 3 8,-3-1-224,0-1 0,2 1 208,-1-1-8,1 1-200,-2-1 0,0-1 192,0 0 0,0 0-192,0 0 0,0 0 152,0 0 0,0 0-152,0 0 0,0 0 80,0 0 8,0-1-88,0-1 0,0 2-14631</inkml:trace>
  <inkml:trace contextRef="#ctx0" brushRef="#br1" timeOffset="163620.44">18392 1744 4416,'0'0'0,"3"-2"0,-1 0 0,4-1 224,1-2 8,1-1-232,2 1 0,0 2 576,-4 0 8,2-1-584,0 1 0,-1 2 536,1-4 8,-2 3-544,0 1 0,2 1 504,-3 0 8,2 0-512,2 1 0,-1 6 496,0-3 0,-1 4-496,1 2 0,0 0 456,-1-1 0,-2 1-456,2 0 0,-3 1 416,3-1 0,1-1-416,-3-1 0,5 0 360,-2-1 8,7 1-368,-3-5 0,5 2 296,1 0 16,2-2-312,-4 0 0,-1-3 312,0-5 8,-1 2-320,-2-2 0,-1 0 280,0-1 0,-1 1-280,-3 0 0,-1 1 232,-1-3 0,-3 2-232,1 2 0,2 1 184,-5 1-8,3-2-176,-3-1 0,0 1 144,0 0 8,0-2-152,0 2 0,-5 1 120,-1 1 0,-2-4-120,-2 2 0,0-2 104,-3 0 0,0 3-104,0 2 0,-2 0 80,2 4 0,3-1-80,-1-2 0,3 1 72,-2 0 8,0 1-80,0 2 0,-4-4 64,2 3 0,-6-1-64,2 2 0,-2 1 48,-2 5 8,-1-4-56,4-1 0,3-1 24,2 0 8,-2 3-32,3-5 0,1 0 32,0-1-8,3 1-24,-3-3 0,1 0 8,2 0 8,-3 0-16,4-3 0,2 1 16,1-1-8,1 1-8,1 1 0,-1 1 0,-1-5 8,3 2-8,3 0 0,-1-2 0,-1-2 0,5-1 0,3-3 0,4 0 0,2-2 0,0 3 0,2 5 0,0 1-32,0 2 8,-1-1 24,-3-4 0,-13 7-11712</inkml:trace>
  <inkml:trace contextRef="#ctx0" brushRef="#br1" timeOffset="163589.18">18330 1824 2704,'0'0'0,"0"-2"0,0 2 0,0 0-24,0-1 0,0-2 24,0-1 0,0 4-1992</inkml:trace>
  <inkml:trace contextRef="#ctx0" brushRef="#br1" timeOffset="147976.23">17342 2263 6728,'0'0'0,"0"2"0,0 1 0,0 0-40,0-1 0,0 1 40,0-1 0,0 2 0,0 3 0,0 1 0,0 2 0,0 1 8,0-3 8,0 3-16,0 0 0,2 2 48,1 2 0,1-4-48,0 0 0,3 1 112,1-6 16,0 0-128,-2 1 0,-3-4 160,0 0 8,1 2-168,-1-5 0,-1 2 216,1-2 0,4-2-216,-4 2 0,2-3 272,0 1 0,3-1-272,-2-3 0,4-4 328,-2-5 16,0 1-344,-1 1 0,1-1 320,2 2 16,-7 1-336,-3 3 0,-1 2 288,-1 2 0,-3 3-288,5-4 0,0 2 256,0 0 8,0-2-264,0 5 0,0 0 216,0 0 8,-1 0-224,-3 0 0,4 1 168,0 4 0,0 5-168,0 1 0,0 8 144,0 6 0,0-3-144,0-1 0,4-2 152,-1 1 0,2 0-152,-1 1 0,1 0 144,0 2 8,-2-6-152,-2 1 0,2-5 144,0 0 8,0-2-152,-1-3 0,-2 0 192,0 0 0,0 0-192,0 2 0,-2 0 256,-2-1 16,-2-1-272,1 0 0,2-4 304,-3-1 8,-2-2-312,-2-1 0,-3-1 336,-2-2 0,0-1-336,-2 3 0,0-2 296,-6-2 0,5-2-296,3-2 0,4-1 200,-1 0 8,1 1-208,0-1 0,1-1 112,-3 0 16,0 1-128,3-1 0,2 4 32,3 2 0,0-1-32,0 4 0,5 2-12152</inkml:trace>
  <inkml:trace contextRef="#ctx0" brushRef="#br1" timeOffset="147361.94">16989 2329 2000,'0'0'0,"3"-2"0,-3 1 0,0-2 296,5-1 0,-2-2-296,7-5 0,1-7 440,2-3 0,2 3-440,-3 1 0,0 4 408,0-2 16,-1 1-424,0-1 0,-2-1 560,-1-1-8,-2 2-552,-2 1 0,-1 2 736,-1 1 0,-2 2-736,0-3 0,-2 3 696,-1 1-8,-1-2-688,-2 0 0,0-1 568,1-2 8,0 4-576,1 0 0,-2 5 440,0-1 0,1 3-440,0 1 0,1-1 368,-1 2 0,1 3-368,-3 4 0,1 4 296,-4 0 8,0 8-304,3 4 0,1 4 200,-1-3-8,4 7-192,-3-2 0,2 0 152,4 0 0,-3 1-152,3-2 0,3-1 128,1 0 0,-1-1-128,2-5 0,1-5 88,-1-3 8,3-2-96,-3-1 0,2-4 80,-4-2 16,1-3-96,0 1 0,3 1 72,-1-3 8,-1 0-80,1 0 0,-3-3 72,1 0 8,1-1-80,1 0 0,0-4 88,2 0 0,0-4-88,-2 1 0,-2 0 80,2-2 16,-2 2-96,0 3 0,0 1 80,-4 4 8,0-2-88,0-1 0,1 1 96,0-3 8,1 5-104,-1-2 0,-1 3 104,0 1 8,0-1-112,0 0 0,0 1 128,0-1 8,0 0-136,0 2 0,0 0 136,0 0 8,0 0-144,0 0 0,0 0 144,0 2 0,0 3-144,0 0 0,0 0 128,0-1-8,0 3-120,2-1 0,1 1 104,-3-1-8,1-3-96,1 2 0,0 0 88,-1 0 0,1 1-88,1 1 0,0-1 88,0 1-8,1-1-80,-2-3 0,-1 2 48,1 0 8,1-2-56,0 0 0,1 1 48,0-3-8,3 1-40,-5-1 0,4 1 24,-3-2-8,2 0-16,0 0 0,0-2 0,0 1 0,2 1 0,-1 0 0,-6 0-12040</inkml:trace>
  <inkml:trace contextRef="#ctx0" brushRef="#br1" timeOffset="146749.44">16760 1914 6520,'0'0'0,"0"-3"0,0-2 0,0-3 24,0 0-8,0-2-16,0 6 0,0 0 0,0 4 8,0 0-8,0-1 0,0 1 376,0 1 0,0 6-376,0 4 0,0 5 616,3 7 0,-3 2-616,0 3 0,0-4 576,0 2 0,0-1-576,0 3 0,0-1 616,0 2 0,0-3-616,-3-1 0,0 1 552,1 1 0,2-4-552,0 1 0,5-1 424,-2-1 0,2-4-424,2 0 0,-4-6 328,5-2 16,-4 0-344,2-4 0,0-1 264,-1 0-8,0 0-256,5-1 0,1 1 152,1 0 0,-2-2-152,-1-4 0,-9 1-10800</inkml:trace>
  <inkml:trace contextRef="#ctx0" brushRef="#br1" timeOffset="146338.31">16564 2231 3312,'0'0'0,"0"0"0,0 0 0,0 0-2488</inkml:trace>
  <inkml:trace contextRef="#ctx0" brushRef="#br1" timeOffset="146354.41">16564 2252 4008,'0'0'0,"0"5"0,-3-2 0,-1 5 80,1 0 8,2 3-88,-1 1 0,0 7 280,2 0 0,0-3-280,0-1 0,0-7 472,2 0 8,0-2-480,1 2 0,2 0 424,-4 0-8,4 0-416,0-1 0,5-1 528,-2-1 0,0 0-528,2-2 0,0-1 472,0-2 16,-4-4-488,1 1 0,-3 0 392,2-5 16,3 0-408,-1-5 0,0 0 376,1-3 8,-1 2-384,-2-4 0,-3 2 424,-2 0 8,2 1-432,-3 2 0,0 2 392,-4 0 16,-1 0-408,1 1 0,-1 4 344,-1-1 16,-2 1-360,1-1 0,0 2 328,-2 4 0,0-2-328,0 1 0,1 0 280,1 2 8,-3 2-288,0 3 0,0 6 184,-2 0 8,0 1-192,5 2 0,1 4 128,1 0 8,0 1-136,2-5 0,3 4 40,3 0 8,-3-2-48,3-2 0,-3-14-10824</inkml:trace>
  <inkml:trace contextRef="#ctx0" brushRef="#br1" timeOffset="157393.07">17897 2500 2608,'0'0'0,"0"0"0,0-3 0,0 3 120,2-2-8,-2 2-112,0-3 0,0 3 456,3-3 8,-3 3-464,5-7 0,-5 7 640,5-6 8,-5 6-648,12-10 0,-12 10 576,12-12 8,-12 12-584,14-12 0,-14 12 384,9-14 16,-9 14-400,10-10 0,-10 10 312,10-8 0,-10 8-312,10-1 0,-10 1 288,10-9 8,-10 9-296,10-3 0,-10 3 256,10-3 0,-10 3-256,9 3 0,-9-3 264,7 6 0,-7-6-264,3 3 0,-3-3 256,5 6-8,-5-6-248,2 9 0,-2-9 232,3 18 16,-3-18-248,-3 27 0,1-11 224,-6 2 8,0-5-232,0 2 0,1-1 200,-3-1 0,-1-2-200,0 0 0,2 1 184,0-1-8,0 0-176,-1-4 0,3-1 160,-1-3 16,2 0-176,1 1 0,-1-1 144,2 2 0,-2-4-144,2 3 0,1-3 96,2 1 16,-3 1-112,1-3 0,2 2 80,0-1 0,-2-1-80,3 0 0,-2 0 72,1 0 0,-1 0-72,-1 0 0,3 0 40,-2-1 16,2 1-56,0-2 0,0 2 24,0 0 16,0 0-40,0 0 0,2 0 16,-2 0 0,3 0-16,-1-3 0,1 3 0,0 0 16,1 0-16,2 3 0,1 0 0,-1 4 0,1 2 0,4-2 0,3 2 0,-3 1 0,-1 0 0,-1-4 0,1-1 0,-1-2 0,0-1 0,0-1 0,-1 1 0,-2 0 8,-1-1-8,1-1 0,1-3 8,1 0 0,-1-2-8,-3 0 0,3-5 32,-2 2 8,0 0-40,-2 4 0,2-4 64,0 4 8,-2 1-72,-1-2 0,-2 2 40,0-3 8,0 1-48,0 2 0,0 3-9832</inkml:trace>
  <inkml:trace contextRef="#ctx0" brushRef="#br1" timeOffset="160793.15">18734 2028 1704,'0'0'0,"0"-2"0,0 2 0,0 0 408,0-1 16,0 1-424,0-3 0,0 3 456,0 0 8,0 0-464,0 0 0,0 0 592,0 0 0,0 0-592,-3 0 0,-2 3 544,0 3 16,-5-2-560,-2 4 0,-5 2 408,-3 1 16,0 1-424,2-3 0,-3 3 424,2 0 0,-3 1-424,1 1 0,0 4 352,-2-5 16,-1 4-368,2-5 0,4 0 296,-1 0 16,1-2-312,3 4 0,-1-2 264,3-3 8,1-2-272,2 1 0,4 1 216,-1-2 8,4-2-224,2 1 0,1-6 152,1 3 0,1-3-152,1 3 0,2-2 128,-5 2 0,8-3-128,0 0 0,8-3 88,4 2 8,1-2-96,1 0 0,-2 3 72,0-6 0,-2 3-72,4 0 0,-1 0 64,2 0 8,-4 0-72,-2 3 0,-1 3 40,-3 1 8,1-1-48,-2 0 0,-2-1 40,-3-1-8,-1 4-32,-1-5 0,0 0 24,-1 3 8,1-3-32,-5 3 0,1 1 32,1-2 16,-2 2-48,-2 4 0,-4 5 56,-1 2 8,-6 5-64,0-7 0,-6 7 56,-2 1 8,-1 0-64,-1-3 0,0-1 80,-2 2 0,4-3-80,-3 2 0,6-2 88,0 0-8,-1-1-80,1-2 0,-2-1 80,0 1 0,2 2-80,-2-1 0,4 2 64,-2-3 8,3 0-72,1 3 0,2-5 64,1 2 0,4-3-64,1-2 0,4 0 48,2-6 0,0 1-48,2 0 0,-2 0 40,0 0 8,1 2-48,2-3 0,2 3 48,1 3-8,3 0-40,2 0 0,3 0 40,2 0 0,2-2-40,2-1 0,-1-2 48,2-1-8,2-4-40,2-1 0,1-2 40,3-3 8,1 0-48,4 2 0,-3 1 32,5-1 16,-4-1-48,-4 1 0,-4-1 40,0 1 8,-5 3-48,-2 3 0,-4 1 48,-2 4 0,-4-2-48,-2-1 0,-4-1 40,-1 1-8,-1 5-32,-4-1 0,-2 7 16,-4 0 16,-2 1-32,0 1 0,13-15-9728</inkml:trace>
  <inkml:trace contextRef="#ctx0" brushRef="#br1" timeOffset="148570.81">16617 2647 5824,'0'0'0,"0"0"0,0 0 0,0 0 32,0 0 16,1 0-48,1 0 0,-2 0 88,0 0 8,3 1-96,3 4 0,6-2 184,6 4 0,7-1-184,4-3 0,7-1 488,4 0 8,2-2-496,-3-2 0,3 0 824,2-4 0,-4 1-824,2-3 0,4-2 968,3 2 8,-5 0-976,-5 3 0,-7-3 744,-5 2 8,-2 0-752,-1 1 0,-1 1 424,0 3 8,-5-4-432,-2 2 0,-1 0 168,-4-1 8,-1 3-176,-5 1 0,-2 1 40,-1 3-8,-2-1-32,0-2 0,0-1-10360</inkml:trace>
  <inkml:trace contextRef="#ctx0" brushRef="#br1" timeOffset="149587.1">16806 2926 7632,'0'0'0,"0"0"0,0 0 0,0 0-16,0 0 8,2 0 8,1 0 0,1 0-80,4 0 0,7-1 80,4-1 0,7-3 64,5-1 0,0 0-64,0-1 0,1 2 520,0 0 8,-1-1-528,0 0 0,-5-1 912,2-1 8,-4 2-920,-4 1 0,-4 2 792,-1 1 0,-4 0-792,-2-1 0,-3 2 544,-1 1 0,-2 0-544,-2 0 0,1 0 360,2 1 0,-4 2-360,0 1 0,0-4-10392</inkml:trace>
  <inkml:trace contextRef="#ctx0" brushRef="#br1" timeOffset="149133.57">17002 2870 5720,'0'0'0,"0"0"0,0 0 0,0 0 248,0 0 0,0 2-248,0 1 0,0 2 440,-2 1 0,-2 4-440,-3 3 0,-2 8 376,-2 3 16,0 0-392,3-3 0,3 0 240,-3-2 0,3-3-240,0 3 0,2 4 232,1-1 0,-1-2-232,-1-4 0,1-2 216,2-2 8,-1-4-224,2-2 0,0-1 200,0-5 0,2 1-200,-1 1 0,-1-2 160,0 0 0,2-2-160,-1 1 0,0-2 64,2-1 0,0 0-64,5-4 0,-8 8-7576</inkml:trace>
  <inkml:trace contextRef="#ctx0" brushRef="#br1" timeOffset="149321.06">17057 2907 5624,'0'0'0,"0"0"0,0 0 0,0 0 0,0 0 0,0 0 0,0 0 0,0 0-24,0 0-8,0 2 32,0 3 0,0 1 80,0 2 16,-2 3-96,-1 4 0,0 4 296,0 2 8,2 0-304,1-5 0,-4-2 472,3-1 16,1 0-488,1 0 0,3 0 584,-3 0 8,2-2-592,-1 0 0,-1-3 448,2-1 8,-1-2-456,-1-1 0,1 1 328,-2-5-8,0 2-320,1-2 0,-1-2 224,0 2 8,0-3-232,0 0 0,0 1 48,0 1 8,0-1-56,-1-1 0,1 3-7944</inkml:trace>
  <inkml:trace contextRef="#ctx0" brushRef="#br1" timeOffset="141239.34">14995 2614 4008,'0'0'0,"0"0"0,0 0 0,0 0 64,0 0 0,0 0-64,0 0 0,0 0 184,0 0 8,0 0-192,0 0 0,0 0 512,0 0 0,0 0-512,0 0 0,1 0 576,1 0 8,3 2-584,4 4 0,3-1 592,6 2 0,-2-4-592,4 2 0,1-4 592,0 1 8,1 0-600,-1-1 0,4 1 616,-1-2 8,1-2-624,1-1 0,2 0 456,-1-2 0,3 0-456,2 0 0,0 2 544,5 1 0,-1-2-544,-2 0 0,-5 1 488,0 3 0,-1 0-488,-2-3 0,-3 1 424,0 1 8,-1 1-432,-2 0 0,-4 1 344,0 1-8,-3 1-336,0-3 0,0 2 288,-3-1 8,-2 1-296,-3 0 0,-2-1 256,-2 2 0,1-3-256,1 0 0,-3 0 192,0 0 8,0 0-200,0 0 0,0 0 151,0 0 9,0 0-160,0 0 0,0 0 96,-3 0 0,-2 0-96,-1 0 0,0 5 24,-1 2-8,2 1-16,-8 3 0,13-11-12647</inkml:trace>
  <inkml:trace contextRef="#ctx0" brushRef="#br1" timeOffset="142328.03">15343 2864 5824,'0'0'0,"-1"0"0,-1 0 0,1 0-8,-2 0 0,3 0 8,0 0 0,0 0 0,0 0 0,0 0 0,3 0 0,-2 0 72,2 0 8,3 0-80,4 0 0,5 0 464,3 0 0,2 0-464,0-2 0,0 2 536,0 0 0,-2-2-536,0 1 0,1-1 576,-6 1 0,0 1-576,0 0 0,0 0 816,-4 1 0,0-1-816,-4 0 0,1 0 768,-3 0 16,5 0-784,-5 0 0,0 0 600,-2-1 0,2 1-600,2 0 0,1 0 368,-4 0 0,-1 0-368,1 0 0,-2 0-10680</inkml:trace>
  <inkml:trace contextRef="#ctx0" brushRef="#br1" timeOffset="142043.04">15542 2827 5520,'0'0'0,"0"-2"0,0 2 0,0 0-80,0 0-8,0-3 88,0 1 0,0 2-4016</inkml:trace>
  <inkml:trace contextRef="#ctx0" brushRef="#br1" timeOffset="142091.24">15542 2862 5520,'0'0'0,"-2"5"0,-3 3 0,2 3 480,-2 4 16,2 1-496,0-5 0,1 2 872,-1-2 0,3 0-872,0-1 0,-3-2 696,3 0 8,0 0-704,0-3 0,0 1 400,0 1 16,0-2-416,0 0 0,0-2 256,0 0 8,0-1-264,0-1 0,0 1 128,3-2 0,-3 0-128,0 0 0,0 0 32,0 0-8,0 0-24,0 0 0,0 0-8472</inkml:trace>
  <inkml:trace contextRef="#ctx0" brushRef="#br1" timeOffset="141821.62">15437 2856 2400,'0'0'0,"1"-4"0,-1 4 0,0 0 16,2-1 16,-1-1-32,-1 2 0,0 0 56,0 0 0,0 0-56,0 0 0,0 0 384,0 0-8,0 2-376,0 4 0,-1 6 632,-2 5 16,-5-1-648,5 2 0,-2-2 600,4-1 16,-2-3-616,1 0 0,-2-3 536,-1-2 8,1-1-544,0-3 0,3 2 424,1 0 0,0 0-424,0 0 0,1 0 328,3-1 8,-4 0-336,3-1 0,-3 0 208,1 0 8,1 0-216,-1-1 0,1 0 80,-1-1 0,2 1-80,-3-1 0,0-1-6752</inkml:trace>
  <inkml:trace contextRef="#ctx0" brushRef="#br1" timeOffset="141222.61">15031 2630 992,'0'0'0,"-4"0"0,1 0 0,3 0-752</inkml:trace>
  <inkml:trace contextRef="#ctx0" brushRef="#br0" timeOffset="-411.94">21756 1250 992,'0'0'0,"0"0"0,-3 14 0,3-14 88,-3 27 16,1-7-104,1 2 0,-2 2 256,-1 2 16,2 0-272,-1 1 0,-2 0 280,-1 1-8,-4 6-272,2-4 0,-4 7 408,-2 2 8,2-2-416,1 2 0,3-4 384,1-4 8,1-1-392,-1-3 0,3-9 352,2 0 0,2-1-352,0-7 0,0-1 320,2 0 16,-1-6-336,-1-3 0,0 0 272,3 3 16,-3-1-288,2 1 0,0-3 224,-1-3 16,1 1-240,1-1 0,0 0 144,1-3-8,2-3-136,2-4 0,-8 13-4896</inkml:trace>
  <inkml:trace contextRef="#ctx0" brushRef="#br0" timeOffset="-18026.64">22068 1338 296,'0'0'0,"0"0"0,0 0 0,0 0 24,0 0 8,0 0-32,0 0 0,0 0 400,0 0 0,0 0-400,0 0 0,0 0 672,0 0 8,0 0-680,0 0 0,0 0 632,0 0 8,0 0-640,0 0 0,0 0 448,2 0 8,-2 0-456,3 0 0,-3 0 344,0 0 8,0 0-352,0 0 0,0 0 312,0 0 0,0 0-312,0 0 0,0 0 272,0 0 0,0 0-272,0 0 0,0 0 240,-5-2 8,5 2-248,-6-3 0,6 3 256,-6-3 0,6 3-256,-11-3 0,11 3 248,-12-5-8,12 5-240,-11 0 0,11 0 184,-7 0 16,7 0-200,-10 0 0,10 0 152,-6 3 0,6-3-152,-12 5 0,12-5 144,-23 5 8,23-5-152,-15 6 0,15-6 112,-11 8-8,11-8-104,-8 12 0,8-12 80,-7 11 0,7-11-80,-6 11 0,6-11 72,-5 13 16,5-13-88,-4 13 0,4-13 48,2 13 16,-2-13-64,2 11 0,-2-11 56,3 8 8,-3-8-64,5 5 0,-5-5 40,7 3 16,-7-3-56,8 3 0,-8-3 40,11 3 0,-11-3-40,8 4 0,-8-4 40,5-2-8,-5 2-32,5-2 0,-5 2 40,5-3-8,-5 3-32,1-5 0,-1 5 24,2-3 16,-2 3-40,4-3 0,-4 3 32,0-3 8,0 3-40,0-2 0,0 2 48,-1-3-8,1 3-40,-11-5 0,11 5 32,-13-2 0,13 2-32,-20 7 0,20-7 16,-29 6 0,29-6-16,-25 13 0,25-13 16,-17 15 0,17-15-16,-15 11 0,15-11 8,-14 19 0,14-19-8,-9 13 0,9-13 0,-6 11 8,6-11-8,-3 10 0,3-10 0,-2 8 0,2-8 0,3 8 0,-3-8 0,8 13 0,-8-13 0,9 14 0,-9-14 0,17 8 0,-17-8 0,18 4 0,-18-4 0,19 0 0,-19 0 0,19-5 0,-19 5 0,19-7 8,-19 7-8,15-6 0,-15 6 0,16-2 0,-16 2 0,15-3 0,-15 3-7872</inkml:trace>
  <inkml:trace contextRef="#ctx0" brushRef="#br0" timeOffset="-17272.3">22141 1658 2904,'0'0'0,"0"0"0,0 3 0,0-3 0,1 4 0,-1-4 0,0 3 0,0-3 160,2 6 0,-2-6-160,3 6 0,-3-6 288,3 2 8,-3-2-296,5 7 0,-5-7 464,10 3-8,-10-3-456,13 5 0,-13-5 536,18 0 16,-18 0-552,11-5 0,-11 5 560,9-3 8,-9 3-568,9-7 0,-9 7 504,10-9 0,-10 9-504,4-12 0,-4 12 464,0-9 16,0 9-480,-1-13 0,1 13 384,-11-10 8,11 10-392,-18-10 0,18 10 312,-18-3 8,18 3-320,-23-5 0,23 5 224,-19-3 8,19 3-232,-18 2 0,18-2 192,-18 6 0,18-6-192,-14 7 0,14-7 152,-6 6 0,6-6-152,-6 7 0,6-7 48,-5 6 8,5-6-56,-6 11 0,6-11-8672</inkml:trace>
  <inkml:trace contextRef="#ctx0" brushRef="#br0" timeOffset="-16474.5">22420 1520 3312,'0'0'0,"1"0"0,-1 0 0,0 0-2488</inkml:trace>
  <inkml:trace contextRef="#ctx0" brushRef="#br0" timeOffset="-15442.57">22430 1489 3208,'0'0'0,"0"0"0,0 0 0,0 0 40,0 0-8,0 0-32,0 0 0,0 0 72,0 0 8,0 0-80,0 0 0,0 0 288,0 0 0,0 0-288,0 0 0,0 0 680,0 0 16,0 0-696,1 0 0,1 0 656,0 0 0,1 2-656,2 1 0,2 0 672,2-3 8,2 0-680,3 0 0,1 0 632,2-3 0,-3 3-632,-2 0 0,0 0 632,-2 0 8,-1 0-640,-2 0 0,1 0 624,0 0 16,-1 0-640,1 0 0,-5 0 560,2-3 16,0 1-576,0 1 0,0-1 440,-2 2 0,-3 0-440,3-3 0,-3 3 288,0 0 8,0 0-296,0 0 0,0 0 80,0 0 16,0 0-96,0 0 0,0 0-10976</inkml:trace>
  <inkml:trace contextRef="#ctx0" brushRef="#br0" timeOffset="-16693.73">22453 1444 5320,'0'0'0,"0"0"0,0 0 0,0 0-120,0 0 8,0 0 112,0 0 0,0 0-256,3 0 8,-3 0 248,3 0 0,-3 0 0,3 0 8,-3 0-8,13 0 0,-13 0 144,26 0 8,-11 0-152,-1-3 0,2 3 440,-1 0 0,1-2-440,-1 1 0,-6 1 640,1 0 8,-5 0-648,1 0 0,1 0 480,-2-2 8,-2 2-488,-3 0 0,0 0 288,0 0 0,0 0-288,0 0 0,0 0 160,0 0 8,0 0-168,0 0 0,-8 2 24,1 1 8,-4 2-32,-5 4 0,16-9-6744</inkml:trace>
  <inkml:trace contextRef="#ctx0" brushRef="#br0" timeOffset="-16443.27">22487 1508 1600,'0'0'0,"5"-1"0,2-1 0,-7 2-1208</inkml:trace>
  <inkml:trace contextRef="#ctx0" brushRef="#br0" timeOffset="-16411.95">22619 1500 296,'0'0'0,"3"0"0,1 0 0,-4 0-232</inkml:trace>
  <inkml:trace contextRef="#ctx0" brushRef="#br0" timeOffset="-14801.29">23027 1354 5920,'0'0'0,"-1"0"0,-1 0 0,1 0-24,-1 0 8,0 2 16,1 3 0,-1-2 248,1 2 0,-1 1-248,-6 4 0,-7 4 664,-2 4 16,2-2-680,0-2 0,1 2 600,1-4 0,1-1-600,0 2 0,1 1 632,1-2 0,-2 0-632,1 1 0,3 3 520,-2 0 8,0-1-528,3-1 0,1-1 440,1-1 16,2-6-456,-2 2 0,5-5 264,-3 2 8,3-5-272,-3 1 0,2 1 136,1-1 8,0-1-144,0 0 0,0 0 32,0 0 8,0 0-40,0 0 0,0 0-9768</inkml:trace>
  <inkml:trace contextRef="#ctx0" brushRef="#br0" timeOffset="-16099.49">22906 1238 6928,'0'0'0,"-2"0"0,1 3 0,-1 2 16,2 2 0,0-2-16,0 1 0,0-1 168,0-2 0,-1 0-168,-4 5 0,-1 0 248,1 4 16,1 0-264,-2 3 0,3-4 256,-4 2 16,1-2-272,1-1 0,0-2 280,0 0 0,2-3-280,-2 1 0,2-1 232,-1 2 8,1-3-240,0 3 0,1-6 96,2 3 8,-3-1-104,3 0 0,0-3-7184</inkml:trace>
  <inkml:trace contextRef="#ctx0" brushRef="#br0" timeOffset="-14519.82">22969 1566 4816,'0'0'0,"1"0"0,1 0 0,1 0 0,0-3 0,1 3 0,4 0 0,2 0 0,0 0 0,3 0 0,-2 0 0,1 0 256,-4 0 0,0 3-256,0-1 0,0 1 552,0 0 0,-2 1-552,-2-3 0,0 2 712,-3 4 8,1-2-720,-1 0 0,1 1 640,-2-3 8,-2 2-648,-1 1 0,-2-1 568,0 3 8,-3 2-576,-3 1 0,-4 1 432,-1 3 8,1-6-440,2-1 0,0-1 328,2-1 16,0 0-344,2-3 0,4-1 256,0-1 8,2 1-264,2 1 0,-1-3 216,1 3 0,1-3-216,0 0 0,0 0 160,0 0 8,0 0-168,0 0 0,0 0 136,1 0 8,1 0-144,-1 0 0,1 0 96,1 0 8,3 0-104,2 0 0,7 0 72,5 0 8,1 0-80,-5 0 0,-1 0 40,-4 0 16,-1 0-56,-2 0 0,-4 0 24,-1 0 8,0 0-32,0 4 0,-3-4-10432</inkml:trace>
  <inkml:trace contextRef="#ctx0" brushRef="#br0" timeOffset="-14801.29">23031 1344 5720,'0'0'0,"0"0"0,0 0 0,0 0-4296</inkml:trace>
  <inkml:trace contextRef="#ctx0" brushRef="#br0" timeOffset="1216.75">21909 2124 2704,'0'0'0,"0"0"0,-3 0 0,3 0-8,-3 0 8,3 0 0,-3 0 0,3 0-2024</inkml:trace>
  <inkml:trace contextRef="#ctx0" brushRef="#br0" timeOffset="-9560.35">23484 1541 2808,'0'0'0,"0"0"0,0 0 0,0 0 456,0 0 8,0 0-464,0 0 0,0 0 512,0 0 8,0 0-520,0 0 0,0 0 472,0 0-8,0 0-464,1 6 0,-1-6 440,5 19 8,-5-19-448,7 31 0,-4-12 440,-2 4 8,-1-4-448,0-4 0,0 1 408,-1-4 0,-4 3-408,0-1 0,-3 1 416,4 1 8,-2-5-424,-2 1 0,-1-2 360,0-1 8,1 0-368,0 0 0,1-3 272,-1-1 8,2-1-280,1 1 0,4-4 208,-1-1 8,-1 3-216,0-3 0,0 3 88,0-3 16,0 0-104,1 0 0,2 0-8272</inkml:trace>
  <inkml:trace contextRef="#ctx0" brushRef="#br0" timeOffset="-8632.57">24031 1333 2808,'0'0'0,"0"0"0,0 0 0,0 0 216,0 0 8,0 0-224,0 0 0,0 0 688,-2 0 16,-1 0-704,0 0 0,0 0 944,-1 0 0,1 0-944,-5 0 0,-1 2 440,-2 1 0,3 0-440,-2 0 0,-1 1 256,-1 0-8,1 5-248,-2-6 0,0 0 160,1 2 8,0-2-168,1 5 0,2-3 112,1 1 16,2-2-128,0 0 0,3 1 96,-2-2 8,1 2-104,1 2 0,1-1 88,2 2 0,2-5-88,-1 2 0,2 0 72,0-2 0,0 0-72,0 1 0,4 0 72,0 0 0,2-3-72,1 2 0,0 1 56,1-3 8,-2 1-64,-1 0 0,-2 1 40,-1-3 8,-2 0-48,0 0 0,1 0 32,-1 0 16,2 0-48,-5 0 0,2 0 32,1 0 16,-1 0-48,-1 0 0,-1 0 48,0 0-8,0 0-40,0 0 0,0 0 48,0 0 8,0 0-56,0 0 0,-1 0 48,-4 0 8,-2 0-56,-4 3 0,-5 0 48,-1 2-8,-1-2-40,1 0 0,1 4 32,0-1 0,0-1-32,2 2 0,2-1 24,3-1 8,3 0-32,1-2 0,0 3 8,3 4 8,-1 0-16,3-2 0,-3 3 8,3-3 0,3 3-8,0-3 0,1-1 0,2 1 16,2 0-16,1 0 0,2-5 16,1 2 0,2-1-16,1-1 0,-1 0 40,4-3-8,-1 0-32,-1 0 0,-3-3 56,2 2 0,-2-2-56,0-2 0,-3-1 72,-4-1 8,2 3-80,4-4 0,-2 1 80,1 2 0,-2-1-80,-3 4 0,-6 2-7952</inkml:trace>
  <inkml:trace contextRef="#ctx0" brushRef="#br0" timeOffset="-4950.37">23993 1821 2904,'0'0'0,"0"0"0,0 0 0,0 0 128,0 0 0,0 0-128,0 0 0,0 0 232,0 0 8,0 0-240,0 0 0,0 0 288,0 0 0,0 0-288,0 0 0,0 0 232,0 0 0,0 0-232,3-3 0,-2 0 200,0 0 8,1-1-208,-1-4 0,3 2 192,0 0 8,3-6-200,-1 5 0,0-4 240,2 2 16,-2-3-256,-2 5 0,-1 1 232,0 1 8,0 2-240,1 0 0,-3 0 232,1 0 8,-1-1-240,1 1 0,-1-5 224,1 5 8,-1-1-232,1 2 0,-1 1 224,1-1 0,-1-1-224,1 3 0,-1-4 176,1 2 8,-2 2-184,0 0 0,1-3 144,1 3 8,-2-3-152,0 3 0,0 0 112,0 0 16,0 0-128,0 0 0,0 0 88,0 0 8,0 0-96,0 3 0,2 3 72,-1 0 0,-1 3-72,0 3 0,0 0 56,0 5 16,0-4-72,0-1 0,0-3 64,2-1 0,-2-1-64,0-2 0,0-1 64,0-4 8,0 3-72,0-3 0,0 2 64,0-1 8,0 1-72,1 2 0,-1-4 48,0 0 16,2 3-64,-1-3 0,-1 0 56,2-3 8,-1 3-64,1 0 0,-1 0 48,1 0 0,-1-4-48,1 1 0,1 1 40,0-4 0,2 0-40,-1-3 0,2 2 56,1-4 0,-3 4-56,0-1 0,-1 5 64,-1 0 8,1-1-72,0-2 0,2-2 64,-2 2-8,2 0-56,2 2 0,-4-4 56,2 4 0,0-1-56,0 2 0,-2-1 40,-3 4 8,1-2-48,1-1 0,-2 3 24,0 0 8,0 0-32,2 0 0,-2 0 16,0 0 8,0 0-24,3 3 0,-3 3 24,3-1-8,-1 2-16,-2 4 0,3-1 16,-3 4 16,2-4-32,0 1 0,-1-1 24,1-2 0,1-1-24,0-1 0,-1 0 40,3 0 0,-2-3-40,0 0 0,-2 3 48,0-6 8,1 0-56,1 3 0,-1-3 40,-1 3 8,2-1-48,1 1 0,-1-2 8,0 2 8,0 0-16,-1-3 0,-2 0-8312</inkml:trace>
  <inkml:trace contextRef="#ctx0" brushRef="#br0" timeOffset="-8664.15">24034 1341 1600,'0'0'0,"0"0"0,0 0 0,0 0-1208</inkml:trace>
  <inkml:trace contextRef="#ctx0" brushRef="#br0" timeOffset="-3816.42">24329 1613 1296,'0'0'0,"-1"0"0,-1 0 0,2 0-976</inkml:trace>
  <inkml:trace contextRef="#ctx0" brushRef="#br0" timeOffset="-3800.78">24331 1610 1704,'0'0'0,"-2"0"0,1 0 0,1 0-1288</inkml:trace>
  <inkml:trace contextRef="#ctx0" brushRef="#br0" timeOffset="-3769.46">24335 1613 2608,'0'0'0,"0"0"0,0 0 0,0 0 120,0 0-8,0 0-112,2 0 0,-1 0 368,1 0 0,-1 0-368,1 0 0,1 0 440,0 0 0,1 0-440,-2 0 0,4 0 416,-1 0-8,1 3-408,2 0 0,1-1 424,0 1 0,-1 1-424,-1-3 0,1 2 384,0 1 16,-1-1-400,4-3 0,-2 3 336,0 2 16,-1-5-352,-2 3 0,-2 0 320,1 2 8,0-4-328,-2 2 0,-2 0 248,1 0 16,-1 2-264,-1-1 0,0 2 184,0 0 16,0 2-200,0-5 0,-1 1 152,-2 2 0,-2-3-152,-1 5 0,-2 1 160,-2-2 8,3-1-168,-1 0 0,0-3 168,0 3 8,3-1-176,-1-2 0,2 0 144,-2 0 8,1-2-152,1 1 0,1-1 120,2 2 0,-1-3-120,2 3 0,0-3 32,2 0 16,-2 0-48,-2 0 0,2 0-8056</inkml:trace>
  <inkml:trace contextRef="#ctx0" brushRef="#br0" timeOffset="-3378.62">24612 1779 992,'0'0'0,"2"3"0,0-1 0,1-1 48,-1 2-8,1-3-40,2 3 0,1-1 48,1 1 0,-2 1-48,1-4 0,-1 3 248,-1-3 8,0 3-256,1-1 0,2 1 504,0-3 0,1 1-504,1 1 0,-1-1 504,-3 2 0,3-3-504,0 0 0,-2 0 520,-3-3 8,-1 2-528,1-2 0,0 3 512,0-3 8,0-2-520,-1 2 0,-1 3 544,1-6-8,-1 3-536,1 0 0,-2-6 456,0 3 0,0 2-456,-2-4 0,-1 2 472,-1 0 0,-3-1-472,1-5 0,-1 1 488,-3-4 0,2 8-488,0-1 0,2 4 488,-2 1 8,1 1-496,2 2 0,-3-3 400,5 3 16,-5 3-416,-1-1 0,-2 1 248,-2 1 8,3-1-256,0 2 0,2 2 160,2 2 8,2-1-168,-1 1 0,1 3 48,-1 1 8,2-4-56,1-3 0,2-6-9320</inkml:trace>
  <inkml:trace contextRef="#ctx0" brushRef="#br0" timeOffset="-2729.68">24759 1438 3504,'0'0'0,"1"0"0,-1 0 0,0 0 0,2 0 0,-1 0 0,2 0 0,0 0-80,1 0 0,0 0 80,4 0 0,1 1-64,2 4 8,1-3 56,2-1 0,3 1 16,-1 1-8,2-3-8,-2 0 0,-3 0 368,1-3 0,-2 3-368,-2 0 0,-5 0 752,0 0 0,2 0-752,0 0 0,1 0 544,1 0 0,-3 0-544,-1 0 0,-4 0 352,-1 0 8,-1 0-360,-2 0 0,3 0-5472</inkml:trace>
  <inkml:trace contextRef="#ctx0" brushRef="#br0" timeOffset="-2509.65">24780 1494 4416,'0'0'0,"2"0"0,-2 0 0,0 0-3312</inkml:trace>
  <inkml:trace contextRef="#ctx0" brushRef="#br0" timeOffset="-2478.96">24822 1494 3112,'0'0'0,"1"3"0,1-1 0,-1 1 0,3 0 8,1-3-8,6-3 0,2 1 0,5-1 8,0 3-8,0 0 0,-5 0 0,2 3 8,0-1-8,-1 1 0,-2-3 0,-1 2 0,1-2 0,1-2 0,-13 2-2360</inkml:trace>
  <inkml:trace contextRef="#ctx0" brushRef="#br0" timeOffset="-2242.36">25190 1483 5600,'4'-3'0,"1"-1"-8,1 3 8,20-19 0,-6 3 0,-8 5-240,-4 4 16,-2 4 224,-1-3 0,-1 2 16,2 1-8,-1-3-8,0-4 0,1 0 320,-2-4 16,-1 2-336,2 5 0,-2-1 736,-1 0 8,1 5-744,-1-1 0,-1 3 752,1 1 8,-2 1-760,2-4 0,-2 4 632,0 0 8,0 0-640,0 0 0,0 0 480,0 0 16,0 4-496,0 0 0,0 8 360,0 4 8,-2 1-368,-1 6 0,0-4 320,-1 2 16,1 0-336,0-5 0,-2 0 320,1-1 16,1-1-336,2-3 0,1 1 304,1-3 8,1 1-312,-1-2 0,-1 3 256,0 2 0,2-2-256,0-1 0,-2-3 192,3-1 0,-3-1-192,2 1 0,-2 1 120,0 1 8,0 0-128,0-7 0,0-1-11144</inkml:trace>
  <inkml:trace contextRef="#ctx0" brushRef="#br1" timeOffset="181253.25">19845 2078 2104,'0'0'0,"0"2"0,-3 3 0,-2-4 80,-2 7 16,1 2-96,0 1 0,-3 4 80,-4 1 8,3 0-88,0 3 0,3 7 232,1 0 8,-2 6-240,-2 3 0,-1 9 464,-4 2-8,4 1-456,1-2 0,3 0 432,1-2 8,-1 1-440,2-1 0,1 1 384,0 2 8,4-1-392,0-4 0,0-4 376,4-4 8,4-4-384,3-3 0,9-5 328,3-5 16,3-2-344,1-1 0,4 0 232,-1 0 8,3 0-240,-1 0 0,3 0 224,0 1 0,2-4-224,2-1 0,-39-9-5888</inkml:trace>
  <inkml:trace contextRef="#ctx0" brushRef="#br1" timeOffset="179610.53">19925 2593 4312,'0'0'0,"0"1"0,0 1 0,0 0-368,0 1 8,0-3 360,3 2 0,-3-2-2688</inkml:trace>
  <inkml:trace contextRef="#ctx0" brushRef="#br1" timeOffset="179642.81">19997 2593 5416,'0'0'0,"4"-3"0,2 1 0,4 0 176,3 1-8,5-2-168,-2-1 0,4 0 800,1-3 0,3 2-800,-1-3 0,0 2 752,2-1 8,1 1-760,-3 3 0,0-2 568,-2 3 8,-2 1-576,-1-3 0,-5 4 600,-3-3 8,0 2-608,-4-1 0,-2 2 440,-3 2 8,1 2-448,-2-4 0,3 2 328,-3 0-8,3-1-320,-2 3 0,-1 0 112,0 3 0,0-1-112,0 2 0,0-8-9744</inkml:trace>
  <inkml:trace contextRef="#ctx0" brushRef="#br1" timeOffset="180085.34">20134 2873 5624,'0'0'0,"0"-2"0,0 2 0,0 0-40,0-1-8,0 1 48,0 0 0,0-2 80,0 0 8,0 1-88,0-1 0,0 2 328,0 0-8,0 0-320,0 0 0,0 0 384,0 0 16,0 0-400,0 0 0,-3 2 416,1 3 8,-3 3-424,-1 3 0,1 2 344,-5 3-8,4-2-336,1-3 0,3-1 288,-1-2 0,3-1-288,0-1 0,3 0 232,-3-1 8,3 0-240,2-2 0,2 2 216,4-5 8,-3 2-224,4-1 0,-1-1 184,2-1 16,-1-1-200,1-1 0,-3 0 200,1 0-8,1-6-192,1 1 0,-1-1 200,0-2 8,-1-2-208,-2 0 0,-1 0 264,-5 0 16,1 0-280,2 2 0,-4-4 312,-1 3 8,-1-1-320,0 0 0,0 0 360,-1-1 8,-4-1-368,0 2 0,-3 5 336,0 2 8,0-2-344,1 3 0,-3 2 272,1 1-8,0 0-264,0 2 0,0 2 224,-1 1 8,1 0-232,0 2 0,-1 5 176,2 0 0,2 1-176,-4 2 0,4 0 112,2-2-8,4 0-104,-2 0 0,1-1 16,1 0 8,1-2-24,1-2 0,-2-6-11640</inkml:trace>
  <inkml:trace contextRef="#ctx0" brushRef="#br1" timeOffset="180509.81">20366 2704 7328,'0'0'0,"2"-5"0,1-1 0,2-1 24,1-4 0,-2 1-24,-1 4 0,-1 4 8,-2 4 0,1 1-8,-1-3 0,0 0 272,0 0 0,0 2-272,0 4 0,-1 4 336,-3 3 16,1 3-352,1 5 0,-4 3 440,-1 0 0,1 2-440,4-4 0,2-1 440,0-2 0,4 2-440,0-5 0,3-1 432,0-2 8,1-2-440,-2-1 0,-1-4 368,-2-1 8,1 0-376,5-4 0,2 2 304,1-1 8,1 0-312,-1-2 0,-1-2 248,-1 0 0,1 1-248,0-2 0,-2-1 96,-2 1 8,-3 0-104,0 0 0,-4 3-9992</inkml:trace>
  <inkml:trace contextRef="#ctx0" brushRef="#br1" timeOffset="181682.81">20856 2001 6824,'0'0'0,"0"0"0,4 11 0,-4-11 88,13 31 0,-6-12-88,1 4 0,0 2 224,-1 8 0,1 0-224,-1 3 0,0 1 200,-3 1 0,1 2-200,1 1 0,0-3 560,1 4 0,-3 0-560,-3-3 0,-2-2 760,-2 0 0,-2 3-760,-1 2 0,-2-1 648,1 6 0,-6-2-648,1-3 0,-3-2 560,-2-1 0,-1 1-560,-2-2 0,-2 4 400,-1 2 0,-3-2-400,-4-4 0,-2-1 144,0-1 0,0-3-144,4 0 0,28-33-10504</inkml:trace>
  <inkml:trace contextRef="#ctx0" brushRef="#br3" timeOffset="-195880.28">22024 3140 2304,'0'0'0,"0"0"0,-6 3 0,6-3 216,-13 9 0,13-9-216,-9 1 0,9-1 528,-1 2 8,1-2-536,3-2 0,-3 2 600,3-1 16,-3 1-616,18-20 0,2-2 624,6-4 16,2-2-640,1-5 0,4-3 344,1-2-8,1-4-336,2 0 0,3-4 320,4 1-8,3-2-312,0 2 0,4 2 296,1 1 0,-2 1-296,-8 4 0,-8 1 256,-1-2 8,-7 8-264,-5 6 0,-7 8 200,-5 5 8,-2 5-208,-4 0 0,-5 3 56,-2 3 16,-3 2-72,1 2 0,0 2 0,-2-1 0,-4 2 0,-2 5 0,14-12-6936</inkml:trace>
  <inkml:trace contextRef="#ctx0" brushRef="#br3" timeOffset="-195472.4">22637 2147 2704,'0'0'0,"8"-6"0,7-5 0,6-4 0,7-6 0,1-3 0,0 6 0,-2 2 16,1 2-8,-2-4-8,0 8 0,-3-1 112,-2 2 8,-1 6-120,-2 3 0,-2 6 216,-3 2 8,-1 2-224,-2 4 0,-2 2 472,-4 2 8,-4 2-480,-1 2 0,-2 5 480,-4 5 16,-1-7-496,-3 2 0,-2-4 416,-1 2-8,-1-1-408,3 0 0,1 0 392,2-3 0,0 3-392,0-3 0,1-3 312,1 0 8,3-1-320,0-4 0,4-1 224,0 0 8,0-1-232,3-4 0,-3 1 96,0-1 16,1-2-112,1-2 0,-2-3-6184</inkml:trace>
  <inkml:trace contextRef="#ctx0" brushRef="#br3" timeOffset="-194751.34">23215 2723 2304,'0'0'0,"-2"0"0,1 0 0,1 0-1736</inkml:trace>
  <inkml:trace contextRef="#ctx0" brushRef="#br3" timeOffset="-194735.72">23239 2670 1600,'0'0'0,"3"-3"0,2-1 0,-5 4-1208</inkml:trace>
  <inkml:trace contextRef="#ctx0" brushRef="#br3" timeOffset="-194704.37">23338 2588 3912,'0'0'0,"5"-3"0,3 0 0,4-2 104,3-1 16,2 2-120,-2 1 0,4-5 368,1 4 0,-2 1-368,-1 1 0,-1 1 592,-3-2 0,0 6-592,-2 3 0,-2-2 464,-3 4 16,-1-5-480,0 4 0,-2 1 368,3 1 0,0-2-368,0 4 0,3 1 280,2 0-8,0 0-272,-1 0 0,1-2 200,1 1 8,1-2-208,-1 3 0,-1 1 136,-1-2 8,3 1-144,0-3 0,3-5 112,2-2 8,-3 2-120,1-2 0,5 1 96,-1 0 8,-2 0-104,0-3 0,-1-5 96,-1 1 8,-1-2-104,1 0 0,-3-3 104,0-3-8,-2-2-96,-1 1 0,0 2 88,1-4 16,-1 2-104,-4 1 0,-1 0 72,0 0 0,-2-3-72,-3 3 0,0 0 48,-2 1 16,-2-1-64,2-1 0,-3-1 56,-1 4 8,0-2-64,2 3 0,-1 6 40,-1-2 16,1 4-56,-3-1 0,-2 2 48,2 3 0,-2 5-48,-5 1 0,-2 3 32,-2 0-8,-2 3-24,-2 0 0,0-2 16,-1 4 8,1 1-24,0-3 0,0 1 8,4 1 0,0-2-8,0-3 0,1 0 0,1-2 8,0 1-8,0-2 0,1 0 0,0 1 8,-1-2-8,1 1 0,-2-3 0,0-3 0,-3 0 0,-2-2 0,0-1 0,-1-1 0,2 1 0,3-3 0,0-3 0,0-3 0,3 0 0,1 3 0,4-6 0,-1 3 8,1-2-8,3 4 0,1-5 0,4 4 8,1-2-8,1 4 0,-1 3 0,2-3 0,0-3 0,5 1 0,5-2 0,1-2 0,1 0 0,2-3 0,-14 15-8040</inkml:trace>
  <inkml:trace contextRef="#ctx0" brushRef="#br1" timeOffset="161853.78">18032 3478 4120,'0'0'0,"0"0"0,0 0 0,0 0 0,0 0 0,0 0 0,0 0 0,0 0 16,0 0 8,1-1-24,1-1 0,-1-1 616,1 0-8,3-3-608,3-6 0,2-6 808,4 0 8,-4-3-816,-2 6 0,2 0 736,0 0 0,3 2-736,0-1 0,-2 4 648,1-1 0,-2-1-648,-1 1 0,-1 0 520,-6-2 8,2 3-528,-2 5 0,-2 4 440,0 1 0,2-2-440,-2 2 0,0 0 368,0 0 0,0 0-368,0 0 0,0 0 328,0 2 16,0 3-344,0 3 0,0 3 264,-5 2-8,0 1-256,2 1 0,1-3 216,1 3 0,-1-3-216,2 0 0,2-3 192,-1-3-8,-1-1-184,0-1 0,2 1 152,-2-2 0,0 1-152,3-4 0,-3 3 128,2-3 8,-2 3-136,3-1 0,-2-1 88,3 1 8,-2-1-96,1 1 0,0-1 80,1-1 16,0-1-96,4-2 0,1 0 64,0-2 8,0-2-72,2 1 0,1 0 48,-1-2 8,-2 1-56,0 1 0,-1-6 48,0 4-8,-2-1-40,0 2 0,-4 4 48,1 1-8,-1 1-40,-1-1 0,1 1 40,-1-1 8,-1 0-48,0 1 0,2 1 24,0 0 8,-2 0-32,3 0 0,-3 0 24,3 0 0,-1 1-24,-2 3 0,3-1 16,1 0 0,-3 0-16,2 1 0,4-1 0,-4 2 16,2 1-16,-2 1 0,1 4 0,-3-5 0,1 1 0,1 1 0,0-2-48,-1 0 16,1-2 32,-1 2 0,1-1-240,0-1 8,-1-1 232,1 3 0,-3-6-11608</inkml:trace>
  <inkml:trace contextRef="#ctx0" brushRef="#br1" timeOffset="162467.11">18580 3262 7024,'0'0'0,"0"0"0,0 0 0,0 0-600,0 0 8,2 0 592,1 0 0,-3 0-40,0 0 16,3 0 24,-1 0 0,4-3 96,2 1 8,4 2-104,3 0 0,-1 0 488,3 0 16,-2-1-504,-4-1 0,-1 0 888,-4-1 8,1 1-896,-1 1 0,1-1 752,1 2 0,-2 0-752,0-1 0,-3 1 520,2-4 0,0 3-520,-2 1 0,-3 0 352,0 0 8,1 0-360,1 0 0,1 1 88,-3 3 0,-3-1-88,0 0 0,3-3-9136</inkml:trace>
  <inkml:trace contextRef="#ctx0" brushRef="#br1" timeOffset="162675.29">18626 3331 6824,'0'0'0,"0"0"0,0 0 0,0 0-16,0 0 0,1 0 16,3 0 0,-4 0-24,3 0 0,5 0 24,0 0 0,10 0-8,3 0 0,-1 0 8,-3-1 0,-3-1-8,1-1 8,-2 0 0,-3-1 0,-2 2-16,-3 2 8,-2 0 8,-1-1 0,-2 1-5032</inkml:trace>
  <inkml:trace contextRef="#ctx0" brushRef="#br1" timeOffset="162833.31">18877 3373 4816,'0'0'0,"3"2"0,-3 1 0,0 0-136,0 0 0,3 0 136,2 1 0,1 4 0,2-2 16,-4-2-16,2 2 0,0-6 280,1 5 24,2-4-304,1 1 0,4-2 600,2-2 8,-3-1-608,2 0 0,-1-7 888,4-1 0,-5 1-888,-3 2 0,0-1 1024,-4 0 8,-2 0-1032,-3 3 0,-1 0 1000,-1-1 0,-3-1-1000,-4-2 0,-5-1 752,0 3-8,0-2-744,-4 3 0,3 4 552,-4-3 8,2 3-560,4 1 0,3 2 288,1 2 8,1 1-296,-1 0 0,0 2 80,1 3 8,-4 2-88,2 1 0,-1 0 32,1 2 0,0-4-32,1-3 0,8-6-11712</inkml:trace>
  <inkml:trace contextRef="#ctx0" brushRef="#br1" timeOffset="167018.29">19245 2443 1896,'0'0'0,"0"0"0,0 0 0,0 0 184,0 0-8,0 0-176,0 0 0,0 0 432,0-3 8,0 3-440,0 0 0,0 0 584,0 0 0,0 0-584,0-3 0,0 3 520,0 0 8,0 0-528,0-2 0,0 2 352,-3-1 8,3 1-360,-4 0 0,4 0 296,-3-4 0,3 4-296,-3 0 0,3 0 248,-3-1 16,3 1-264,-2-5 0,2 5 216,-4-3 0,4 3-216,-7-3 0,7 3 168,-13-4 8,13 4-176,-9 0 0,9 0 152,-14 0 8,14 0-160,-18 5 0,18-5 128,-16 7 0,16-7-128,-20 14 0,20-14 120,-25 23 0,25-23-120,-18 19 0,18-19 64,-15 14 24,15-14-88,-9 13 0,9-13 48,-5 11 16,5-11-64,-3 12 0,3-12 48,-4 11-8,4-11-40,0 13 0,0-13 40,4 18-8,-4-18-32,8 19 0,-8-19 24,16 11 0,-16-11-24,16 10 0,-16-10 16,18 5 0,-18-5-16,16 4 0,-16-4 24,15 0 0,-15 0-24,11 0 0,-11 0 24,6 0 16,-6 0-40,9-4 0,-9 4 32,5-4 16,-5 4-48,4-3 0,-4 3 48,2-3 0,-2 3-48,1-3 0,-1 3 64,0-3 8,0 3-72,-4-2 0,4 2 72,-12 0 0,12 0-72,-19-3 0,19 3 80,-20 0 8,20 0-88,-24 0 0,24 0 64,-21 5 0,21-5-64,-16 6 0,16-6 40,-10 6 0,10-6-40,-8 8 0,8-8 32,-5 13 0,5-13-32,-3 13 0,3-13 16,-2 21 16,2-21-32,0 19 0,0-19 16,7 15 0,-7-15-16,16 11 0,-16-11 8,17 10 16,-17-10-24,23 5 0,-23-5 8,28-2 8,-28 2-16,21-3 0,-21 3 8,16-5 8,-16 5-16,15-5 0,-15 5 8,16-8 8,-16 8-16,15-3 0,-15 3-7840</inkml:trace>
  <inkml:trace contextRef="#ctx0" brushRef="#br1" timeOffset="167730.25">19276 2902 4312,'0'0'0,"0"0"0,0 0 0,0 0-3240</inkml:trace>
  <inkml:trace contextRef="#ctx0" brushRef="#br1" timeOffset="167745.91">19305 2873 3808,'0'0'0,"0"0"0,6-3 0,-6 3 168,12-12-8,-12 12-160,20-16 0,-20 16 376,17-21 0,-17 21-376,16-22 0,-16 22 520,10-18 8,-10 18-528,9-13 0,-9 13 720,8-11 0,-8 11-720,4-3 0,-4 3 640,1 0-8,-1 0-632,0-5 0,0 5 480,0-3 0,0 3-480,0 0 0,0 0 368,0 0 0,0 0-368,0 1 0,0-1 272,0 10 8,0-10-280,0 11 0,0-11 216,-5 28 8,5-28-224,-3 25 0,3-25 168,8 21 0,-8-21-168,9 19 0,-9-19 136,9 17 8,-9-17-144,9 14 0,-9-14 120,9 8-8,-9-8-112,10 3 0,-10-3 96,10 4-8,-10-4-88,10 0 0,-10 0 88,19-10 8,-19 10-96,25-19 0,-25 19 72,24-33 16,-13 17-88,-1 3 0,0 2 72,-4 2-8,-2 2-64,-1 4 0,-1 1 56,0 2 8,1-3-64,-3 3 0,0 0 48,0 0 0,0 0-48,0 0 0,0 0 40,0 0 8,0 3-48,0 0 0,0 6 16,-5-5 8,2 3-24,3 1 0,1 5 16,1 0 8,0-2-24,1-2 0,-3 0 16,1-3 0,2-1-16,3 1 0,0-1 0,2 1 8,1-2-8,1-3 0,-10-1-9960</inkml:trace>
  <inkml:trace contextRef="#ctx0" brushRef="#br1" timeOffset="177120.72">19781 2466 3112,'0'0'0,"0"0"0,0 0 0,0 0 280,0 0-8,0 0-272,0 0 0,0 0 704,0 0 8,0 0-712,1-2 0,-1 2 736,3-3 8,-3 3-744,7-10 0,-7 10 648,21-22 8,-21 22-656,21-31 0,-12 17 376,1-2 0,-4 0-376,1 1 0,1 1 304,0 2 0,-2 3-304,-3 1 0,-3 1 264,1 2-8,1 1-256,-1-1 0,3 2 232,-4 1 16,1 2-248,1 0 0,-2-2 176,0 1 16,1-1-192,1 1 0,-2-1 168,0 0 0,2 1-168,-2 1 0,0 0 136,0 0 8,0 0-144,0 1 0,0 4 120,0 2 0,0 2-120,-2 6 0,-1 4 96,1 5-8,1-6-88,1-2 0,1-3 80,1-5 8,-2 0-88,1-2 0,1-1 64,0-2 0,1 1-64,-3-1 0,1 0 56,-1 2-8,1-4-48,2 1 0,2 0 56,-2-2 0,-1 0-56,1-2 0,0 0 56,0 1-8,1 1-48,4-5 0,-1 2 48,2-2 0,1-1-48,-2-6 0,2-2 40,-2-2 16,0 0-56,-1 3 0,-4 3 40,-1 4 8,-1 1-48,2-5 0,0 1 48,0-1-8,0 2-40,0 0 0,0 0 48,1 1 8,0 2-56,-4 2 0,2 2 40,-1-1 8,-1 0-48,0-1 0,0 2 32,0-1 8,0 0-40,2 2 0,-2 0 24,0 0 16,1 2-40,-1 4 0,0 1 24,0 3 0,0 4-24,0-1 0,0 6 24,-1 2-8,-1-2-16,2 1 0,2-7 8,-1-2 0,1 0-8,-1-1 0,1-2 0,-1 0 8,1-5-8,1 2 0,0 0 0,0 1 0,2 1 0,2-3 0,-7-4-9800</inkml:trace>
  <inkml:trace contextRef="#ctx0" brushRef="#br1" timeOffset="178582.93">20307 2184 3312,'0'0'0,"0"0"0,0 0 0,0 0 8,0 0 0,0 0-8,0 0 0,0 0 8,0 0 8,0 0-16,0 0 0,0 0 368,0 0 0,0 2-368,0 3 0,-2 3 544,-3 3-8,1 5-536,2 0 0,-2 5 568,1 0-8,0-3-560,-4-1 0,3 1 496,1-3 8,0 1-504,1-5 0,1-3 336,1-5 8,0 0-344,0 2 0,0-3 280,0-1 8,0 1-288,0 0 0,0-1 160,1 3 8,1-4-168,-1 0 0,1 0 48,-1 0 8,1-4-56,1 1 0,-3 3-6736</inkml:trace>
  <inkml:trace contextRef="#ctx0" brushRef="#br1" timeOffset="179058.87">20241 2128 4720,'0'0'0,"0"0"0,0 0 0,0 0-3544</inkml:trace>
  <inkml:trace contextRef="#ctx0" brushRef="#br1" timeOffset="179090.97">20255 2117 5224,'0'0'0,"3"-2"0,0 2 0,1 0-16,2 0 16,7-3 0,0 1 0,7-1 104,3 0 0,-1-2-104,0 0 0,-3 0 400,1 1-8,-1-1-392,4 0 0,3-1 600,2-1 0,-3 2-600,-4 2 0,-3-3 792,0 2 0,-5 3-792,0 1 0,-5-3 640,-3 1-8,0 0-632,0 2 0,0 2 416,0 3 0,-2-4-416,-3 1 0,0 1 272,0 2 8,0 3-280,-2-3 0,-1 1 152,-2 2 8,-4 4-160,-3-1 0,12-11-8976</inkml:trace>
  <inkml:trace contextRef="#ctx0" brushRef="#br1" timeOffset="178851.76">20363 2186 5120,'0'0'0,"0"0"0,0 0 0,0 0-8,0 0 8,0 0 0,0 0 0,0 0-32,0 0 0,0 2 32,0 2 0,0 3 32,3 1 0,-3 0-32,0 6 0,0 7 240,0 2 8,0-1-248,0-2 0,0-4 440,0-2 0,0 1-440,0-2 0,3-5 504,-3-2-8,2 0-496,1-1 0,-3 0 392,0 2 0,0-6-392,0 2 0,2-1 216,-1 0 0,-1-1-216,2 1 0,-2-1 72,1-1 0,-1 0-72,0 0 0,0 0-6632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15T18:24:07.369"/>
    </inkml:context>
    <inkml:brush xml:id="br0">
      <inkml:brushProperty name="width" value="0.035" units="cm"/>
      <inkml:brushProperty name="height" value="0.035" units="cm"/>
      <inkml:brushProperty name="color" value="#177D36"/>
      <inkml:brushProperty name="ignorePressure" value="1"/>
    </inkml:brush>
    <inkml:brush xml:id="br1">
      <inkml:brushProperty name="width" value="0.05" units="cm"/>
      <inkml:brushProperty name="height" value="0.05" units="cm"/>
      <inkml:brushProperty name="ignorePressure" value="1"/>
    </inkml:brush>
    <inkml:brush xml:id="br2">
      <inkml:brushProperty name="width" value="0.035" units="cm"/>
      <inkml:brushProperty name="height" value="0.035" units="cm"/>
      <inkml:brushProperty name="color" value="#3165BB"/>
      <inkml:brushProperty name="ignorePressure" value="1"/>
    </inkml:brush>
  </inkml:definitions>
  <inkml:trace contextRef="#ctx0" brushRef="#br0">4400 1587 2704,'0'0'0,"3"6"0,1-1 0,0 2-24,0-5 0,5 8 24,-5-3 0,4-1 16,2 4 8,-4 14-24,6-10 0,-3 8 208,5 3 8,-5-1-216,4 1 0,-1-5 360,1 1 0,0-2-360,-1-4 0,2-6 440,-1 2 0,0-5-440,1 1 0,1 0 360,1-7 0,-3 0-360,8 0 0,-3-13 272,5 0 8,-1-1-280,-2 2 0,2 2 272,-2-2-8,-1 6-264,-3-1 0,-3-5 248,0 2 0,-3-2-248,-3 5 0,1 2 208,2 4 8,-3-5-216,-3 5 0,-2-5 208,1 3 8,0-1-216,-3 1 0,0 3 224,0-7 8,5 2-232,-5 4 0,-5-4 224,5 0 8,-3 3-232,0 2 0,-3-7 200,-1-1 8,1 4-208,-3 1 0,2-4 200,-6 0 8,-4 0-208,-3-3 0,2 3 160,-3 0 16,0 4-176,0-4 0,8 14 136,-1-4 8,4 4-144,0 0 0,-3 3 112,5-8 16,-6 10-128,1 2 0,0 3 64,-6 6 0,0 0-64,2-4 0,-2-3 24,-4 3 8,-2-6-32,1-1 0,2-2 16,-2-10 0,2 7-16,-5 0 0,4 4 0,1-4 8,-1 6-8,5-7 0,-6-2 16,1-4 0,5 0-16,1 4 0,4-2 32,1 8 0,5-10-32,1 2 0,3-2 56,-2 0 0,4 0-56,1 0 0,-4 0 88,4 0 0,-4 0-88,4 0 0,0-2 112,0 2-8,4 0-104,1-16 0,10 6 96,6-16 16,6 7-112,1-3 0,3 4 32,6 1 16,-5-9-48,-3 0 0,-29 26-8680</inkml:trace>
  <inkml:trace contextRef="#ctx0" brushRef="#br0" timeOffset="-902.8">3820 1281 3208,'0'0'0,"0"0"0,-4 0 0,4 0 120,-5-3 8,5 3-128,-3 0 0,3 0 128,0 0 8,0 0-136,0-1 0,0 1 288,0 0 0,0 0-288,0 0 0,0 0 304,0 0 8,0 0-312,0 0 0,0 0 272,0 0 8,0 0-280,0 0 0,0 0 232,0 7 8,0-7-240,0 13 0,0-13 184,0 16 0,0-16-184,3 20 0,-3-20 144,5 12 8,-5-12-152,4 8 0,-4-8 120,0 11 8,0-11-128,3 12 0,-3-12 104,0 9 8,0-9-112,3 10 0,-3-10 104,0 12 16,0-12-120,3 6 0,-3-6 88,3 8 0,-3-8-88,5 3 0,-5-3 80,5 3 0,-5-3-80,8 3 0,-8-3 72,6 3 8,-6-3-80,19-2 0,0-1 64,5-1 0,-3-5-64,4 1 0,2-4 64,-3 1 0,1-1-64,2 4 0,-1-2 64,-2 4 0,1-1-64,2 1 0,1-2 56,2 2 8,-5 2-64,-3 0 0,0-2 64,2 1 8,-3 1-72,6 4 0,-5 4 64,2-4 8,-3 1-72,-1-1 0,-3 2 56,-2 0 8,-2-1-64,0 4 0,-2-1 40,-3 0 16,0-1-56,-3 0 0,0 3 32,3 1 16,-2-2-48,-3-2 0,0-2 16,-3 1 16,4 0-32,-1-1 0,-3 1 16,0-1 0,2-1-16,1 0 0,1 0 16,1-1 8,-1-1-24,0 1 0,0-1 24,-2 0 0,2 1-24,3-2 0,-1-2 40,1-2-8,1 0-32,-2 1 0,5-1 32,-2-3 0,-1 5-32,-2 2 0,-3 2 16,-3-1 16,4 0-32,-3 1 0,6-1 8,-3 1 0,5-1-8,-3-1 0,5 3 0,2-3 0,-1 3 0,5 0 0,-3 0 0,7-1 0,-5-1 0,2 1 0,-1-1-8,0 1 8,-1 1 0,1-3 0,-9 0-48,2 3 8,-2 0 40,4-1 0,-3 1-72,0 0 0,-2 0 72,-1 0 0,-6 0-6736</inkml:trace>
  <inkml:trace contextRef="#ctx0" brushRef="#br0" timeOffset="2255.95">7581 1666 3616,'0'0'0,"2"-3"0,-2 3 0,0-3 8,4 0 0,-1 2-8,0-5 0,3 1 56,0 1-8,6-1-48,0-2 0,4 3 320,0 0 0,2 3-320,-4-2 0,-1 3 448,-4 0 0,1 0-448,4 3 0,-5-3 440,1 0 0,0 1-440,2 3 0,3 0 424,0 3 0,3 1-424,-2-5 0,3 6 360,1-2 8,-3-1-368,-1-3 0,-2 0 264,1-3 16,1-3-280,-1 0 0,-2-3 224,4 0 8,-1-1-232,0 1 0,3-4 176,-2 2 0,-1-1-176,-1 5 0,0-2 136,-2 0 8,-2 1-144,-1 2 0,-4-2 136,-3 4 0,1-1-136,-1-1 0,-1 3 112,-2-3 8,3 1-120,-3 0 0,0 2 112,0 0 16,0-1-128,0-1 0,0 0 88,0 0 16,0 2-104,0 0 0,0-1 88,0-1 0,-3 1-88,1-1 0,-5 2 48,1-3 0,0 3-48,0 0 0,2 0 24,-3 0-8,2 0-16,2 0 0,-7 0 0,1 3 0,-2-1 0,1 2 0,-1 3-16,1 0 8,2-2 8,-2 1 0,1-3-64,2 2 0,-2-2 64,0 1 0,6-2-120,-1 1 16,1-3 104,-2 1 0,2 2-152,1-3 0,-2 3 152,4-2 0,-4 3-168,-2-3 8,3 4 160,0 3 0,-3 3-144,-3 2 8,2 1 136,-2-3 0,5 1-120,0 0 0,0-3 120,-2-1 0,6 1-88,-3-5 0,3 0 88,-3 1 0,-1 2-96,2-7 16,-1 5 80,-4 1 0,-2-1-72,-1 1 16,-2-1 56,-5 1 0,-5-2-48,-3 1 8,-2-1 40,2 1 0,-2-4-24,-4 1 0,4-2 24,2-2 0,-3 1-24,4-1 16,-1-1 8,5 0 0,-6-1-8,2-1 8,2-2 0,3-1 0,1 0 56,0-3 8,0 2-64,5 2 0,1-2 240,5 2 0,-2 2-240,4 2 0,5 3 384,-3-3-8,3 0-376,0 0 0,0 3 376,3-3 0,-3 0-376,6-1 0,2-2 312,1 0 8,4-2-320,3 4 0,4 0 320,-3 2 8,1-1-328,2 3 0,-6 0 280,1 0 8,0 3-288,1-3 0,2-3 232,-3-3 0,4 2-232,2 1 0,-6 0 200,4 3 8,0-3-208,0 1 0,1 2 176,2 2 8,-1 1-184,0-3 0,-1 0 144,-3 0 8,1-3-152,1 1 0,-3 1 144,-4-4 0,2 3-144,-3 2 0,-2 0 88,0 0 0,0 2-88,-2 3 0,1-4 80,-5 1 16,7 1-96,-4 0 0,0 1 56,3 2 8,-3 0-64,1 0 0,1-2 48,-2 0 8,1 1-56,-1 0 0,0 2 32,-2-1 16,1 0-48,2 2 0,-1-2 32,0 1 8,1-1-40,1 1 0,-2-1 24,-2 0 0,4-1-24,-1 1 0,2-3 24,-3 2 0,1-2-24,1 1 0,5-3 24,-2 2 8,2-3-32,0 3 0,2-3 24,2-3 8,3 0-32,-3 0 0,-3-2 24,3 0 8,-1 2-32,0-3 0,-2 1 40,-1-1-8,-1 0-32,-3-1 0,-2 2 56,2 0 0,-1-1-56,2 1 0,-2-4 72,2 2 0,0-2-72,-4 3 0,1-4 88,-3 2 0,0-1-88,2 5 0,-6-2 104,0 1 0,0 4-104,0-6 0,0 3 96,0-1 8,-9 2-104,4-5 0,-5 1 96,4 1 0,-4-2-96,-5 2 0,-3-2 104,-1 1-1,1 2-103,-5 2 0,3 1 112,-2-1 0,-2 0-112,3 2 0,-2 1 112,2 0-8,16 0-104,-2 1 0,-2 2 104,2-3-8,-2 3-96,-3 0 0,2 3 72,-4-1 8,5-2-80,2 0 0,-4 0 72,1 2 8,6-3-80,-5 1 0,4 0 40,-1 0 0,2 1-40,2 1 0,-2-4 8,-1 2 0,1 1-8,1 0 0,0 0-16,0 1 8,0 2 8,3-1 0,-4 3-120,4-5 8,0 2 112,0-1 0,0-5-12975</inkml:trace>
  <inkml:trace contextRef="#ctx0" brushRef="#br0" timeOffset="1309.91">6875 1298 1896,'0'0'0,"0"4"0,0-3 0,0-1-1424</inkml:trace>
  <inkml:trace contextRef="#ctx0" brushRef="#br0" timeOffset="1277.55">6881 1251 2400,'0'0'0,"0"0"0,0 0 0,0 0-1800</inkml:trace>
  <inkml:trace contextRef="#ctx0" brushRef="#br0" timeOffset="1340.33">6918 1345 2104,'0'0'0,"2"0"0,-2 1 0,0 1 0,4-1 8,3 1-8,-2 0 0,7-1 144,0 1 0,5-2-144,5-2 0,3-1 280,0-2 8,2-1-288,-2-1 0,-3-2 304,2 2 8,-2 0-312,8 2 0,-2-2 464,11-1 0,-5-1-464,3 2 0,-9-2 456,5 1 0,-4 2-456,2-4 0,-3 4 392,-2-4 0,-1 4-392,-4 0 0,2 3 320,-3 1 8,-2 2-328,0-3 0,5 6 248,-5-3 8,2 3-256,-3 2 0,-5 2 208,1 2 0,0-6-208,0 2 0,-1 1 168,1 0-8,4 1-160,-3-1 0,7 3 136,-5 3 0,1-1-136,1-1 0,2 0 112,-5-1 8,-1 0-120,2 1 0,-4-7 80,1-2 8,0 1-88,1-2 0,-1-2 80,-1 1 0,4-1-80,-1 1 0,6-8 88,1 0 8,0 2-96,2 0 0,-3-3 64,3 2-8,0-1-56,0-2 0,-4 1 48,2-1 8,0 1-56,-5 6 0,-5-1 32,5 2 16,-4-1-48,-3-1 0,-2 1 16,-1-1 0,-3 4-16,2-1 0,1 1 0,2-1 0,-5-1 0,0 3 0,0 0 0,1 0 0,-4 0 0,3 0 0,0 0-8,-1 0 8,-3 0 0,2 0 0,0 0-16,0 0 8,2 0 8,-4 0 0,3 0-48,-3 0 8,4 0 40,-4 0 0,0 0-7008</inkml:trace>
  <inkml:trace contextRef="#ctx0" brushRef="#br1" timeOffset="-43049.46">188 358 4816,'0'0'0,"0"0"0,0 0 0,0 0 128,0 0 0,0 0-128,0 0 0,0 0 480,0 0 8,0 0-488,0 0 0,0 0 432,0 0 8,0 0-440,0 0 0,0 0 328,-6 4 8,6-4-336,-25 28 0,5-7 200,3 4 16,-4 2-216,5-6 0,2 1 152,1-1 16,1-3-168,-1-2 0,0-1 104,8-3 16,-4-2-120,6 1 0,3-5 80,0-2 0,3 0-80,-3 1 0,6 1 48,-3-2 0,-2 1-48,7 2 0,-2-4 40,1 2 0,2-2-40,3-1 0,-3 0 32,3-1 0,1-1-32,-1-3 0,6-2 16,3-3 8,-5-4-24,0 1 0,-1-1 8,3-2 8,-6 1-16,-2-6 0,-4 2 40,2 0 0,-3-1-40,-1-2 0,-4-3 88,0 0 8,-4-3-96,-1 2 0,-6 0 120,1 5 16,2-5-136,-5 3 0,-5 3 160,2-2 16,-2-3-176,3 0 0,3 0 200,-1-1 8,4-1-208,-4 2 0,4 3 256,1 2 0,-2 4-256,7 0 0,0 4 296,6-1 8,0 3-304,3 0 0,-6 3 280,4 0 0,4 2-280,1 0 0,4-5 216,2 4 0,3 2-216,4 2 0,0 0 160,8 0 8,-5 0-168,3 6 0,-1 5 24,-2 0-8,-1 0-16,1 1 0,-25-12-9560</inkml:trace>
  <inkml:trace contextRef="#ctx0" brushRef="#br1" timeOffset="-41702.69">578 255 2000,'0'0'0,"0"0"0,0 0 0,0 0 224,0 0 8,0 0-232,0 0 0,0 0 128,0 0-8,0 0-120,0 0 0,0 0 312,0 0 0,0 9-312,-1-2 0,-2 5 360,-3 3 8,6 3-368,-3 4 0,2 1 472,1 4 16,-4-1-488,0-1 0,-2-1 536,3-5 16,-4 1-552,5-2 0,-2-2 424,1 0 8,-1-2-432,3 1 0,-2-1 344,3 0 8,-1-4-352,-2-2 0,-3-4 240,6 0 0,-3-1-240,2 0 0,1 0 168,0 3-8,0-6-160,0 2 0,0-1 64,0-1 8,0 0-72,0 0 0,0 0-6456</inkml:trace>
  <inkml:trace contextRef="#ctx0" brushRef="#br1" timeOffset="-41373.1">522 261 2400,'0'0'0,"0"0"0,0 0 0,0 0 0,0 0 8,0 0-8,0 0 0,0 0 0,0 0 8,0 0-8,1 0 0,3-3 104,3 3 0,3-3-104,6 3 0,2-3 432,3 2 8,0 1-440,3 0 0,-1-2 568,1 2 0,3-1-568,-2-2 0,-4-1 568,0 0 8,-4 1-576,1 2 0,2 1 480,-3 0 0,-5-4-480,-3 3 0,-4 1 424,-1 0 0,-4 0-424,4 0 0,-4 0 304,0 0 0,0 0-304,4 1 0,-4 3 216,4-1 8,-4 0-224,-4 3 0,0-6 120,-4 6-8,-1 1-112,-5 4 0,14-11-6648</inkml:trace>
  <inkml:trace contextRef="#ctx0" brushRef="#br1" timeOffset="-41106.12">531 439 2400,'0'0'0,"0"2"0,0 1 0,0-3-8,0 3 0,3-3 8,-3 4 0,4-4 0,2 0 0,3-4 0,3 4 0,-12 0-1792</inkml:trace>
  <inkml:trace contextRef="#ctx0" brushRef="#br1" timeOffset="-40833.92">550 690 1104,'0'0'0,"3"2"0,-3 1 0,0-3-840</inkml:trace>
  <inkml:trace contextRef="#ctx0" brushRef="#br1" timeOffset="-39334.42">602 425 2608,'0'0'0,"0"0"0,0 0 0,0 0 224,0 0 8,0 0-232,0 0 0,0 0 664,0 0 8,0 0-672,0 0 0,0 0 680,0 0 0,0 0-680,0 0 0,0 0 520,0 0 8,0 0-528,0 1 0,0-1 328,3 15 0,-3-15-328,6 22 0,-6-22 272,13 16 8,-13-16-280,20 14 0,-20-14 216,26 9 8,-26-9-224,29 1 0,-10 2 184,0-3 16,0 0-200,2 0 0,-6-4 152,1-1 0,-1 1-152,-3-2 0,-7 3 176,-1 1 16,-1 2-192,0 0 0,0 0 120,1 0 0,-4 0-120,0 0 0,3 0 96,3 0-8,-6 0-88,3 3 0,-3-3-7464</inkml:trace>
  <inkml:trace contextRef="#ctx0" brushRef="#br1" timeOffset="-40808.15">611 692 2304,'0'0'0,"8"-2"0,5 1 0,5-4 0,4 2 0,2-2 0,2 2 0,-5-1 184,3 0 8,1-1-192,-3 0 0,1 2 456,0 1 16,-5 2-472,-1-3 0,-4 0 520,0 6 0,-6 0-520,2-3 0,0 2 464,-5-2 16,1 0-480,3 0 0,-8 0-4208</inkml:trace>
  <inkml:trace contextRef="#ctx0" brushRef="#br1" timeOffset="-41043.25">734 422 3312,'0'0'0,"3"1"0,6 1 0,9-2 88,3 0 8,-1 0-96,-2 0 0,-1 0 184,0 0-8,0 1-176,-4 4 0,-5-3 288,-4-1 8,-3 1-296,7 1 0,-1-3 232,-1 5 8,1-2-240,-5-3 0,1 4 144,-3-1 8,0 0-152,0 3 0,0-6-3912</inkml:trace>
  <inkml:trace contextRef="#ctx0" brushRef="#br1" timeOffset="-38798.47">1391 145 7528,'0'0'0,"-4"-1"0,3 1 0,1 0 0,-3-2 0,3 2 0,-5 2 0,5 1 16,-5 0 8,-2 4-24,-10 7 0,-1 5 152,-2 6 8,1 1-160,0 0 0,-3 2 376,2-2 0,1 3-376,4 5 0,2 2 464,5 1 16,-2-1-480,7-2 0,3-3 480,3 0 8,1-1-488,2-9 0,0-1 432,3-4 8,5-2-440,-5 1 0,4 0 344,3-3-8,1 0-336,-1-2 0,0 2 200,6-2 0,-4-2-200,3-2 0,-1 0 32,-2-2 16,-1-4-48,-4 0 0,-13 0-9440</inkml:trace>
  <inkml:trace contextRef="#ctx0" brushRef="#br1" timeOffset="-38539.26">1586 598 6016,'0'0'0,"-4"0"0,0 3 0,1-1 0,1-1 16,2 2-16,-5-3 0,5 4 104,-3 0 16,3 1-120,-3 2 0,0-3 192,3 3 8,0-4-200,3 3 0,0-1 232,-3 1 0,3-4-232,2 1 0,0-1 240,3-1 0,1-1-240,3-1 0,1-3 232,0 1 0,-1-5-232,5-4 0,-4 1 208,0-2 0,-1 0-208,-3 0 0,-1-4 224,2 1 8,-3 6-232,-5-2 0,-2-1 296,0 2 0,0 1-296,-2 1 0,-2 3 408,1-1 0,-3 1-408,-1-1 0,-2 3 368,0 0 8,1 4-376,-5 0 0,4 1 432,-3 5 8,0-1-440,3 3 0,-7 3 344,3 4 8,4-2-352,1 2 0,7 0 176,1 1 8,0 0-184,3-2 0,3-4 88,1-2 8,-2-2-96,-1-2 0,-4-4-9904</inkml:trace>
  <inkml:trace contextRef="#ctx0" brushRef="#br1" timeOffset="-38184.1">1895 188 7632,'0'0'0,"0"-3"0,0 0 0,1-4 0,3-2 16,1 2-16,-5 1 0,0 3-24,0 3 16,0-3 8,0 1 0,0 2 336,0 0-8,0 5-328,0 2 0,-9 8 632,4 6 8,-4 3-640,-2 4 0,5-2 632,-2 4 16,1 2-648,1 4 0,2-4 520,1 3 8,-2 0-528,4-3 0,1-2 376,0-2 8,1-1-384,4-4 0,2-6 296,-1-1 8,2-2-304,3-3 0,-2-6 232,0-1 8,3-1-240,1-3 0,-5 2 184,2-1-8,-1-1-176,3-1 0,5-1 80,3-5 8,-2 2-88,3-1 0,-21 6-10688</inkml:trace>
  <inkml:trace contextRef="#ctx0" brushRef="#br1" timeOffset="-37885.47">2108 61 7736,'0'0'0,"0"3"0,0-2 0,0 2 56,0-3 0,0 2-56,0 2 0,3 2 168,-1 4-8,8 4-160,4 6 0,3 3 240,4 4 0,-2-2-240,1-3 0,-1 2 384,-3-5-8,-1 0-376,-2 5 0,1-1 592,-4 2 8,0 0-600,-2 3 0,-4 3 760,2 4 16,1-3-776,-3 1 0,-4-4 600,0-2 0,-4 0-600,-3 1 0,-3-2 432,-2 2 0,-4 0-432,-1-2 0,-1 3 256,-2-2 8,5-1-264,2 0 0,0 0 128,6-4 8,-6-2-136,-3 0 0,16-20-11256</inkml:trace>
  <inkml:trace contextRef="#ctx0" brushRef="#br1" timeOffset="-35594.43">2849 466 4008,'0'0'0,"0"0"0,-4 0 0,4 0 336,-5 0-8,5 0-328,-3 0 0,3 0 840,-5 0 0,5 0-840,-4 0 0,4 0 800,-1 0 0,1 0-800,-4 0 0,4 0 592,-3 0 0,3 0-592,0 0 0,0 0 376,7 0 8,-7 0-384,13 5 0,-13-5 304,28 3 8,-28-3-312,36-2 0,-14 1 256,2-2 8,-2-1-264,-1 3 0,-4-5 216,0 2 0,-3 2-216,0-2 0,-4 4 184,-1 0 16,-5 0-200,4 0 0,1 0 112,-1 0 16,-2 0-128,1 0 0,-3 0 48,2 6 0,1 1-48,-3-3 0,0 0 0,-4-1 0,0-3 0,4 1 0,-4-1-9144</inkml:trace>
  <inkml:trace contextRef="#ctx0" brushRef="#br1" timeOffset="-35232.96">2845 612 3000,'0'0'0,"0"2"0,0-1 0,0 3-72,0-4 0,0 0 72,0 1 0,4 1 32,-4-1 0,3 3-32,-3-4 0,3 1 320,0 1-8,1-2-312,5 0 0,0 0 456,6 0 0,7 0-456,-1 0 0,2-2 576,4 1 0,-1-3-576,0 1 0,-5 2 512,0-4 8,-5 2-520,2 1 0,-1 0 440,0-1 0,-5 0-440,1 0 0,-4 3 240,-4 0 8,2 0-248,-3 0 0,2 0 120,1 3 8,-3 0-128,-4 0 0,0-3-6200</inkml:trace>
  <inkml:trace contextRef="#ctx0" brushRef="#br1" timeOffset="-35264.49">2865 604 2304,'0'0'0,"-3"0"0,3 0 0,0 0-1736</inkml:trace>
  <inkml:trace contextRef="#ctx0" brushRef="#br1" timeOffset="-31839.12">4059 239 5320,'0'0'0,"0"0"0,0-2 0,0 2 248,0-1 8,0 1-256,0 0 0,0 0 632,0 0 8,0 0-640,0 0 0,0 0 576,0 0 0,0 0-576,0 0 0,0 0 448,0 9 0,0-9-448,-10 22 0,1 1 264,-3 2-8,0 1-256,3-2 0,2 3 232,1 1 0,-3-1-232,5 2 0,-4-2 200,-1 3 8,2-8-208,2 2 0,-4-2 200,2-4-8,1 1-192,-1-5 0,7-1 168,0-2-8,3-1-160,-3-4 0,0-2 112,0-2 16,0 1-128,0-3 0,0 0 88,0 0 0,4 0-88,-2 0 0,2-3 16,3 1 0,2-4-16,0 0 0,-9 6-8784</inkml:trace>
  <inkml:trace contextRef="#ctx0" brushRef="#br1" timeOffset="-30839.2">3943 725 2400,'0'0'0,"0"2"0,-4-1 0,4 3-104,-3-4 0,0 0 104,2 0 0,-1 0-24,2 0 8,-4 0 16,4 0 0,0 0 56,0 0 0,0 0-56,4 0 0,-4 0 248,2 3-8,5 0-240,0 0 0,8-3 424,5-3 8,3 1-432,-2 1 0,7-2 680,-3-1 8,1 1-688,-1-2 0,1-1 744,0-1 8,-4 4-752,-6 1 0,-3 2 416,-3 0 8,0 2-424,0-1 0,-2-1 264,4 0-8,-8 0-256,4 0 0,-8 0-5880</inkml:trace>
  <inkml:trace contextRef="#ctx0" brushRef="#br1" timeOffset="-31510.99">4004 202 4912,'0'0'0,"0"-3"0,0 3 0,0 0-3688</inkml:trace>
  <inkml:trace contextRef="#ctx0" brushRef="#br1" timeOffset="-31214.15">4007 388 5720,'0'0'0,"0"0"0,0 0 0,0 0-280,0 0 0,0 0 280,0 0 0,0 0-3880</inkml:trace>
  <inkml:trace contextRef="#ctx0" brushRef="#br1" timeOffset="-31479.8">4015 171 5320,'0'0'0,"1"0"0,2 0 0,0 0-152,0-5 0,8 2 152,6 2 0,4-4 16,6 1 0,-2 1-16,0-5 0,-4 2 504,1 1 0,-2-3-504,2 5 0,-3-4 608,0 1 8,-2 3-616,-1 3 0,0-5 560,2 2 8,-4 0-568,-4 1 0,0 2 512,-5 0 8,2 0-520,-1 0 0,1 2 344,2 1-8,-4 0-336,-2 2 0,-2-2 192,-1 0 8,0 0-200,0 0 0,-1 1 48,-2 4 16,-8 0-64,1 1 0,10-9-7968</inkml:trace>
  <inkml:trace contextRef="#ctx0" brushRef="#br1" timeOffset="-31167.34">4093 395 4512,'0'0'0,"8"-2"0,-1 1 0,11-1 96,2 0 16,-3 2-112,4-3 0,-5 2 336,3-4 8,-2 0-344,-1 2 0,1 1 408,0 2 0,-3-5-408,-1 2 0,-3 1 312,-1 2 16,-4 0-328,4-1 0,0 1 296,-2 0 8,3 0-304,-7 0 0,-3 0 200,2 0-8,1 0-192,-3 0 0,0 0-5896</inkml:trace>
  <inkml:trace contextRef="#ctx0" brushRef="#br1" timeOffset="-22316.06">4778 315 5624,'0'0'0,"0"0"0,0-2 0,0 2 344,3-1-8,-3 1-336,1-2 0,-1 2 872,0-3 8,0 3-880,0 0 0,0 0 784,0 0-8,0 0-776,0 0 0,0 0 640,0 0 8,0 0-648,-18 23 0,-2 5 312,-9 7 8,1 3-320,4 2 0,4-2 240,2-2 8,-2 0-248,6-2 0,-3-5 184,5 1-8,-1-3-176,4-4 0,7-3 168,2-7 16,3 0-184,5-1 0,-2 3 144,1 2 8,5-6-152,0-3 0,5-2 128,5-3-8,-4-5-120,2-1 0,1-4 112,0-3 0,-3 1-112,-1-2 0,-17 11-10136</inkml:trace>
  <inkml:trace contextRef="#ctx0" brushRef="#br1" timeOffset="-22034.37">4947 565 6632,'0'0'0,"0"0"0,0 0 0,0 0 0,0 0 8,0 0-8,-4 0 0,-1 0 56,2 3-8,-6 2-48,5 3 0,-6 3 120,-2 4 8,-1-3-128,6-3 0,-3 4 200,7 1 16,-3-4-216,4-1 0,2 0 256,2-3-8,4 0-248,-3 0 0,1-5 256,5 1-8,-4-1-248,2 1 0,3 0 216,-3 1 8,-1-3-224,1 0 0,3 0 200,-5-5-8,5 0-192,3-2 0,1-4 216,2-2 0,-1 0-216,-5-1 0,0 1 288,-3 1 0,-2 0-288,0-3 0,-2 0 328,-3 3-8,0-5-320,-3 4 0,-2 3 392,1 0 16,3 1-408,-3 5 0,-3-2 360,1 0 0,-4 3-360,-1 1 0,0 4 304,-2 1 8,0 0-312,-4 3 0,3 4 240,-1 1 16,2 4-256,0-1 0,5 3 120,1-1 16,1 0-136,2 0 0,2-3 64,2-2 8,2 1-72,2-1 0,-4-11-10448</inkml:trace>
  <inkml:trace contextRef="#ctx0" brushRef="#br1" timeOffset="-21610.93">5253 196 8336,'0'0'0,"-2"-1"0,0 1 0,1 0 24,1-2 16,0 2-40,0-3 0,0 3 8,0 3 8,-4-1-16,-2-1 0,3 5 280,-1-3 0,-2 7-280,-1 3 0,-6 7 432,1 3 0,-1 1-432,2-1 0,1 0 520,1 0 8,0 1-528,2 8 0,1-1 456,3 3 0,-1-2-456,-2-4 0,3-2 352,-1-2 8,4-4-360,-4-1 0,4-3 272,4-3-8,0-3-264,-1-2 0,0-3 216,0-2 8,1-2-224,-1 1 0,0 2 160,0 1 16,1-5-176,-1 1 0,6 1 112,-3-1 16,1-1-128,2-1 0,0-1 56,3 1 0,0-4-56,-3-1 0,4 0 0,1 0 8,-2-1-8,4-1 0,-16 8-10648</inkml:trace>
  <inkml:trace contextRef="#ctx0" brushRef="#br1" timeOffset="-21283.23">5480 142 7736,'0'0'0,"-2"-1"0,0-1 0,-2-1 0,1 0 8,2 1-8,1-3 0,0 3 8,0 1 8,0 1-16,0 3 0,1 2 296,2 3 16,1 3-312,0 5 0,5 6 464,4 7 0,-4-1-464,-2-6 0,2 1 520,1-1 16,-3 4-536,-3 0 0,-3 5 616,4 2 0,-5 2-616,0-5 0,0 4 496,-6-1 0,2-4-496,-5 1 0,1-8 368,-5 3 8,1-1-376,-1 2 0,0 2 304,-4-4 0,-1 2-304,4 0 0,0 0 264,-2 1 0,2-2-264,1-2 0,2-6 168,1 2-8,6-6-160,-4-2 0,8-11-11096</inkml:trace>
  <inkml:trace contextRef="#ctx0" brushRef="#br1" timeOffset="-20650.59">5901 619 5016,'0'0'0,"-1"0"0,-1 0 0,-1 1 72,3-1 8,-3 0-80,3 0 0,-4 0 168,4 0 8,0 0-176,0 0 0,0 0 336,0 0 8,4 0-344,-1 0 0,0 2 480,4 3 8,5-4-488,7 1 0,8-1 600,-1-1 16,0-1-616,-5-1 0,0 1 712,-5-3 8,2 3-720,-1-1 0,-4 1 576,-1 1 0,1-4-576,-3 1 0,1 2 408,2-1 16,-1 0-424,7-1 0,5 0 224,1 0 8,0-3-232,-6 2 0,-19 4-9192</inkml:trace>
  <inkml:trace contextRef="#ctx0" brushRef="#br1" timeOffset="-19995.72">6740 338 4512,'0'0'0,"0"0"0,0 0 0,0 0 0,0 0 8,0 0-8,0 0 0,0 0 16,0 3 8,4 3-24,-4 5 0,3 3 152,2 7 8,-5 3-160,0 0 0,0 6 336,-5-2 16,2 0-352,-1-3 0,-1-1 424,4-2 0,-2-1-424,3-2 0,-4-4 392,4 1 0,-4-4-392,4-3 0,-6 2 352,6-7 8,-3 3-360,3 1 0,-4-1 288,4 2 8,0 0-296,0-3 0,0-4 152,0-1 8,0 2-160,0-2 0,0-1 64,0 0 8,0-1-72,0-2 0,0 3-6704</inkml:trace>
  <inkml:trace contextRef="#ctx0" brushRef="#br1" timeOffset="-19427.15">6717 542 5520,'0'0'0,"0"0"0,0 0 0,0 0 8,0 0 8,0 0-16,3 0 0,0 0 0,1 0 0,3 0 0,11-3 0,12 0-8,1 0 8,-2 0 0,4-2 0,-4-2 48,1 3-8,-5-4-40,2 1 0,-3 1 200,-1 3-8,-2-3-192,0 4 0,-5 2 280,1 0 0,-5-3-280,-2 1 0,-4 1 288,-3-1 8,1 2-296,-1 0 0,-1 0 200,0 0 8,-2 0-208,1 0 0,3 0 40,-1 2 8,-3 1-48,0 0 0,0-3-5744</inkml:trace>
  <inkml:trace contextRef="#ctx0" brushRef="#br1" timeOffset="-19001.27">6723 782 4120,'0'0'0,"0"0"0,0 0 0,0 0-3104</inkml:trace>
  <inkml:trace contextRef="#ctx0" brushRef="#br1" timeOffset="-18985.02">6723 784 3616,'0'0'0,"0"0"0,0 0 0,0 0-2720</inkml:trace>
  <inkml:trace contextRef="#ctx0" brushRef="#br1" timeOffset="-19674.07">6734 307 6824,'0'0'0,"1"0"0,-1 0 0,0 0 0,5-4 0,-5 2 0,4 1 0,-3-1-8,6 1 8,6-1 0,4-1 0,9-1 64,-1 1 8,0 0-72,2 0 0,-2-1 344,0 1 8,1 0-352,-1-2 0,-4-1 656,-1 3 8,-3-1-664,1 1 0,-2 0 632,1-5 8,-4 5-640,-4 2 0,-6 1 448,1 1 8,-1 1-456,0-2 0,-3 0 296,3 0 0,-3 0-296,0 1 0,0 7 104,0-5-8,0 1-96,-6 2 0,6-6-8960</inkml:trace>
  <inkml:trace contextRef="#ctx0" brushRef="#br1" timeOffset="-18953.68">6794 770 5520,'0'0'0,"6"0"0,2-2 0,4 2 72,5 0 8,0-2-80,4-1 0,-1 0 288,4 0 8,0-3-296,-2 3 0,-1 2 760,-3 1 0,1-2-760,-2 1 0,0-2 568,-3 0 0,3 1-568,-5 1 0,5-1 424,2 1-8,-5 1-416,-3-4 0,-11 4-7320</inkml:trace>
  <inkml:trace contextRef="#ctx0" brushRef="#br1" timeOffset="-18434.36">7525 258 5720,'0'0'0,"-2"0"0,2 3 0,-4 0-16,4-3 0,-5 5 16,-2 3 0,-5 7-72,-6 3 8,-1 5 64,4 3 0,-2 3 224,0 5 8,5 0-232,-1 0 0,1-2 592,3 1 16,0 0-608,9-7 0,0-2 728,0 1 8,4-2-736,1-4 0,4-2 672,-4-4 0,2-3-672,3-2 0,0 2 464,-1-5 16,-1 1-480,1-2 0,-4 0 264,4 1 16,3 2-280,0-4 0,-3 0 184,4 0-8,1 0-176,-4-3 0,-10 0-8904</inkml:trace>
  <inkml:trace contextRef="#ctx0" brushRef="#br1" timeOffset="-11239.25">7762 493 5720,'0'0'0,"0"0"0,0 0 0,0 0 200,0 0 8,0 0-208,0 0 0,0 0 456,0 0 0,0 0-456,-9 0 0,9 0 456,-12 6-8,12-6-448,-15 26 0,-1-6 296,0 4 8,2-2-304,7-4 0,5-5 208,2 0 8,5-1-216,-1-4 0,1-2 160,-2-2 0,6 0-160,-3-2 0,5 1 128,-3 1 8,5-1-136,4-3 0,5 0 104,-2-5 16,3 0-120,-4-3 0,0-5 96,-2-2 0,-5-1-96,1 0 0,0-5 112,-6-1-8,1 1-104,2 2 0,-1 2 104,-1 1-8,-5 1-96,0 3 0,-3-1 176,0 5 8,0 0-184,-3 0 0,-3 5 192,0-3 8,-7 0-200,-2 3 0,-3 2 208,-4 1 8,2 4-216,0 2 0,2 5 216,-5 3 0,6 3-216,2 1 0,-2 1 168,4 3 16,3-2-184,4-3 0,4 2 96,4-1 0,1-3-96,4 0 0,-7-15-9408</inkml:trace>
  <inkml:trace contextRef="#ctx0" brushRef="#br1" timeOffset="-10856.15">8038 171 6328,'0'0'0,"0"0"0,0 0 0,0 0 0,0-5 0,0 5 0,0 0 0,0 0 0,0 0 0,-3 0 0,0 5 0,-1-1 168,1 4 0,1 11-168,-5 4 0,1 7 320,0 5-8,-2 1-312,2-4 0,2 0 384,1 0 0,0-1-384,3 1 0,-3 3 408,3 0 0,3-2-408,-3-7 0,3-2 336,-1-4 0,-1 0-336,3-3 0,0-5 248,0 1 8,2-6-256,0-1 0,-2-3 192,5-1 8,-4-2-200,5 0 0,-10 0-7840</inkml:trace>
  <inkml:trace contextRef="#ctx0" brushRef="#br1" timeOffset="-10149.48">8103 797 3112,'0'0'0,"0"0"0,0 0 0,0 0 208,0 0 8,0 0-216,0 0 0,3-1 232,-1-1 0,3-2-232,3 1 0,10-6 192,0-3 0,5-1-192,-4 4 0,-2-3 248,-2 0 0,6-1-248,-5 2 0,2-1 352,-1 2 0,-3 5-352,-5-1 0,-2 3 256,-5 3 8,-1 0-264,1 0 0,1 0 144,-3 0 8,4 0-152,-4 0 0,0 0-4808</inkml:trace>
  <inkml:trace contextRef="#ctx0" brushRef="#br1" timeOffset="-9913.18">8274 539 3616,'0'0'0,"6"-3"0,0 0 0,7-5 40,5-2 16,0 1-56,1-1 0,-1-1 64,0 0 8,-2 1-72,4 3 0,-6 3 272,1-2-8,-2 3-264,0-2 0,-8 5 480,-2 0 0,3 0-480,-2 2 0,4 4 480,-5-2 0,3 2-480,-6 5 0,0 3 512,0 1 8,0 3-520,0 0 0,-9 1 480,0-2 8,0 2-488,1-4 0,4 1 416,-3-5 8,1 2-424,6-4 0,-3-3 360,3-1 8,-3 1-368,0-2 0,1 1 280,1-2-8,1 0-272,0 2 0,0-5 208,1 1 0,1 1-208,1 1 0,-3-3-8136</inkml:trace>
  <inkml:trace contextRef="#ctx0" brushRef="#br1" timeOffset="-16864">8444 249 5624,'0'0'0,"4"0"0,-4 0 0,0 0-144,0 0 0,4 0 144,-1 0 0,-3 0-4008</inkml:trace>
  <inkml:trace contextRef="#ctx0" brushRef="#br1" timeOffset="-9486.8">8763 515 4912,'0'0'0,"2"-1"0,-2 1 0,0 0 64,6-5 0,-3 2-64,0-1 0,7-5 32,2 0-8,-3 1-24,3 3 0,-3 0 176,0 2 16,-5 0-192,3-1 0,1 2 320,-2 1 16,2-1-336,-3 2 0,3-4 480,-5 4 8,3 0-488,-2 0 0,-2 0 456,-1 4 16,5-1-472,-3 6 0,0-4 416,0 1 8,-3 4-424,3 2 0,-3 6 336,0-4 0,0 3-336,0-1 0,4 2 288,-4 1 0,3-5-288,2-3 0,-4 0 256,3-4 0,0 2-256,-3-1 0,2-5 192,3 2 0,-2 0-192,7 0 0,-2 0 152,1-2 0,-1-1-152,3 1 0,-4-3 128,2-5 0,3 2-128,5-4 0,0-1 104,1 0 16,-1 0-120,0-2 0,-9 4 80,-5 0 8,-4 5-88,3-4 0,-3 2 88,-3 3 8,3 0-96,0-5 0,0 2 88,0-1 0,0 1-88,-8 0 0,-2 0 80,1 0 8,-3-1-88,-1 1 0,0-1 88,2 2-8,1 1-80,2-1 0,-2 0 72,3 1 8,-2 1-80,-2-3 0,1 3 64,2 3-8,-3-2-56,-1 3 0,-3 3 64,-2-3 0,0 2-64,5 3 0,-7-4 56,3 2 0,-1-3-56,5 0 0,0-3 40,3 1 8,4-2-48,-3 0 0,2-2 32,-1 1 8,2 1-40,-4-4 0,5 3 24,-2-2 16,-4 3-40,7-5 0,-6 2 24,0-1 0,6 0-24,1-1 0,-1-2 16,3 0 0,3 0-16,-3-1 0,5-1 8,-1-2 8,2 1-16,5-1 0,2-2 0,0 0 8,2 1-8,-1 4 0,-14 8-10128</inkml:trace>
  <inkml:trace contextRef="#ctx0" brushRef="#br1" timeOffset="-8487.41">9219 104 1800,'0'0'0,"0"3"0,0-3 0,0 3 368,0-2 0,0 1-368,0-1 0,0 1 456,0 2 8,0-1-464,6 7 0,6 4 392,9 5 0,-5 0-392,0 2 0,-2 1 544,3-1-8,3 2-536,-3 0 0,1-2 576,2 2 0,-7 2-576,-1 3 0,-6 3 640,-2 2 8,-1 1-648,-3 1 0,0-5 584,0 3 0,-7-2-584,1-7 0,-4 2 512,-1 1 8,-2-1-520,-2 3 0,-3-1 376,2 4 16,-5-3-392,3 1 0,-1 0 352,-3-2 16,1-1-368,5-1 0,2-1 256,4-2-8,-1-3-248,1-2 0,10-18-8968</inkml:trace>
  <inkml:trace contextRef="#ctx0" brushRef="#br2" timeOffset="198856.57">10061 485 6632,'0'0'0,"0"0"0,-5 0 0,5 0 264,-6 0 8,6 0-272,-3 0 0,3 0 520,-3 0 8,3 0-528,0 0 0,0 0 560,0 0 8,0 0-568,6 0 0,-6 0 456,3 0 0,-3 0-456,8 0 0,-8 0 288,23 0 0,-2-1-288,0-1 0,4 2 232,0-3 0,1 1-232,-3 1 0,-5-1 216,-2 0 8,-1 1-224,-3 1 0,0-5 120,1 2 0,-7 3-120,2 0 0,-4 0 64,2 0 8,-3 1-72,-2 3 0,1 0 32,4 1 0,-6 0-32,3 3 0,-3-8-9136</inkml:trace>
  <inkml:trace contextRef="#ctx0" brushRef="#br2" timeOffset="199109.03">10114 588 6016,'0'0'0,"-2"0"0,1 0 0,-2 0-8,3 0 0,-3 0 8,3 0 0,-3 0 88,3 0 16,3 0-104,-3 0 0,3 0 280,-3 0-8,4-4-272,5 2 0,5 1 368,4-1 0,5 2-368,-1 0 0,-1 0 496,0 0 8,0 0-504,-2-2 0,-4 1 440,1 1 0,-1-3-440,-3-1 0,-3 3 320,-6-1 8,1 1-328,5 1 0,-3-4 208,5 3 0,-1-1-208,-6 2 0,-4 0-7824</inkml:trace>
  <inkml:trace contextRef="#ctx0" brushRef="#br2" timeOffset="199742.7">10575 255 5720,'0'0'0,"-3"0"0,-1 0 0,-2-3 200,0 0 8,0 2-208,2-2 0,2 3 392,1-6 8,-1 3-400,2 0 0,0-1 376,0 1 8,2 2-384,-1-6 0,5 1 344,-3-1 8,6 1-352,4-3 0,5 1 384,-3 1 8,2 3-392,2-1 0,0-2 464,3 1 16,0 0-480,-1 4 0,-5 2 592,1 2 8,-2 1-600,-5 0 0,-1-3 520,0 3 16,-5 0-536,2 0 0,0 1 392,0 4 0,2 0-392,-4-3 0,2 3 368,0 2 8,-4 2-376,0 0 0,-2 4 336,0-6-8,-2 4-328,-3 2 0,-4 2 280,-1-1 8,2 1-288,-4 2 0,1-4 264,0 0-8,-2 2-256,1 2 0,-1 3 232,2-3 16,2-1-248,-4-3 0,4 3 208,0 1-9,1-4-199,-2 2 0,6 1 168,-2-2 0,0-2-168,3-2 0,-1-1 136,4-2 8,0-4-144,4-1 0,-2 0 112,2-2 8,3 2-120,-1-4 0,6 4 88,0-2 0,1 0-88,8 0 0,0 0 88,4-1 16,0-2-104,-3-4 0,0 0 88,-2-2 0,1-3-88,0-1 0,-2 0 80,5-1 16,-6-1-96,-1 3 0,-6 2 32,2-1 8,-5-2-40,2 4 0,-10 1 8,0 2 0,0 0-8,3 0 0,-3 2 0,0 1 0,0 0 0,0 0 0,0 0-13631</inkml:trace>
  <inkml:trace contextRef="#ctx0" brushRef="#br2" timeOffset="196690.18">10648 338 8640,'0'0'0,"0"0"0,0 0 0,0 0 256,0 0-8,0 0-248,0 0 0,0 0 680,0 0 16,0 0-696,0 0 0,0 0 536,0 0 8,0 0-544,0 0 0,0 0 304,0 0-8,0 0-296,0 0 0,0 0 176,0 0 0,0 0-176,0-4 0,0 4 136,0 0 8,0 0-144,0-3 0,0 3 80,0 2 16,0-2-96,5 1 0,-5-1 24,7-3 8,-7 3-32,9 2 0,-9-2-9800</inkml:trace>
  <inkml:trace contextRef="#ctx0" brushRef="#br2" timeOffset="197238.81">10740 661 1400,'0'0'0,"0"0"0,0 0 0,0 0 56,0 0 16,0 0-72,0 0 0,0 0 144,0 0 8,0 0-152,0 0 0,0 0 168,0 0-8,0 0-160,0 0 0,0 0 144,0 0 0,0 0-144,0 0 0,0 0 136,0 0 8,0 0-144,0 0 0,0 0 256,0 2 8,0-2-264,-9 6 0,9-6 448,-7 4 8,7-4-456,-8 1 0,8-1 528,-5 0 8,5 0-536,-8-3 0,8 3 496,-9-2 8,9 2-504,-5-3 0,5 3 440,-4-1 8,4 1-448,-3 0 0,3 0 272,0-2-8,0 2-264,3 0 0,-3 0-5736</inkml:trace>
  <inkml:trace contextRef="#ctx0" brushRef="#br2" timeOffset="197207.57">10707 689 2104,'0'0'0,"0"0"0,0 0 0,0 0 0,0 0 8,0 0-8,4 0 0,-4 0-1584</inkml:trace>
  <inkml:trace contextRef="#ctx0" brushRef="#br2" timeOffset="200438.84">10783 987 5824,'0'0'0,"0"0"0,0 0 0,0 0 376,0 0 8,0-3-384,0 2 0,0-1 432,0 2 8,0-4-440,2-2 0,-1 0 464,2-2 8,0-2-472,0 1 0,1 0 376,1 2 8,-1-1-384,-2 2 0,2 1 352,-2 0 8,-1-1-360,2 2 0,-3 1 320,3 3 16,-1 0-336,-1-2 0,1 2 304,0 0 8,2 0-312,-4 0 0,4 0 272,-4 0 8,0 2-280,6 2 0,-3 2 248,0 2 16,1-2-264,1 4 0,-1-1 232,-4 1 0,2 3-232,2-5 0,-1 3 208,-3-3 0,3 1-208,-3-3 0,0-1 160,0 0 8,-3-2-168,3 0 0,0 1 136,0-1 8,0 0-144,0 0 0,-6 1 112,3-1 8,-1 0-120,4-3 0,-5 3 120,1-2-8,1 1-112,0-2 0,-3-2 152,2 1 8,-4-2-160,2 0 0,-3 0 168,2-2-8,0-2-160,2 1 0,-4-1 200,2-4-8,1 2-192,2-1 0,-4 2 192,8 0-8,-6 4-184,3-3 0,2 4 192,-1 0 8,0 3-200,0-3 0,0 2 176,2 1 8,2 0-184,0 0 0,0 0 111,0 1 9,2 5-120,2 0 0,2 1 64,5-2-8,0-1-56,3 3 0,-16-7-12503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15T18:34:57.941"/>
    </inkml:context>
    <inkml:brush xml:id="br0">
      <inkml:brushProperty name="width" value="0.035" units="cm"/>
      <inkml:brushProperty name="height" value="0.035" units="cm"/>
      <inkml:brushProperty name="ignorePressure" value="1"/>
    </inkml:brush>
    <inkml:brush xml:id="br1">
      <inkml:brushProperty name="width" value="0.035" units="cm"/>
      <inkml:brushProperty name="height" value="0.035" units="cm"/>
      <inkml:brushProperty name="color" value="#177D36"/>
      <inkml:brushProperty name="ignorePressure" value="1"/>
    </inkml:brush>
  </inkml:definitions>
  <inkml:trace contextRef="#ctx0" brushRef="#br0">18205 409 2704,'0'0'0,"0"2"0,0-1 0,0 1 240,0-2 0,0 3-240,2-2 0,0 4 568,1 5-8,3 0-560,0 8 0,0 2 632,2 1-8,-3 4-624,-1-1 0,-4-4 536,0 3 0,0 0-536,2 3 0,0-1 360,-2 0 0,-2 4-360,0 2 0,-2 7 288,2-3 8,2 3-296,2-4 0,-2 0 248,0-3 16,1 0-264,2-2 0,-3 2 288,2-2-8,0 1-280,-1-4 0,2 2 264,1-3 0,-1-3-264,0-2 0,0-6 264,1-4 8,-1-1-272,2 1 0,1-7 224,-1-2 8,-3 1-232,1-2 0,-3 3 184,0-3-8,0 0-176,0 0 0,0 0 160,0-3 8,0 3-168,2-3 0,-1 0 136,2-6 8,-3-1-144,0-5 0,2-4 136,-1-2 0,-1 2-136,-1-5 0,-4 3 136,2 0 0,3-2-136,-3-1 0,1 5 128,2 2 8,-2-6-136,-1 0 0,0-2 120,0-2 8,-3 0-128,0-1 0,2-2 104,0-3 16,1 5-120,-2-5 0,0 9 80,-3-1 8,5 0-88,-3 0 0,3 3 72,0 0 8,0 1-80,0-3 0,-1 3 64,2-4 0,-1-1-64,3 2 0,3-2 40,-1 1 16,3 3-56,2 1 0,0 4 40,1 3 0,2-2-40,-1 1 0,2 1 40,-2 1-8,0-1-32,-2 3 0,5 2 32,-3 0-8,-1-2-24,0 2 0,0 6 16,0-3 0,3-1-16,0-1 0,3 2 8,0-4 16,6 6-24,-1-1 0,6 2 8,1 1 0,2 0-8,0-2 0,3 2 0,2-1 8,0 1-8,3 1 0,-3-2 8,-2-2 0,3 1-8,6 0 0,4-2 8,4 0 8,2 1-16,0 0 0,2-2 8,0 2 0,2-2-8,1 1 0,0 0 8,-2-1 8,3-1-16,0 2 0,-2 2 16,-2-3 8,7-1-24,1 1 0,2 1 24,2 0 16,-4 1-40,1 0 0,-7 0 32,-2 4 16,1-3-48,2 1 0,0 0 32,-1 1 16,-3 0-48,-2 1 0,-2 1 40,-5 1 8,-1 1-48,-4-2 0,-4 0 48,1-2 0,-7 4-48,3 0 0,-2-2 56,1 0 0,-3 0-56,-3 3 0,-8-3 40,-2 0 8,0 1-48,-4-1 0,-3-1 48,-4 1 0,0 0-48,1 0 0,0 0 64,0 0 0,-1 0-64,-2 0 0,3 0 56,-2 0 0,1 0-56,-1 0 0,1 0 48,-2 0 16,0 0-64,2 0 0,-1 0 64,1 0 0,0 3-64,-1 1 0,2-3 64,-3 2 0,3-1-64,-3 1 0,0-1 56,0 3 8,3 1-64,-1 2 0,0 2 64,2 0 8,-1-1-72,2 2 0,0 0 56,1 2 0,0 2-56,-3 2 0,-1-2 40,-1 2 16,3 3-56,2-2 0,2 1 48,4-2 0,-6 1-48,3-1 0,0-2 40,2 0 0,-3-1-40,1 1 0,0 0 48,2-3 0,-3 2-48,3-1 0,0 0 48,0 1 16,1-2-64,-1 1 0,-1-3 64,-5 0 0,4 3-64,0-2 0,-5-1 64,0 0 8,-2-2-72,-2-1 0,0 0 64,0-4 8,0 2-72,0-1 0,0 1 56,0-2 15,-2 1-71,-2-1 0,1-1 48,2 0 8,-2-2-56,3 3 0,-3-3 16,2-3 0,-1 3-16,0-2 0,-2 0 0,1 0 0,1 1 0,0-3 0,2 4-12439</inkml:trace>
  <inkml:trace contextRef="#ctx0" brushRef="#br0" timeOffset="-73362.41">14024 176 1704,'0'0'0,"0"0"0,2-10 0,-2 10 688,6-22 16,-3 7-704,0 1 0,0 2 1320,0 0 8,-2-1-1328,-1 1 0,0 2 1120,0 0 8,-1 4-1128,-2-1 0,-1 6 816,4-6 8,0 2-824,-2 1 0,-1 0 528,0 4 8,-1-2-536,1 1 0,0-2 416,0 3-8,-2 0-408,-2 0 0,-6 3 352,3 0 0,-2 7-352,-3 1 0,3 6 256,-2 1 16,6 5-272,-1 1 0,6 6 240,3 4 8,0 1-248,0-1 0,0 1 208,2-2-8,-1 4-200,1 6 0,1 3 208,1 1 0,3 0-208,17 80 368,-15-86-368,0 2 0,-1 1 192,0-1 0,1 1-192,1-3 0,0 0 184,0-4-8,-2 3-176,-2-1 0,0 4 160,-5 0 16,1-2-176,1-1 0,1-6 160,-4 1 0,-4-8-160,-1 3 0,-2-9 152,-2 1 0,2-2-152,-2 1 0,-5-4 144,0 1 7,2-3-151,-3-4 0,-1 0 104,-3-5-8,-2-3-96,0-3 0,-2 0 96,1-2 16,-3-3-112,1 0 0,3-1 64,1-3 8,1-1-72,5-3 0,4-1 16,4-3 0,0 1-16,1 0 0,0 1 0,3 2 0,-2 3 0,8 0 0,-2 1-64,6 4 8,-4-2 56,0 4 0,-4 3-12671</inkml:trace>
  <inkml:trace contextRef="#ctx0" brushRef="#br0" timeOffset="-42808.56">17095 60 792,'0'0'0,"0"0"0,0-1 0,0 1 512,0 0 8,0 0-520,0-3 0,0 3 1000,0-3 8,0 3-1008,0-2 0,0 2 872,0 0-8,0 0-864,0-1 0,0 1 776,0 0 8,0 0-784,-1-4 0,1 4 408,-7-2 8,7 2-416,-3-3 0,3 3 352,-2-1 0,2 1-352,-9-4 0,9 4 320,-9-3-8,9 3-312,-7-1 0,7 1 296,-12-3 0,12 3-296,-10-4 0,10 4 264,-15-5 0,15 5-264,-16-1 0,16 1 256,-8 0-8,8 0-248,-9 0 0,9 0 232,-7 0 0,7 0-232,-7 0 0,7 0 200,-6 0 8,6 0-208,-7 0 0,7 0 160,-5 0 8,5 0-168,-8 3 0,8-3 160,-11 5-8,11-5-152,-12 6 0,12-6 120,-16 13 16,16-13-136,-18 20 0,11-5 120,1 1-8,3-1-112,0 0 0,1 2 104,1-1-8,-1 0-96,1 6 0,-1-2 104,2 0 8,0 2-112,2 1 0,-1-4 128,1 2 0,-2 2-128,0 4 0,1 1 160,4-1 0,-5 6-160,0-1 0,0 4 160,0 3 0,-3-4-160,0-1 0,-2-3 168,0-2 16,0 0-184,1 1 0,-4 3 168,0-3 8,1-1-176,3-2 0,1-4 160,0-1 0,0-1-160,-2-2 0,0-3 136,1-3 8,-2-1-144,4-3 0,1-2 112,1-3 16,-3-2-128,0 1 0,3-3 96,0 0 16,0 0-112,0 0 0,0 0 104,0 0 16,3 0-120,0-3 0,-3 2 88,1 0 0,2-1-88,2 0 0,-1-4 79,6 2 9,-4-1-88,-1 0 0,-3 2 56,-1 1 16,2 2-72,-2 0 0,1 0 48,-1 0 0,-1 2-48,0 5 0,0 3 24,-1 2 8,-5 7-32,1-1 0,-4 8 32,-1 6-8,1-3-24,2 2 0,1-1 16,-1 1 8,-1-2-24,2 1 0,0-1 8,-1-2 8,0 2-16,3 1 0,0 1 0,3 3 8,1-7-8,1 2 0,3-3 0,0-5 8,2 1-8,-2-4 0,1-4 0,0 1 8,1-5-8,2-1 0,-1-3 0,2-1 0,-3-2 0,5-1 0,-3-2 0,1-2 0,0 1 0,2-1 0,3 1-16,2 1 0,0-6 16,-1 2 0,-3-3-128,1-2 8,0 0 120,1 3 0,-1 3-256,-1-1 17,-1-1 239,-6 0 0,-5 5-12152</inkml:trace>
  <inkml:trace contextRef="#ctx0" brushRef="#br0" timeOffset="178156.4">3115 274 4616,'0'0'0,"0"0"0,-3 0 0,3 0 56,-3 0 0,3 0-56,-6 0 0,6 0 320,-3 5 8,3-5-328,-3 4 0,3-4 528,-9 6 0,9-6-528,-10 14 0,10-14 416,-11 22 0,6-9-416,0 1 0,1-2 368,1 3 0,3 1-368,-3 0 0,3 2 312,0 1-8,-3-1-304,0 1 0,1 1 256,-1-3 16,0 1-272,1 1 0,-1-1 200,0 2 8,-5 1-208,3 4 0,-4 3 208,1-2 8,2 1-216,-2-1 0,2-1 192,-3-1 8,1 0-200,1-3 0,1-2 176,4-6 8,-1 1-184,-1-1 0,1-2 200,2-3 16,-3 0-216,1-5 0,1 2 208,2-5 8,0 0-216,0 0 0,0 0 192,0 0 0,2-3-192,1 1 0,1 2 160,-3-2 8,2 1-168,4 0 0,-2-3 128,5 1 8,-2 1-136,-4 1 0,4 1 112,-5 1 0,-3 1-112,2 3 0,1 1 80,0 0 16,-3 8-96,0 7 0,-8 9 64,2 4 8,-3 2-72,1 1 0,1-3 48,1-2 8,1-2-56,0 0 0,2-4 24,-1 2 16,1-4-40,1 2 0,2-1 32,2 1 8,1-3-40,2-3 0,2-6 24,1-2 16,2-2-40,1-5 0,-2 0 24,2-3 16,0-2-40,1-2 0,1-3 24,-2 0 8,0 0-32,-1 0 0,6 0 32,-1-1-8,2 2-24,1-2 0,-3 1 0,6 1 0,-8-5 0,-1 2 0,-12 7-10176</inkml:trace>
  <inkml:trace contextRef="#ctx0" brushRef="#br0" timeOffset="-88588.93">9655 812 3000,'0'0'0,"0"0"0,0 0 0,0 0 416,0 0 0,0 0-416,0 0 0,0 0 624,0 0 16,0 0-640,0 0 0,0 0 592,0 0 0,0 0-592,0 0 0,0 0 512,0 0 0,0 0-512,0 0 0,0 0 488,0 0-8,0 0-480,0 0 0,0 0 488,0 0 0,0 0-488,0 0 0,0 0 432,0 0 0,0 0-432,0 0 0,2 0 432,-1 0 0,4 0-432,-2 0 0,5 1 456,-1 1 0,5 2-456,2-4 0,0 3 416,5 0 8,-7-2-424,-2 2 0,2-2 392,-5 1 8,2 0-400,3-2 0,-2 2 336,-2-1 16,4-1-352,3 0 0,-2-1 272,6-1-8,-3 2-264,-1-2 0,-2 0 248,-2 1 0,3 1-248,5 0 0,1 0 248,4-1 16,-1-1-264,0 1 0,-3 1 256,-5 1 8,1 1-264,2-1 0,1 0 223,0 1 9,-2 0-232,1-2 0,2 0 216,0 0 8,-1 0-224,-8 0 0,0 0 200,-1-2 0,-1 0-200,3 1 0,1-2 152,2-1 8,2 1-160,-1 3 0,3-4 136,2 1 0,-1 0-136,-1 3 0,-4 0 96,-1 0 0,1 0-96,0 0 0,0 0 72,0 0 8,-4 0-80,1 0 0,0 0 56,3 0 8,-4 0-64,3 0 0,-2 0 56,4 0-8,0-3-48,-2 2 0,-3 0 48,1-1 0,-3 1-48,3 1 0,-1 0 32,3 0 16,2-1-48,-1-1 0,5-1 32,-2-1 16,2 0-48,-6 2 0,-2 2 40,1 0 8,-6 2-48,4-2 0,4 0 48,-3 0 0,2 0-48,-1 0 0,5-2 56,1-1 0,-1-1-56,-5 1 0,2-1 40,1 3 16,0-1-56,2-3 0,-1 0 32,1 3 0,-1 1-32,-5-1 0,1 1 24,-2 1 8,1 0-32,-1-1 0,-3 1 32,-1 0 8,3 0-40,1 0 0,4-1 32,3 1 8,-3-3-40,2 1 0,1 2 32,1-2 16,2 2-48,-3-3 0,-4 3 32,-1-2 8,-2 2-40,1 0 0,-1-1 32,1 1 16,-1 0-48,4-1 0,-4-1 56,-2 2-8,4-3-48,1 3 0,0 0 72,-3 0 0,1 0-72,-7-2 0,-2 1 96,-1-1-8,1 0-88,0 2 0,-3 0 72,1 0 8,1 0-80,0 0 0,-1 0 88,-1-2 0,0 2-88,0 0 0,0 0 72,0 0 0,0 0-72,0 0 0,0 0 72,0 0 0,0 0-72,0 0 0,0 0 56,0 0 8,-1 2-64,-4 0 0,-3 1 32,0-1 8,-1 3-40,-2 2 0,0 5 16,-3 4 0,1-2-16,-2-5 0,15-9-15863</inkml:trace>
  <inkml:trace contextRef="#ctx0" brushRef="#br0" timeOffset="58731.54">24882 1475 4728,'0'0'0,"0"0"88,0 0 0,0 0-88,1 4 0,-1-4-24,2 7 0,-2-7 24,4 26 0,2-4 408,1 4 8,-2-2-416,-1 2 0,-1-1 768,0 2 16,-1 1-784,-2 4 0,-2 4 760,-1 2 8,3-3-768,1 2 0,3-3 736,0 0 0,-1-4-736,-1 0 0,-2-6 552,0-1 8,3-4-560,1 0 0,0 0 520,4-1 0,-2-3-520,1-1 0,1-2 440,2 1 0,-2-7-440,0-1 0,1-3 376,-3-4 0,-2-1-376,4 1 0,0-2 312,2-2-8,1-3-304,-3 0 0,3-3 224,-2-3 0,0 3-224,-2 4 0,-4 3 184,-3 5 16,0 2-200,0 2 0,0 1 152,0 2 0,0 6-152,0 3 0,0 11 112,-2 1-8,-1 5-104,0 3 0,-1-2 80,1-2 8,-1 4-88,3 1 0,-1 7 72,1 0 16,1-2-88,1 0 0,1-6 48,2 3 15,-1-4-63,0 2 0,1 2 48,-1 0 0,0-1-48,-1-3 0,4-3 40,-1-4 8,-2-1-48,-3-2 0,-2-2 24,1-3 8,-2-4-32,-2 2 0,0-3 48,-1 0 0,0-2-48,-1 0 0,1-3 40,-1 0 16,-3-3-56,-3-1 0,-1-4 32,-5 0 8,-2-2-40,-3 0 0,-9-2 24,-3 0 16,5-3-40,4 2 0,10-2 0,2 0 0,6-3 0,3-3 0,6 11-12751</inkml:trace>
  <inkml:trace contextRef="#ctx0" brushRef="#br0" timeOffset="57711.32">24533 1685 8136,'0'0'0,"2"5"0,1 0 0,-3 3-64,0 0 8,2 10 56,2 2 0,5 9-128,1 5 8,0 2 120,1 0 0,-1 0 368,0 2 0,1 1-368,-2 1 0,-2-3 808,5 3 8,-4 0-816,-2 0 0,3-3 848,-2 1 8,0-2-856,-3-1 0,-4 4 792,0 1 16,-3-1-808,-1 1 0,-3 0 624,-1-2-8,-3-1-616,-5 0 0,-1-5 480,-5-1 0,-6-1-480,-2 1 0,-10-3 424,-1 3 7,0-2-431,1-1 0,2-2 304,2-1 0,-8-2-304,-3-4 0,47-19-12823</inkml:trace>
  <inkml:trace contextRef="#ctx0" brushRef="#br0" timeOffset="32081.68">18060 1778 3112,'0'0'0,"0"0"0,3-8 0,-3 8 384,3-16 16,-3 16-400,3-18 0,-3 18 992,0-14 8,0 14-1000,3-8 0,-3 8 968,0-8 0,0 8-968,0-8 0,0 8 736,0-1 0,0 1-736,-6-5 0,6 5 440,-5-2 0,5 2-440,-6-3 0,6 3 368,-6 1 0,6-1-368,-16 7 0,16-7 296,-28 14 8,28-14-304,-24 27 0,15-9 264,3 4-8,0 3-256,1-1 0,0 2 288,2 4 0,2 0-288,-1-2 0,4 1 264,1 0 0,-2 2-264,1 3 0,1 2 200,0 4 8,2-3-208,1 2 0,-1 1 200,0-1 0,0-1-200,1 0 0,0-4 224,3-2 0,-6 2-224,2-1 0,1 1 200,-1 0 8,0 0-208,-1-4 0,3-4 160,-3 1 16,1-1-176,-5-1 0,-5-1 128,1-2 16,-4-4-144,5 3 0,-5-3 128,0-1 8,2-1-136,-1-1 0,0-5 112,-1 0 8,-2-3-120,1 0 0,0-2 96,1-1 16,0-3-112,-1-1 0,-1-1 128,1-1-8,-2 0-120,-5-3 0,1-2 135,-3 0 1,3-2-136,-1 0 0,5 0 72,0 0 8,2-1-80,0 2 0,2 2 32,5 0 16,-1 0-48,0 2 0,2 1 0,1-4 8,1 2-8,2 0 0,2 0-40,2 2 0,0-1 40,-1-2 0,-6 6-12599</inkml:trace>
  <inkml:trace contextRef="#ctx0" brushRef="#br0" timeOffset="42120.45">19454 2305 4416,'0'0'0,"0"0"0,0 0 0,0 0 72,0 0 0,0 0-72,0 0 0,0 0 184,0 0 16,0 0-200,0 0 0,0 0 328,0 3 16,0-3-344,2 12 0,-2-12 360,7 24 8,-7-11-368,1 4 0,1 0 256,0 0 8,-1 3-264,2-2 0,-3 1 272,0 1-8,3-1-264,-3-1 0,3-4 248,0-1 0,1-1-248,-1 1 0,0 0 208,1-2 8,-2-1-216,3-2 0,1-3 208,-3 0 8,-1-1-216,-1-4 0,-1 1 184,0 1 8,0-1-192,0 1 0,0-2 152,0 0 0,0 0-152,0 0 0,0 0 144,0 0 8,0-2-152,0 1 0,0-1 128,0 1-8,0-1-120,0-3 0,0-2 128,0-3 0,-1-1-128,-2-3 0,-1-4 112,4 1 8,0 0-120,-1-4 0,-2 1 96,-2 1 16,5 0-112,-2 2 0,2 1 88,2-1 8,-2 1-96,-2 1 0,1 0 72,-2-4 8,2 4-80,-1 0 0,1-3 56,-1 2 8,2-1-64,2 2 0,-1 4 48,2-4 0,0 2-48,-2 0 0,1 1 48,-2 2 8,2-1-56,1 1 0,-3-5 32,0 2 16,0 1-48,0 1 0,3 4 32,-3 1 8,0 1-40,0-2 0,0 1 24,1-1 16,1 0-40,0 2 0,-1-1 16,2-3 8,0 3-24,-1 4 0,0-1 16,2 2 16,-4-2-32,0 2 0,3-3 16,-1 1 0,-2 1-16,0 2 0,1 0 16,1-3 16,-2 1-32,0 1 0,4 0 32,-4 1 8,1-3-40,1 3 0,-2-3 40,2 2 8,-1 0-48,2-1 0,-2 2 64,1-3 0,-1 3-64,1-2 0,1 0 80,-3 2 0,3 0-80,0 0 0,0 0 96,0 0 8,1 0-104,-1 0 0,3 0 88,-1 2 8,2 0-96,0 1 0,-2-3 112,-1 0-8,2 0-104,-1 0 0,1 0 96,1 0 8,-1 0-104,2 0 0,4 0 104,0 0 16,0 0-120,-3 3 0,2 1 96,-3-4 16,-1 3-112,2-3 0,-3 0 88,0 0 8,-1 0-96,1 0 0,2 0 120,2 2 8,0 3-128,2-5 0,-1 0 144,4 2-8,-3 0-136,2-1 0,-2 0 168,1-1 0,1 0-168,-1 0 0,-2-1 192,1 0-8,0-1-184,-3 0 0,3 2 184,-5 0-8,2 0-176,0 0 0,1 0 144,2 0 8,-1 0-152,-1 0 0,-2 0 144,1-3 8,-1 1-152,0 1 0,0 0 128,1 1-8,0-3-120,2 3 0,1-3 112,0 1 8,0 0-120,-1 2 0,2-3 96,1 1-1,-2 0-95,-4 1 0,-2 1 88,1 0 8,1 0-96,2 0 0,1 0 80,-1-1 8,4 1-88,0 0 0,-2 0 64,1-3 8,1 3-72,0 0 0,-3 0 64,-2 0 8,-1 0-72,3-1 0,-2 0 48,3-1 8,0 2-56,-1-2 0,-1-1 56,2 1 8,0 0-64,-1-2 0,0 2 40,1 1 16,0 0-56,1 0 0,-1 1 40,2-3 0,1 3-40,1-2 0,0 1 40,-2 1 0,2-3-40,2 2 0,-2 1 40,3 0-8,-4-2-32,3 2 0,-2 2 40,-1-1 0,-2-1-40,1-1 0,0-1 56,2 1 0,-1 0-56,-4-1 0,0 2 64,-3 0 0,0 0-64,1-3 0,-1 3 56,-2 0 8,1 0-64,3-2 0,0-1 64,3 2 8,-1-2-72,-1 2 0,2 0 64,1 1 8,-3 0-72,-1-2 0,-2 2 64,0 0 8,-6 0-72,1 0 0,3 0 72,-1 0 0,3 2-72,2-1 0,0-1 72,-1 0 0,2 0-72,-1 0 0,-1 1 48,2 2 16,0-3-64,1 0 0,-1 0 56,0 0 8,2-3-64,-2 2 0,0 1 64,0-1 0,1-1-64,0 2 0,-2-2 56,0 0 8,-1 1-64,3-1 0,-5 1 56,1 0 0,-1 1-56,1-3 0,0 2 48,-2-1 8,-1 1-56,2 0 0,0 0 40,1 1-8,-2 0-32,0 0 0,-2 0 40,2-4 0,-3 4-40,0 0 0,1 0 32,-1 0 0,-1 0-32,-1 0 0,1 0 24,0 0 8,1 0-32,0 0 0,-1 0 24,1 0 8,3 0-32,-2 0 0,1 0 16,2 0 8,-1 0-24,1 0 0,0 4 8,0-4 16,-3 1-24,1 0 0,0 0 8,0-1 0,-1 0-8,-1 0 0,0 0 8,1 2 8,-1-1-16,0 2 0,0-3 8,0 1 16,-1 0-24,-1 1 0,1-1 8,1 1 8,-3 0-16,3-2 0,-2 2 8,1-1 8,-1 0-16,3 2 0,-4-3 0,1 2 8,3 2-8,-1-1 0,1 0 0,-1 1 8,0 2-8,-1-2 0,0 1 0,-1 0 0,2 4 0,-2-2 0,2 0 0,0 0 0,-2-2 0,1 0 0,0 1 0,-1-1 0,2 3 0,-3 0 0,3-1 0,-2 2 0,-1-7 0,0 2 0,0 1 0,2-3 0,-2 1 0,2-1 0,-2 2 0,0-1 0,0-2 0,0 1 0,0-1 0,0 1 16,0-2-16,0 2 0,0-1 0,0 0 8,0 1-8,0-2 0,0 0 0,0 0 8,0 0-8,0 0 0,0 0 0,0 0 0,0 0 0,0 0 0,0 0-8,0 0 8,0 0 0,0 0 0,0 0-14999</inkml:trace>
  <inkml:trace contextRef="#ctx0" brushRef="#br1" timeOffset="85473.23">18249 3109 1296,'0'0'0,"0"0"0,3 4 0,-3-4 104,5 10 0,-5-10-104,8 8 0,-8-8 344,10 9-8,-10-9-336,11 8 0,-11-8 448,5 2 8,-5-2-456,7 8 0,-7-8 424,15 10 8,-15-10-432,22 7 0,-22-7 320,28 8-8,-10-3-312,0-3 0,5 2 320,3-3 16,-1 1-336,6-4 0,0-1 304,4-1 0,1-4-304,0 0 0,2-4 200,4-5 8,0 3-208,5 1 0,6 2 192,5-1 16,0 1-208,-3 2 0,4 0 176,-3-2 8,0 5-184,3-1 0,2 3 200,5 0 0,-4 0-200,-7 2 0,1-1 208,-3 2 8,-1 1-216,-2 0 0,0 3 192,-2 0 0,-3 3-192,-3-1 0,-6 0 184,0-1-8,-2 1-176,-5 2 0,-4 0 144,-2-1 8,-2 1-152,-3 1 0,-2 1 144,-3 0 0,-4 1-144,0-1 0,-5 0 152,0 0 16,-2-1-168,-1-1 0,1-1 152,-2-2 8,2 0-160,1-1 0,-3 1 152,0 0 0,1 1-152,1-3 0,-1 0 152,1 0 0,1-1-152,2 1 0,4-2 128,0 0 8,6-2-136,5-3 0,3-1 120,5-3 16,1-1-136,-4-1 0,0 2 120,-5 0-8,7 2-112,1-3 0,5 4 112,-1-3-8,2 2-104,3 3 0,-1 0 96,0 1 0,2-1-96,0 2 0,3-2 88,0 0 0,0 1-88,6 2 0,3 0 80,6-2 16,1 1-96,-2 0 0,2 2 80,-2 0 0,1 0-80,3 2 0,6 2 64,1-1 8,0 0-72,1 0 0,1-1 64,-1 0-8,-3 1-56,4 1 0,1 1 56,2 1 0,-2 1-56,5-1 0,0 0 40,-1 1 8,1 0-48,0-1 0,0-1 48,-2-1-8,0 0-40,0 1 0,1-1 40,-2-1 0,1 2-40,-3 1 0,2 1 40,0-2-8,-6-1-32,3-4 0,-2 0 40,-3-4-8,-4 0-32,2 1 0,-4-2 32,-1 1 0,-4 0-32,-2-2 0,-6-2 40,-2 1-8,-7-3-32,-1 0 0,-5 1 32,-2 0 0,-7 1-32,-7 0 0,-7-1 16,-7 1 16,-7-2-32,-7 5 0,-9 1 0,-4 0 0,-2 2 0,-1-3 0,31 5-9824</inkml:trace>
  <inkml:trace contextRef="#ctx0" brushRef="#br0" timeOffset="-83223.43">12819 836 8240,'0'0'0,"-1"0"0,-1 2 0,0 1 448,1-3 0,1 2-448,-6-1 0,1 4 992,-2 2 16,0 5-1008,-5 0 0,4 3 752,0 0 8,-1 2-760,0-4 0,1-2 528,2 0 8,-1-2-536,2 2 0,2-6 440,0 1 0,0-3-440,0 2 0,0 1 360,0-1 8,1-1-368,0 0 0,1 1 304,-1-2 0,2 1-304,2-2 0,-1 2 288,3-1 7,2-3-295,3 2 0,2-2 264,3-2-8,3 2-256,-1-3 0,-2-1 216,2-2 8,-3 3-224,-2-2 0,-1 1 200,2 1 0,-5 2-200,1-2 0,0 1 72,-2-2 8,3 1-80,3-4 0,-2 5 0,7-5 0,-3 2 0,-4 1 0,-10 4-13519</inkml:trace>
  <inkml:trace contextRef="#ctx0" brushRef="#br0" timeOffset="-82939.92">12891 925 9536,'0'0'0,"-1"2"0,-1 0 0,-1 3-8,3-1 0,-6 1 8,1 1 0,-1 2-200,1-1 8,0 2 192,1 2 0,-3-2 40,0-1 8,2 1-48,-5 2 0,1 2 360,-2 1 8,3-1-368,2-3 0,0 4 600,1-1 0,1-1-600,4-5 0,0-2 472,3 1 0,-2-2-472,1-1 0,0-2 344,-1 0-8,2 0-336,0-1 0,-3 0-9584</inkml:trace>
  <inkml:trace contextRef="#ctx0" brushRef="#br0" timeOffset="-83238.94">12779 875 7024,'0'0'0,"1"-5"0,1 3 0,1-3-32,3-2-8,0 0 40,-1 2 0,-5 5-5224</inkml:trace>
  <inkml:trace contextRef="#ctx0" brushRef="#br0" timeOffset="-82717.29">13129 863 10448,'0'0'0,"0"0"0,0 0 0,0 0 32,0 0 8,0 2-40,-5 1 0,2 4 80,2 1 8,-4 6-88,-4 1 0,-1 2 360,-2 1 8,-1 1-368,1-1 0,0-2 456,-1 0 0,0-3-456,2 2 0,1-2 488,2-2 8,1 3-496,3-1 0,4 0 392,3-3 0,-3-3-392,1 0 0,2-4 296,-1-3 16,0-3-312,3 0 0,4-1 152,0-2 0,3-3-152,3 0 0,2-4 8,1 0 8,-2 0-16,0-1 0,-16 14-11280</inkml:trace>
  <inkml:trace contextRef="#ctx0" brushRef="#br0" timeOffset="-82293.92">12981 838 9744,'0'0'0,"3"-2"0,-3 2 0,0 0-8,0 0 8,6-2 0,4-3 0,8 0 0,9-1 0,-1-3 0,3 1 0,5-3 360,4-1 8,4 2-368,-1-5 0,1 2 800,3 1 0,-2 2-800,0 0 0,-2 3 1048,-1 2 8,-5 2-1056,-5 0 0,-8-3 848,-3 2 8,-4 4-856,-5 3 0,-4 0 512,-3 4 7,-3-4-519,0 0 0,0-3-12687</inkml:trace>
  <inkml:trace contextRef="#ctx0" brushRef="#br0" timeOffset="-82528.63">13264 870 8936,'0'0'0,"0"2"0,0 1 0,0-3 40,0 0-8,0 2-32,0-1 0,-1 2 64,-2 1 0,-6 4-64,0 5 0,-3 4 232,-4 0 8,5 2-240,-2-1 0,2-2 288,-1-2 0,4 0-288,2-1 0,3 1 352,-1-1 8,3-1-360,-2 0 0,3-3 336,3-1 16,-2-2-352,1-2 0,0-2 304,1 1 8,-3-3-312,1 0 0,1 0 192,-2-3 16,0 2-208,2-2 0,-1 1 64,4-3 0,-5-1-64,1-5 0,-1 11-9552</inkml:trace>
  <inkml:trace contextRef="#ctx0" brushRef="#br0" timeOffset="-68758.71">14278 668 1296,'0'0'0,"0"0"0,0 0 0,0 0 152,0 0 0,0 0-152,0 0 0,0 0 416,0 0 8,0 0-424,0 0 0,0 0 880,0 0 8,0 0-888,0 0 0,0 0 800,-7 4 8,7-4-808,-15 19 0,15-19 680,-16 25 8,10-10-688,2-1 0,2-1 592,0 1 16,2-1-608,2-4 0,0-3 472,2-1 8,-1-1-480,0-3 0,-1 2 384,4-1 8,-3-2-392,5 0 0,4 0 344,0-2-8,2-2-336,0-3 0,2-1 376,2-7-8,-1 1-368,-4 1 0,-2 1 448,0 3 8,-3 0-456,-5 0 0,0 0 448,-1 4 0,-2-1-448,0 4 0,0-5 360,0 2 0,0 0-360,0 1 0,0 2 296,0-3 8,-2 1-304,-1 0 0,0-1 264,-5 2 0,0-1-264,4 1 0,-3 3 200,-1 3 0,0-2-200,1 2 0,-3 0 128,1 4 16,4-2-144,0 1 0,2-2 40,0 1 8,3 2-48,-3-4 0,1 3-16,1-3 8,1 0 8,0 0 0,0-3-11944</inkml:trace>
  <inkml:trace contextRef="#ctx0" brushRef="#br0" timeOffset="-68364.95">14469 492 7632,'0'0'0,"0"-3"0,0-1 0,0 1-8,2-2 0,-2-4 8,0 6 0,1-1-88,-1 2 0,0 1 88,0 1 0,0-3 168,0 3 16,0 3-184,0-3 0,0 1 712,0 1 8,0 5-720,-1 4 0,-3 12 832,3 2 16,-2 1-848,0-5 0,2-1 808,-1-4 0,1 1-808,1-1 0,1 0 592,2-1 8,3 2-600,-5-4 0,3 1 416,3-1-8,-4-1-408,0 0 0,-1-2 272,1 0 8,0 0-280,2-4 0,-2-1 200,4-1-8,-2-2-192,-1 1 0,2 1 64,0-3 0,-3 1-64,-2-1 0,-1-1-11712</inkml:trace>
  <inkml:trace contextRef="#ctx0" brushRef="#br0" timeOffset="-67829.03">14699 726 7632,'0'0'0,"0"-2"0,2 2 0,2-5-8,2 2 0,0-4 8,6-3 0,5-5-8,-2 1 8,-2 3 0,0-4 0,-1 1 224,-4-1 8,-1 3-232,-1-5 0,-3 2 568,-2 2 8,-1-1-576,0-1 0,0 1 816,-1 1 8,-4-4-824,0 4 0,-1-1 768,2-2 0,-3 4-768,1 2 0,1 4 584,0 3 8,2 1-592,-1 1 0,2 1 448,-3-3 0,4 3-448,-3 3 0,1 1 368,-4 2 0,-1 4-368,-1 4 0,-1 3 280,0 5 0,1-1-280,3 4 0,3-1 240,-3 1 16,3-1-256,2-2 0,-1 0 183,2-1 9,-4 0-192,3 2 0,-1 2 152,2-3 0,2-2-152,-1-2 0,3-3 128,-2-5-8,1-1-120,1-1 0,-1-3 112,0-2-8,0-3-104,0 1 0,3 0 80,-4-1 16,0 0-96,4-1 0,2 0 56,2-2 8,2-2-64,2-2 0,1-1 64,4 0 0,-4-1-64,1 0 0,-8-1 64,-1 3 0,1 1-64,-4 2 0,0 1 32,-2 3 16,-1-4-48,2 1 0,-1 1 32,0-1 8,0 2-40,-1 1 0,1 0 24,1-1 8,-3 0-32,0 1 0,0-3 16,0 3 8,0 3-24,0-3 0,0 1 32,-3-1-8,-4 1-24,-2 3 0,-6 5 24,0 1 16,-2 0-40,4-1 0,5-3 24,1 0 16,2 0-40,2-3 0,0 1 24,2-4 0,-1 0-24,2 2 0,0-1 24,0 2 0,0-3-24,0 3 0,2-1 16,-1 2 16,2-2-32,0 1 0,2-1 16,2 2 0,1 1-16,-1-1 0,4-1 8,1-1 0,-4-2-8,2 2 0,-2 0 8,0-1 8,1 1-16,0-2 0,-1 0 0,-1 0 8,2 0-8,-6 0 0,5 2 0,-2 1 0,0 1 0,-4-4 0,-2 0-13951</inkml:trace>
  <inkml:trace contextRef="#ctx0" brushRef="#br0" timeOffset="-66706.41">15178 859 6728,'0'0'0,"0"0"0,0 0 0,0 0 40,0 0-8,0 0-32,0 0 0,-1 0 216,-3 4 0,1-1-216,-5 2 0,-1 3 440,-1 1 0,-5 3-440,2 1 0,0 0 440,-2-3 8,-1 1-448,1 0 0,2-5 480,3 1 0,2 0-480,1-2 0,4-1 376,1 1 0,2-3-376,-3 1 0,2 1 264,-1-4-8,-1 1-256,2 0 0,-1 0 96,2 2-8,0-3-88,0 0 0,0 0-8568</inkml:trace>
  <inkml:trace contextRef="#ctx0" brushRef="#br0" timeOffset="-66469.66">15031 837 7832,'0'0'0,"0"0"0,0 0 0,0 0 40,0 0 0,2 0-40,2 0 0,-1 2 128,-2 3 8,4-1-136,3 2 0,2 3 256,1-3 8,1 4-264,-1 2 0,-6-1 424,4 4-8,-2-4-416,2-2 0,-1-1 472,0-1 0,-2-1-472,-1-3 0,1 3 376,0-4 16,2 2-392,3 1 0,-6 0 192,3-3 16,2-2-208,1 2 0,-11-2-8744</inkml:trace>
  <inkml:trace contextRef="#ctx0" brushRef="#br0" timeOffset="-66266.28">15415 787 8640,'0'0'0,"0"2"0,0 0 0,0-2 40,0 3 0,0-3-40,0 1 0,0 2 136,0 0 0,0 2-136,1 2 0,2-1 296,4 4 8,-1 0-304,0-4 0,3-1 384,-2-1 16,3-1-400,-5-1 0,2 0 512,-4-2 0,3 0-512,-2-2 0,0 2 488,2-2 8,-1-1-496,1-1 0,2-2 416,0-2-8,-5 0-408,0-1 0,-1 3 480,1-1 0,-3 1-480,0 0 0,0-3 424,-5 3 0,2-1-424,0 3 0,-2 1 328,-3-1 16,2 1-344,1 1 0,-1 1 368,-2-1-1,-1 2-367,1 2 0,-3 1 304,3-1 16,0 3-320,2 1 0,0 2 264,0 2 16,3 1-280,2-2 0,-2-3 96,2 0 8,1 1-104,1-1 0,3 1 8,1-4 8,2-1-16,-1 0 0,-6-2-13367</inkml:trace>
  <inkml:trace contextRef="#ctx0" brushRef="#br0" timeOffset="-65934.53">15640 540 9344,'0'0'0,"-3"-5"0,3-1 0,-3-3-24,2-3 16,1 2 8,0 1 0,0 2-176,0 3 8,0 3 168,0-2 0,0 3 264,0 0 8,0 0-272,0 4 0,0 0 840,-7 3 8,2 6-848,-1 4 0,1 4 888,-2 7 8,3-3-896,1-3 0,3 0 880,3-2 8,-2-1-888,1-1 0,-1-1 624,1 0-8,3 0-616,-2-1 0,5 1 479,-3-1 1,2-1-480,0-3 0,2-1 384,-1-2 16,-1 0-400,0-3 0,-4-1 288,-1-2 0,1-1-288,2 0 0,1 1 128,2-1 8,0-2-136,-5-2 0,-3 2-13927</inkml:trace>
  <inkml:trace contextRef="#ctx0" brushRef="#br0" timeOffset="17740.84">24390 81 3408,'0'0'0,"-2"-2"0,1 1 0,1 1-2560</inkml:trace>
  <inkml:trace contextRef="#ctx0" brushRef="#br0" timeOffset="17787.8">24435 132 5624,'0'0'0,"5"6"0,2 8 0,4 3 88,4 8 8,0 2-96,0 0 0,1 1 464,2-1 8,-7 3-472,3 0 0,-4 1 888,-3 1 8,0 1-896,-1 3 0,-1 3 832,-2-4 8,-1 2-840,-2-3 0,0-2 704,0-3-8,-4 4-696,-2 1 0,-5 3 608,1 2 0,-8-3-608,2-2 0,-9-5 472,0-3 16,-3-1-488,3 0 0,-2-2 424,-1-2 0,0 2-424,0-1 0,4 0 248,2 2 16,-1-1-264,5-8 0,2-6 168,4 1 0,2-7-168,6 2 0,2-3 48,4-2 8,-1-2-56,0 0 0,-1 2-11696</inkml:trace>
  <inkml:trace contextRef="#ctx0" brushRef="#br0" timeOffset="9453.73">22122 458 4120,'0'0'0,"0"0"0,0 0 0,0 0 152,0 0 0,0 0-152,-1 0 0,1 0 440,-7 10 0,7-10-440,-8 21 0,-3-2 560,2 2 8,-1 3-568,0-1 0,0 4 520,0 0 8,1 2-528,-2-2 0,1 5 296,2 1 16,0 1-312,3-4 0,-1 3 288,1-1 8,2-1-296,0-4 0,3-1 272,3-3 8,0-3-280,2-1 0,1-3 272,4 0 8,-3-6-280,1 2 0,0 1 304,1-3 8,-2 0-312,2-3 0,-1-4 296,0-1 8,-2 0-304,-3 0 0,0-1 224,-1-1 8,2 0-232,0 0 0,-3 0 176,-1 0 0,0-1-176,2-1 0,-2 2-8856</inkml:trace>
  <inkml:trace contextRef="#ctx0" brushRef="#br0" timeOffset="12518.74">22231 941 2208,'0'0'0,"2"0"0,-2 2 0,0 2 32,3-1 16,0-1-48,1 0 0,-1 2 112,2-2 16,1-1-128,1 1 0,0-1 376,-1-1 0,1 0-376,5-1 0,0-1 560,2 1-8,0-5-552,-2 0 0,1-4 704,0 0-8,-2-1-696,-2-3 0,0 4 720,-2 1 8,-1 1-728,2-2 0,-5-2 608,1-1 8,-3 1-616,2 2 0,-3 4 552,-3-2 16,0 3-568,1-1 0,2-3 432,0 2 0,0 0-432,-5 1 0,-1-1 328,-2 4 16,1-1-344,3 0 0,-2 2 256,0 0 8,4 2-264,-4 0 0,-1 0 192,-2 2 0,1 3-192,2 0 0,0 3 104,-2 0 0,2-1-104,1 0 0,2-1 24,1-3 16,1 1-40,1-1 0,1 1 0,3 0 0,-1 0 0,0-2 0,0 2-8,3 2 8,-1-3 0,1 1 0,0 0-40,1 1 8,0-2 32,0 1 0,-1 0-80,-1-2 0,3 3 80,-1 0 0,-2-1-128,0 3 8,1-4 120,-2 1 0,0 0-144,-3-2 16,1 1 128,0 1 0,0 1-128,-1 2 0,2 0 128,-3-1 0,3 2-96,-1-2-8,-1 1 104,1-3 0,-1 1-56,1-2-8,0 2 64,0-3 0,-1-1-40,1 1 8,-1-1 32,3 2 0,1-3-32,1 0 16,1 0 16,1 0 0,-8 0-8136</inkml:trace>
  <inkml:trace contextRef="#ctx0" brushRef="#br0" timeOffset="12409.24">22248 856 1704,'0'0'0,"-2"1"0,-1 1 0,3-2-1288</inkml:trace>
  <inkml:trace contextRef="#ctx0" brushRef="#br0" timeOffset="15348.42">22724 701 5224,'0'0'0,"0"-2"0,0 2 0,0 0 144,0 0 0,0 0-144,0 0 0,0 0 304,0 0 8,0 0-312,0 0 0,0 0 440,0 0 8,0 0-448,0 0 0,-1 0 416,-4 5 0,1 2-416,-1 6 0,2 8 336,-1 2-8,1 0-328,2 1 0,-2-3 312,1 2 0,2-2-312,2 1 0,1-2 296,0-1 8,0 0-304,0-1 0,1-4 288,-1-3 8,1 0-296,-1-3 0,0-3 264,-1 0 0,-1-2-264,1 1 0,-1-1 248,2-1 0,-1 0-248,0-1 0,0 1 248,1 1 16,-2-3-264,1 0 0,1 0 240,0 0 8,0-3-248,0 0 0,0 1 248,1-3 8,-1-2-256,2-2 0,-1-4 232,2-2-8,-3 0-224,-2-2 0,2-3 216,-2 3-8,-1-2-208,0-4 0,0 2 192,-1-3 8,-3 0-200,1 0 0,1-2 176,2 1 8,0 3-184,-2-3 0,-1 2 120,0 0 16,-1 3-136,1-2 0,-2 0 128,-1 0 0,0 1-128,6 1 0,-3 2 96,1 0 0,-1 2-96,2 1 0,1-1 80,1-1 16,-1 5-96,0 3 0,2-1 56,-1 4 16,-1-1-72,0 1 0,0 3 56,0-1 0,2-2-56,1 2 0,-3 0 56,3-3-8,0 2-48,0 1 0,0-3 48,1 1 0,-1 2-48,2-1 0,-1 1 24,2 1 8,-2 2-32,3-2 0,-2 1 32,1-1 0,0 0-32,0 2 0,1-2 24,1 0 0,0 1-24,1 2 0,0-3 16,-2 2 0,2 1-16,-1 0 0,0 0 8,1 0 8,0 0-16,1-2 0,2 2 8,1 0 0,1 0-8,3 0 0,1 0 0,3 0 8,1 0-8,3 2 0,2 2 0,0-3 8,2 0-8,3-1 0,1 0 8,2 0 0,0-1-8,-1 0 0,0-2 0,0 0 8,4 2-8,-1-2 0,5 0 16,2 3-8,-2 0-8,3-4 0,1-1 8,1 1 8,-3-3-16,-2 2 0,-3-2 24,-4 0 8,-1 1-32,2 2 0,0 1 32,1 1 8,-4 2-40,-5-4 0,-3 3 40,-1 1 8,-5 0-48,-3-2 0,-1 0 64,-3-1-1,-2 0-63,-3 3 0,-3-3 72,0 3 8,-3 0-80,2 0 0,2 0 80,-2 0 0,-2-4-80,2 4 0,-2 0 88,-1 0 16,0 0-104,0 0 0,0 4 104,0-1 0,0 3-104,-1 5 0,-6 6 104,-2 1 0,2 2-104,2-2 0,1 0 112,-1-4 0,2 2-112,1-1 0,-3 4 120,-1-3 8,0 3-128,3 1 0,0 3 144,3 0 0,3-2-144,-2-1 0,1-4 144,0-2 8,-1-1-152,2-2 0,0-2 144,-2-2 8,1-2-152,-1-2 0,-1-3 120,0 1 16,0 1-136,0-2 0,0 4 128,0-4 8,0 3-136,0-3 0,0 0 112,0 2 8,0-2-120,0-2 0,-1 2 96,-2 0 16,-3-3-112,0 3 0,-1-4 80,0 1 0,2-2-80,-1 0 0,0 2 8,-1-1 0,-2-1-8,-3 2 0,12 3-14919</inkml:trace>
  <inkml:trace contextRef="#ctx0" brushRef="#br0" timeOffset="16755.82">23243 1032 9944,'0'0'0,"3"0"0,2-4 0,1 2 80,3-2 0,5-4-80,1-3 0,6 0 192,0-5 0,-1-2-192,-2-4 0,-2 3 248,1-5-8,-1 2-240,3 1 0,-1-4 400,2 0 8,0 1-408,0 1 0,0 6 512,-2-1 0,-2 4-512,-1 3 0,-2 2 496,-1-1-8,-3 6-488,-3-1 0,-4 3 360,-4 2 0,0 0-360,2 0 0,0 0 160,0 0 16,0 0-176,0 2 0,0 1 48,2 3 16,-2-2-64,-2 2 0,2-6-11232</inkml:trace>
  <inkml:trace contextRef="#ctx0" brushRef="#br0" timeOffset="16505.44">23260 684 10544,'0'0'0,"0"0"0,0 0 0,0 0 80,0 0 8,0-3-88,0 1 0,0 1 312,0 0-8,0 0-304,0-1 0,0 2 904,0-2 16,0 0-920,0 2 0,0-2 688,0 2 0,0-3-688,0 3 0,0-2 616,0 1-8,0-1-608,0 1 0,0 1 504,0 0 7,0 0-511,0 0 0,0 0 368,0 0 0,0 0-368,0 1 0,0 4 112,0-2 8,0 3-120,0 1 0,0-7-13303</inkml:trace>
  <inkml:trace contextRef="#ctx0" brushRef="#br0" timeOffset="17005.88">23646 952 10752,'0'0'0,"0"0"0,0 0 0,0 0 8,0 0 8,0 0-16,0 0 0,0 0 16,0-2 8,0 2-24,0-2 0,0 1 616,0-1 8,2 0-624,0 0 0,-2-1 744,0 1 8,1 0-752,1 0 0,-1-1 656,1 0 8,0 3-664,2-2 0,-4 0 512,3 0 8,0 1-520,2 1 0,2-2 200,5-2 8,0 1-208,4 0 0,-16 3-12240</inkml:trace>
  <inkml:trace contextRef="#ctx0" brushRef="#br0" timeOffset="17756.56">24389 61 3408,'0'0'0,"0"2"0,0 1 0,0-3-2560</inkml:trace>
  <inkml:trace contextRef="#ctx0" brushRef="#br0" timeOffset="183453.63">3627 1226 6824,'0'0'0,"1"-2"0,-1 2 0,0-2 24,3 0-8,-3 0-16,0 1 0,0-2 0,3 0 0,-3 1 0,0 2 0,0-2 264,0 1-8,0 1-256,0 1 0,0 1 416,0 3 0,0-2-416,0 6 0,0 5 440,0 4 0,3 0-440,0-3 0,3-1 416,3-2 0,0 1-416,2-4 0,2 0 376,4-2 8,-2-1-384,-2-2 0,1-1 304,1 1 8,0-4-312,0 0 0,1-6 272,-2 1 8,-1-1-280,-1-3 0,-2-4 224,2 1 0,0-2-224,-2 0 0,-1 1 200,-2 0-8,-1 0-192,-1-1 0,-5 1 200,0 0 0,0 1-200,-5-1 0,-1 4 192,1-5 8,-6 4-200,1 2 0,-2-2 184,0-2 0,-3 7-184,-1-2 0,1 7 192,-1-3 0,1 3-192,1 3 0,-1-1 184,3 4-8,3 4-176,2 3 0,1 0 144,0 2 8,6 1-152,6-3 0,5 3 56,0 0 8,4-2-64,-3-5 0,-12-9-11264</inkml:trace>
  <inkml:trace contextRef="#ctx0" brushRef="#br0" timeOffset="185032.02">4624 1309 5224,'0'0'0,"1"-2"0,1 2 0,2-2 120,-2 2 8,6-5-128,4 1 0,3-3 136,5-2 8,-2-3-144,-4 0 0,4 0 680,-7-2 16,3-2-696,-2-3 0,1 1 680,-2-1 8,0 1-688,4 0 0,-2 0 568,0 0 0,-4 0-568,-3 2 0,0-1 520,-3 0 8,-3 4-528,0 1 0,0 2 416,-7 1-8,2 1-408,-4 1 0,3 1 328,-1 1 0,-4 1-328,3 1 0,-1 1 248,1 1 8,2-2-256,-2 1 0,5 2 208,-3 2 8,3 1-216,-1 0 0,-5 2 176,4 2 16,-1 6-192,3 2 0,-5 8 144,2 2 8,0 3-152,3-2 0,-4 0 104,3-5 16,0 4-120,1-5 0,2 0 80,-1-1 8,0-3-88,2-2 0,0-4 64,2-1 0,-2 0-64,0-1 0,0-4 40,0-1 16,0-1-56,2 1 0,-2 1 40,0 1 0,0 1-40,1-4 0,-1 1 40,0-1 0,3 1-40,-3 1 0,4-3 40,-4 0-8,1 0-32,0 1 0,1-2 40,2-2 0,-4 1-40,3-1 0,3-1 40,0 0-8,2 0-32,-2-4 0,5 0 40,-2-2 0,-1 0-40,1 2 0,1 2 40,-5 0-8,1-1-32,3-1 0,1 3 40,2-3-8,-2-1-32,4 1 0,-2 0 40,-1-1-8,0 3-32,0 3 0,-3 0 32,-4 1 0,-3-2-32,2 2 0,1 1 32,-2-2 0,0 0-32,0 2 0,-1 0 40,2 0-8,-3 0-32,4 0 0,-4 0 48,0 0-8,0 2-40,0 0 0,0 1 40,0-1 0,0 2-40,-7-1 0,2 4 48,-2 1 0,4 0-48,-1-1 0,-4 0 40,-1-2 16,3 0-56,-1-1 0,7 1 32,-5-3 16,5 1-48,-3-1 0,3-2 48,-3 2-8,1 0-40,0 2 0,1-2 48,1-1 8,0 2-56,0 0 0,0-1 48,1 2 8,3 2-56,-1 0 0,5-2 56,-5 1 8,4-1-64,-2 0 0,2 0 48,1 0 16,-4 0-64,4 1 0,-4-2 96,2 1-8,2 0-88,0-1 0,-2-1 111,0 1 17,-3 0-128,-3-3 0,2 1 96,0 2 8,1-3-104,-3 1 0,4 1 80,-4-2 0,2 4-80,0-4 0,-1 0 32,2 0 8,-3 0-40,3-4 0,-3 4-12807</inkml:trace>
  <inkml:trace contextRef="#ctx0" brushRef="#br0" timeOffset="186313.6">5193 1220 5120,'0'0'0,"0"0"0,0 0 0,0 0 120,0 0 8,0 0-128,0 0 0,0 0 248,0 0 16,0 0-264,0 0 0,0 0 416,0 0 16,0 0-432,-4 2 0,-1 6 376,-1 1 16,1 1-392,2 4 0,-5 1 392,3 0 8,2-1-400,3-3 0,0 1 416,0-5 0,3-1-416,-3 1 0,1-2 392,3-1 0,-1-1-392,2 0 0,-2-2 328,2 1-8,-2-2-320,5 0 0,-2 0 304,6-3 8,1-1-312,2-2 0,0-1 240,2-2 8,0-4-248,-1 1 0,-8 1 224,1-1 8,-1 2-232,1 2 0,-4 3 232,1 0-8,-1-1-224,-5 1 0,1 1 216,1-2-8,-2-1-208,0-1 0,-2 1 200,1-2 0,-7 2-200,3 1 0,-4 1 176,1 1 8,-1 1-184,1 1 0,-3 1 160,3-1 8,0 1-168,0 1 0,5 1 136,-4 2 8,2-1-144,2 1 0,-5-1 120,4 3 0,1 1-120,-1-1 0,0 2 112,0-1-8,1 4-104,1-1 0,1 2 56,1 2 8,1 2-64,1-4 0,1 0 32,5-2 8,-4 0-40,-1 1 0,4-1 24,1 0 8,0 0-32,1-2 0,5-1 8,2 2 8,-2-2-16,0 1 0,0 0 8,2 3 0,-2-7-8,1 0 0,-2 0 0,-3-3 0,2-3 0,0 2 0,-12 1-11336</inkml:trace>
  <inkml:trace contextRef="#ctx0" brushRef="#br0" timeOffset="187219.67">5419 642 4008,'0'0'0,"-4"0"0,0 0 0,3 0 232,-1-2 0,2 2-232,-4 0 0,3 0 472,-1 0 0,1 0-472,1 0 0,-5-2 512,5 2 0,-3 0-512,3-2 0,-1 2 520,-1 0 16,0 0-536,2 0 0,0 0 464,0 0 8,0 0-472,0 0 0,0 0 392,2 0 0,0 0-392,-1 0 0,-1 0 376,3 0 0,2 2-376,-1 2 0,7 1 360,8 1 8,-3-2-368,2-1 0,-1-1 384,-3-2 16,1 2-400,1-1 0,-3-1 376,-1 0 0,-3 0-376,-2 0 0,2 0 312,-7 0 8,-1 1-320,3 2 0,-1 1 304,0 0 0,0-1-304,3-3 0,-3 3 272,0 1-8,-3-4-264,3 1 0,0 0 160,-3 0 8,3 1-168,-3 2 0,4-3 56,-1 2 8,2 0-64,-5-1 0,0-2-10848</inkml:trace>
  <inkml:trace contextRef="#ctx0" brushRef="#br0" timeOffset="188032.57">5643 1163 2400,'0'0'0,"0"0"0,-3 0 0,0 0 88,-1 0 16,3 0-104,-1 0 0,1 0 128,1 0 0,-5 0-128,5 0 0,-3 0 440,-1 0 8,4 0-448,-3 0 0,3 0 872,-3-2 0,0 2-872,3 0 0,-3 0 712,3 0-8,-3 0-704,3 0 0,3 0 528,-3 2 0,3 1-528,6 4 0,3 0 480,2-1 8,4 1-488,-2-1 0,6 1 440,0 1 8,0-4-448,-3 2 0,-4 0 392,-3-2 16,-1 2-408,1 2 0,-1-2 472,-5 0 8,0 1-480,-3 0 0,-1 2 480,1-1 16,0 0-496,-3 0 0,-3-1 456,0 0 16,-2 0-472,-7 2 0,1 4 392,-5-1 8,-1 0-400,2-1 0,3 0 320,-4-1 0,1-4-320,4 1 0,0 0 224,-2-2 16,1-1-240,5-2 0,1 1 168,2-3 8,2 1-176,2 1 0,-3-2 96,3 0-8,-3 0-88,3 0 0,0 0 32,0 0 8,3 0-40,2-2 0,-5 2-11976</inkml:trace>
  <inkml:trace contextRef="#ctx0" brushRef="#br0" timeOffset="188501.96">6129 1315 7328,'0'0'0,"0"0"0,-3 0 0,-3 0 24,0 0-8,3 0-16,3 0 0,0 0 40,3 0 16,6-1-56,5-1 0,10-3 384,-1-2 8,4-1-392,-5-1 0,6-1 736,-3 0 8,2-3-744,-4 2 0,-1-1 976,-1-1 16,-3-1-992,-5 3 0,1-2 712,0 2 16,0 2-728,-3-2 0,-2 1 584,1 0 8,-6 3-592,3 3 0,-7 1 440,0 1 0,1 2-440,-1-2 0,0 2 368,0 0 0,0 0-368,0 0 0,0 2 272,0 0 7,-1 3-279,-2 7 0,-5 5 224,-2 4 0,4 2-224,-2-3 0,2 1 216,-1-2 0,3 0-216,-5 2 0,2-1 224,3-1 8,-4-1-232,5-2 0,1-1 208,-1 1 0,3-1-208,0-4 0,0-3 144,0-3 8,0-2-152,0-1 0,0 1 88,0-3 8,0 1-96,0 1 0,0-2 8,0 3 0,0-3-8,0 2 0,0-2-14047</inkml:trace>
  <inkml:trace contextRef="#ctx0" brushRef="#br0" timeOffset="-166855.12">7967 264 3312,'0'0'0,"0"0"0,8 8 0,-8-8 24,15 17 0,-15-17-24,14 24 0,-14-24 112,5 25 0,-2-10-112,0 0 0,-2-1 464,-1 0 0,-4 2-464,1 2 0,-6 3 568,-1 4 0,-1-4-568,3 7 0,-4 4 496,1 2 8,4 0-504,0-3 0,-1-1 440,7 1 8,-2-6-448,-2 0 0,2-3 368,-4-4 8,7 2-376,0-3 0,3 3 304,1-1 8,0 0-312,3-2 0,-3-5 240,1 0 0,2-6-240,-4 0 0,1-2 224,-4-4 8,3-3-232,2 2 0,2-1 200,-3 2 0,4-4-200,1 0 0,1-3 176,2-2 8,0-1-184,-1 3 0,1-3 144,0 3 8,-4 4-152,-4-1 0,-4 4 80,-3 2 0,0 3-80,0 3 0,0 4 32,0 4 16,-3 1-48,-1 3 0,-1-2 8,0 5 8,3-5-16,5 2 0,5-4 0,-1 0 0,0-1 0,3 0 0,-4-1 0,2 1 0,-2 0 0,0-5 0,3 0-8,-1-2 8,-1-4 0,-1 2 0,-3-1-8,0 2 0,0-1 8,-3 0 0,-1-2-8,-1 0 0,-4-2 8,-1 2 0,-2 2-8,-4-5 8,-3 2 0,-3 0 0,-4-1 0,-2-2 0,2 2 0,-1-1 0,4 1 8,3-2 8,-2 1-16,5-1 0,0 0 24,0 0 16,2 3-40,0-2 0,1 2 0,-1-1 8,1 1-8,4 0 0,5-2-8,2 2 0,0-3 8,1-3 0,2 3-8392</inkml:trace>
  <inkml:trace contextRef="#ctx0" brushRef="#br0" timeOffset="-166965.65">7876 253 2208,'0'0'0,"0"0"0,5 0 0,-5 0-1664</inkml:trace>
  <inkml:trace contextRef="#ctx0" brushRef="#br0" timeOffset="-165875.89">8263 798 5624,'0'0'0,"0"0"0,3 0 0,-2 0-376,3 0 8,5 0 368,6 0 0,-15 0-3664</inkml:trace>
  <inkml:trace contextRef="#ctx0" brushRef="#br0" timeOffset="-103565.02">8277 729 6016,'0'0'0,"0"0"0,-3 0 0,3 0 264,-5 0 0,5 0-264,-3 0 0,3 0 632,-3 0 16,3 0-648,0 0 0,0 0 656,0 0 0,0 0-656,0 0 0,0 0 536,0 0 16,0 0-552,0 0 0,0 0 320,0 0 16,0 0-336,0 0 0,0 0 272,0 0 8,0 0-280,0 0 0,0 0 272,0 0 8,0 0-280,4 0 0,-4 0 296,13-3 0,-13 3-296,23 0 0,-23 0 296,33 0 0,-14 0-296,3 0 0,-2 2 296,-3 1 0,7 0-296,-4-3 0,2 0 288,5 0 8,-4-3-296,-1 3 0,-3-2 256,1 1 16,4-1-272,-4 0 0,1-1 200,3 0 0,-2-2-200,2 3 0,-5 0 216,3 2 8,-6-5-224,2 5 0,-7-2 200,2 1 0,-5-1-200,-2 2 0,-2 0 176,-2 0 7,1 0-183,-3 0 0,3 0 184,-3 0 8,0 0-192,0 0 0,0 0 152,0 0 8,-3 2-160,-2 1 0,-2 2 120,0-1-8,3 1-112,-4 1 0,1 1 32,-8 0 0,3 0-32,4 0 0,1 1-8,6 0 8,-6-1 0,-1-4 0,8-3-13087</inkml:trace>
  <inkml:trace contextRef="#ctx0" brushRef="#br0" timeOffset="-166158.75">8295 701 2304,'0'0'0,"0"0"0,0 0 0,0 0 168,0 0 16,0 0-184,0 0 0,0 3 384,0-1 0,5 2-384,3-1 0,11 3 696,7-2 0,-2-1-696,2-3 0,2 2 720,2-2 0,-3 0-720,3-2 0,-2-1 752,-6-1 0,-3-1-752,0 1 0,-1 0 552,-7 2 0,-3 1-552,1-1 0,-2 2 432,-1 0 8,-6 0-440,3 0 0,0 0 288,-1 0 0,-2 0-288,4 0 0,-4 0 72,3 0 0,-3 0-72,1 0 0,-1 0-7848</inkml:trace>
  <inkml:trace contextRef="#ctx0" brushRef="#br0" timeOffset="-103089.34">8369 839 7024,'0'0'0,"-2"0"0,1 0 0,-4 0-88,1 0 0,0 0 88,1 0 0,0 0-272,0 0 0,3 0 272,-3 0 0,2 0 56,-1 0 0,2 0-56,-2 0 0,2 0 312,0 0 0,0 0-312,0 0 0,0 0 624,0 0-8,2 0-616,4-2 0,3 1 800,7-1 8,5 2-808,3-2 0,5-1 792,4 0 8,-2 2-800,-5-3 0,-6 2 776,1-2 16,-4 4-792,0-2 0,-1 2 592,-2-1 8,0-1-600,-1 1 0,-5 2 456,-1 1 0,-4-1-456,4 1 0,5-2 240,-4 0 8,3 0-248,0 0 0,0-2 96,1 1 0,0-1-96,-1 1 0,-3 1 8,1-3 8,0 2-16,-3 0 0,-6 1-11904</inkml:trace>
  <inkml:trace contextRef="#ctx0" brushRef="#br0" timeOffset="-166158.75">8307 685 5120,'0'0'0,"-2"1"0,0 2 0,2-3-3848</inkml:trace>
  <inkml:trace contextRef="#ctx0" brushRef="#br0" timeOffset="-165844.82">8521 793 3808,'0'0'0,"6"-3"0,5 2 0,7-2 96,9 1 0,-4-2-96,-5 2 0,-2 1 232,0-3 8,-4 1-240,0 0 0,-12 3-3360</inkml:trace>
  <inkml:trace contextRef="#ctx0" brushRef="#br0" timeOffset="-102762.02">8745 633 9240,'0'0'0,"0"-3"0,0 3 0,0 0 0,0 0 0,0 0 0,0 0 0,0 0 24,0-2 0,0 2-24,0 0 0,0-1 208,0 1 0,3 0-208,1 0 0,8 3 304,-1 0 8,7-3-312,1 4 0,5-1 448,2 2 0,-2 0-448,-1 0 0,-4 0 568,-3 3 8,-1 0-576,-1 0 0,-3 1 536,-2 2 16,-1 1-552,0-4 0,-4-1 488,-1 2 16,1 1-504,-4 0 0,0 5 392,0 1 16,-7 2-408,3-2 0,-8 0 320,-1 2 16,2-2-336,-2-3 0,1 1 248,1-2 8,-3 0-256,3-4 0,-3-1 231,4-1 1,0-1-232,2 1 0,3-4 184,2-1-8,0 2-176,-2 0 0,5-1 80,-3-2 8,3 2-88,0-1 0,3 0 0,-3 2 8,5-3-8,-2 0 0,-3 0-13055</inkml:trace>
  <inkml:trace contextRef="#ctx0" brushRef="#br0" timeOffset="-101422.2">9590 590 1104,'0'0'0,"3"0"0,0-2 0,-3 2-840</inkml:trace>
  <inkml:trace contextRef="#ctx0" brushRef="#br0" timeOffset="-101422.2">9660 556 3000,'0'0'0,"3"0"0,-3 0 0,0 0-2256</inkml:trace>
  <inkml:trace contextRef="#ctx0" brushRef="#br0" timeOffset="-92551.7">9929 330 7328,'0'0'0,"0"0"0,-3 0 0,3 0 240,-5 0-8,5 0-232,-1 0 0,1 0 608,-6 0 8,6 0-616,-3 0 0,3 0 696,-3 4-8,3-4-688,-4 10 0,4-10 440,-15 9 8,15-9-448,-22 16 0,5-2 320,2 2-8,0-1-312,0-1 0,4 1 240,3 0 16,-2-3-256,5 0 0,1-2 176,2 0 8,2-3-184,0 1 0,0-3 136,2 0 24,2-1-160,1 2 0,5 1 128,-2-2 16,3-3-144,4 0 0,2-2 104,1-2 0,0-4-104,-6 1 0,-2-4 112,3 0-8,-4-4-104,3 0 0,1-2 96,-1-4 8,1 0-104,-2 2 0,0-1 104,-2 2 8,-3 0-112,-3-2 0,-6 4 120,-3 3 16,-3-4-136,1-1 0,-3-1 176,-5 0 0,-2-1-176,2-1 0,0 4 168,1-3 16,3 1-184,-1 2 0,-1-1 280,1 3 0,2 1-280,0 2 0,4 2 344,3 1 8,2 2-352,-2 1 0,4 4 327,0-3 9,0 3-336,4-2 0,-1 0 296,4 2 0,5-3-296,3 3 0,6 0 240,6 0 8,-1 3-248,-2 1 0,0 5 144,-1 1 8,0 1-152,1 3 0,-1 2 16,-4-3 8,2 2-24,-4-3 0,-17-12-13871</inkml:trace>
  <inkml:trace contextRef="#ctx0" brushRef="#br0" timeOffset="-91141.53">10193 570 5416,'0'0'0,"-1"1"0,0 2 0,0-1 0,1 0 0,0 0 0,0-1 0,0 1-16,0-2 8,1 2 8,0-1 0,3 3 200,-1-1 0,3-3-200,5 1 0,1 1 488,5-2 8,2 4-496,0-4 0,-3-4 576,6 1-8,-2-4-568,2 2 0,1 0 592,1-1 8,1 4-600,-6-5 0,2 4 248,-1-2 0,1 1-248,-4 1 0,-2 3 184,3 0 0,-6-2-184,0 0 0,-12 2-7488</inkml:trace>
  <inkml:trace contextRef="#ctx0" brushRef="#br0" timeOffset="-91872.09">10252 292 6632,'0'0'0,"1"0"0,-1 0 0,0 0 176,5-1 8,-5 1-184,3 0 0,-3 0 136,0-2 0,0 2-136,1 2 0,-1-1 504,0 2 8,0 0-512,0-1 0,0 5 504,0 2 8,-1 2-512,-2 6 0,-6 0 408,2 5 0,1-4-408,4-2 0,-1-3 432,0 0 8,0 2-440,0-5 0,-2 3 344,2-2-8,0-1-336,3-4 0,-3-2 264,3-1 8,0-1-272,3-2 0,-3 0 152,0 0 8,0 0-160,3 0 0,-3 0 56,2 0 0,-1-2-56,1 2 0,-2 0-9480</inkml:trace>
  <inkml:trace contextRef="#ctx0" brushRef="#br0" timeOffset="-91348.19">10211 396 7328,'0'0'0,"3"3"0,-3-3 0,0 2 0,0-2 8,2 0-8,4 0 0,0 0 16,8-2-8,5 2-8,-3-5 0,9 3 8,-3-5 8,2 5-16,-1-3 0,0 4 120,3 0 0,-5 1-120,-4-3 0,-2 3 328,0-3 0,-7 3-328,0 0 0,-5 0 280,-3 0 8,3 3-288,0 0 0,0-2 192,-3 0-8,2 1-184,0 1 0,-2 1 72,-2 1 0,-3 2-72,-4-2 0,9-5-7032</inkml:trace>
  <inkml:trace contextRef="#ctx0" brushRef="#br0" timeOffset="-91633.85">10239 304 6728,'0'0'0,"-3"-1"0,3 1 0,-2 0 0,2-1 0,0 1 0,0 0 0,0-2 0,0 2 0,2-2 0,-2-1 0,3 0 120,-2 2 0,4-2-120,0-1 0,6 0 360,2 0 0,-1-2-360,4 4 0,1 0 512,-1-2 8,1 2-520,2-1 0,1 1 592,1-1 0,2 1-592,-1 0 0,-6 2 520,2 0 8,-8 0-528,2 0 0,-3 0 408,-2 2 8,-3-2-416,0 2 0,-1-1 224,-3 1 8,1 0-232,-1-2 0,0 1 120,0 2 0,-1 2-120,-4-1 0,5-4-9360</inkml:trace>
  <inkml:trace contextRef="#ctx0" brushRef="#br0" timeOffset="-90193.79">10925 181 4312,'0'0'0,"-2"6"0,-3 1 0,-5 6 344,0 3 8,0-1-352,2 4 0,-2 1 912,-6 1 8,4-3-920,1 1 0,0-1 864,-2 2 8,4-1-872,4 0 0,2 3 616,3 0 0,3 0-616,-1-3 0,0 0 448,3-3 8,2-1-456,-1 0 0,3-5 264,3 2 8,-1-2-272,0 0 0,1-4 112,-2 2 16,2-3-128,3 0 0,3-4 32,2 1 8,-4-2-40,-2 0 0,-14 0-8672</inkml:trace>
  <inkml:trace contextRef="#ctx0" brushRef="#br0" timeOffset="-90231.19">10960 168 3712,'0'0'0,"0"-1"0,0 1 0,0 0-8,1-1 8,-1 1 0,0-3 0,0 3-2784</inkml:trace>
  <inkml:trace contextRef="#ctx0" brushRef="#br0" timeOffset="-89946.45">11103 414 6928,'0'0'0,"-1"0"0,-2 3 0,-1-1-72,3 2 8,-1-1 64,1-1 0,-1 5-488,0 1 16,2 2 472,-3 2 0,1 0 64,1-2 8,1 1-72,1-4 0,4 0 288,-1 0 0,4-2-288,-5-2 0,2-1 456,1-2 0,-1 0-456,2 0 0,2-2 456,1-3 16,-2-2-472,3 0 0,1-3 408,0-1 8,0 1-416,-2-2 0,-1-2 376,-1 0 0,0 3-376,-2-1 0,-3 6 336,-3-1 0,-3 0-336,0 5 0,0-3 368,1 1 8,-1-3-376,-1 4 0,-5-2 368,-2 0 0,3 3-368,-3 2 0,2 2 400,-2 2-8,1-3-392,1 1 0,-1 4 376,0 1 16,1 2-392,1 3 0,1 1 256,3 3 16,0-3-272,1 0 0,2-2 160,-1-2 0,2-1-160,0-2 0,2 3 64,1-6 8,2 1-72,1-1 0,-6-3-11000</inkml:trace>
  <inkml:trace contextRef="#ctx0" brushRef="#br0" timeOffset="-89550.63">11385 150 9040,'0'0'0,"-2"0"0,1 0 0,-2 0 8,1 0 0,2 0-8,-3 0 0,2 0 24,1 0 16,1 0-40,-1 0 0,0 5 336,0 1 16,-1 5-352,-3 8 0,1 1 512,-6 4 0,4 1-512,-1-2 0,3-6 536,-5 2 16,2 1-552,0-1 0,3 1 456,-1 1 0,1-2-456,1 2 0,-4 1 376,1-1 16,4-1-392,1-2 0,3-2 272,3-1 16,-3-5-288,6-2 0,-6-3 208,3-3 0,0-2-208,2 2 0,3 0 88,-2-2 16,2-2-104,5 0 0,-2-3 0,1 2 0,2-2 0,-2-2 0,-15 7-11080</inkml:trace>
  <inkml:trace contextRef="#ctx0" brushRef="#br0" timeOffset="-89250.88">11550 59 6728,'0'0'0,"0"0"0,0 0 0,0 0-64,0 0 0,0 0 64,0 0 0,0 0-248,0 0 8,0 0 240,0 0 0,0 0 24,1 4 16,4 6-40,2 3 0,2 8 264,0 1 16,0 4-280,0-3 0,-1-3 512,0 0 0,-1-3-512,-1 3 0,-3-2 664,0 0 8,0 0-672,3-1 0,-2-1 696,2-1 0,-5 1-696,-2 0 0,-3 0 592,1 2 0,-7 2-592,2 2 0,-1-5 512,2 3 8,-4 0-520,0-2 0,2-2 328,0-1 0,-1 2-328,-1-2 0,0-8 160,-3 3 16,3-2-176,-1-1 0,12-7-10264</inkml:trace>
  <inkml:trace contextRef="#ctx0" brushRef="#br0" timeOffset="-34752.36">17128 1119 2000,'0'0'0,"0"0"0,0 0 0,0 0 144,0 0 8,0 0-152,0 0 0,0 0 360,0 0 8,0 0-368,0 0 0,0 0 432,0 0 8,0 0-440,0-1 0,4 0 688,0-4 0,5-2-688,3-3 0,1 0 552,2-2 0,1 1-552,-4 1 0,-3 2 504,1 2 0,-1 0-504,-2-1 0,-4 2 608,0 3 8,0 0-616,2-2 0,-3 2 616,-1 1 8,1 1-624,-1-2 0,1 2 560,1 0 8,-3 0-568,2 0 0,-2 0 464,0 0 16,0 0-480,0 0 0,0 0 384,0 0 8,0 0-392,0 0 0,0 0 288,0 3 0,0 3-288,0-1 0,0 1 232,0 1 8,0 0-240,0 3 0,0-4 192,0-1 8,0-1-200,0 0 0,0 1 152,0 2 8,1-4-160,2 0 0,-1 2 112,-1 0 0,2 0-112,-3 0 0,2-3 80,0 0 16,0-1-96,1 0 0,1 2 48,-2-3 8,3-3-56,2 1 0,1 0 48,4-5 0,3-1-48,-4 1 0,2-3 48,1-2 8,-3 3-56,1 3 0,-8-1 40,3 4 8,-5 1-48,2-1 0,-3 1 32,-1 0 8,0-2-40,2 3 0,-1 1 32,-1 0 16,0-2-48,0 2 0,0 0 40,0 0-8,0 0-32,0 0 0,0 0 24,0 0 16,0 4-40,0 1 0,0 2 24,0 3 8,1-2-32,2-1 0,-3 2 16,3-2 8,0-1-24,0-1 0,0-1 16,1 0 8,0 0-24,1-1 0,-2-1 16,2 0 0,1-1-16,2-1 0,-2-1 0,2-1 8,1 0-8,3-1 0,-12 3-11784</inkml:trace>
  <inkml:trace contextRef="#ctx0" brushRef="#br0" timeOffset="-35635.86">17477 524 3000,'0'0'0,"0"0"0,0 2 0,0-2 208,0 2 0,0-2-208,0 2 0,0-2 440,0 0 0,0 0-440,0 0 0,0 0 520,0 0 8,0 0-528,-2 0 0,2 0 416,-13 5 8,13-5-424,-26 17 0,9-5 264,-2 0 16,0-2-280,3-3 0,-2 2 200,-1-3 8,3 0-208,-1-1 0,1 2 184,-1-1 16,3 1-200,0 1 0,2-3 168,3-1 16,3-1-184,0-2 0,1 0 144,0 0 0,3 2-144,-2-3 0,1 2 104,2-2 8,-1 2-112,2-1 0,0-1 96,0 0 0,2 0-96,-1 0 0,3 0 72,1 2 0,8-1-72,3 2 0,9-1 56,0-1 8,0 0-64,-3-1 0,-2 0 48,-2 0 16,-2-1-64,-1 0 0,-1-1 48,2 1 8,-3-1-56,-3 2 0,-4 0 32,-1 0 16,3 2-48,-4-2 0,3 0 24,-5 0 16,0 0-40,2 0 0,-1 0 32,-3 0 8,0 0-40,0 0 0,0 0 40,0 0 16,-5 3-56,-1 2 0,-10 5 80,-4-2 0,2 4-80,-1-4 0,2-1 120,0-1-8,2 2-112,-1-1 0,-2 2 120,3-2-8,-1 3-112,1-5 0,0 2 120,2-1 8,2 1-128,-2-1 0,5-1 104,2-2 16,0 1-120,0-1 0,2 2 88,-2-2 0,0 2-88,4-3 0,-1 0 64,1 1 8,1-1-72,-1-2 0,2 1 56,0 1 0,0-1-56,2 1 0,-1-2 48,1 2 8,3 1-56,3 2 0,6-1 64,4 1 8,0-3-72,3 3 0,3-5 88,3 3 8,-2-1-96,-3-2 0,-4-2 168,-1-1 0,-2 3-168,0-3 0,-1 3 232,1 0 0,-1-2-232,-3 2 0,-7 2 248,3 1-8,-6-3-240,1-3 0,1 1 216,-2 0 8,1 2-224,1 0 0,-3 0 168,0 0 16,0 0-184,0 0 0,0 0 80,0 2 0,-3 3-80,0 0 0,3-5-10160</inkml:trace>
  <inkml:trace contextRef="#ctx0" brushRef="#br0" timeOffset="-31634.29">17885 749 600,'0'0'0,"0"0"0,-3 0 0,3 0 928,-3 0 8,3 0-936,-2 0 0,2 0 800,5 0 0,-5 0-800,2 0 0,-2 0 656,0 0 8,0 0-664,1-2 0,-1 2 608,0-2 0,0 2-608,0-3 0,0 3 488,0-2 8,0 2-496,0-5 0,0 5 416,2-1 8,-2 1-424,0-6 0,0 6 336,0-2 0,0 2-336,-5-5 0,5 5 288,-5-3 0,5 3-288,-6-5 0,6 5 280,-8-5 0,8 5-280,-10-5 0,10 5 224,-15-3 8,15 3-232,-11-1 0,11 1 200,-9 0 8,9 0-208,-8 0 0,8 0 160,-10 1 0,10-1-160,-6 6 0,6-6 120,-6 5-8,6-5-112,-3 7 0,3-7 96,-4 8 8,4-8-104,1 11 0,-1-11 88,9 21 0,-9-21-88,10 17 0,-10-17 72,9 9 0,-9-9-72,4 6 0,-4-6 56,7 10 8,-7-10-64,6 4 0,-6-4 40,5 4 8,-5-4-48,2 1 0,-2-1 32,4 3 8,-4-3-40,3 0 0,-3 0 24,0 0 16,0 0-40,0 0 0,0 0 32,0 0 8,0 0-40,0 0 0,0 0 24,0 0 16,0 0-40,-9 0 0,9 0 32,-28 0 8,9 2-40,3-2 0,-2 5 32,2 0 16,1 0-48,3 0 0,4-3 32,2 3 8,0-3-40,1 4 0,-2 1 32,2-1 16,0 0-48,-1 1 0,3-4 24,1 2 8,1-2-32,-1 1 0,2 1 16,2 0 0,-1-2-16,1 0 0,-1 1 8,1-1 8,2 0-16,1 0 0,3-2 16,3 0-8,-1 1-8,3-2 0,5-2 16,1 0 0,-4-1-16,-1-3 0,0-1 40,-1-3-8,-1 2-32,-4 3 0,-3 3 40,-2 1-8,-1-1-32,-1 2 0,2 0 24,-3-3 8,0 3-32,3 0 0,-3 0 0,0 0 0,0 0 0,0 0 0,0 0-9992</inkml:trace>
  <inkml:trace contextRef="#ctx0" brushRef="#br0" timeOffset="-30689.1">17854 1051 3808,'0'0'0,"0"0"0,0 0 0,0 0-24,0 0 0,0 0 24,0 0 0,0 0 104,0 0 8,0 0-112,0 0 0,0 0 528,0 0 8,2 0-536,-1-3 0,2 2 680,-1-2 8,4 0-688,1-6 0,3 0 648,1-4-8,-2 3-640,-1 1 0,0 2 576,3-2 0,-6 3-576,-2-1 0,1 2 528,-2-3 16,1 5-544,2 0 0,-3-2 408,1 1 16,0 1-424,1-1 0,-2 0 384,0 0 16,-1 1-400,2-1 0,-3 4 336,3 0 8,-3-2-344,0 2 0,0 0 288,0 0 8,0 0-296,0 0 0,0 0 232,0 0 8,0 2-240,0 2 0,0 3 200,0 1 8,0-1-208,0-1 0,-3 3 176,0 0 8,0 2-184,3-2 0,0 0 160,0-4 8,2 0-168,-1 1 0,2-4 136,-3 2 8,3-1-144,-2-1 0,-1 0 120,0-1 0,2 1-120,-1 0 0,1-2 112,0 2-8,0-2-104,0 0 0,4-2 88,0 2 16,2-2-104,3-1 0,-3-1 88,0-3 0,-1 1-88,2-1 0,-4 2 72,0 1 0,1 1-72,-1-3 0,-2 1 56,-3 1 8,0 1-64,3-1 0,-3 4 48,0 0 16,0 0-64,1 0 0,-1 0 48,0 0 0,0 0-48,0 0 0,0 0 32,0 0 16,0 0-48,0 0 0,0 0 32,0 2 16,0 3-48,2-3 0,-1 2 24,5 3 0,-5-3-24,2 1 0,2-2 24,-2 3 0,0-3-24,0 1 0,0-4 8,1 2 8,0-2-16,3 1 0,1 2 0,2 0 16,-2-1-16,-2-2 0,-6 0-12184</inkml:trace>
  <inkml:trace contextRef="#ctx0" brushRef="#br0" timeOffset="-30704.72">17854 1043 3000,'0'0'0,"0"0"0,0 0 0,0 0-2256</inkml:trace>
  <inkml:trace contextRef="#ctx0" brushRef="#br0" timeOffset="-4856.7">18665 363 1400,'0'0'0,"-1"0"0,-1 0 0,1 0 80,-1 0 0,0 0-80,1 0 0,-2 0 104,3 0 16,-4 3-120,-6 1 0,-3 2 176,-1 4 16,-1 2-192,2 1 0,-1 3 176,0 2 8,2 4-184,0-1 0,3 1 152,1 2 0,-3 0-152,1 1 0,0 1 224,-1 2 8,3 2-232,3 2 0,-1-1 320,3 4 16,1 0-336,1-1 0,1 0 352,1 4 8,1-4-360,1-1 0,0-3 360,3-1 8,1-4-368,5 0 0,3 1 304,3-2 8,1-1-312,1-1 0,4-5 320,1-1 16,0-3-336,0 0 0,1-5 280,-3-2 8,-1 1-288,4-4 0,-2 0 200,2-2 16,-2-2-216,2-2 0,-26 3-5728</inkml:trace>
  <inkml:trace contextRef="#ctx0" brushRef="#br0" timeOffset="-8477.44">18553 718 3000,'0'0'0,"0"0"0,0 0 0,0 0 192,0 0 0,0 0-192,0 0 0,0 0 448,0 0 0,0 0-448,1-3 0,-1 3 592,0-4 8,0 4-600,4-3 0,-4 3 488,7-8-8,-7 8-480,5-14 0,-5 14 360,12-19 8,-12 19-368,8-17 0,-8 17 280,4-13 0,-4 13-280,6-10 0,-6 10 240,3-9 8,-3 9-248,3-6 0,-3 6 208,3-4 0,-3 4-208,3-5 0,-3 5 176,0-1 16,0 1-192,3-3 0,-3 3 160,0-4 16,0 4-176,0-2 0,0 2 160,0-4 0,0 4-160,0 0 0,0 0 136,0 0 0,0 0-136,0 0 0,0 0 88,0 0 0,0 0-88,0 6 0,0-6 64,4 13 8,-4-13-72,4 18 0,-4-18 48,5 23 0,-5-23-48,1 18 0,-1-18 40,0 6 0,0-6-40,0 6 0,0-6 32,3 5 0,-3-5-32,5 6 0,-5-6 32,2 3-8,-2-3-24,3 3 0,-3-3 24,0 3 16,0-3-40,2 1 0,-2-1 24,5 0 8,-5 0-32,1-1 0,-1 1 32,6-4 16,-6 4-48,9-9 0,-9 9 40,15-16 16,-15 16-56,18-18 0,-18 18 64,8-15 8,-8 15-72,6-11 0,-6 11 56,10-12 0,-10 12-56,6-10 0,-6 10 64,3-8 0,-3 8-64,3-3 0,-3 3 64,5 0 0,-5 0-64,1-4 0,-1 4 64,0 0 0,0 0-64,0 0 0,0 0 48,0 0 8,0 0-56,0 0 0,0 0 48,0 10-8,0-10-40,2 10 0,-2-10 40,3 17-8,-3-17-32,0 17 0,0-17 40,0 16 0,0-16-40,3 8 0,-3-8 40,3 5-8,-3-5-32,5 4 0,-5-4 24,8 7 0,-8-7-24,7 3 0,-7-3 0,12 4 0,-12-4 0,12 3 0,-12-3-8952</inkml:trace>
  <inkml:trace contextRef="#ctx0" brushRef="#br0" timeOffset="-6710.64">18706 846 2608,'0'0'0,"-3"0"0,2 0 0,-1 0 128,0 0 8,2 0-136,-3 0 0,3 0 304,0 0 8,0 0-312,0 0 0,0 0 672,0 0 0,3 0-672,-3 0 0,4 0 552,0-2 0,8 1-552,1-1 0,9-1 440,2-1 0,0-2-440,-2 2 0,0-2 536,-6 0 0,6 0-536,0 1 0,-3 4 472,1 2 16,0-1-488,-2-1 0,-4-4 424,0 3 8,-2-1-432,-2 1 0,1-1 280,-3 2 8,-6 1-288,1 0 0,4-2 192,-4 0 0,-1 2-192,-2 0 0,0 0 104,3 0 16,-2 0-120,-1 2 0,0-2-8160</inkml:trace>
  <inkml:trace contextRef="#ctx0" brushRef="#br0" timeOffset="-5862.88">18855 1010 1296,'0'0'0,"-3"0"0,2 0 0,0 0 8,-1 0 16,0 0-24,1 0 0,1 0 520,-3 0 0,0 0-520,1 0 0,2 0 664,0 0 0,0 0-664,0 0 0,0 0 696,0 0 16,0 0-712,-1 2 0,-2 2 688,0 0 16,-1 1-704,1-1 0,-1 3 544,1 1 8,0 0-552,1-1 0,-1-3 480,3 1 16,3 0-496,-1-3 0,-1 0 400,1-1 0,1 0-400,2 2 0,4-3 344,-5 3 0,5-3-344,0-3 0,2 0 320,-1 1 0,0-2-320,-2-3 0,3 2 256,-5-2 0,3 0-256,0 1 0,-1-3 256,2 2 0,-4 0-256,-1 1 0,-2 1 264,0-2 0,-1 0-264,-2 0 0,-2-1 256,-1 0-8,0 0-248,1 0 0,1 0 216,-3 2 0,0 0-216,-2 3 0,2-1 216,0 0 0,0 2-216,-3 2 0,2 2 208,-1 0 8,0 2-216,-2 1 0,0 1 152,-1 3 0,3-1-152,1-1 0,0-1 48,1 1 16,2 0-64,1 0 0,1-2 0,1 0 0,1 1 0,-1-3 0,-1-3-10848</inkml:trace>
  <inkml:trace contextRef="#ctx0" brushRef="#br0" timeOffset="-7339.5">18874 493 6128,'0'0'0,"0"0"0,0 0 0,0 0-112,0 0 8,0 0 104,0 0 0,0 0-8,0 0 0,0 0 8,2 0 0,-2 0 16,7 0 0,-7 0-16,34 0 0,-10 0 216,8 0 8,-4 0-224,-2 0 0,-2-2 672,-1 2 8,-1-3-680,-3-1 0,1 2 656,-3-4-8,-1 1-648,-2 1 0,-3 1 536,-2 0 0,-2 1-536,-1 1 0,-3 1 512,0-4 8,0 4-520,0-2 0,0 2 312,-3 0 16,0 0-328,1 0 0,1 0 144,-2 0 8,-2 2-152,-2 2 0,4-4-9048</inkml:trace>
  <inkml:trace contextRef="#ctx0" brushRef="#br0" timeOffset="-7799.18">18919 562 4416,'0'0'0,"0"0"0,0 0 0,0 0-24,0 0 8,0 0 16,0 0 0,0 0-40,0 0-8,0 0 48,0 0 0,0 0 48,0 0 0,0 0-48,0 0 0,0 0 248,0 0-8,0 0-240,0 2 0,0-2 472,3 7 16,-3-7-488,3 15 0,-3-15 520,4 20 8,-4-20-528,1 20 0,-1-20 456,0 16 8,0-16-464,0 12 0,0-12 344,0 11 8,0-11-352,0 7 0,0-7 288,3 4 8,-3-4-296,5 3 0,-5-3 192,6 4 0,-6-4-192,7 0 0,-7 0 48,9-4 8,-9 4-56,15-6 0,-15 6-8,16-12 8,-16 12 0,10-12 0,-10 12-7176</inkml:trace>
  <inkml:trace contextRef="#ctx0" brushRef="#br0" timeOffset="-5452.97">19038 916 6328,'0'0'0,"0"0"0,0-3 0,0 2 0,3-1 8,-3 2-8,2-4 0,-2 4 0,0-3 0,0 3 0,1-2 0,-1 2 392,0 0 16,0 2-408,0 1 0,-1 3 616,-4 1 8,-3 3-624,2 4 0,2 3 576,-3 5 8,0-4-584,2-2 0,1-5 520,3-2 8,1 0-528,1 0 0,2-4 376,-2 2 0,2-2-376,1 2 0,1 0 296,2 0 8,0-5-304,1 1 0,3-2 232,-1-1 8,0-1-240,-1-2 0,1 1 144,1-5 0,-1 1-144,-1 2 0,0-1 96,-1 1-8,0 0-88,1-1 0,-9 5-9672</inkml:trace>
  <inkml:trace contextRef="#ctx0" brushRef="#br0" timeOffset="-7546.83">19032 579 3504,'0'0'0,"0"0"0,-5 7 0,5-7 128,-4 17 8,4-17-136,-3 20 0,3-20 512,-4 24 8,4-24-520,-2 18 0,2-18 728,0 8 0,0-8-728,0 3 0,0-3 560,2 4 16,-2-4-576,0 3 0,0-3 440,4 3 0,-4-3-440,2 4 0,-2-4 264,0 3 0,0-3-264,0 0 0,0 0 120,0 0 8,0 0-128,0 0 0,0 0-6792</inkml:trace>
  <inkml:trace contextRef="#ctx0" brushRef="#br0" timeOffset="-7594.01">19035 552 3408,'0'0'0,"0"0"0,0 0 0,0 0-200,0 0 16,0 0 184,0 0 0,0 0-2272</inkml:trace>
  <inkml:trace contextRef="#ctx0" brushRef="#br0" timeOffset="-4367.88">19342 508 5120,'0'0'0,"3"6"0,3 6 0,0 4-144,4 6 0,-2-3 144,0 1 0,1 0 24,0-1 0,-2 1-24,0 1 0,1 2 576,0 1 0,-3-1-576,0-1 0,2 3 992,-1-1 8,-4 3-1000,-2-3 0,0 1 816,0 0 8,-2-4-824,-4-1 0,-4-2 592,-5-2 8,2 0-600,-2 0 0,-1 0 480,0-2 0,-2-1-480,2 4 0,1 1 352,3-3 8,-2-3-360,0-1 0,1-2 136,0-4 8,3-3-144,3 1 0,3-3 24,4 0 8,-3 0-32,2-3 0,1 3-9656</inkml:trace>
  <inkml:trace contextRef="#ctx0" brushRef="#br0" timeOffset="-4385.38">19283 423 3208,'0'0'0,"2"2"0,0 0 0,-2-2-2416</inkml:trace>
  <inkml:trace contextRef="#ctx0" brushRef="#br0" timeOffset="-3913.44">19531 348 4912,'0'0'0,"1"0"0,1 0 0,1-2 0,0 0 16,1 1-16,3-1 0,1-2-40,-2 3 8,1-1 32,-3 1 0,2 1 224,-2 1 8,-1 2-232,-1-1 0,0 0 528,2-2 8,-4 2-536,0-1 0,0 3 496,0-1 8,0 2-504,0-1 0,-6 3 560,-2 2-8,-2 6-552,0-1 0,-2 0 512,0 6 8,-1-5-520,5-2 0,3-2 600,4-5 16,-1 1-616,1 0 0,-2-4 480,3-1 16,3 3-496,-2-3 0,2 5 432,1-5 0,-1 3-432,2-3 0,2 0 336,0 0 8,1 1-344,0-2 0,0 0 264,2-1 0,0-1-264,0 0 0,0-2 216,0 1 0,0 0-216,1-3 0,2 1 192,2 1-8,-3-1-184,-3 2 0,-6 2 72,-3 0 0,3-5-72,3 3 0,-6 2-11056</inkml:trace>
  <inkml:trace contextRef="#ctx0" brushRef="#br0" timeOffset="-2856.69">19765 849 5824,'0'0'0,"2"0"0,-2 0 0,0 0-216,2-2 8,-1 2 208,1 0 0,-2 0-4056</inkml:trace>
  <inkml:trace contextRef="#ctx0" brushRef="#br0" timeOffset="-3043.82">19842 737 5120,'0'0'0,"-2"5"0,-2 5 0,-4 6 216,3 0 0,2 0-216,0-2 0,0 3 488,1-1 0,-2 0-488,1-1 0,3 0 496,-3 2 8,1-6-504,1 2 0,-1-1 416,1-1-8,1-2-408,0-5 0,0-1 328,0-1-8,0-2-320,1 2 0,-1-1 272,0 0 8,0 2-280,2-3 0,-2 0 176,0 0 16,1-3-192,1 2 0,1-2 48,-2-1 16,4-1-64,-4-4 0,-1 9-7528</inkml:trace>
  <inkml:trace contextRef="#ctx0" brushRef="#br0" timeOffset="-3080.42">19855 711 4312,'0'0'0,"-2"0"0,1 0 0,-2 0-456,2 0 8,-1 0 448,2 0 0,0 0-2560</inkml:trace>
  <inkml:trace contextRef="#ctx0" brushRef="#br0" timeOffset="-2811.58">19867 834 3504,'0'0'0,"5"0"0,1 2 0,4-2 128,1 2 8,4 1-136,0-3 0,-3-3 280,-1 1 8,0 2-288,-2-2 0,-9 2-3264</inkml:trace>
  <inkml:trace contextRef="#ctx0" brushRef="#br0" timeOffset="-2607.44">20190 883 4216,'0'0'0,"3"-2"0,0-1 0,3 0 216,2-4 8,3 0-224,-1-2 0,5 0 368,1 0 0,-2-6-368,1 2 0,0-3 384,0 1 16,-2-2-400,-1 1 0,-3 5 512,-4 1 8,-1-1-520,-3 0 0,-1 2 424,0 2 8,0-3-432,-1 2 0,-4-5 432,-2 0 8,1 0-440,0-1 0,0 4 376,-1-3 0,1 3-376,2 4 0,2 2 336,0 3 8,0 1-344,1 0 0,-1 0 256,0 0 16,1 3-272,-1 4 0,-2 2 216,1 3 8,0 3-224,1 3 0,-5 0 168,2 5 0,-1 0-168,2 2 0,-2-4 136,1 5 8,2-4-144,1 0 0,2 0 104,4 0-8,-3-3-96,1-1 0,0-1 64,-1 0 0,1-4-64,-1-4 0,-1 1 48,0-5 16,0-3-64,0 1 0,0-2 48,3 0 8,-1 1-56,-1 0 0,-1-2 40,0 0 16,1 0-56,2-2 0,0 0 32,2 1 16,4 0-48,1-2 0,2-3 48,0 3-8,1-5-40,-4 3 0,-2 1 48,-3 2 8,1-1-56,3 2 0,-4-2 48,1 1 8,0 1-56,1 0 0,-1-1 48,-1 2-8,-1-2-40,0 0 0,-3 1 40,0 0 0,2 1-40,-2 0 0,0 0 40,0 0-8,0 0-32,0 0 0,0 0 32,0 0-8,-2 0-24,-1 0 0,0 1 16,-1 2 8,-1 1-24,-1 0 0,0-1 8,-1 1 8,0 1-16,4-4 0,-3 2 8,3-1 8,0-2-16,0 2 0,2 0 8,-1-1 8,0 2-16,2-3 0,0 2 8,0-2 0,0 1-8,0 1 0,0 0 8,2 0 8,0-2-16,-1 3 0,2-3 16,-3 1 8,4 0-24,-1 1 0,2 0 32,1-2 8,3 2-40,1-1 0,-1 0 32,-3 2 16,4-3-48,2 0 0,-6-3 72,2 2 0,0 0-72,1-1 0,-3 2 40,-1 0 8,0 0-48,1-2 0,-6 2-10384</inkml:trace>
  <inkml:trace contextRef="#ctx0" brushRef="#br0" timeOffset="-1472.28">20571 1092 8840,'0'0'0,"-4"0"0,3 0 0,-1 0 16,1 0 0,1 0-16,1 0 0,1 0 200,3 0 8,-3 0-208,3 0 0,1 0 280,2 0-8,9 0-272,5 0 0,6 0 464,6 0 0,-5-4-464,-2 4 0,-6 4 712,-1-3 0,-7 0-712,1 0 0,-4-1 616,-2-1 0,0 0-616,1 1 0,-3 0 480,-3 0-8,1 0-472,0-1 0,-1 1 304,-1-4 16,0 4-320,1 0 0,1 0 192,-2 0 8,-1 0-200,1 0 0,-2 0-11544</inkml:trace>
  <inkml:trace contextRef="#ctx0" brushRef="#br0" timeOffset="-1747">20733 919 5520,'0'0'0,"-2"-3"0,1 3 0,-1 0 0,2 0 0,0-3 0,0 2 0,0 1 0,0 0 8,0 0-8,0 0 0,0 0 552,0 0 8,0 0-560,0 0 0,0 0 888,0 1 8,0 5-896,2-2 0,-2 2 728,0 1 0,0 3-728,0 1 0,0 1 656,0-4 8,0 1-664,0-1 0,-2 1 496,-1 1 8,0-2-504,3-1 0,0-1 392,0-2 0,0-1-392,3 0 0,-3 0 288,0 1 0,0-3-288,3 2 0,-3-1 208,0 0 8,0 1-216,2-2 0,-2 2 88,0 1 8,1 1-96,-1 2 0,0-7-10632</inkml:trace>
  <inkml:trace contextRef="#ctx0" brushRef="#br0" timeOffset="-1032.28">20727 443 6728,'0'0'0,"2"-2"0,-2 2 0,0-2 208,1-3 0,2 3-208,-3-1 0,0 1 256,0 0 8,3 0-264,-2 2 0,1-4 536,0 4 8,1-2-544,0 2 0,4 0 504,0 0 8,3 0-512,1 0 0,-3 0 432,-2 0 8,-1 0-440,1 0 0,-2 0 416,1 0 0,-1 2-416,-3 4 0,-1 1 328,0-3 8,0 4-336,-3 2 0,-5 5 256,-4 0 8,0 2-264,4-7 0,1 3 232,1-7 8,-1 3-240,4-4 0,2-1 200,-2-1 8,1-2-208,1 2 0,1 0 160,0-3 0,1 2-160,1 2 0,1-4 136,0 3 0,1-3-136,3 2 0,2 0 112,0 0 8,1-2-120,2 0 0,1 0 80,0-4 8,-1 2-88,-1-1 0,1-1 80,-2 2 0,-1-3-80,-2 4 0,-3 1 64,-1 1 0,0 1-64,-1-2 0,-2 0-11112</inkml:trace>
  <inkml:trace contextRef="#ctx0" brushRef="#br0" timeOffset="4590.91">21426 969 2104,'0'0'0,"0"0"0,3-3 0,-3 3 440,6-4 8,-6 4-448,18-16 0,1 1 952,4-6 8,0 1-960,-7-2 0,-1 3 912,-3-3 0,0 1-912,2-1 0,1-4 696,0 3-8,-1-1-688,-2 3 0,-4 0 472,-1 1 16,2-2-488,-3 3 0,0-5 336,-3 2-8,-1-1-328,-2-2 0,0-1 280,0 2 0,-4-1-280,-3 3 0,-1 5 224,-2 0 0,-2 2-224,1 3 0,-1 0 184,0 1 16,3 4-200,0-2 0,3 5 168,3 2 16,1 2-184,0 0 0,1 0 120,-1 0 8,1 1-128,-4 4 0,2 4 112,-2-1-8,1 10-104,3 5 0,-2 9 96,3 4 8,0 3-104,0 0 0,0 4 112,0 1 16,0 2-128,0 1 0,0 4 128,-4 0 0,2-2-128,2-1 0,2-4 128,-1-1 8,2-2-136,-3-3 0,4-1 120,0-2 8,-1-2-128,-1-3 0,1-5 136,2-5 8,-1-2-144,1-2 0,0-1 128,1-2 0,-1-8-128,-2 0 0,-2-4 104,-1-1 16,0 0-120,0 0 0,0 0 96,0-1 16,0 0-112,0-4 0,0-2 64,0-6 8,0-5-72,0-3 0,0-2 24,0-4 0,0 1-24,0 0 0,-1 0 0,-1 3 0,1 3 0,-1 0 0,-1 6-48,0 0 0,3 3 48,-3 1 0,3 4-184,0-1 8,0 4 176,0 0 0,0 2-296,0-1 0,3-2 296,-3 1 0,3 1-320,0-1 0,2 1 320,2-2 0,-1 0-296,3-1 8,2 0 288,3-1 0,-1 0-240,5 2 8,-4-3 232,-1 5 0,-2-1-184,-2 1 8,-3 1 176,0 0 0,0-1-152,0 2 8,-3-2 144,-2 0 0,-1 2-8184</inkml:trace>
  <inkml:trace contextRef="#ctx0" brushRef="#br0" timeOffset="35835.49">18246 2384 3408,'0'0'0,"0"0"0,0 0 0,0 0 176,0 0 16,0 0-192,0 0 0,0 0 488,0 0 0,0 0-488,0 0 0,0 0 488,-4 5 8,4-5-496,-6 5 0,6-5 456,-7 9 0,7-9-456,-3 20 0,3-20 296,-1 27 0,1-27-296,3 21 0,-3-21 232,6 13 0,-6-13-232,8 10 0,-8-10 200,6 5 0,-6-5-200,8 5 0,-8-5 168,11 5 16,-11-5-184,14 4 0,-14-4 176,13-3 16,-13 3-192,15-6 0,-15 6 168,20-15 0,-20 15-168,18-20 0,-18 20 200,16-24 8,-7 9-208,-1 3 0,-4 2 208,0 1 0,-4 1-208,0-1 0,0 5 240,-2-1 0,-1 1-240,0-2 0,-2 1 248,-1 0 16,-1-2-264,1 4 0,2-2 240,-4 0 16,2 2-256,2 1 0,-1 2 256,-1 0 8,2 0-264,-3 0 0,-2 5 224,0 1 0,2 4-224,-2 0 0,-2 2 168,1 1 16,2 2-184,5-2 0,-1 0 56,4 0 16,4 0-72,-4-1 0,0-6 0,0 0 0,0 0 0,2-3 0,-2-3-9696</inkml:trace>
  <inkml:trace contextRef="#ctx0" brushRef="#br0" timeOffset="36272.95">18410 2106 7328,'0'0'0,"-1"-2"0,-1 1 0,1 0-64,-1-2 16,2 2 48,0 0 0,0-1 8,0 2 8,0 0-16,0 0 0,0 3 232,0 1 16,0 1-248,2 10 0,-2 6 376,0 7 8,1-3-384,1 0 0,-2 0 456,0-2 0,1 1-456,-1-2 0,-1-1 472,-1 2-8,4 0-464,1-2 0,4-1 416,-1 2 8,3-4-424,-1 0 0,-5 0 328,2-2 8,2-2-336,0-1 0,4-4 280,1-4 8,-1-1-288,0-1 0,-1-3 120,-4-3 0,2 3-120,-4 0 0,-4 0-9480</inkml:trace>
  <inkml:trace contextRef="#ctx0" brushRef="#br0" timeOffset="36585.8">18739 2428 6128,'0'0'0,"2"-5"0,1 2 0,0-4 80,2-3 0,4 3-80,0-2 0,-2 0 152,1 0 8,1-2-160,-1 2 0,-2 1 280,-1 2 0,1-4-280,-2 0 0,0-1 392,-2-3 8,-2 1-400,-2-1 0,-2-1 352,1-5 0,-1 3-352,1-1 0,-2 3 288,-1 2 0,0 1-288,1 2 0,-3-3 424,4 1 0,-2 2-424,3 5 0,-1 4 368,2 1 0,-1 0-368,1 0 0,2 0 328,-4 0 16,1 0-344,-2 5 0,-1 6 272,-2 1-8,4 5-264,-1 3 0,2 4 200,0 3 8,2 0-208,-2-2 0,3-2 168,-3-3 16,3 2-184,3-3 0,-3 1 136,3 0 8,-2-2-144,2-2 0,-3 3 136,1-2 8,1 1-144,1-3 0,0-3 120,3-2 0,-3-1-120,-1-2 0,-1-4 112,1-1-8,0-2-104,-1 0 0,1 0 104,0 0-8,2-2-96,0 2 0,0-6 72,3 0 8,5-3-80,2-2 0,2-1 72,4-4 0,-5 2-72,-2 1 0,-5 2 56,-1 1 8,-2 0-64,0 3 0,1 4 40,-3 1 16,-3 1-56,2-1 0,0 2 40,-2 0 0,0 0-40,0 0 0,0 0 40,0 0 0,-2 2-40,-3 3 0,-4 4 40,-4 3-8,1 3-32,4 0 0,0-4 24,0 3 0,4-1-24,0-1 0,4-6 16,0 0 0,2-2-16,3 2 0,-4-3 24,4 3-8,1-2-16,0 1 0,-2-2 8,2 1 0,2 0-8,0-1 0,2-1 8,0-2 0,0 2-8,2 0 0,-1-2 0,0-2 0,0 0 0,-5 2 0,0-2-8,-1 1 0,-1-1 8,2 1 0,-6 1-11168</inkml:trace>
  <inkml:trace contextRef="#ctx0" brushRef="#br0" timeOffset="37570.75">19087 2621 9040,'0'0'0,"0"0"0,0 0 0,0 0-40,0 0 16,3 0 24,-2 0 0,1 0-496,0 0 0,2 0 496,8 0 0,6-2 64,6 2 8,-4-2-72,-3-1 0,-2 2 344,3-2-8,-4 1-336,-3-1 0,-1 1 560,0-2 8,-5 2-568,1-1 0,-6 3-7456</inkml:trace>
  <inkml:trace contextRef="#ctx0" brushRef="#br0" timeOffset="37211.36">19096 2517 6424,'0'0'0,"3"0"0,-3 0 0,3 0-8,0-2 8,-2 2 0,1 0 0,2 0-336,1 0 16,1 0 320,-1 0 0,1 0 296,-3 0 8,3 2-304,-1 0 0,-1 1 824,-3-1 8,0 0-832,2 0 0,-2 1 896,2 1 8,-2-1-904,-1 6 0,-1 2 800,-3 4 8,0 0-808,-3-5 0,-2 2 552,1-1 0,2-2-552,0-1 0,1 1 448,4-2 0,-4-1-448,2-2 0,2 2 368,-2-5 8,3 1-376,-3 2 0,2-2 280,1 1 0,1 1-280,2 1 0,-3 1 224,3-4 8,-2 1-232,2-1 0,2 1 192,-2 1 8,6-4-200,-4 1 0,3-1 152,2-1 8,-2 1-160,-1-4 0,-1 1 104,3 0 16,-1-1-120,-2 2 0,0-1 72,-6 2 0,1 0-72,2-1 0,1 2 8,-1 0 8,0-1-16,-2 0 0,2 1-16,-2 0 8,1 0 8,-2 0 0,0 0-12200</inkml:trace>
  <inkml:trace contextRef="#ctx0" brushRef="#br0" timeOffset="45826.63">19842 2626 1896,'0'0'0,"0"0"0,0 0 0,0 0-1424</inkml:trace>
  <inkml:trace contextRef="#ctx0" brushRef="#br0" timeOffset="45826.63">19861 2616 4512,'0'0'0,"3"-3"0,0 1 0,-2-3-72,4-2 0,3-3 72,2-6 0,4 0 48,1-2-8,-3 1-40,-2-3 0,0 0 712,-1 2 0,1-1-712,-1 0 0,0 3 824,-3 0 8,0 1-832,-2-1 0,-1 1 728,-3 1 0,0 0-728,-4 0 0,1 3 616,-3-1 16,2 1-632,-1-2 0,2 2 448,2 0 0,-3 0-448,0 4 0,0-1 344,-2 5 8,3 0-352,0 3 0,0-2 256,3 2 8,-4 2-264,1 0 0,-1 2 216,1 4 0,-2 2-216,-1 7 0,2 3 160,0 2 8,0 3-168,3-1 0,-2 2 136,3-5 8,0 3-144,0 1 0,0 0 136,0-1-8,0-2-128,4-3 0,1-1 120,1-3 0,-2-1-120,4-2 0,-3-2 96,0-3 8,-1-2-104,0-3 0,-2 0 112,0 1 8,2-3-120,-1 0 0,-2-3 88,-1 1 0,3 0-88,3-2 0,3-1 80,3-3 0,1-2-80,-2 0 0,0-1 64,2 1 8,-2 2-72,-2-1 0,-3 0 56,-3 2-8,-1 2-48,-1 1 0,3 0 48,-3-1 0,1 1-48,-1 1 0,1 3 32,1-3 8,-2 2-40,1 0 0,-2 0 24,0-1 0,0 0-24,0 2 0,0 2 24,0 0 0,0-1-24,-2 0 0,-4 3 16,2-1 16,-5 2-32,6 1 0,-4 0 24,1 4 0,0-1-24,2-4 0,3 1 24,-1-2 0,2 0-24,2-1 0,-1 0 16,1-1 16,0 0-32,1 0 0,0 1 24,6 1 0,3 1-24,4-1 0,0-1 0,6 0 8,-3-3-8,1 1 0,-1 1-16,-4 2 0,-1-2 16,-5-2 0,-9 0-11544</inkml:trace>
  <inkml:trace contextRef="#ctx0" brushRef="#br0" timeOffset="46452.6">20340 2608 7232,'0'0'0,"3"3"0,-3-3 0,0 2 0,1-2 8,1 2-8,0-1 0,-1 1-8,2 0 8,-3-2 0,3 1 0,-2 2 512,1 1 0,0-2-512,2 1 0,-4 0 816,0 2 0,1 2-816,-1 1 0,-1 0 792,-3-2 8,0 4-800,-3-3 0,-2-1 728,1 3 8,2-2-736,-2-1 0,3 0 552,0 0 16,0-2-568,1 1 0,4-2 424,-3-1 8,2 3-432,1-4 0,1 1 328,2-2 16,-3 2-344,3-1 0,-2 3 248,1-4 16,1 0-264,2 2 0,3-1 184,0 2 15,3-3-199,-2-3 0,1 2 128,1-1 8,0 2-136,-3-4 0,-4 3 80,1-1 8,-4 2-88,1-2 0,-1 1 0,-1 1 8,2 0-8,-1-3 0,-1 3-12703</inkml:trace>
  <inkml:trace contextRef="#ctx0" brushRef="#br0" timeOffset="46733.94">20291 2675 9440,'0'0'0,"0"0"0,0 0 0,0 0 8,0 0 8,0 0-16,0 0 0,2 0 56,0 0 0,-1 0-56,2 2 0,3 1 248,2-1 16,5 0-264,1-2 0,5-2 280,3 0-8,-4 2-272,-5-5 0,1 2 272,-6-2 0,0 0-272,0 3 0,0-1 160,-1 1 0,-2-2-160,1-1 0,-6 5-8632</inkml:trace>
  <inkml:trace contextRef="#ctx0" brushRef="#br0" timeOffset="47015.4">20402 2228 7528,'0'0'0,"0"0"0,2-2 0,1-2-104,0 1-8,1-3 112,0 1 0,4 0-616,-4 0 0,1 1 616,0-3 0,0 2 248,3 1 0,-3 1-248,-2 2 0,-1-1 816,0 2 0,1-4-816,0 1 0,-1 1 872,-2 2 8,3 0-880,-3-1 0,3 1 808,-2 0 8,1 0-816,0 1 0,-2 4 552,0-1-8,-2 3-544,-4 3 0,-2 4 416,0 2 8,-1-3-424,1-1 0,2-2 376,1 0 8,0-2-384,4-2 0,-4-1 328,4-1 16,-1-3-344,1 2 0,-2-1 288,-1-2 0,2 3-288,2 1 0,4-1 232,-1-1 8,3-1-240,3 1 0,4 3 200,1-5 8,2 2-208,2-2 0,2-2 127,1 2-7,1-5-120,-2 4 0,-4 2 40,0 4-8,-5-5-32,0 0 0,-11 0-12551</inkml:trace>
  <inkml:trace contextRef="#ctx0" brushRef="#br0" timeOffset="49725.21">20786 2392 6224,'0'0'0,"-2"2"0,1-2 0,-1 2 128,-1 0 0,3-1-128,-3 0 0,0 3 120,0 2 8,0 3-128,-5 5 0,0 5 552,5 2 0,-3 2-552,3-4 0,2-2 472,-2-3 0,2-2-472,-1 0 0,2-1 368,0-3 8,0-2-376,0-1 0,0-1 352,0 0 0,0 1-352,0-2 0,0 1 288,0-4 8,0 1-296,2 1 0,-2-1 200,0 1 16,0-2-216,0 0 0,0 0 72,0 0 0,0-2-72,1 1 0,-1 1-8536</inkml:trace>
  <inkml:trace contextRef="#ctx0" brushRef="#br0" timeOffset="49912.57">20728 2513 6328,'0'0'0,"0"0"0,0 0 0,0 0 0,0 0 0,0 0 0,0 0 0,0 0-8,0 0 8,0 0 0,0 0 0,2 0 72,-1 0 8,2 0-80,3 0 0,3 0 200,3 0 16,1 0-216,0 0 0,0 0 336,-1 0-8,-2 0-328,1 0 0,-2 0 328,-1 0 0,0 0-328,3 0 0,-11 0-6168</inkml:trace>
  <inkml:trace contextRef="#ctx0" brushRef="#br0" timeOffset="50134.31">21035 2489 5320,'0'0'0,"3"-1"0,-2 1 0,2 0 0,3-4 8,3-2-8,3-3 0,1-3 8,1-4 0,0-1-8,1 3 0,-5 4 352,-2 1 8,0-1-360,0 1 0,1 1 728,-2 1 0,-4-1-728,0 0 0,-3 1 768,3-1 16,-2 2-784,1-4 0,-2 3 672,-2-1 0,-2 0-672,-1-1 0,0-3 552,-1 2-8,-3 2-544,2 1 0,2 3 448,1 0 0,-1 3-448,-1 0 0,2 1 344,1 1 8,-3 4-352,0 2 0,-3 2 240,-1 2 0,2 3-240,0-1 0,-1 2 184,0 4 0,1 0-184,5 2 0,-4 2 144,3-3 0,1 6-144,1-1 0,2 0 104,2 0 0,-1-2-104,1-1 0,2-4 72,-1-1 8,1-5-80,-1 0 0,2-2 72,1-2 0,-1-1-72,0-4 0,-2 2 64,-1-5 8,2 2-72,-1-2 0,0-2 64,0 2 8,2-3-72,1 1 0,2-1 80,4-1 8,1-2-88,-2-2 0,-2 1 72,-2-2 0,-3 0-72,-1 3 0,0 0 64,-1 3 8,-2 0-72,2 2 0,0-1 64,-1 1 8,-1 0-72,0-1 0,0 2 64,0 0 8,0 0-72,0 0 0,0 0 72,0 0 0,0 0-72,0 0 0,0 0 72,0 0-8,2 2-64,-2 2 0,3 1 56,0 1 8,2-1-64,2-1 0,-1 1 56,1 2 8,0 0-64,-2-2 0,1-4 40,-3 1 16,1-1-56,0 1 0,1 2 24,1-3 16,-1 1-40,0-1 0,0 1 0,4-2 8,2-2-8,-2 1 0,-9 1-12320</inkml:trace>
  <inkml:trace contextRef="#ctx0" brushRef="#br0" timeOffset="50877.81">21325 2729 9344,'0'0'0,"0"0"0,0 0 0,0 0 24,0 0 0,0 0-24,0 0 0,0 0 56,0 0 0,1 0-56,2 3 0,5 1 456,1 1 8,7-3-464,4 1 0,3-3 656,1 0 8,-2 0-664,3-3 0,-4 1 432,-4 2 8,0 0-440,0 0 0,-1-2 592,1-1 16,-4 3-608,-4-2 0,-4 0 408,-5 1 8,2-1-416,1 2 0,0-2 280,3 1-8,-1-1-272,-1 1 0,-4 1-11400</inkml:trace>
  <inkml:trace contextRef="#ctx0" brushRef="#br0" timeOffset="50686.78">21438 2558 9040,'0'0'0,"0"0"0,0 0 0,0 0 48,0 0 16,0 0-64,0 0 0,0 3 200,0-1 8,0 2-208,-2 2 0,0 3 592,-1 2 8,1 0-600,0-2 0,1 4 568,-1-1-8,1-2-560,1-1 0,0-1 480,0-1 0,0 1-480,0-1 0,0-2 408,0 1 0,0 1-408,1 0 0,-1-4 304,0 1 0,0-2-304,2 3 0,-2-2 96,0 2 8,0-3-104,1 1 0,-1-3-10848</inkml:trace>
  <inkml:trace contextRef="#ctx0" brushRef="#br0" timeOffset="51415.3">21288 2141 6224,'0'0'0,"-2"0"0,1 0 0,-1 0 504,1 0 0,-1 0-504,0 0 0,2 0 704,0 0 0,0 0-704,2 0 0,-2 0 680,0 0 8,2 0-688,1-2 0,3 1 544,0 0 8,4-3-552,1-1 0,2 1 400,0 1 16,2 0-416,-2 3 0,0 0 440,-2 3 8,-2-1-448,-1-1 0,-2 3 400,-3-4 8,-1 0-408,0 2 0,-1-1 384,-1 1 0,-1 2-384,-1 0 0,0 2 320,-1 4 0,-4 4-320,-3-3 0,-3 4 280,-2-1 0,1 0-280,5-3 0,2 1 248,2-4 0,2-1-248,0-4 0,3 0 208,2-2 7,-1 0-215,1 0 0,-1 0 144,-1 1 8,5 0-152,5-2 0,7 3 144,5-1 0,3 0-144,-3 1 0,1-3 88,1 0 8,-3-3-96,-1 1 0,-2-1 40,-3 1 8,-3-2-48,-4 1 0,-8 3-13023</inkml:trace>
  <inkml:trace contextRef="#ctx0" brushRef="#br0" timeOffset="56050.17">23252 2259 6016,'0'0'0,"-1"0"0,-1-2 0,1-1 160,1 0 0,0-2-160,0 3 0,1-3 320,1 5 8,-1 0-328,-1 0 0,0 2 480,0 3 16,0 2-496,-1 6 0,-5 3 456,0 5 8,0-1-464,1 1 0,1 0 352,0 2 8,2-5-360,0 2 0,1 0 296,-1-1 8,2-1-304,2-2 0,1-2 320,-1-4 0,2-3-320,-1-1 0,-3-4 296,0-2 8,1 0-304,1 0 0,0 0 272,1 0 0,1-2-272,0-4 0,4 0 224,2-3 8,-2-4-232,0-4 0,-5-1 216,-2-3 8,1-1-224,1 2 0,0 4 168,0 0 8,-1-2-176,-2-2 0,-2-1 144,-1-1 0,0 0-144,0-3 0,0 0 120,0 0 8,-1-1-128,2 3 0,-1 2 88,-1 2 0,3 3-88,-1 2 0,2 2 56,2 4 8,-1 0-64,1 4 0,0 0 40,1 2 8,0 2-48,3 0 0,0-4 24,0 3 8,1 1-32,1 0 0,4 0 8,1 1 8,3 3-16,3 2 0,1-3 8,3 1 0,-1-2-8,4 1 0,-2-1 0,3-2 8,5 0-8,4-2 0,8-1 0,8-3 0,-5-1 0,0 0 0,-8-1 0,-2 1 16,0-1-16,0 2 0,-1-1 0,1 0 8,0 1-8,-1 0 0,1-1 16,0-2 0,-6 0-16,-3 3 0,-6-1 32,-2-1-8,-4 1-24,-2 3 0,-5-1 64,-4 1 0,1 0-64,-2 1 0,0 3 112,-4 0 16,0 0-128,2 0 0,-1 0 168,1 0 16,-2 3-184,-2 2 0,-1 3 216,-1 0 8,0 6-224,-4-1 0,-2 5 200,0 5 8,1-3-208,0 1 0,4-3 224,0-1 16,0 2-240,2-1 0,0 1 223,2-2 9,1 0-232,1-4 0,2-1 192,0-1 16,0-2-208,0-2 0,0 0 160,-3-6 16,1 3-176,1-2 0,1 1 88,1-1 0,-1-1-88,-1 2 0,1-3 16,0 0 8,0 0-24,0 0 0,-3 0-13351</inkml:trace>
  <inkml:trace contextRef="#ctx0" brushRef="#br0" timeOffset="57188.64">23595 2577 8936,'0'0'0,"1"-1"0,-1 1 0,0 0 8,4-2 16,5-2-24,9-5 0,8-6 16,7-2 0,-4-1-16,1-2 0,-8-2 96,-3-1 16,1 1-112,2 2 0,0 4 280,-3-1-8,-2 3-272,0 2 0,-1 4 424,-1-1 0,-5 3-424,-2 1 0,-3 1 376,-2 1 0,-1 1-376,0 2 0,-2 0 256,0 0-8,0 0-248,2 2 0,-2-2-8904</inkml:trace>
  <inkml:trace contextRef="#ctx0" brushRef="#br0" timeOffset="56952.68">23720 2263 8840,'0'0'0,"0"0"0,0 0 0,0 0 16,0-4 0,0 4-16,0-3 0,0 1 48,0 1 8,-2 1-56,-1-2 0,3 0 576,-3 1 0,2-1-576,-1 2 0,0 0 736,2 0 0,0 0-736,0 0 0,0 0 616,0 0-8,0 0-608,0 2 0,2 1 488,0-1 0,-1 1-488,2 0 0,2 1 216,-3 2 0,3-3-216,0 3 0,-5-6-10680</inkml:trace>
  <inkml:trace contextRef="#ctx0" brushRef="#br0" timeOffset="57408.21">23909 2539 11352,'0'0'0,"0"0"0,0 0 0,0 0 24,0-1 8,0 1-32,2-2 0,0 2 176,-1-4 8,2 1-184,2 1 0,-2-1 592,2 1 8,-1 0-600,0-2 0,2 1 512,-1-2 8,3 1-520,4-4 0,2 1 304,5 0 8,-1 1-312,0 2 0,4 1 72,1 1 16,0-1-88,-2-7 0,-21 10-11080</inkml:trace>
  <inkml:trace contextRef="#ctx0" brushRef="#br0" timeOffset="54852.48">22590 1960 6824,'0'0'0,"-3"0"0,2 2 0,-1-1-56,0 0 0,1 0 56,-1 3 0,-1-1-312,-2 3-8,-5 5 320,-1 4 0,-6 9 72,-3 4 0,3 3-72,5 3 0,-2 1 544,3 2 0,2 1-544,2 1 0,1-2 792,0 0 0,2 3-792,1-3 0,2 2 640,-1-2 8,2-2-648,2-1 0,1-1 440,2 1 0,-1-5-440,3-4 0,1-4 304,1-5 16,2-2-320,3-3 0,1-2 184,0-1 16,4-3-200,0-3 0,0-2 96,0-2 8,3-3-104,0 0 0,-22 5-9216</inkml:trace>
  <inkml:trace contextRef="#ctx0" brushRef="#br0" timeOffset="55295.1">22708 2456 4008,'0'0'0,"-1"2"0,-1 3 0,0-4-8,0 6 0,1 0 8,-1-1 0,1-2-8,-1-2 8,-1 2 0,2-3 0,-1 3 32,2 2 16,2-1-48,-1-1 0,2 1 168,0 0 0,0-1-168,1 0 0,-1 2 336,3-6 0,0 2-336,3-2 0,1-2 576,1-1 8,3-4-584,3-2 0,2-4 592,0-2 16,-1-1-608,-2-1 0,-6-1 664,2-1 8,0 1-672,-2 4 0,-5 1 584,-1 1 0,0 4-584,-3-1 0,-1 5 472,0-3 16,-1 3-488,-4-3 0,-3 1 392,-4-1 8,1-1-400,-2 4 0,2-1 336,0 3 16,-1-1-352,-1 6 0,-1-1 264,-2 5 0,4-1-264,-2 1 0,3 1 200,-5-1 0,3 2-200,5 1 0,5 3 152,3-4 8,-2-1-160,-2 0 0,0 1 104,-5-2 16,5 2-120,4-1 0,5 2 80,6 1 0,0-1-80,4-3 0,-2 1 64,3-1 0,1-2-64,-1-1 0,0-2 40,0 2 16,-1-1-56,-3 3 0,-1 1 40,-6-3 0,1 1-40,-1-3 0,-1 2 40,0 1 0,-2-1-40,1 3 0,1-4 48,-1 4 0,0 1-48,0-1 0,-1-1 32,2-1 16,0-1-48,0 0 0,1-1 32,1-2 8,-1 2-40,0-3 0,-5 0-10984</inkml:trace>
  <inkml:trace contextRef="#ctx0" brushRef="#br0" timeOffset="54269.9">21927 2596 4120,'0'0'0,"0"0"480,2-1 8,14-17-488,2-3 0,4-3 984,0-4 16,0 0-1000,-5 0 0,0 2 928,0 2 8,-1-3-936,0 0 0,-3 3 592,2-3 8,1 0-600,-2-2 0,2-1 440,-1-2 16,-2 1-456,-2 0 0,-1 4 312,-2-2 0,-2 3-312,-3 0 0,-5 4 264,-1 0 0,-4 0-264,-2 3 0,-2 3 216,0 0 8,-1 5-224,2 2 0,1 3 192,1 5 8,1 1-200,-2 3 0,1 3 168,2 1 0,-5 4-168,4 5 0,-2 7 144,0 2 0,1 4-144,3 3 0,1 5 88,-1 2 8,2 3-96,0 2 0,0 2 80,2 2 0,1-2-80,1 2 0,2-1 72,-2 1 8,1-2-80,-1-1 0,2-4 64,1 2 0,-1-4-64,0-2 0,-1-5 72,-1-2-8,3-3-64,-1-2 0,1-1 72,-1-2 0,-1-2-72,-2-3 0,0-2 64,0-4 0,-2-3-64,1-1 0,1-7 40,0 0 0,0-3-40,-2 0 0,-2 0 8,1-1 16,-2-5-24,-3-4 0,1-5 0,-3-3 0,0-3 0,1 1 0,1 2-48,3-1 16,2 1 32,0 0 0,3 4-144,3 2 0,-3 1 144,4 3 0,-1 1-216,0 1 0,2 1 216,-1 2 0,2 1-248,-1-5 16,0 4 232,2-1 0,0-1-216,4-1 16,1 2 200,1 1 0,1 2-160,3-3 8,0 1 152,-1 0 0,3-3-176,0 2-8,2 2 184,-5-2 0,-16 7-9312</inkml:trace>
  <inkml:trace contextRef="#ctx0" brushRef="#br0" timeOffset="178125.07">3153 289 3000,'0'0'0,"0"0"0,-6 0 0,6 0-2256</inkml:trace>
  <inkml:trace contextRef="#ctx0" brushRef="#br0" timeOffset="178109.52">3188 347 1800,'0'0'0,"0"0"0,-3-6 0,3 6-1352</inkml:trace>
  <inkml:trace contextRef="#ctx0" brushRef="#br0" timeOffset="179359.97">3536 485 2504,'0'0'0,"0"0"0,-5 0 0,5 0-1888</inkml:trace>
  <inkml:trace contextRef="#ctx0" brushRef="#br0" timeOffset="179375.68">3531 497 1896,'0'0'0,"0"0"0,0 0 0,0 0-1424</inkml:trace>
  <inkml:trace contextRef="#ctx0" brushRef="#br0" timeOffset="179406.93">3558 483 3208,'0'0'0,"0"0"0,9-3 0,-9 3 176,22-7 0,-22 7-176,26-15 0,-26 15 464,31-27 16,-16 13-480,-1 1 0,0-3 648,2 0 8,-1 1-656,-2 3 0,1-1 840,0 0 16,-3 4-856,0-2 0,-6 6 760,-1 0 16,-4 2-776,3-1 0,-3 2 592,0 2 0,0-1-592,0 1 0,0 0 456,0 0 0,0 0-456,0 0 0,0 0 376,0 0 0,-3 3-376,-1 5 0,-1 8 280,-5 4 0,3 2-280,0-3 0,2 2 200,2 2 0,-1-5-200,2 1 0,2-2 184,0-2-8,0-3-176,2 1 0,0-3 168,0 0-8,1-3-160,-3-1 0,4-2 112,-4-1 16,1 1-128,1 1 0,3 0 72,-1 0 8,-4 2-80,7-5 0,-1 4 32,3-1-8,-1-3-24,0 0 0,-8-2-10496</inkml:trace>
  <inkml:trace contextRef="#ctx0" brushRef="#br0" timeOffset="180078.69">4538 492 4816,'0'0'0,"2"0"0,2 0 0,-1-2-40,3-1 0,3-1 40,2-3 0,-11 7-3552</inkml:trace>
  <inkml:trace contextRef="#ctx0" brushRef="#br0" timeOffset="180109.96">4677 377 5120,'0'0'0,"3"-6"0,0-1 0,3-4 176,2-6 0,1 0-176,0 3 0,-4 3 568,-2-1 8,1 1-576,-4 3 0,0 3 608,0 2 0,0 1-608,0-3 0,0 1 472,0-2 0,-6 2-472,4-2 0,-6-3 384,0 0 8,3 3-392,2-1 0,0 4 304,0-1 8,0 3-312,0 1 0,0 1 240,0 3 16,-2-3-256,2 3 0,-7 3 184,0 1 8,3 3-192,-1 2 0,2 2 144,1 5 8,-2-1-152,2 2 0,2 2 104,3 1 8,-4-4-112,0 2 0,1-3 88,2 1 8,1 0-96,1-5 0,2-3 72,5-1 0,-5-2-72,-3-2 0,0-2 56,0-3 8,1-1-64,3 1 0,-4-2 40,3 0 8,-3 0-48,4 0 0,-4 0 48,2 0 0,-1 0-48,1 0 0,1 0 48,-3-2 8,3 1-56,0-1 0,2 2 56,0-3-8,1 0-48,0 1 0,0-2 56,0 1 8,0-2-64,-3 2 0,3-2 56,0 1 0,-3 1-56,0 3 0,-3 0 64,0 0 0,2-2-64,1 1 0,-3 1 56,0-1 0,0 1-56,0 0 0,0 0 40,0 0 8,0 0-48,0 0 0,0 0 32,0 0 8,0 0-40,0 0 0,0 0 24,0 0 16,0 1-40,0 2 0,0 0 24,0 1 0,0 1-24,-5-2 0,2 2 24,3 2 0,-3-2-24,3-2 0,-3 2 8,3 2 8,0-2-16,3-3 0,-3 2 8,3-1 8,-1 2-16,1-2 0,0 2 8,0-3 0,2-1-8,-1 1 0,2 0 8,3-2 0,-3 2-8,3 1 0,-1-3 16,3 0 8,-2 0-24,1-3 0,0 1 24,0 2 8,-2-2-32,0 0 0,3 1 40,-3 1-8,-1-2-32,0-1 0,1 1 16,4 2 0,-5-3-16,1 1 0,3 1 0,-2-1 0,0 1 0,-3 1 0,-6 0-10104</inkml:trace>
  <inkml:trace contextRef="#ctx0" brushRef="#br0" timeOffset="180781.71">4982 471 4616,'0'0'0,"0"0"0,0 0 0,0 0 0,0 0 0,0 0 0,0 0 0,0 0-48,0 0-8,0 0 56,0 0 0,0 4 0,0 1 8,3 0-8,-3-2 0,3 4 88,-1-3 8,2 2-96,-1 1 0,0-4 296,3 2 0,-2 0-296,5 2 0,-4-2 480,0-3 8,1 2-488,3-2 0,-4 1 592,2 0 0,-3-3-592,4 3 0,-4-3 584,3-3 8,1 1-592,2-2 0,-1-2 616,-2-1 8,1-2-624,-1 1 0,-3 0 592,-1 0 8,2 1-600,-1 0 0,-4 2 488,2-4-8,-2 3-480,-2-1 0,-2-3 424,1 0 8,-2 1-432,-3 0 0,-3 3 392,0-1 8,0 1-400,2 0 0,-1 6 336,2 0 16,0 0-352,-1 2 0,0 2 288,3-1 8,-2 2-296,-2 1 0,6 2 232,-5 5 8,5-4-240,-2 0 0,3 2 184,0 2 0,3-4-184,3-1 0,0-1 128,3-1 8,0 1-136,1 0 0,2 1 88,-4-1 16,3-4-104,1 2 0,3 1 72,3-3 0,-4 2-72,1-2 0,-2 1 47,-3 1 9,6-4-56,-6 1 0,5 3 48,-1 0-8,0-1-40,1-1 0,-12-3-12439</inkml:trace>
  <inkml:trace contextRef="#ctx0" brushRef="#br0" timeOffset="181719.11">5576 306 4816,'0'0'0,"0"0"0,0 0 0,0 0 464,0 0 16,0 0-480,0 0 0,0 0 488,0 0 0,0 0-488,0 0 0,0 0 432,0 0 0,0 0-432,0 0 0,0 2 344,0 3 0,-4 1-344,-3 4 0,-2 1 296,-3 4 0,4 0-296,0-2 0,-1-1 288,-4 0 0,4-2-288,-1-2 0,4-2 264,-3 1 0,1-4-264,0 1 0,5 0 248,-1 1 0,-3-1-248,-1-1 0,5 0 208,-5-2 8,1 0-216,3 1 0,3 1 192,-2-3-8,-1 0-184,4 0 0,-3 0 152,3 0 0,0 0-152,-5 0 0,5 0 128,-3 0 8,3 0-136,0 0 0,0 0 104,3 0 16,-3 4-120,5-1 0,-5-1 80,0 0 8,3 1-88,4 4 0,1 1 64,4 0 8,-1 1-72,0-3 0,5 1 56,1 0-8,-5-2-48,0-2 0,0-2 40,-3 1 8,-2 1-48,2 0 0,3-3 24,-3 3 0,4 1-24,-6-4 0,2 1 0,2 1 8,1-2-8,1 0 0,-13 0-9480</inkml:trace>
  <inkml:trace contextRef="#ctx0" brushRef="#br0" timeOffset="182156.81">5913 456 6328,'0'0'0,"1"0"0,-1 0 0,0 0 0,3 0 0,1 0 0,-1-2 0,8 2 0,1-3 0,-1 0 0,2-2 0,1-2 376,-1-4 0,0 1-376,0-1 0,3 2 592,-5-3 8,0 0-600,1 1 0,-2 0 576,-1-2 0,-2 0-576,-4 4 0,0 3 512,-3 3 0,0 1-512,0 2 0,0-2 456,0 0 8,0 2-464,0 0 0,3-1 408,0 0 0,-3-1-408,0 2 0,0 0 352,0 0 8,-3 2-360,0 4 0,0 1 296,0 2 8,-1 5-304,-2 3 0,-3 0 288,0 6 8,2-2-296,4-1 0,1-2 304,2 1 16,2-2-320,1-3 0,-3-1 272,3 0 8,-3-1-280,3-4 0,-2-2 256,1-3 0,1 0-256,-3 1 0,4-4 176,-4 1 0,1 3-176,1-2 0,-1 1 80,4-3 0,-5 1-80,3 0 0,-3-1-12216</inkml:trace>
  <inkml:trace contextRef="#ctx0" brushRef="#br0" timeOffset="-87528.66">10489 964 9240,'0'0'0,"0"0"0,0 0 0,0 0 256,0 0 0,0 0-256,0 0 0,0 0 568,0 0 0,0 0-568,0 3 0,0-1 560,0 0 16,0 0-576,-2 1 0,-1 1 472,0 3-8,-1 1-464,-1 4 0,-3 0 368,0 1 8,-2 0-376,0 0 0,-2-3 304,-1 5 16,0-2-320,1 4 0,1 0 248,1 2 0,2-1-248,-3-1 0,2-4 256,0 2 0,1 0-256,1-1 0,6-4 280,1 1 8,-3-3-288,3-1 0,-5-6 240,4 1 8,1-1-248,0 1 0,0-2 199,0 3 17,1-3-216,4 2 0,-5-2 184,3 2 0,-3 1-184,1-1 0,3 1 176,1 1-8,2-1-168,4 1 0,0-1 176,2-3 8,4 1-184,-2 0 0,1-1 184,3 0 8,-4 0-192,3-1 0,-1 0 200,1-2-8,1-2-192,-6 3 0,-2 0 184,3 0 0,-2-1-184,-7 3 0,-2 0 192,-1 0 8,2 2-200,0-2 0,-4-2 160,0 2 0,0-2-160,5 2 0,-5-3 120,1 1 0,1 2-120,-1 0 0,3 0 40,-4 0 0,0 0-40,0 0 0,0 0 0,0 0 0,0 0 0,0 0 0,0 0-15039</inkml:trace>
  <inkml:trace contextRef="#ctx0" brushRef="#br0" timeOffset="-86788.6">10813 910 7936,'0'0'0,"0"0"0,-3 0 0,2 0 48,1 0 8,0 0-56,0-3 0,1 3 208,2-3 8,0 2-216,2 0 0,2-1 440,1 2 0,2-2-440,-1 1 0,2 1 480,0 0 16,0 0-496,0-2 0,-5 0 608,-1 2 8,1 0-616,-3 0 0,2 0 632,-2 0 16,1 0-648,-4 5 0,3 0 608,3 2 8,-6-4-616,0 1 0,0 1 456,-6 2 8,-1 1-464,-1 3 0,-3 1 376,-4 1 16,-1-1-392,2-2 0,1-2 304,0 0 8,0 0-312,2 0 0,2 0 271,4-4-7,3 2-264,-1-2 0,-2 1 232,2 1-8,3-3-224,-3 0 0,3-1 256,0 1 8,0-1-264,3 1 0,-1-1 240,4 0 8,0 1-248,7-3 0,6 0 192,1 0 8,0 0-200,-2-5 0,-3 3 192,2-3 8,1 0-200,-3 2 0,1 0 176,-1 1 8,1-4-184,-6 6 0,-1-3 96,4 0 8,-4 1-104,-1 0 0,-5 2 40,4 0 16,-1 0-56,0 0 0,-6 0-14847</inkml:trace>
  <inkml:trace contextRef="#ctx0" brushRef="#br0" timeOffset="-85778.29">11877 809 6328,'0'0'0,"0"0"0,0 0 0,0 0 0,0 0 0,0 0 0,0 0 0,0 0-176,0 0 8,0 0 168,0 0 0,3 0 72,1 0 0,4 0-72,4 0 0,2 0 304,5-3 0,1 2-304,1-2 0,0 1 448,0-2 0,-1 2-448,-3-3 0,-1 1 624,-3 4-8,2 2-616,-1 0 0,-2 0 264,-3 2 8,0-1-272,-3-1 0,-6-2-7056</inkml:trace>
  <inkml:trace contextRef="#ctx0" brushRef="#br0" timeOffset="-85966.53">11905 718 6328,'0'0'0,"0"0"0,0 0 0,0 0 80,0 0 8,0 0-88,0 0 0,0 0 8,0 0 8,0 0-16,2 0 0,0 0 352,1 0 8,2 0-360,4 0 0,6 0 472,-1 0 8,2-2-480,0 2 0,-4-3 448,0 1 8,0 2-456,-6-2 0,2 2 512,-5-3 0,2 1-512,1 2 0,0-2 344,-3 1 8,1 1-352,-3 0 0,1 0 176,-1 0 8,-1 0-184,0 0 0,0 1 40,0 1 8,0 3-48,-1-1 0,1-4-8448</inkml:trace>
  <inkml:trace contextRef="#ctx0" brushRef="#br0" timeOffset="-84988.06">12607 517 5624,'0'0'0,"0"0"0,0 0 0,0 0 8,0 0 8,0 0-16,0 0 0,0 0-56,3 0-8,0-2 64,3-2 0,1-3 232,5-2 0,1-4-232,5 1 0,-1-3 848,1-1 0,-2 0-848,-2 1 0,0 1 1096,-2 3 0,0-4-1096,0 0 0,2 1 848,-2-2 0,-3 2-848,-1-1 0,2 4 656,-3-6 8,1 3-664,-6 0 0,0 2 576,-1 2 0,2-5-576,-3 2 0,0-1 456,0 1 0,-6 4-456,4-1 0,-1 3 376,-2 4 16,1-2-392,1 5 0,0-2 280,0 2 8,-3 2-288,0 0 0,2 3 207,-4 3 9,4 3-216,-6 4 0,1 8 160,1 2 8,1 0-168,-2-2 0,3-1 120,0-1 16,1-1-136,3 4 0,-2-2 112,1 4 0,2-6-112,1 3 0,1-3 96,3 0 8,-1-4-104,1 1 0,-1-8 72,3 1 8,-2-7-80,3 2 0,-3-3 72,-3-1 0,2-1-72,3 0 0,-1 0 56,2-1 0,0-1-56,2-3 0,-1-1 48,-1-1 8,2-2-56,0-4 0,0 3 32,-2 0 16,1 2-48,-2 2 0,-4 0 24,1 3 16,-3 2-40,2-3 0,-2 1 16,0 0 0,0 3-16,0-2 0,0 0 8,0 1 16,0 1-24,0 1 0,0 3 0,0-1 8,0-3-8,0 3 0,0 1 0,1 3 8,2 2-8,0-1 0,3 3 0,0 1 0,3 0 0,1-5 0,2-4 0,1-1 0,0 0 0,-1 1 0,-2-3-40,2 1 16,-7 0 24,4 0 0,-1 2-104,-6-3 0,-1 0 104,4 0 0,-1 0-256,-2-3-8,0 2 264,-2 0 0,0 1-13255</inkml:trace>
  <inkml:trace contextRef="#ctx0" brushRef="#br0" timeOffset="-83820.5">12745 716 7736,'0'0'0,"-2"0"0,0 0 0,-2 0 128,1 0 0,2 0-128,0 0 0,-1 0 312,2 0-8,0 0-304,0 0 0,2 0 592,-1 0 8,3 0-600,0 0 0,9-3 496,3 1 0,7 0-496,3-1 0,4-1 408,5-2-8,-1 1-400,4 0 0,4 3 488,-4-5 0,3 0-488,-1 2 0,-2 0 416,-1-1 16,-7 2-432,2-2 0,-8 2 400,-5 1-8,0-1-392,-4 4 0,-5 0 320,2 0 16,-4 0-336,0 2 0,-8 0 128,0-2 8,0 3-136,5-3 0,-5 3 24,0-1 0,0 3-24,0-5 0,0 0-11392</inkml:trace>
  <inkml:trace contextRef="#ctx0" brushRef="#br0" timeOffset="-84420.53">12776 354 9344,'0'0'0,"0"0"0,0 0 0,0 0-48,0 0 0,0 0 48,0 0 0,0 0-440,0 0 16,3 0 424,2 3 0,6-2-32,4 2 16,4-1 16,4 3 0,-3 0 0,1 0 0,1 0 0,2-1 0,-1 1 8,3 2 8,-2-5-16,0 1 0,-24-3-6272</inkml:trace>
  <inkml:trace contextRef="#ctx0" brushRef="#br0" timeOffset="-84263.14">13313 353 7136,'0'0'0,"0"-2"0,0 2 0,0-2-64,0-3 0,0 3 64,0-1 0,0 1-56,0 0 0,0 2 56,0 0 0,0-1 232,0 0 0,-1 1-232,-4-3 0,-2 3 808,0 3 8,0-2-816,-7 3 0,-3 2 1064,1 3 8,-4-1-1072,6 4 0,-2-2 904,-1-1 16,7 2-920,0 0 0,3-2 704,6 2 16,-4-1-720,5 0 0,0-2 560,5-2 0,-4 3-560,4-4 0,2 2 464,0-1 0,1 1-464,6-1 0,5-3 351,1 1 1,0-4-352,1 2 0,-5-2 264,-1-2 8,1 2-272,5-4 0,0 1 168,-1-3 16,1 2-184,-3-1 0,2 1 72,-7 0 8,1 1-80,-4 0 0,3 3 8,-8 0 0,-1 0-8,-1 0 0,-3 0-13639</inkml:trace>
  <inkml:trace contextRef="#ctx0" brushRef="#br0" timeOffset="-59661.9">15740 900 3808,'0'0'0,"0"0"0,1 0 0,-1 0 320,3 0 0,-3 0-320,5-3 0,-5 3 816,13-11 8,-13 11-824,29-25 0,-15 8 752,3-2-8,1-2-744,1 2 0,0-6 608,-2 3 0,1 0-608,0 0 0,2 4 448,-6 1 8,2-2-456,-2 1 0,-2-1 336,-4-3 16,0 2-352,1 1 0,-2 1 344,-4-2-8,-3 1-336,0 2 0,0-7 344,-1 3 0,-5 2-344,2 4 0,-1 4 280,-3 3 24,4 5-304,-1-4 0,3 4 240,-1 3 0,0 0-240,0 0 0,0 0 224,-1 0 8,-1 1-232,-2 8 0,-2 1 168,2 7-8,-2 1-160,1 4 0,3 5 120,3 4 16,-2 1-136,1-3 0,2-2 96,-1 2 0,1-5-96,1 2 0,0-4 80,0-1 8,1 1-88,1-3 0,-1 1 64,3 2 8,-1-6-72,-3-2 0,2 1 56,0-1-8,-2-6-48,0-1 0,0-3 48,0-1 0,0-3-48,0 2 0,0-2 32,0 0 8,2-2-40,-1 2 0,1-3 24,1-1 16,3 1-40,0-1 0,1-2 8,4 1 8,-1 0-16,0-2 0,-2 0 0,-2 0 0,-3 2 0,2 0 0,-2 2 0,0 2 0,-1 0 0,-1 1 0,2-2 0,-3 2 0,0 0 0,0 0 0,0 0 0,0 0 0,0 0 0,-3 2 0,-3 0 0,0 5 0,-2-1 0,-2 1 0,0 5 0,0 2 0,1-3 0,3-1 0,3 0-8,2-2 8,-2-2 0,1 1 0,1-4-8,1 1 8,0-1 0,1-2 0,1 2 0,1 0 0,-2-1 0,2 1 0,3 1 0,0-2 0,1 2 0,-1 0 0,0 1 0,-2-3 0,1-2 0,0 0 0,0 0 8,1 0 0,-3 0-8,6-2 0,-3 2 0,1-3 8,-2 2-8,4 0 0,2-1 0,3 0 8,-4-1-8,2 0 0,-12 3-11056</inkml:trace>
  <inkml:trace contextRef="#ctx0" brushRef="#br0" timeOffset="-58823.91">16242 844 6824,'0'0'0,"0"0"0,0 0 0,0 0 16,0 0 0,0 1-16,0 4 0,0-1 40,0 1 8,0 2-48,-3 3 0,0 5 280,-2 1 8,5-3-288,2-1 0,1-6 328,0-1 8,0 0-336,0-1 0,1-2 328,0 2 16,0-4-344,4 2 0,2-2 336,1 1-8,3-2-328,0-1 0,-1-4 288,2-3 0,-2 2-288,3-1 0,2-3 232,-7-4 0,3 0-232,-2 1 0,0-2 272,-1-2 0,0 0-272,-5 3 0,-3 3 264,0 0 16,-3 1-280,2 3 0,-2 3 248,-2 5 16,-1-2-264,0 1 0,1 1 216,-1 1 8,-1 4-224,-4 5 0,-3 6 168,0 2 16,0 2-184,2-1 0,4 3 120,2-2 8,3 4-128,-4 0 0,4 2 112,-2 1-8,2-2-104,2 2 0,2-2 88,-1 4 16,3-4-104,2-1 0,2 3 72,-3-2 0,-2 2-72,1-4 0,-1-2 96,-5 0 0,0-3-96,1-3 0,1 0 112,-1-4-8,-2 0-104,-1-3 0,1-3 152,1-1 0,-4-3-152,0 0 0,1 1 200,3-2 8,-8 0-208,-5 0 0,-4-2 208,-2 1 8,-4-2-216,5 1 0,-2-5 288,0-3-8,1 1-280,5 0 0,0-5 296,3 3-1,2-3-295,3-1 0,3 0 304,2-1-8,-1 3-296,2-2 0,2 2 224,0-1 0,3 4-224,-2 0 0,3 3 128,0 3 16,5 1-144,1-2 0,6 3 88,-1 2 0,1-1-88,3 1 0,-21 0-13471</inkml:trace>
  <inkml:trace contextRef="#ctx0" brushRef="#br0" timeOffset="28438.8">17525 1861 6016,'0'0'0,"0"-3"0,0 0 0,0-1 0,0-3 16,0 2-16,0 1 0,0 2 32,0 2 8,0 0-40,0 0 0,0 0 264,0 0 8,0 0-272,0 2 0,0 1 512,0 3 0,0 3-512,0 6 0,0 5 536,0 3 16,-1 2-552,-3-7 0,3 1 544,-3-2 16,2 0-560,1-4 0,1 0 432,3 1 8,-3-2-440,4 0 0,-4-2 368,0 2 0,0-2-368,0 0 0,3 1 296,0 3 8,3-7-304,0 0 0,1-2 240,3-3 0,-2 1-240,2-3 0,2 0 128,0 0 8,0 0-136,2 0 0,1-3 32,3 1 8,-1 0-40,-5 1 0,-12 1-9672</inkml:trace>
  <inkml:trace contextRef="#ctx0" brushRef="#br0" timeOffset="22133.37">16607 2340 4616,'0'0'0,"0"0"0,0 0 0,0 0 336,0 0 8,0 0-344,0 0 0,0 0 784,0 0 8,0 0-792,0 0 0,0 0 864,0 0 8,0 0-872,-5 0 0,5 0 632,-4 0 16,4 0-648,-3 0 0,3 0 400,-3 0 0,3 0-400,-4 0 0,4 0 352,-2 0 0,2 0-352,0 0 0,0 0 312,0 0 0,0 0-312,0 0 0,0 0 296,0 0 0,0 0-296,2 0 0,-2 0 288,4 0 8,-4 0-296,6 0 0,-6 0 264,20 1 0,-20-1-264,29 4 0,-8-4 272,-1 0 0,-1 0-272,-1-1 0,-2-3 248,0 1 8,-1 1-256,3 0 0,-5-1 232,3 1 8,-2 0-240,2 1 0,-2-1 208,-3 1 0,-2-1-208,-2 2 0,1 2 224,-4-1 8,0-1-232,-2-1 0,0-1 224,0 2-1,-1 0-223,1-3 0,0 3 200,-1 0 0,1 0-200,2 0 0,-4 0 184,0 0 0,0 0-184,0 0 0,0 0 144,0 0 8,0 0-152,0 0 0,-4 0 112,1 0 8,-1 0-120,3 0 0,-1 3 24,-3-3 8,2 3-32,-3 0 0,6-3-13439</inkml:trace>
  <inkml:trace contextRef="#ctx0" brushRef="#br0" timeOffset="28000.49">17328 2046 4416,'0'0'0,"0"0"0,0 0 0,0 0 440,0 0 8,0 0-448,0 0 0,0 0 520,0 0 8,0 0-528,0 0 0,0 0 416,-6 0 0,6 0-416,-13 6 0,13-6 320,-14 19-8,2-4-312,1 2 0,3-2 232,2 0 0,2 0-232,3 0 0,1 0 232,4-4 16,-2-1-248,3-1 0,0-1 248,1-3 16,0 2-264,0-3 0,2 1 216,-1 2 8,2-3-224,1 1 0,0-4 192,0-1 8,-1-1-200,2-1 0,-3-3 200,1-2-8,-1 0-192,4-3 0,-4-1 184,3-2-8,-1 0-176,-2 0 0,-2-1 192,-1 1-8,-2 1-184,-3 3 0,0-1 176,-1 1 0,-2 2-176,-1 2 0,1 1 144,0 1 8,-2-3-152,2 1 0,-2 1 144,-3-1 0,0 2-144,0 2 0,-2-2 128,0 1 0,-3 2-128,1 5 0,2-1 88,-2 4 8,2 1-96,3 6 0,-2 0 40,4 3 0,3-4-40,0 0 0,2-14-9520</inkml:trace>
  <inkml:trace contextRef="#ctx0" brushRef="#br0" timeOffset="28798.2">17257 2337 5824,'0'0'0,"0"2"0,0-1 0,0 0 56,0 2 0,0-3-56,0 0 0,3 0 128,0 0 0,0 0-128,5 0 0,6 0 160,2 0 0,6 0-160,0 0 0,6 0 336,0 0-8,1 0-328,-3-3 0,-10 3 376,2 0 16,-5-1-392,1 0 0,0-1 360,-2 2 8,-2 0-368,-2 0 0,0 0 280,1 0 8,-3 0-288,3 0 0,-2-2 176,5 1-8,-5 1-168,-1 0 0,0 0 152,-1 0 0,-1 0-152,1 0 0,-5 0-7424</inkml:trace>
  <inkml:trace contextRef="#ctx0" brushRef="#br0" timeOffset="29986.51">17288 2527 5624,'0'0'0,"-2"-1"0,2 1 0,-3 0-24,2-2-8,-2 2 32,1 0 0,1 0-152,1 0 8,1-1 144,1 0 0,1-1 24,-2 2 0,6-2-24,4-1 0,12-1 280,1-1 0,2-1-280,-4 1 0,2-1 720,-7 1 8,6-1-728,-2 1 0,-4 1 736,0 0 0,0 3-736,5-5 0,-4 2 784,3-2 0,-5 3-784,1 0 0,-4 6 656,-4-3 8,-2 1-664,-3 1 0,1-2 440,-5 2 8,3 0-448,-2 0 0,1-2 264,0 1 8,-1 2-272,2 0 0,-3-3-9840</inkml:trace>
  <inkml:trace contextRef="#ctx0" brushRef="#br0" timeOffset="29501.88">17387 2489 4720,'0'0'0,"0"0"0,0 0 0,0 0-56,0 0 0,0 0 56,0 0 0,0 0-3464</inkml:trace>
  <inkml:trace contextRef="#ctx0" brushRef="#br0" timeOffset="29533.06">17393 2513 5120,'0'0'0,"-1"2"0,-3 3 0,1 2 368,-5 2 0,1 2-368,3 3 0,-2-1 712,2 3 8,-1 0-720,1-2 0,0 0 632,4-2 16,-2-2-648,1-2 0,-1-2 480,0-3 0,2 1-480,-4-1 0,4 4 352,-3-2 0,1-2-352,2 2 0,0-3 240,0 1 0,0 0-240,0-2 0,0 2 144,2-3 0,1 0-144,-3 0 0,4-3 0,-4 2 8,2 0-8,3-1 0,-5 2-8264</inkml:trace>
  <inkml:trace contextRef="#ctx0" brushRef="#br0" timeOffset="29736.36">17493 2495 6128,'0'0'0,"0"1"0,0 1 0,0-1-128,0 0 16,0 1 112,0 0 0,0-2-4416</inkml:trace>
  <inkml:trace contextRef="#ctx0" brushRef="#br0" timeOffset="29783.3">17460 2590 5016,'0'0'0,"-1"5"0,-4 0 0,2 6 216,0-1 0,0 3-216,-1-1 0,0-3 656,1 0 0,0 0-656,1-2 0,2 0 640,-2-4 16,2 2-656,0-3 0,0 1 424,0-1 8,0-2-432,2 3 0,-2-3 304,0 2 0,0-2-304,0 0 0,0 0 168,0 0 16,0 0-184,0 0 0,0 0 48,0 0 0,0-2-48,0 2 0,0 0-7488</inkml:trace>
  <inkml:trace contextRef="#ctx0" brushRef="#br0" timeOffset="169730.97">1 1194 5120,'0'0'0,"0"0"0,0 0 0,0 0 344,0 0 0,3 0-344,-2-2 0,7-2 440,2-2 0,2-6-440,5-6 0,4-6 888,3-3 0,-5-1-888,3 2 0,-7-4 624,5 3 8,0 0-632,-3 1 0,0 3 456,-2 1 0,-1 1-456,1 3 0,-3-4 360,-3 4 8,-5 1-368,0 1 0,-4-1 296,-5 2 0,-3 4-296,1-2 0,-2 3 232,0 0 8,-3 2-240,0 1 0,5 4 192,-9-4 16,4 4-208,2 3 0,1 0 184,2 3-8,-1 4-176,4 0 0,-1 4 128,-2 6 8,4-1-136,0 3 0,3 6 88,-4 3 8,4 2-96,0-4 0,0 5 56,4 2 8,-4 1-64,3 2 0,-3 7 32,0 3 8,0-6-40,1-3 0,1-3 24,-2-1 0,4-5-24,-4-3 0,0-4 24,-4-3 0,4-1-24,4 1 0,-4-2 16,3-1 8,-3 0-24,0-6 0,-3-5 8,3-1 0,-4-3-8,4 1 0,0-1 0,0-1 8,0 1-8,0-3 0,0 2 0,0-1 0,-3 1 0,-4-7 0,2-3-16,-2-5-8,-1-2 24,1 4 0,3-1-128,0 3 0,1-2 128,-2 1 0,5 2-232,-3 2 8,3-1 224,-3 0 0,3 4-280,-4-2 0,4 2 280,4-1 0,-1 0-272,0 1 8,2 1 264,2 1 0,-3-1-208,3 2 0,5-1 208,0 0 0,1 2-144,8-1 0,-3 0 144,1 0 0,1-2-216,1 0 0,0 1 216,2 0 0,-2 0-312,0 1 8,-1-2 304,-1-2 0,-19 7-7792</inkml:trace>
  <inkml:trace contextRef="#ctx0" brushRef="#br0" timeOffset="170325.25">597 788 6928,'0'0'0,"0"2"0,-3 0 0,0 2-8,-1-2 8,2 0 0,0 2 0,-2 1-32,0 0 8,-4 3 24,-3 7 0,-4 1 64,0 2 0,3 2-64,1 2 0,3-6 400,3 3 16,1 1-416,1 2 0,3 3 688,-3 2 8,6-4-696,0 0 0,1-5 624,3-2 8,2 0-632,-1-2 0,4-3 464,1-2 16,-2-2-480,2-1 0,-6-3 184,2 0 8,3-2-192,0-1 0,-12 0-8840</inkml:trace>
  <inkml:trace contextRef="#ctx0" brushRef="#br0" timeOffset="170950.11">777 1095 4216,'0'0'0,"0"0"0,0 0 0,0 0-8,0 0 8,0 0 0,3 0 0,-3-4-16,3 4 0,3-3 16,2-2 0,7-5 120,0-3 8,-1 0-128,3-4 0,-4-1 592,1-1 8,0 2-600,2-1 0,-4 6 680,-1-1 16,0 2-696,-6-2 0,2 0 680,-3-1 8,1 3-688,-3 2 0,-2 2 520,0 2 16,-2 1-536,-3-3 0,5-1 400,-4 1 16,1 1-416,-3-1 0,0 0 296,-2 2 0,1 2-296,3-1 0,-3 3 280,4 1 8,1 1-288,-2 3 0,1-1 184,-1 2 8,-4 4-192,3 6 0,-1 3 120,0 3 16,1 3-136,-1-1 0,3-3 112,-4 0 0,3 4-112,-1 1 0,2 3 80,-2 4 0,5-6-80,2-2 0,1-7 64,5-2 0,-4-2-64,3-1 0,2-3 48,-4 0 8,1-3-56,-3-1 0,2-3 32,1-2 16,-1 0-48,-1-2 0,3 0 32,-2-1 16,-1-2-48,3-2 0,0-3 40,4-3 8,1 1-48,-3-3 0,-3 3 48,6-2 0,-4 3-48,-5 0 0,0 3 48,-1 1 0,-2 2-48,3 1 0,-3 2 32,4-1 16,-4 2-48,2-3 0,-2 3 16,0 1 8,0 0-24,0-2 0,0 2 8,0 0 16,0 0-24,0 0 0,0 0 8,0 0 0,0 0-8,0 2 0,0 3 8,1-2 0,0 3-8,2-1 0,-3 5 8,4 0 0,-4 0-8,4 0 0,-4-3 8,3 0 16,5-1-24,-3 0 0,2-2 0,1-2 8,3 3-8,-3-3 0,3 5-8,0-3 8,3 1 0,0-3 0,-14-2-9992</inkml:trace>
  <inkml:trace contextRef="#ctx0" brushRef="#br0" timeOffset="172528.13">1231 1065 5624,'0'0'0,"0"0"0,-2 0 0,2 0-8,-3 0 8,3 0 0,-4 0 0,3 0-128,-1 0 8,1 1 120,1 4 0,0 0 120,0 0 16,0 2-136,0 3 0,0 5 392,-3-3 8,-1 3-400,2-1 0,2-5 504,2-2 8,2 0-512,-4-2 0,3-1 504,-2-1 0,2 2-504,1-2 0,-1-1 400,-1 0 0,4 1-400,-3-3 0,2 2 288,-2-2 8,1 0-296,0 0 0,4-2 208,0-1 8,-2-1-216,6-1 0,-12 5-7696</inkml:trace>
  <inkml:trace contextRef="#ctx0" brushRef="#br0" timeOffset="171543.81">1274 1163 7936,'0'0'0,"0"0"0,0 2 0,0 3 8,4-5 0,-4 2-8,2-2 0,-1 0-16,1 0-8,1 0 24,-3 0 0,4 0 256,-2-2 0,1-1-256,3 1 0,-1-3 552,5-1 0,-2-3-552,1-2 0,-3 0 600,0 1 8,-3-2-608,-3 0 0,0 1 608,0 4 8,0 0-616,0 1 0,-3 3 512,-3-1 8,3 0-520,-6-2 0,3 2 432,-6-1 8,4 1-440,0 2 0,1 2 344,2 2 0,-2 0-344,1 0 0,2 1 256,0-1 16,0 3-272,0 2 0,0 1 168,0 0 16,4 1-184,0 0 0,0-1 56,4-1 8,0-1-64,0 1 0,-4-7-11672</inkml:trace>
  <inkml:trace contextRef="#ctx0" brushRef="#br0" timeOffset="173028.07">1280 1101 1896,'0'0'0,"0"0"0,0 0 0,0 0 536,0 0-8,0 0-528,0 0 0,0 0 496,0 0 0,0 0-496,1 0 0,1 3 256,1-2 0,-3 2-256,4-2 0,1 1 216,1 0 0,2-2-216,-1 0 0,-2 0 160,1 0 16,3 0-176,-3 0 0,0-2 160,1 0 8,1 1-168,-1-1 0,2 1 184,1 0-8,-1-2-176,-2 0 0,-7 3-4440</inkml:trace>
  <inkml:trace contextRef="#ctx0" brushRef="#br0" timeOffset="172028.19">1377 1100 3208,'0'0'0,"0"0"0,0 0 0,0 0 232,0 0 16,0 0-248,0 0 0,0 0 472,0 0 16,0 0-488,0 0 0,0 1 584,0 3 0,2 4-584,2-1 0,-4 1 608,3 2 8,-3 0-616,3-1 0,3-3 480,-3-4 0,1 3-480,2-1 0,0 1 464,0-2-8,1 1-456,2-1 0,2 2 376,0-2 8,1-1-384,4-2 0,-5 0 240,9-5 0,-6 2-240,2 0 0,0-2 128,-2 2-8,1 2-120,-7-1 0,-8 2-7808</inkml:trace>
  <inkml:trace contextRef="#ctx0" brushRef="#br0" timeOffset="173606.14">1573 714 4912,'0'0'0,"0"0"0,-3 0 0,3 0-232,-4 0 8,4 2 224,4 0 0,-4-2-3344</inkml:trace>
  <inkml:trace contextRef="#ctx0" brushRef="#br0" timeOffset="173637.37">1638 830 5520,'0'0'0,"3"7"0,6 2 0,6 7 72,5 2 8,-2 5-80,-2-3 0,0 0 320,-2 4 8,-2-1-328,4 2 0,-5 2 552,-4-1 16,0 1-568,-2-4 0,3 1 544,-8-1 8,0 0-552,0-2 0,-4 1 632,0-3 8,-4 1-640,-3 0 0,0 1 648,-1 0 0,-1-2-648,2-3 0,-6-1 376,-1 0 8,3-4-384,1-1 0,-1-2 216,3-4 8,3-1-224,3-2 0,3-1 80,1 0 0,2-1-80,-3-2 0,3 3-9352</inkml:trace>
  <inkml:trace contextRef="#ctx0" brushRef="#br0" timeOffset="174262.25">2183 993 6328,'0'0'0,"0"4"0,0-4 0,0 0-4752</inkml:trace>
  <inkml:trace contextRef="#ctx0" brushRef="#br0" timeOffset="174262.25">2186 1004 5720,'0'0'0,"0"2"0,3 0 0,-3 2-40,3-3-8,2 3 48,4-4 0,3 2 120,3 1 8,-1-3-128,4 0 0,3 0 496,1-5 16,1 3-512,-5-1 0,-4 3 544,0 0-8,1-2-536,0-1 0,-6 0 376,-3 2 8,2 1-384,-4 0 0,-4-3 200,1 3 0,1 0-200,-1 0 0,2 0 88,-3 3 8,-3 0-96,-1 3 0,4-6-6992</inkml:trace>
  <inkml:trace contextRef="#ctx0" brushRef="#br0" timeOffset="174465.34">2200 1128 5920,'0'0'0,"0"0"0,0 0 0,0 0 0,3 0 8,0 0-8,3 0 0,6-3-8,0 3 0,5-2 8,7 1 0,-1-1-48,8 0 8,-4-1 40,-1 1 0,-3-2 0,0 0 0,1 3 0,-4 1 0,1 0 8,0 0 8,-5-3-16,5 2 0,-21 1-4392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15T18:36:24.697"/>
    </inkml:context>
    <inkml:brush xml:id="br0">
      <inkml:brushProperty name="width" value="0.035" units="cm"/>
      <inkml:brushProperty name="height" value="0.035" units="cm"/>
      <inkml:brushProperty name="color" value="#177D36"/>
      <inkml:brushProperty name="ignorePressure" value="1"/>
    </inkml:brush>
  </inkml:definitions>
  <inkml:trace contextRef="#ctx0" brushRef="#br0">1 182 6128,'0'0'0,"0"0"0,0 0 0,0 0-8,0 0 8,1 0 0,2-1 0,-1-2 8,2 2 0,7-2-8,8 1 0,10-4 152,6 0 0,-1-1-152,0 0 0,-5 1 216,2 2 8,-2 1-224,-1 2 0,-7 1 376,-2 0 0,-2 0-376,1-4 0,-4 1 424,0 0 8,-4 2-432,1-2 0,-10 3 344,2 0 8,-2-1-352,5 1 0,-5 0 248,-1 0 0,3 0-248,-2 0 0,2 0 120,-3 0 0,0 0-120,0 0 0,0 0-7448</inkml:trace>
  <inkml:trace contextRef="#ctx0" brushRef="#br0" timeOffset="-234.26">39 245 5320,'0'0'0,"0"0"0,0 4 0,0-4 0,0 5 0,0-5 0,0 4 0,0-4 32,0 4 16,0-4-48,2 7 0,-2-7 248,8 21 16,-8-21-264,6 46 0,-6-21 280,0 4 0,0-1-280,0-4 0,-1-6 304,-4-1 0,-1 0-304,2-2 0,4-7 328,-6 3 16,2-1-344,1 1 0,0-6 288,2-1 8,-2 3-296,2-6 0,1 2 168,0 0 16,0-2-184,0 2 0,0-3 104,0 0 8,0 0-112,1-3 0,-1 3-6680</inkml:trace>
  <inkml:trace contextRef="#ctx0" brushRef="#br0" timeOffset="500.21">29 586 5624,'0'0'0,"0"0"0,0 0 0,0 0 0,0 0 0,0 0 0,0 0 0,0 0 0,1 0 0,3 0 0,3 0 0,7 0 80,8-2 0,3 0-80,6 0 0,-3 2 208,5-4 8,2 0-216,-6-2 0,-4 1 480,1-2-8,-2 2-472,-6 0 0,0 5 408,-4 0 0,1-3-408,-8 0 0,-3 3 264,1 3 0,-1 0-264,0-3 0,-4 0-6384</inkml:trace>
  <inkml:trace contextRef="#ctx0" brushRef="#br0" timeOffset="250.76">115 301 6016,'0'0'0,"3"0"0,-3 0 0,0 0 16,1 0-8,2 0-8,4 0 0,3 0 16,6 0 0,8 0-16,4 0 0,2 0 40,2 0-8,-3-3-32,-1 2 0,-4 1 200,-3 1 8,-2 2-208,-2-3 0,-6-3 208,-3 2 0,-4 1-208,1 1 0,-1 3 216,0-1 0,-1-3-216,-2 0 0,3 0 144,2 0 0,-5 3-144,-1 1 0,0-4-5768</inkml:trace>
  <inkml:trace contextRef="#ctx0" brushRef="#br0" timeOffset="2673.82">910 24 2208,'0'0'0,"0"0"544,0 0 16,0-11-560,0 7 0,0 0 736,0 4 0,0-3-736,0 2 0,0 1 552,0 0 16,-3 1-568,-3 6 0,-5 2 464,-1 2 16,-3 12-480,-5 9 0,-1 12 336,-2 9 8,2-2-344,4-2 0,2-1 280,2-1 8,5-6-288,1-5 0,4-1 328,3-3 8,3-3-336,1 2 0,3-3 288,1-4 0,5-2-288,6-2 0,5-5 256,4-2 8,-3-2-264,0-3 0,-1-1 144,-2-1 0,-2-4-144,1-2 0,-1-6 80,-1-4 8,-2-2-88,-5 1 0,-12 11-7736</inkml:trace>
  <inkml:trace contextRef="#ctx0" brushRef="#br0" timeOffset="3017.54">1058 453 5120,'0'0'0,"0"0"0,0 0 0,0 0 0,0 0 0,0 0 0,0-3 0,0 2 8,0-2 8,2 2-16,0-2 0,2-5 296,1-2 8,3-4-304,3 0 0,3-4 464,1 1 16,0-3-480,2 8 0,0 3 504,1 1 8,-4 1-512,1 0 0,-4 3 472,-3 4-8,-3 0-464,-1 0 0,0 0 352,0 0 8,0 0-360,1 0 0,-1 7 320,3 1 8,-2 3-328,2-5 0,2 5 264,-1 2 16,0 2-280,2 0 0,-2 1 248,1-2 8,2 0-256,3-2 0,1 1 184,2 0 16,-1-2-200,2 0 0,-1-3 152,0-2 0,1-2-152,-2 3 0,-2-4 128,2-2 0,-4 2-128,-1-2 0,0-1 88,2-1 8,-1-2-96,1-1 0,1 0 80,-2-1 16,-2-1-96,0 0 0,-6 2 80,-3-6 0,2 6-80,-1 2 0,-2 2 88,0-4 0,0 2-88,0 0 0,0-1 104,-2 3 0,-5-4-104,0 0 0,-7 0 96,-1 1 8,-2-1-104,-2 4 0,-2 4 80,-1-1 0,2 1-80,2 0 0,0 0 64,2 1 0,-1 1-64,0 3 0,-2-1 48,-2-1 8,-1-1-56,1-2 0,-3 3 40,1-4 0,-1 1-40,0 0 0,2 0 40,-2-2-8,2 0-32,4-2 0,0-4 32,4-3-8,-1 2-24,4-2 0,2 0 16,4 1 16,-2-1-32,3 0 0,1 2 16,2 0 8,-2-3-24,3 1 0,3-1 16,-2-3 8,3-2-24,3-2 0,4-2 16,2 0 8,2 2-24,3 4 0,6 2 0,2 2 8,2-1-8,-3 0 0,-25 8-10408</inkml:trace>
  <inkml:trace contextRef="#ctx0" brushRef="#br0" timeOffset="3628.36">1820 50 7328,'0'0'0,"4"0"0,-4 0 0,4 0 8,0 0 16,3 0-24,1 7 0,3 1-40,2 3 16,2 3 24,2 6 0,2 10 272,1 7 0,-2-1-272,0-4 0,-6 3 816,1-3 16,-2 2-832,-3 0 0,-3 3 840,-4 3 16,-1-3-856,-1-1 0,-6 3 688,-2 2 8,-3-1-696,-3 6 0,-5 0 584,-2 6 8,-4-9-592,0-2 0,0-2 464,1-10 0,0-1-464,-3 0 0,-2-2 328,0-5 0,3-4-328,0-3 0,27-14-11496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15T18:36:14.283"/>
    </inkml:context>
    <inkml:brush xml:id="br0">
      <inkml:brushProperty name="width" value="0.035" units="cm"/>
      <inkml:brushProperty name="height" value="0.035" units="cm"/>
      <inkml:brushProperty name="color" value="#177D36"/>
      <inkml:brushProperty name="ignorePressure" value="1"/>
    </inkml:brush>
    <inkml:brush xml:id="br1">
      <inkml:brushProperty name="width" value="0.035" units="cm"/>
      <inkml:brushProperty name="height" value="0.035" units="cm"/>
      <inkml:brushProperty name="ignorePressure" value="1"/>
    </inkml:brush>
  </inkml:definitions>
  <inkml:trace contextRef="#ctx0" brushRef="#br0">26 1195 600,'0'0'0,"0"0"0,-3 0 0,3 0 120,-4 0 8,4 0-128,-3 0 0,3 0 480,0 0 0,0 0-480,0 0 0,0 0 720,0 0 0,0 0-720,0 0 0,0 0 720,0 0-8,0 0-712,3-4 0,-3 4 408,1-5 0,-1 5-408,4-7 0,-4 7 360,7-12 0,-7 12-360,8-17 0,-8 17 312,13-23 8,-13 23-320,13-20 0,-13 20 296,15-22 0,-15 22-296,23-20 0,-23 20 288,24-16 8,-24 16-296,25-14 0,-25 14 256,29-17 16,-29 17-272,21-13 0,-21 13 240,15-7 16,-15 7-256,12-8 0,-12 8 200,17-9 16,-17 9-216,22-7 0,-22 7 144,24-5 8,-24 5-152,23-5 0,-23 5 128,16-4 0,-16 4-128,17-8 0,-17 8 104,26-11 8,-26 11-112,32-10 0,-14 8 88,1-5 8,-2 4-96,-2-1 0,-1 4 96,-2 0-8,4-2-88,0 1 0,1-4 80,2 3 8,-2 2-88,0 0 0,0 0 80,0 0 0,-2 0-80,-1 0 0,0 0 96,1 0-8,1 0-88,-3 0 0,-1 0 88,0 0 0,0 0-88,0 0 0,0 0 80,1 0 16,-1-4-96,4 4 0,4 4 96,3-4 0,-1 0-96,-1 0 0,-3 0 88,1 0 16,-4 1-104,2-1 0,-2-1 88,5 1 0,-4 1-88,0 0 0,-3 1 80,-1 1 16,2-3-96,0 1 0,0 3 88,1-2 8,0 1-96,-1-3 0,-3 1 88,-2-1 8,3 0-96,2 0 0,2 0 88,1 0 0,0 2-88,0 2 0,2-2 80,3-2 8,-4 2-88,3-1 0,-1 1 64,-1-2 8,0 0-72,1 0 0,1 3 64,-2-1 8,1-2-72,0 2 0,-4-2 64,0-2 8,4 2-72,-3 2 0,-3 1 56,0 1-8,1-4-48,0 2 0,1-1 56,1-1 8,0 0-64,1 0 0,2 4 56,0-1 0,0-3-56,4 2 0,-1-2 48,3 0 8,-1 0-56,-2 0 0,3 0 56,6-2-8,-4 2-48,-3 0 0,-1-3 56,-2-2 0,1 3-56,-2-2 0,2 4 40,-1-3 8,1 1-48,3 2 0,3 0 64,4 0 0,-6 2-64,2-2 0,1-2 64,-2 2-8,1-2-56,-2-1 0,-2 0 56,-3 1 0,1-3-56,1 1 0,0-1 40,2 0 16,1-1-56,2 1 0,2 2 56,0-1 8,0-1-64,-1 1 0,-1-4 40,-1 3 16,-2 0-56,-1-1 0,2-1 56,-5 0 0,1 0-56,-3-1 0,2 2 40,1 0 8,-2-1-48,2-2 0,-1 2 32,1-2 16,-2 4-48,2-2 0,-3-1 32,1-1 16,-3-1-48,0 2 0,-4 0 40,0 3-8,3-4-32,-5 1 0,2 0 24,0 0 16,0 0-40,-3 0 0,1-2 24,0 0 8,-1 2-32,-2-2 0,-3 0 16,1 1 8,0 6-24,-2-2 0,-2 2 32,-3 0-8,2 2-24,0-3 0,-1 4 16,1 0 16,-1-2-32,2 2 0,-2-3 16,1 1 0,-1 1-16,1-1 0,1 2 8,-2-2 8,1 2-16,-1-3 0,1 1 16,-2 2-8,0 0-8,0-2 0,0 2 0,0 0 8,0 0-8,0 0 0,0 0 0,2 0 8,-2 0-8,1 0 0,-1 0 0,0 0 8,0 0-8,2 0 0,-2 0 0,0 0 0,0 2 0,0 3 0,2-3 0,-2 3 0,0 0 0,0-1 0,0 3 0,0-2 0,0-2 0,0 3 0,0-3 0,0 1 0,0-1 0,0-3 0,0 3 0,0-3 0,0 4 0,0-1 0,1 1 0,-1 3 0,3-4 0,-3 4 0,3 0 0,-2-2 0,1 1 0,-1 0 0,1-1 0,1 0 0,1 3 0,0-4 0,-1 2 0,2-2 0,2 4 0,2 0 0,-1-1 0,4 0 0,0-1 0,1 1 0,1 1 0,0-6 0,-1 6 0,1-4 0,0 1 0,0 2 8,0-3-8,4 0 0,-1 0 0,2 2 8,-4-3-8,5 1 0,-3 1 0,3 0 8,-2-2-8,1-3 0,1 2 0,1-2 16,-2 2-16,1 1 0,4 0 8,-4-3 0,1 1-8,1 1 0,0-1 8,1-1 8,0 0-16,0 0 0,1 0 16,0 0 8,-2 4-24,0-4 0,0 1 16,-2 1 8,1-2-24,0 0 0,0 0 16,-1 0 16,6 0-32,0 0 0,5 0 24,-5 0 8,2 0-32,-2 0 0,0 0 32,2 0 8,-1 0-40,1 0 0,1 0 24,0-2 8,-2 1-32,0-3 0,0 1 40,1 2-8,8-2-32,-1-2 0,1 3 32,2-1 0,-2 3-32,-2-3 0,2 1 48,0 2-8,-4-2-40,2 2 0,-2-3 48,1 2 0,2-1-48,3 1 0,0 1 40,0-3 8,-1-1-48,2 1 0,-4 0 48,4 0-1,-7 0-47,2 1 0,-2-1 56,0-1 0,7 1-56,-2-1 0,1 2 48,2-4 16,0 2-64,-1 1 0,-1 0 48,3 1 8,-9-1-56,1-1 0,2 2 48,-2-6 8,2 5-56,3-1 0,1 1 48,1 3-8,-1 0-40,0 0 0,-1 0 48,0 0 8,-8 0-56,-1 0 0,2 0 32,-2 0 16,1 2-48,1 0 0,2 1 32,-2 0 8,-11 1-40,0 0 0,1-1 32,0 3 16,11 2-48,-3-1 0,-1-2 32,0 2 16,-14-2-48,-1-1 0,1 2 32,-2-2 8,0 2-40,0 0 0,0 0 32,-2-1 8,4 0-40,-1 3 0,2 0 24,-2-1 8,0-2-32,1 2 0,-2 1 16,1-2 8,-4 2-24,2-1 0,-2 0 16,-1 2 16,0-2-32,1 3 0,0-3 16,-1 4 0,-1-4-16,-1 3 0,2-3 24,-2 2 0,-1 1-24,1 1 0,-1-4 16,-1 3 16,0-5-32,0 3 0,-1-1 16,0-3 0,-1 0-16,-1-1 0,2-1 16,-3 2 16,3-4-32,-1 3 0,-2-3 16,0 2 8,0 1-24,0-3 0,-2 0 8,-1 0 8,-3 0-16,0 0 0,-2-5-16,-1 2 8,-7-6 8,1-2 0,15 11-13439</inkml:trace>
  <inkml:trace contextRef="#ctx0" brushRef="#br0" timeOffset="3236.61">3675 336 3712,'0'0'0,"1"2"0,-1-2 0,0 0-2792</inkml:trace>
  <inkml:trace contextRef="#ctx0" brushRef="#br0" timeOffset="2955.47">3679 212 5416,'0'0'0,"2"0"0,-2 0 0,0 0 24,3 0-8,-3 0-16,3 0 0,-2-3 0,1 2 0,0-1 0,-1 0 0,2 2 144,2-2 8,4 2-152,5-5 0,0 2 360,3 1 8,1-1-368,-1 2 0,-1-2 400,1-2 8,1 3-408,-4 2 0,1 0 480,-4 0 8,-1 0-488,-5 0 0,1 0 368,0 0 8,1 0-376,0 0 0,0 0 280,2 0 8,-6 0-288,0 0 0,0 0 224,-3 0 8,3 0-232,-2 0 0,1 2 96,-2 3 16,-2-2-112,-2-3 0,1 1 32,0 2 16,0-1-48,-1 1 0,4-3-7736</inkml:trace>
  <inkml:trace contextRef="#ctx0" brushRef="#br0" timeOffset="2674.13">3693 212 3616,'0'0'0,"0"0"0,0 0 0,0 0 16,0-3 8,0 3-24,0 0 0,0 0 0,0 0 8,0 0-8,0 0 0,0 0 336,0 0 0,0 0-336,0 0 0,0 0 536,3 3 0,-3-3-536,4 20 0,-3-3 528,2 8 16,-3-3-544,0-1 0,0-4 552,0-3 8,-3 0-560,0 0 0,1-4 424,1-4 0,-1 2-424,1-1 0,1-1 360,0-2 8,0 2-368,0-2 0,0-1 272,1-2 8,-1 3-280,-1-2 0,-3 1 224,0 0 0,4-1-224,3 0 0,-2-2 120,1 3 0,0-3-120,-1 1 0,-1-1-7808</inkml:trace>
  <inkml:trace contextRef="#ctx0" brushRef="#br0" timeOffset="4661.67">3746 502 4216,'0'0'0,"0"0"0,0 0 0,0 0-8,0 0 0,0 0 8,0 0 0,0 0 72,0 0 0,0 0-72,0 0 0,0 0 416,0 0 8,0 0-424,0 0 0,0 0 568,0 0 0,0 0-568,0 0 0,0 0 576,0 0 8,0 0-584,0 0 0,2 0 488,-1 0 0,2 0-488,0 0 0,0 0 416,0 0 16,3 0-432,0 0 0,2 0 360,-2 0 0,0 0-360,2 0 0,-2 0 320,2 0 16,-1 0-336,1 0 0,3 3 280,0-3 8,1 1-288,0-1 0,-2 0 248,-3-1 16,2 1-264,2 0 0,3 0 232,0 0 8,0 0-240,-2 0 0,5 0 248,0 0 8,-2 0-256,-3-3 0,-2 3 232,0-3 8,-1 1-240,-2 1 0,-4-1 192,0 2-8,0 0-184,0 0 0,-3 0 192,2 0 8,-2 0-200,1 0 0,-1 0 168,0 0 16,0 0-184,0 0 0,0 0 160,0 0 8,0 0-168,0 0 0,0 0 136,0 0 8,0 0-144,0 0 0,-1 0 136,-4 0 8,-1 0-144,1 0 0,0 0 112,-2 0 16,-2 0-128,-1 0 0,0 0 104,1 0 8,-1 2-112,-2 1 0,-2 0 80,2 0 8,1-3-88,-1 0 0,-2 0 64,-3 0 0,2 0-64,4 0 0,1 0 64,2 0 0,0 0-64,0 0 0,3 0 32,2 0 16,-3 0-48,0 0 0,-1 0 24,2 0 16,0 0-40,-1 0 0,0 0 24,-2 0 0,2 0-24,0 0 0,2 0 24,-1 0 0,0 0-24,-1 0 0,1 0 16,2 0 0,-1 0-16,3 0 0,-1 0 24,1 4-8,-1-4-16,0 0 0,0 0 15,1 0 9,-1 0-24,1 0 0,-1 0 16,-1 0 0,2 0-16,1 0 0,0 0 16,0 0 0,0 0-16,0 0 0,0 0 8,0 0 16,0 0-24,0 0 0,0 0 8,0 0 0,0 0-8,0 0 0,0 0 8,0 0 0,0 0-8,0 0 0,0 0 8,0 0 0,0 0-8,0 0 0,0 0 0,0 0 16,0 0-16,0 0 0,0 0 0,0 0 8,0 0-8,0 0 0,0 0 0,0 0 8,0 0-8,0 0 0,0 0 0,0 0 8,0 0-8,0 0 0,0 0 0,0 0 8,0 0-8,0 0 0,0 0 0,0 0 8,0 0-8,0 0 0,0-3 8,0 2 0,0 1-8,0-3 0,-2 0 16,-1 0-8,0-2-8,1-1 0,0-2 8,2-2 8,0 4-16,0-1 0,0 3 8,0-3 8,-1 1-16,-3 0 0,1 2 24,3-2-8,0-2-16,0-1 0,0 0 16,0-3 0,-2 0-16,-1-1 0,-1 1 24,4-1-8,0 2-16,0 0 0,0 3 8,0-2 8,0 4-16,1-4 0,2 1 8,-3 0 0,0-1-8,0 5 0,3 0 16,-3 1-8,0 1-8,0 0 0,0 3 0,0 0 8,0 0-8,0-3 0,0 2 0,0-1 8,0 2-8,0 0 0,0 0 0,0 0 8,0 0-8,0 0 0,0 0 0,0 0 8,0 0-8,0-1 0,0 1 0,0 0 8,0 0-8,0-4 0,0 4 0,0 0 8,0 0-8,0 0 0,0 0 0,0 0 0,0 0 0,0-2 0,0 2 0,0 0 0,0 0 0,0 0 0,0 0 0,0 0 0,0 0 0,0 0 0,2 0 0,-1-1 0,1 1 0,-1 0 0,2-2 0,0 1 0,2 1 0,-2-3 0,5 2 0,0-1 0,-5 2 0,0 0 0,3 0 0,-2 0 0,5-2 0,0 2 0,1 0 0,2 0 0,-5 0 0,2 0 0,-1 0 0,1 0 0,8-2 0,1 2 0,1-3 0,2 1 0,-3 1 0,-1-1 0,0 2 0,0-2 0,-8-1 0,2 2 0,-2 1 0,0-3 16,-2 3-16,0 0 0,-2 0 8,0 0 8,-2 0-16,0 0 0,1 0 16,0 0 0,-3 0-16,2 0 0,-2 0 32,1 0-8,0 0-24,-1 0 0,1 0 32,-1 0 0,-1 0-32,0 0 0,0 0 32,0 0 16,0 0-48,0 0 0,0 0 48,-1 0-8,-4 3-40,-1 1 0,0-2 24,-3 1-8,1 4-16,-1-2 0,0 1 0,2 1 0,1-4 0,-1 1 0,7-4-13023</inkml:trace>
  <inkml:trace contextRef="#ctx0" brushRef="#br0" timeOffset="6099.26">3741 413 4416,'0'0'0,"0"0"0,0 0 0,0 0-48,0 0 16,0 0 32,0 0 0,0 0-280,0 0 8,0 0 272,0 0 0,0 0 112,0 0-8,0 0-104,0 0 0,0 0 536,2 0 16,1 0-552,3 0 0,0-3 736,3 3 8,2-3-744,4 2 0,-2-1 656,0 0 8,1 2-664,-2-2 0,-2 0 568,1 1 0,-1-1-568,1-1 0,1-2 464,-1 1-8,0-3-456,-3 7 0,1 0 400,-6 0 16,3 0-416,-2 0 0,1 0 296,-2 0 8,-3 0-304,0 0 0,2 0 200,0 0 0,-1 0-200,2 0 0,-3 0 112,3 4 16,-1-1-128,-1 0 0,-1-3-9008</inkml:trace>
  <inkml:trace contextRef="#ctx0" brushRef="#br0" timeOffset="4643.86">3755 505 2608,'0'0'0,"0"0"0,0 0 0,0 0-1968</inkml:trace>
  <inkml:trace contextRef="#ctx0" brushRef="#br0" timeOffset="4127.96">3775 386 3000,'0'0'0,"-2"0"0,1 0 0,-1 0 120,0 0 0,1 0-120,-1 0 0,1 0 240,-2 0 8,1 0-248,1 0 0,1 0 536,0 0 0,0 0-536,0 0 0,0 0 552,0 0 8,0 0-560,0 0 0,0 0 576,0 0 0,0 0-576,0 0 0,0 0 536,0 0 8,0 0-544,0 0 0,0 0 488,0 0 8,0 0-496,0 0 0,0 0 456,0 0 8,0 0-464,0 0 0,1 0 440,1 0 8,1 0-448,0 0 0,2 0 384,1 0-8,5-3-376,2 3 0,4-5 312,0 3 0,1-4-312,1 1 0,-1-2 296,1 1 0,-2 2-296,-2 2 0,-2 0 288,-1 2 0,-3 0-288,-1-1 0,-3 1 288,-2 0 0,1 0-288,-1 0 0,0 0 232,0 0 8,1 1-240,-1 3 0,1-2 232,-2-2 0,-1 0-232,1 0 0,-1 0 176,1 0 8,1 0-184,-2 0 0,1 0 144,-1 0 8,-1 0-152,0 0 0,0 1 72,0 3 8,0-1-80,0 4 0,0-1 0,0 3 8,-1-1-8,-2-1 0,3-7-11872</inkml:trace>
  <inkml:trace contextRef="#ctx0" brushRef="#br0" timeOffset="3267.85">3764 355 3712,'0'0'0,"4"-3"0,3 2 0,-7 1-2792</inkml:trace>
  <inkml:trace contextRef="#ctx0" brushRef="#br0" timeOffset="3455.55">3764 486 4312,'0'0'0,"0"0"0,0 0 0,0 0-88,0 0 0,1 0 88,1 0 0,-2 0-3104</inkml:trace>
  <inkml:trace contextRef="#ctx0" brushRef="#br0" timeOffset="3502.35">3864 482 3912,'0'0'0,"6"0"0,0 0 0,5 0 320,4 0 16,2-3-336,2 1 0,-4 2 552,2-2 8,0 2-560,0 0 0,-2 2 368,-1 0 0,1 1-368,4 0 0,-19-3-4824</inkml:trace>
  <inkml:trace contextRef="#ctx0" brushRef="#br0" timeOffset="3283.53">3899 343 3112,'0'0'0,"0"0"0,3 0 0,0 0 208,0 0 8,1 0-216,0 0 0,4 0 384,-1 0 8,0 0-392,-6 1 0,1 3 336,1 0 0,0-1-336,0 0 0,-3 1 192,0-1 8,1 0-200,-1 0 0,0-3-4040</inkml:trace>
  <inkml:trace contextRef="#ctx0" brushRef="#br0" timeOffset="6459.05">4439 150 5416,'0'0'0,"0"-2"0,0 2 0,0 0-24,0 0 8,0-3 16,0 1 0,0 1-184,0-1 8,0 2 176,0 0 0,0 0 96,0 0 0,-1 0-96,-3 0 0,-1 2 384,-3 4-8,-6 3-376,-3 6 0,-3 2 440,-6 6 0,4-1-440,3 0 0,6 6 464,2-1 16,3 0-480,1-3 0,2 0 536,-1-4 8,3 1-544,3-1 0,1-3 424,3-2 0,0-3-424,-1 2 0,0-7 328,0 3 16,3-3-344,1-2 0,2-3 232,-1 1 8,5-1-240,4-1 0,6-2 64,2-1 8,-2-3-72,-1 0 0,-22 5-8256</inkml:trace>
  <inkml:trace contextRef="#ctx0" brushRef="#br0" timeOffset="6755.94">4542 437 5320,'0'0'0,"-2"0"0,-1 3 0,0 0-120,0 1 8,2-1 112,-1-2 0,2-1-3824</inkml:trace>
  <inkml:trace contextRef="#ctx0" brushRef="#br0" timeOffset="6802.68">4540 497 3912,'0'0'0,"2"2"0,0 1 0,1-3 104,3 3 16,0-3-120,2-3 0,4 3 336,2-3 8,0 0-344,-1-2 0,1-1 600,2-2 0,-3-2-600,-3 2 0,-3-1 552,1 1-8,-4 1-544,0 2 0,-3-2 568,1 0 0,-1 1-568,1-4 0,-2 2 464,-2-1 16,-1 2-480,0-1 0,0 2 448,0 2 0,-1 1-448,-1 3 0,-2-3 504,0 2 0,1 1-504,-2 1 0,0 2 464,-2 2 0,-3 3-464,0 0 0,1 2 360,0 1 8,3 2-368,2-6 0,4 0 208,2-1 8,-1 1-216,2-4 0,2 4 80,-1-3 0,2 2-80,1-4 0,-4-2-10008</inkml:trace>
  <inkml:trace contextRef="#ctx0" brushRef="#br0" timeOffset="7124.52">4774 157 7832,'0'0'0,"2"-3"0,-2 2 0,0-2-32,1 1-8,1-1 40,0 0 0,-2 1 64,0 0 8,1-1-72,2 1 0,-3 2 336,3-3-8,-3 3-328,0 0 0,0 0 408,0 0 0,2 3-408,-1 2 0,2 5 520,1 2 8,-2 6-528,-2 3 0,-2 5 560,-3 1 8,-3 2-568,2 1 0,1 0 464,-1 0 0,-2-1-464,4-6 0,0-4 456,2-4-8,2-2-448,2-1 0,2-3 344,-1 2 16,0-8-360,0 1 0,3 0 288,0-1 8,5 1-296,1-2 0,2 1 216,6 1 0,0-4-216,4 3 0,9-6 112,2-1 0,2-1-112,-4-2 0,-1 3 80,0 0 0,-7-7-80,-5 2 0,-20 9-11624</inkml:trace>
  <inkml:trace contextRef="#ctx0" brushRef="#br0" timeOffset="7678.4">5122 1 5224,'0'0'0,"3"0"0,-3 3 0,0 1-32,0 2 8,6 4 24,3 0 0,2 7 272,4 5-8,-1 0-264,-3-3 0,-3 0 720,1-2 8,0 5-728,-3 2 0,-1 5 920,1 2 8,-1 0-928,-1-1 0,2 1 680,-1-3 16,-3 2-696,-4-3 0,-1-3 552,-1 1 8,0-2-560,-5-3 0,-2 4 456,2-4 0,-4 4-456,0-2 0,-5 1 384,2-2-8,-1-1-376,5-1 0,-2-2 152,0-1 0,-1-2-152,1 0 0,2-8 56,0 0-8,-1-1-48,-3-3 0,16-2-10176</inkml:trace>
  <inkml:trace contextRef="#ctx0" brushRef="#br0" timeOffset="7663.8">5116 11 4816,'0'0'0,"0"-3"0,0 3 0,0 0-3616</inkml:trace>
  <inkml:trace contextRef="#ctx0" brushRef="#br0" timeOffset="-3253.92">1 1014 600,'0'0'0,"0"0"0,0 0 0,0 0-464</inkml:trace>
  <inkml:trace contextRef="#ctx0" brushRef="#br0" timeOffset="-3144.27">27 1011 1296,'0'0'0,"1"0"0,-1 0 0,0 0-976</inkml:trace>
  <inkml:trace contextRef="#ctx0" brushRef="#br1" timeOffset="-58600.56">7044 1328 3408,'0'0'0,"-3"-3"0,3 2 0,0 1-2560</inkml:trace>
  <inkml:trace contextRef="#ctx0" brushRef="#br1" timeOffset="-58584.86">7042 1306 3408,'0'0'0,"0"2"0,0 1 0,0-3-2560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15T18:38:13.357"/>
    </inkml:context>
    <inkml:brush xml:id="br0">
      <inkml:brushProperty name="width" value="0.035" units="cm"/>
      <inkml:brushProperty name="height" value="0.035" units="cm"/>
      <inkml:brushProperty name="color" value="#00B050"/>
      <inkml:brushProperty name="ignorePressure" value="1"/>
    </inkml:brush>
  </inkml:definitions>
  <inkml:trace contextRef="#ctx0" brushRef="#br0">5738 1161 2704,'0'0'0,"0"0"0,0 0 0,0 0 488,0 0 0,0 0-488,0 0 0,0 0 456,0 0 8,0 0-464,0 0 0,0 0 528,0 0 16,0 0-544,0 0 0,0 0 472,0 0 16,0 0-488,0 0 0,4-2 432,-2 1 8,3-2-440,5-5 0,2 1 432,5-4 8,-6 4-440,0 4 0,-6-2 368,0 3 8,-2 2-376,2 0 0,1-3 360,-3 3 8,2 0-368,-1 0 0,1 0 328,0 0 8,-2 0-336,4 0 0,-5 0 280,0 3 8,-1-1-288,0 0 0,1 1 264,1-3-8,-3 0-256,-3 0 0,0 6 216,0 0 0,1 3-216,-5 1 0,0 1 216,0 3 0,-4-3-216,3-3 0,2 0 176,1-4-8,3 0-168,-1 0 0,3-4 136,-3 2 8,1 0-144,0-1 0,2 2 112,-3-3 16,3 0-128,0 0 0,0 0 88,0 0 0,0 0-88,0 0 0,0 0 56,0 0 8,0 2-64,0 1 0,3 0 32,-3-2 8,2 2-40,3 3 0,-4 0 16,3 0 0,3 0-16,-1-1 0,0 0 16,2 1 0,-1 0-16,1-2 0,1 2 8,-4-1 0,1 1-8,-3 2 0,5 1 0,-1-1 8,1-1-8,-5-2 0,1 0 0,-1-1 8,-3-1-8,1 0 0,-1 0 8,0 2 8,0-2-16,0 0 0,-1 0 8,-2 2 8,-1 1-16,1 2 0,3-4 16,-5 1 0,0 2-16,-3-1 0,0-1 24,1 1-8,-4-1-16,3-2 0,-1 0 24,-5 1 16,1-2-40,3-1 0,-1-1 32,1-1 16,0-1-48,0 1 0,-1-2 56,0 2 0,0-3-56,1 1 0,1-2 64,1-1 0,2-2-64,0 1 0,4 1 64,-1 2 8,1 1-72,2 0 0,-4 1 72,4-1 0,-2 1-72,2 1 0,0-2 48,0-2 0,2 2-48,2 0 0,-2 0 24,3 0-8,2-2-16,4-2 0,-11 7-11048</inkml:trace>
  <inkml:trace contextRef="#ctx0" brushRef="#br0" timeOffset="1235.02">6151 1452 2608,'0'0'0,"0"0"0,0 0 0,0 0 1040,0 0 0,0 0-1040,0 0 0,0 0 624,0 0-8,0 0-616,0 0 0,0 0 352,0 0 8,0 0-360,0 0 0,0 0 272,0 0 0,0 0-272,0-3 0,0 2 216,0-1 0,2 1-216,0-1 0,1 2 248,-3 0 0,3 0-248,-3 0 0,1 0 288,2 0 0,-3 0-288,3 2 0,1 1 320,-4 1 8,3-3-328,0 3 0,2-3 312,-5 3 0,2-1-312,1 1 0,-3-1 336,3-1-8,0 3-328,-3-2 0,0 1 312,0-1 8,0-2-320,0 2 0,0-1 304,-6-1 0,3 1-304,1 1 0,-1-2 296,-1 1 0,0-2-296,-3 0 0,3 0 328,-4 0-8,3 0-320,-1-2 0,1 1 304,-1-2 0,1 1-304,0 1 0,2-1 296,1 1 8,2-2-304,0 0 0,-5-1 248,5 1 0,5-2-248,-5 3 0,2-1 192,1-1 0,2-1-192,3-2 0,-8 7-11400</inkml:trace>
  <inkml:trace contextRef="#ctx0" brushRef="#br0" timeOffset="758.11">6162 1002 6328,'0'0'0,"3"-1"0,-3 1 0,0 0 160,0-2 8,3 0-168,-3 1 0,0-1 264,0 1 0,0 1-264,4-5 0,-4 4 648,0-1 8,0 2-656,0 0 0,0 0 720,0 0 0,0 2-720,0 4 0,0-3 560,0 3 16,0 2-576,0 6 0,-4-3 520,1 3 8,3 2-528,0-2 0,0 1 472,3 0 0,-3-2-472,0-2 0,-3-4 392,-1-4 0,1 0-392,3 1 0,-3 1 344,3-1-8,0 1-336,0-2 0,0 1 264,0 0 0,0 1-264,3 1 0,-3 2 184,3 3-8,-3-2-176,0-5 0,0-4-11560</inkml:trace>
  <inkml:trace contextRef="#ctx0" brushRef="#br0" timeOffset="3771.29">6425 1218 5520,'0'0'0,"0"0"0,0 0 0,0 0 232,0 0 8,0 0-240,0-2 0,0 2 424,0 0 8,2-2-432,-1 2 0,2-3 368,-3 2 8,3-1-376,3-1 0,1 0 280,2-2 8,0 2-288,0 0 0,2-1 256,0 1 16,-2 2-272,-2-4 0,1 2 264,-3 3 8,1-2-272,1 0 0,-3 0 272,-1 0 8,-2 2-280,3 0 0,-2 0 232,1 0 0,-3 0-232,3 0 0,-3 0 224,0 0 8,0 0-232,0 0 0,0 0 200,0 2 0,0 4-200,0 2 0,-6-1 176,-1 2 0,0 2-176,3-3 0,-3 1 144,0-2 8,2 0-152,2-2 0,0-2 128,3-1 0,-2-1-128,0 2 0,-1-1 104,0-1 8,3 1-112,-3 0 0,1 1 96,0 0 0,1 0-96,-1 0 0,1-3 72,1 4 16,0-4-88,1 2 0,1-1 56,-1 1 8,1-1-64,3 5 0,-2 2 48,4 3 8,-1-2-56,6 1 0,3 0 32,-2 0 16,0 0-48,-4-1 0,-4 0 32,-2 1 16,-1-3-48,3-4 0,1 3 32,-1-2 8,0 1-40,-1 0 0,2 1 16,-1-1 8,-2 0-24,1 0 0,-4 0 24,0-1-8,0 2-16,0-1 0,0-4 16,0 3 16,0-1-32,-2 1 0,-1-1 16,1-1 0,-2 3-16,0-2 0,-2 1 32,-1 0 8,-6 1-40,1-2 0,1 0 48,-3-3 0,4 0-48,-4-3 0,1 1 72,0 1 0,-1-1-72,3-1 0,-1-1 72,3-3 8,1 0-80,2 0 0,-3 0 72,1 1 8,3 0-80,-1 2 0,2-1 72,1 0 16,0 1-88,1 3 0,1-1 48,-1 2 8,-1-3-56,3 1 0,0 1 8,0-2 8,3 1-16,-1 2 0,-2 0-10576</inkml:trace>
  <inkml:trace contextRef="#ctx0" brushRef="#br0" timeOffset="4466.75">6872 1218 4912,'0'0'0,"-3"1"0,0 4 0,0-2 24,1-2 0,-1 2-24,-3 6 0,-3 3 8,-3 7 0,1-3-8,6 2 0,-2 1 248,4 0 0,3 2-248,-5-7 0,5 1 408,5-6 0,-4-3-408,1 0 0,0-1 424,3-2 8,0 0-432,1-3 0,-1 2 392,1-1 8,-2 1-400,2-2 0,0-2 376,2-1 0,3-2-376,-3-1 0,0-3 360,2-1 8,-2-2-368,-3-4 0,2-3 448,-5-3 0,4 2-448,-3 4 0,-3 4 472,-5 2 8,0 4-480,1 1 0,0-1 424,1 1 0,-5-1-424,-2-1 0,-3-1 464,0-3 0,-2 5-464,-1 0 0,1 0 424,-3 1 0,4 4-424,0 2 0,2 4 328,3 4 8,0 0-336,3 4 0,3 0 192,-1 2 8,3 4-200,1-2 0,2 9 120,4 0-8,0-2-112,0-4 0,-6-20-11392</inkml:trace>
  <inkml:trace contextRef="#ctx0" brushRef="#br0" timeOffset="8448.54">7528 1184 6016,'0'0'0,"-2"0"0,1 0 0,1 0 0,-3 0 0,1 0 0,1 0 0,-2 1 16,-1 3-8,-5 1-8,0 1 0,0 3 64,0 1-8,1-1-56,-3 2 0,4 0 328,2 2-8,-1 3-320,3-6 0,-3 5 616,3 2 0,0-4-616,3-3 0,0-1 648,3-3 0,-2-1-648,1 0 0,1 0 480,0-2 16,0-1-496,0 0 0,2-1 392,1 1 16,1-2-408,3-2 0,0-1 336,3-2 16,-1-4-352,0-2 0,-1-2 264,-2-1 0,0 0-264,-3 1 0,2 2 216,-2 1 8,-1-3-224,-2 3 0,-1 1 240,0-2-8,-1 3-232,1-1 0,-2 2 224,-2-2 0,-1 1-224,-1-2 0,3-2 224,-2-1 0,-2 4-224,-1 2 0,-2 4 200,1 0-8,0 2-192,4-1 0,-3 2 184,5 0-8,-5 0-176,1 2 0,-4 5 120,0 0-8,3 4-112,-2 0 0,5 0 72,-3 2 0,3 0-72,1-4 0,2 0 32,2-2-8,1-1-24,0 0 0,-3-6-11496</inkml:trace>
  <inkml:trace contextRef="#ctx0" brushRef="#br0" timeOffset="8873.44">7722 1025 9144,'0'0'0,"1"0"0,-1 0 0,0 0 40,2 0 0,-2 0-40,-2 0 0,1 3 8,-1 2 0,0 2-8,0 3 0,-1 3 368,1 3 8,-2 2-376,0 2 0,-3 4 568,2-1 0,2-2-568,2 0 0,-2-2 464,3 3 16,3-4-480,-2 0 0,1 3 392,0-1 16,2-1-408,0-6 0,2-4 288,-2-1 8,-1-4-296,0 0 0,-1-3 176,0 1 16,1 1-192,1-3 0,5 0 120,0 0 8,0 0-128,1-3 0,5 0 32,0-2 8,-2-6-40,0 0 0,-13 11-10608</inkml:trace>
  <inkml:trace contextRef="#ctx0" brushRef="#br0" timeOffset="9610.77">7858 1056 1800,'0'0'0,"-1"-3"0,-1 3 0,1 0 96,1-2 16,0 2-112,0 0 0,0 0 184,0 0 8,0 0-192,0 0 0,0 0 312,0-1 8,-3-1-320,0 1 0,1-1 520,0 1 8,1-1-528,-1 0 0,2 2 664,-4 0 0,4-2-664,4 0 0,-4 1 560,0-1 0,0 1-560,3-3 0,1 1 504,6-3 8,1 0-512,2-1 0,5-1 464,-1-1 16,-2 3-480,-3 1 0,-1 3 384,-7 2 0,3 0-384,-4 0 0,4 0 400,-2 0 0,1 0-400,0 0 0,0 0 440,0 0 0,1 0-440,-1 2 0,-2 1 408,0 1 0,-3-1-408,0-2 0,1 4 360,1-2 0,-3 0-360,1-2 0,-1 2 280,0 0 0,0 1-280,0-1 0,-1 2 224,-2-2 8,0 0-232,2 0 0,-1 2 168,0 2 16,2 0-184,-3-3 0,2 1 112,1-1 16,0-3-128,0 1 0,0 0 88,0-1 0,0 1-88,0 0 0,0-1 40,0 1-8,0 0-32,0 0 0,1 0 0,2 1 16,-3 3-16,2-3 0,0 3-16,0-3 16,3 0 0,-2 3 0,5 2-32,-3 1-8,2-3 40,-3-1 0,-2 0-80,1 0 0,-3-1 80,4 1 0,-2-2-104,1 0-8,3 0 112,-4 0 0,3 2-144,0-3 0,-3 1 144,-2 3 0,0-5-128,2 3 0,-2-1 128,-2 0 0,1 0-104,0 1 8,-1 0 96,-4-1 0,2 0-64,-6 0 0,0 1 64,-2-4 0,-3 3-32,0 0 8,-2-3 24,-2 3 0,-1-3-16,2 0 16,-1 0 0,3-3 0,-1 0 0,3 0 0,0 0 0,4 2 0,2-2 24,3 1 0,-1 2-24,3 0 0,2-1 24,1-1 8,0 2-32,0-1 0,0 1 24,0-3 16,0 2-40,3-1 0,0-1 16,6-2 0,2-2-16,3-3 0,-14 10-9848</inkml:trace>
  <inkml:trace contextRef="#ctx0" brushRef="#br0" timeOffset="-22955.56">5193 1069 8744,'0'0'0,"0"2"0,0-1 0,0 1 0,0 0 0,0 0 0,0-1 0,0 1 0,0-1 8,0 4-8,-2 1 0,-1 4 320,0 1 16,-2 6-336,-2 2 0,-3 0 544,0 5 16,-1-3-560,2-2 0,-1-3 584,0 0-8,2 2-576,2 0 0,-5 2 584,2 2 0,5-1-584,-4-2 0,5-3 376,-2-1 16,1 1-392,2-4 0,2-2 216,-3-4 0,2-1-216,1 1 0,0-1 120,0-2 8,0 0-128,1-1 0,-1-2-10720</inkml:trace>
  <inkml:trace contextRef="#ctx0" brushRef="#br0" timeOffset="-23268.04">5072 1004 7328,'0'0'0,"3"-2"0,-3 2 0,0 0 0,0-3 0,2 1 0,-2 1 0,2-1 0,-1 1 8,1 1-8,1-5 0,-3 4 264,0 1 8,0 1-272,0 4 0,-3-2 504,0 0 0,-1 3-504,-5 7 0,0 3 632,1 2 8,-2 1-640,3-3 0,-3-3 600,1 1 8,6-2-608,-1-4 0,1-2 424,3-3 0,-3 0-424,2 1 0,1-2 328,0 2 8,0-1-336,0 1 0,0-1 304,1 0 0,2 1-304,0-2 0,1 3 288,-3-2 8,9 0-296,-2 1 0,2-1 264,1-2-8,3 1-256,-3-1 0,2-1 224,-2-1 0,1-1-224,0-1 0,1-1 136,-2 0 8,1 1-144,-4 1 0,3 2 32,-7 0 16,2 0-48,-1-3 0,1 3 0,-2 0 0,-1 0 0,0-2 0,-3 2-11552</inkml:trace>
  <inkml:trace contextRef="#ctx0" brushRef="#br0" timeOffset="-1217.75">5714 773 1800,'0'0'0,"-1"0"0,0 0 0,1 0-1352</inkml:trace>
  <inkml:trace contextRef="#ctx0" brushRef="#br0" timeOffset="-1107.52">5701 775 3616,'0'0'0,"0"0"0,0 0 0,0 0-32,0 0 16,0 0 16,0 0 0,0 0 96,0 0 8,0 0-104,0 0 0,0 0 512,0 0 0,0 1-512,0 4 0,0-3 624,1 1 16,1-3-640,1 3 0,-3-3 616,3 3 8,-3-3-624,3 0 0,2 0 528,-2 1 8,0 3-536,4-1 0,4 0 512,-4-3 0,3 0-512,0 0 0,-2 0 432,3 0 8,-4 0-440,3 0 0,0 0 344,-2 0-8,3 0-336,-3 0 0,2 0 320,1 0 0,3 0-320,-3 0 0,4-3 272,2 1 8,0 1-280,-2-1 0,0 0 224,-5 1 8,4 1-232,1 0 0,3 0 200,-5 0-8,0 0-192,1-3 0,2 3 200,-2 0 0,-3 0-200,3 0 0,-2 3 176,-1 0 0,-2-1-176,1-1 0,-6-1 192,3-1 0,-1-1-192,-1 0 0,3 2 168,-3 0 8,3 0-176,-4 0 0,3 0 144,-1 0 8,1 0-152,0 0 0,2 2 112,-1 1 0,2 2-112,0-5 0,-4 0 104,2 0-8,2 0-96,0-3 0,1 1 80,5 1 8,1-3-88,-4 3 0,2 1 88,-3 0-8,-1-3-80,-1 3 0,1 3 64,-2-2 0,2-1-64,0 0 0,-1-1 56,4-2 0,-3 3-56,0 0 0,-1 0 48,1-3-8,0 3-40,0-3 0,-1 3 48,4-2-8,-3-1-40,4 1 0,-2 1 40,1-1 0,-3 1-40,0 1 0,-1 0 32,0 0 0,-2-4-32,2 3 0,-2 1 40,2 0-8,-1-2-32,2 1 0,1-2 32,1 1 0,-2 1-32,5-1 0,-2 2 40,2-1-8,0-1-32,-2 1 0,-2 1 32,0 0 0,1 0-32,-2 0 0,0 0 24,1 0 16,-3 0-40,0 0 0,-3-3 31,3 1 17,-1 0-48,-2 2 0,-1 2 32,-1 3 16,1-5-48,-1 0 0,-4 0 48,0 0-8,0 0-40,2 0 0,0 0 40,1 0-8,-3 0-32,1 0 0,1 0 40,-1 0 0,0 0-40,-1 0 0,0 0 48,2 0 0,-2 0-48,0 0 0,0 0 40,0 0 16,0 0-56,0 0 0,0 0 32,0 0 8,0 1-40,-2 2 0,-2 0 16,0-1 16,0 1-32,0-2 0,4-1-12847</inkml:trace>
  <inkml:trace contextRef="#ctx0" brushRef="#br0" timeOffset="7664.66">7445 817 5016,'0'0'0,"-2"0"0,-1 0 0,3 0-3776</inkml:trace>
  <inkml:trace contextRef="#ctx0" brushRef="#br0" timeOffset="7679.68">7437 824 5320,'0'0'0,"-3"3"0,1-3 0,1 3-16,-1 0-8,1 0 24,1-3 0,1 0 136,1 0 0,-1 0-136,1 0 0,1 0 456,-3 0 8,3 0-464,2 0 0,4 4 536,3 0 8,3 1-544,3-2 0,0 1 608,0-1-8,3 1-600,-2-1 0,1-3 544,0 0 16,-2 0-560,2-3 0,0 1 592,-2-2 8,1 1-600,-1 0 0,1 0 584,-2-1 0,-4 1-584,2-2 0,0 2 472,-1-3 16,-4 2-488,-5 2 0,-3 2 392,1 0 8,-3 0-400,3-1 0,-3 1 264,0 0 8,0 0-272,0 0 0,0 0 136,0 0 8,0 0-144,0 0 0,0 0 24,0 0 8,0 1-32,0 5 0,0-6-11144</inkml:trace>
  <inkml:trace contextRef="#ctx0" brushRef="#br0" timeOffset="-40981.49">94 303 5320,'0'0'0,"0"0"0,2-1 0,-2 1 296,0-2 8,0 2-304,4-3 0,-4 3 808,0-3 8,0 3-816,4-4 0,-4 4 880,1-3 8,-1 3-888,0-3 0,0 3 568,0 0 8,0 0-576,-1 3 0,1-3 336,-10 11 16,10-11-352,-18 30 0,1-9 216,1 4 0,2-3-216,4-5 0,2 1 200,3-5 8,1 0-208,3 1 0,1-1 216,1 0-8,3-4-208,-2-1 0,1 0 216,2-2 0,1 0-216,1 0 0,4-4 200,-3 1 0,3-3-200,4-1 0,-5-3 160,2-3 0,0-4-160,2 0 0,-4-3 136,1-4 0,-3 1-136,-1 1 0,0-1 224,-3 0 8,0-1-232,-2-1 0,-4 0 248,-2 2 16,0-6-264,-3 1 0,0-2 224,-1-1 8,0-2-232,0 1 0,0-1 272,-3 0 8,3 0-280,-3 2 0,1 3 248,-1 1 16,0 7-264,5-1 0,0 7 215,4 5 9,-1 1-224,3 2 0,0 0 168,0 0 8,5 0-176,1 0 0,5 0 144,3 3 0,4 4-144,0 2 0,7 4 120,3 4 8,-1-3-128,-1 0 0,-3 0 8,-2-2 8,-1 3-16,0-2 0,-1 3-16,0-2 8,0-1 8,1 0 0,-20-13-13239</inkml:trace>
  <inkml:trace contextRef="#ctx0" brushRef="#br0" timeOffset="-40355.99">456 248 3208,'0'0'0,"0"-1"0,0 1 0,0 0-112,0-2 0,0 0 112,0-2 0,4 0 56,-4 1 8,0 0-64,3 0 0,-3 3 216,0-3 8,0 3-224,1 0 0,-1 0 584,0 0 8,2 0-592,-2 0 0,0 6 736,0 2 0,0 3-736,0 6 0,0 5 688,0 0 16,0 0-704,0-6 0,-3 0 720,-4 0-8,4-1-712,1-2 0,-3 1 560,-1-1 8,1 2-568,2 1 0,2 3 488,-1 0 16,1-4-504,1-5 0,0-1 376,0-6 0,0-2-376,0 0 0,0 1 256,0-2 0,0 0-256,1 0 0,1-2 144,-1 1 8,2-3-152,3-2 0,4-7 16,2-6 0,-1 1-16,-4 2 0,-7 16-9552</inkml:trace>
  <inkml:trace contextRef="#ctx0" brushRef="#br0" timeOffset="-39512.29">481 575 6632,'0'0'0,"0"2"0,0 1 0,0-3-128,0 3 16,0-2 112,0 1 0,0 0-72,0-1 8,0-1 64,0 0 0,0 0 0,3 0 8,2 0-8,4 4 0,6-1 208,2 4-8,2-2-200,-1-2 0,2-2 616,-5 1 0,2-2-616,-5 0 0,1 0 888,-3 0 0,1 2-888,0 0 0,1-2 728,-2 0 0,-3 0-728,1 0 0,0-2 512,0 0 0,-3 0-512,2 1 0,-3-2 432,3 0 8,-2 0-440,4-2 0,-7 4 280,2-1 8,-1 2-288,0 0 0,-3 0-10208</inkml:trace>
  <inkml:trace contextRef="#ctx0" brushRef="#br0" timeOffset="-39777.86">463 375 8240,'0'0'0,"0"0"0,0 0 0,0 0 0,1 0 0,1 0 0,6 0 0,-1 0-8,4 0-8,4-1 16,5-1 0,2 1 0,2-4 0,1 2 0,-4 0 0,-2 2 192,-3 1 0,-3 0-192,0-2 0,2 2 448,-5 2 0,-2-1-448,0-1 0,-3 0 520,2 0 0,-4 0-520,5 0 0,-6 0 512,4 0 0,-3 2-512,-2 1 0,2 3 376,0-6 0,1 1-376,-4 1 0,0-1 192,0 1 0,0 1-192,0 0 0,-4 2 16,-1-2-8,0 0-8,-2 0 0,7-3-9544</inkml:trace>
  <inkml:trace contextRef="#ctx0" brushRef="#br0" timeOffset="-40059.13">463 207 6928,'0'0'0,"-3"0"0,3 0 0,-4 0-48,4 0 8,-3 0 40,3 0 0,0 0-96,3-3 16,-3 2 80,4-1 0,-4 2 64,3 0 0,-2-1-64,4-1 0,2-1 432,3 0 8,2-1-440,3 1 0,4 0 816,1 1 8,-2-1-824,-1 1 0,4 1 968,2-2 8,-9 2-976,0-1 0,0 0 816,-4 1 8,2-1-824,-2 1 0,-2 1 568,-2 1 0,-2 2-568,2-1 0,2-2 408,0-2 8,-1 2-416,-4 0 0,-2 0 240,0 0 8,4 2-248,-5 1 0,0 1 112,0-2 0,0 1-112,-5 2 0,0 4 0,-3 1 16,-2 3-16,1-4 0,9-9-11696</inkml:trace>
  <inkml:trace contextRef="#ctx0" brushRef="#br0" timeOffset="-38746.7">1155 195 4816,'0'0'0,"0"-1"0,0 1 0,0 0 408,0-2 0,0 2-408,0 0 0,-2 0 552,-1 0 0,1 0-552,0 2 0,-4 4 424,-2 1 8,-3 4-432,-3 10 0,-2 4 464,0 5 8,1-2-472,0-5 0,7-2 416,0 1 16,3-1-432,0 4 0,0 3 456,4 3 8,1-5-464,1-3 0,7-1 448,-4-2 8,4-1-456,1-3 0,0 0 376,0-2 8,2-5-384,0 3 0,-3-4 320,3-1 0,1-2-320,-2 0 0,-4-1 224,2 2 8,-5-3-232,4-2 0,-7-1-9800</inkml:trace>
  <inkml:trace contextRef="#ctx0" brushRef="#br0" timeOffset="-37105.36">1367 490 3208,'0'0'0,"-1"0"0,1 0 0,-4 0 360,4-3 8,0 3-368,0-3 0,0 1 568,0 1 8,0 1-576,0 1 0,0 4 672,0-2 0,-4 1-672,3 8 0,1 4 464,1 4 16,0 1-480,2-7 0,2 2 320,5-7 16,-4-3-336,1-2 0,0 0 264,1-1 16,0-1-280,2 1 0,-3-3 272,-3 0 0,2 0-272,2-5 0,0 2 240,0-2 8,-2-3-248,0-2 0,-3-3 280,5 1 8,-5-1-288,-1-1 0,0 1 288,-2 3 0,0-2-288,0-1 0,-2 1 288,0 1 8,-1-2-296,-3 2 0,1 3 312,-1 1 0,-3 2-312,2-3 0,-3 2 280,-4 0 8,2 2-288,4 4 0,-2 0 280,4 0 8,-2 0-288,-1 0 0,1 0 248,1 5 16,2 1-264,2 2 0,0-2 192,0 1 8,2 2-200,1 2 0,1 2 104,2 2 8,0 0-112,5-1 0,3-3 8,2 1 0,-2-4-8,0-1 0,-11-7-10672</inkml:trace>
  <inkml:trace contextRef="#ctx0" brushRef="#br0" timeOffset="-36651.25">1551 192 5016,'0'0'0,"-2"-4"0,1 3 0,0-4-8,1 3 0,-3-1 8,3 0 0,0-1-16,0 0 16,0 3 0,0-1 0,0 1 264,0-1 8,0 2-272,0 2 0,0 1 928,3 0 8,-3 6-936,2 8 0,3 7 760,-2 6 8,-1 0-768,-2-1 0,-2-8 680,-1 0 0,-3 2-680,5 2 0,-2 4 512,3 2 8,-3-1-520,3-5 0,3 0 432,-3-1 0,3-5-432,-1-2 0,3-5 360,-2-2 8,-1-2-368,0-5 0,1-2 272,3 1 8,3-2-280,2-2 0,1 1 160,2-2 8,6-5-168,-5-2 0,2-3 8,0-3 0,1 0-8,-3-3 0,-15 19-10352</inkml:trace>
  <inkml:trace contextRef="#ctx0" brushRef="#br0" timeOffset="-36401.36">1778 121 7024,'0'0'0,"-3"-2"0,0-1 0,1-2-16,-1-2 8,3 3 8,0 1 0,0-2-344,0 5 8,0 0 336,3 0 0,-3 0 176,2 0 16,1 5-192,3 1 0,6 10 632,5 3 8,0 3-640,-2-2 0,0-2 784,-2 2-8,-2 1-776,3 0 0,-4 3 768,-1-1-8,-4-2-760,4 0 0,-7 1 752,-1 0 16,-1 0-768,-1 4 0,-1 0 608,-4 4 0,1-2-608,-7 3 0,2-3 520,-2 2 0,2 0-520,-1-8 0,1-3 392,-1-5-8,-1-2-384,-1 2 0,0-2 256,-1 0 8,0-3-264,1-2 0,3-5 96,0-1 16,0 3-112,-4-4 0,14 0-12256</inkml:trace>
  <inkml:trace contextRef="#ctx0" brushRef="#br0" timeOffset="-35494.57">19 923 3808,'0'0'0,"0"0"0,0 0 0,0 0-104,0 0 8,0 0 96,0 0 0,0 0 56,0 0 8,0 0-64,0 0 0,0 0 560,0 0 8,0 0-568,0 0 0,0 0 672,0 0 8,0 2-680,3 2 0,-3 1 704,2-2 0,-1 1-704,3 0 0,0-1 592,-1 0 8,4 1-600,4-1 0,0 0 504,0-1 8,2 1-512,-2 0 0,-3 0 432,3 0 8,-1-2-440,2 1 0,1 0 568,1-1 0,-1 1-568,3 0 0,-2-2 528,2-2 0,0 0-528,-3 1 0,3 1 520,1 0 0,-4 0-520,-1 0 0,-1 0 424,-1-2 0,4 0-424,-1 1 0,4-2 304,-4 0 0,4 1-304,2-1 0,-5 0 288,7 0 8,-3 0-296,-2-1 0,0 3 232,-2 1-1,2 1-231,3 1 0,-4-2 200,3 0 8,-3 0-208,-1 0 0,0 2 192,-1 1 16,1 0-208,-2-3 0,2 0 160,0 0 8,0 0-168,-4 0 0,2 2 152,-1 1 0,-1-2-152,0 1 0,-2-2 112,3 0 8,3-2-120,3 2 0,-2 0 128,5-1 8,-1 1-136,-2 0 0,1 0 112,-3 1 16,2 1-128,2 1 0,0-3 112,0 0 16,0 0-128,-4 0 0,2 0 128,-3 0 8,-1-3-136,0 3 0,2-2 112,-3 1 8,0-1-120,4 1 0,1 1 104,-1 0 8,0 0-112,2-2 0,2 2 88,3-5 8,-3 2-96,1 1 0,1 4 96,2 0-8,-1-2-88,0-2 0,-1 0 72,3-1 0,-4 2-72,1-1 0,-4 0 64,-1 0 8,2 2-72,-3 0 0,3-2 48,-6 0 16,6 1-64,-1-1 0,2 0 64,1-1 8,-2 0-72,0 3 0,-2 0 72,0 0 0,1 0-72,-5-1 0,3-1 72,-5-1 0,0 3-72,-1-3 0,-1 0 80,-1 2 8,-5-1-88,2 1 0,-5-1 80,3 2 16,-3 0-96,1 0 0,-1 0 56,0 0 16,0 0-72,-1 2 0,-2 2 64,-5 2 8,-1-1-72,-3 3 0,-5 4 56,-2 1 8,1-2-64,4 1 0,0 2 8,1-2 8,2 0-16,-4-4 0,15-8-16127</inkml:trace>
  <inkml:trace contextRef="#ctx0" brushRef="#br0" timeOffset="-34712.39">762 1292 6016,'0'0'0,"4"-1"0,-4-1 0,0-2 264,2 2 0,-1-1-264,-1 2 0,0-3 560,3 3 16,-3-1-576,0 1 0,0-2 728,3 3 8,-3 0-736,0 0 0,0 0 648,0 0 0,0 0-648,0 0 0,0 0 456,0 0 0,0 3-456,0 5 0,-3 1 384,-1 9 16,-2 3-400,0 1 0,2 0 416,-4 1 16,-3-2-432,1 4 0,0-2 424,-3-2 8,3 0-432,0-4 0,3 1 344,1-2-8,1-1-336,-3-1 0,5-4 288,-4-6 8,4 2-296,0-2 0,-2 3 232,3-3 16,2 1-248,0-1 0,-4 1 192,4 1 16,-3-1-208,3-1 0,0-1 184,0-2-8,3 2-176,-3 0 0,4-1 143,-4 1 9,2 0-152,3 0 0,-2-1 144,4 1 0,1 3-144,3-6 0,5-5 136,-1 2 8,0 0-144,1 0 0,-1 0 112,-3-2 16,1 2-128,1 0 0,1 2 128,-8 1-8,2 0-120,3-2 0,6 1 56,0-5 8,0 3-64,2 0 0,2 0 8,-4-3 8,-2-1-16,-2-2 0,-14 9-13383</inkml:trace>
  <inkml:trace contextRef="#ctx0" brushRef="#br0" timeOffset="-34212.36">1127 1239 6128,'0'0'0,"0"-3"0,0 3 0,0 0 104,2-1 8,-1 0-112,1-1 0,-2 1 0,0-2 0,3 3 0,-3-3 0,3 3 504,-1-6 0,1 3-504,2-1 0,3-1 736,4-2 0,4 2-736,-2 2 0,4 1 728,-1 1-8,-2-3-720,-1 3 0,-6-2 704,-5 3-8,0 0-696,2 0 0,-2 0 552,0 0 8,-1 0-560,-1 3 0,-1 0 480,0 2 16,1 0-496,-1 0 0,-1 2 424,-2 0-8,-3 5-416,-5 2 0,-6 3 360,-1-1 8,1-2-368,4 1 0,4-1 336,2-5-8,2-1-328,2 0 0,1-5 280,-1-2 7,2 1-287,-1-1 0,2 2 224,0-2 8,0 1-232,0-1 0,0 1 200,0 1 8,2-3-208,-1 3 0,2 1 160,-1 0 0,3-1-160,5-2 0,10 1 128,2 0 8,-2-1-136,3 1 0,-7-2 80,6 0 8,-4 0-88,2 0 0,-4 3 56,0 0-8,0 1-48,2-4 0,-5-7 16,2 1-8,-5-1-8,1 0 0,-11 7-13735</inkml:trace>
  <inkml:trace contextRef="#ctx0" brushRef="#br0" timeOffset="-35603.9">34 929 2400,'0'0'0,"-1"0"0,-3 0 0,4 0-1800</inkml:trace>
  <inkml:trace contextRef="#ctx0" brushRef="#br0" timeOffset="-31194.29">2675 823 4416,'0'0'0,"0"0"0,-6 0 0,6 0 408,-4 0 8,4 0-416,-2 0 0,2 0 936,-4 0 0,4 0-936,-3 0 0,3 0 960,-4-2 16,4 2-976,-9 0 0,9 0 840,-5 0 8,5 0-848,-4 0 0,4 0 464,-3 0 0,3 0-464,0 0 0,0 0 424,0 0 0,0 0-424,7 2 0,-7-2 352,11 7 0,-11-7-352,20 6 0,-6-6 288,3 0 8,2 3-296,3-2 0,-4 0 336,3-1 8,3-1-344,-4 0 0,0-2 336,-5 3 16,2 0-352,-5 0 0,5 3 320,0-2 16,-5-1-336,0 0 0,-1 0 288,-3 0 0,-4 0-288,2 0 0,0 0 231,-1 0 1,-2 0-232,0 0 0,0 0 160,2 0 0,-4 1-160,2 2 0,-1-1 88,-1-2 0,3 0-88,-4 0 0,3 2 0,-3 1 0,0 0 0,0 0 0,0-3-13023</inkml:trace>
  <inkml:trace contextRef="#ctx0" brushRef="#br0" timeOffset="-30740.55">2709 964 3712,'0'0'0,"0"0"0,-3 0 0,-3 0 72,4 0 8,2 0-80,0 0 0,-3 0 160,3 0 16,-4 0-176,2 0 0,1 0 360,0 0-8,0 0-352,-2 0 0,3 0 584,0 0 0,0 0-584,0 0 0,0 0 632,3 0-8,-2 2-624,1 1 0,4 0 544,2 0 0,5 0-544,3-1 0,4-1 600,4 1 16,0 0-616,-3-1 0,-5-1 616,-2-1 8,0-1-624,-3 2 0,-1 0 520,1 0 8,-3-2-528,3 1 0,2-1 512,-2-1 8,-2 3-520,-1 0 0,-5 0 464,2 0 16,-1 0-480,-1 0 0,-3 0 384,0-3 8,3 3-392,-3 0 0,3 0 288,-3 0 8,2 0-296,-1 0 0,1 0 120,1 0 8,-3 0-128,0 3 0,0-3-11640</inkml:trace>
  <inkml:trace contextRef="#ctx0" brushRef="#br0" timeOffset="-28536.74">3430 833 1296,'0'0'0,"0"0"0,-8 0 0,8 0 552,-11 0 0,11 0-552,-10 0 0,10 0 1208,-3 0-8,3 0-1200,-3 0 0,3 0 1048,-5 0 16,5 0-1064,-3 0 0,3 0 832,-3 0 16,3 0-848,-3 0 0,3 0 496,-2 0 16,2 0-512,5 0 0,-5 0 400,3 0 0,-3 0-400,18-6 0,-1 6 320,5-4-8,-1 1-312,-7 0 0,-2 1 296,0 2 0,-4 0-296,0 0 0,-5 0 288,1 0 0,3 0-288,0 0 0,-2 0 272,1 0 16,2 0-288,1 0 0,0 0 120,0 2 8,-1 1-128,1 0 0,-9-3-9768</inkml:trace>
  <inkml:trace contextRef="#ctx0" brushRef="#br0" timeOffset="-28255.39">3732 936 5824,'0'0'0,"3"-2"0,0 1 0,1-3 56,3 0 0,2-4-56,4-5 0,1 0 0,4-2 0,-5 0 0,3 0 0,-3-1 128,2-3 0,-4 3-128,0 2 0,0-2 376,-1 3 8,1-5-384,-1 4 0,1-7 480,-2 4 0,-1-3-480,0 7 0,-5-3 504,4 1 8,-5-1-512,-2-2 0,-2 0 416,-1-1 0,-2 5-416,3 2 0,-3 2 336,2 3-8,0 2-328,3 0 0,-5-2 336,3 2 0,-1 4-336,2 1 0,-2 1 272,-3 4 16,4 1-288,-7 5 0,0 10 256,-1 1 0,3 5-256,0 1 0,3 1 184,1 2-8,-2 3-176,0-2 0,-3-2 144,5 1 0,-3 0-144,4 0 0,2 0 96,-4 1 16,4-1-112,0-4 0,0-2 112,0-3 16,4-3-128,-4-4 0,2-3 112,4-4-8,-3-2-104,-3-3 0,0-3 120,5-2-8,1-1-112,-2-3 0,3-2 88,3 1 16,1-5-104,0-4 0,-1-5 80,4 0 8,-3 1-88,0 1 0,-1 1 56,-4 0 8,1 5-64,-4 3 0,3 4 24,-6 6 0,0-3-24,0 3 0,0 0 16,0 0 0,0 0-16,0 0 0,0 0 0,0 0 8,0 0-8,0 0 0,0 6 0,0 1 0,0 5 0,2 4 0,0 3 0,4 3 0,1-7 0,3-2 0,6-5 0,-1-5 0,1 0 0,-4 0 0,-1 1-8,0 0 8,-1 1 0,1 1 0,0-6-16,-1 2 0,-2-1 16,-2 1 0,-4-2-96,1-2 0,-3 2 96,3-1 0,-3 1-232,0-2 0,0 2 232,0-3 0,0 3-10192</inkml:trace>
  <inkml:trace contextRef="#ctx0" brushRef="#br0" timeOffset="-27692.45">3896 786 7024,'0'0'0,"0"0"0,0 0 0,0 0-56,0 0 8,0 0 48,0 0 0,0 0-64,0 0 8,0 0 56,0 0 0,0 0 0,0 0 0,7 0 0,6 0 0,13 0 80,7 3 8,-2 1-88,1 0 0,-9-1 200,-1 0 8,-1-1-208,2 1 0,-8 0 152,7 1 8,-3-2-160,1-1 0,-20-1-5768</inkml:trace>
  <inkml:trace contextRef="#ctx0" brushRef="#br0" timeOffset="-27520.59">4502 806 7528,'0'0'0,"0"-1"0,2 1 0,1 0 8,-1-2 0,1 2-8,2-3 0,0 1 32,0 1-8,-2-1-24,-3 0 0,0 1 496,0-2 8,0 3-504,0-3 0,0 3 712,-5 0 8,-3 0-720,-4 3 0,-5 1 648,-5 0 0,-2 2-648,2 1 0,0 3 560,2 0 16,0 1-576,2 4 0,0 2 456,5 2 16,3 0-472,-1-1 0,6-2 352,1 0 0,2-2-352,1-1 0,1-1 344,1-2 8,3-1-352,0-3 0,-1-1 312,5 0 16,5 0-328,2 0 0,3-2 272,3 0 8,4-1-280,-4 1 0,5-3 224,-2 0 7,1-5-231,-2 1 0,-2-3 200,-1 0 8,-2-1-208,-2-3 0,-4 1 128,-3 0-8,0-1-120,-4 4 0,1 3 72,-3-1 8,-1 1-80,-4-1 0,2 5-12943</inkml:trace>
  <inkml:trace contextRef="#ctx0" brushRef="#br0" timeOffset="-23596.2">4943 836 9144,'0'0'0,"0"0"0,0 0 0,0 0-32,0 0 0,0 0 32,0 0 0,0 0-448,0 0 0,6 0 448,2 0 0,7 0 96,4-6 16,1 0-112,3 0 0,3-1 408,2 1 8,-3-2-416,1-3 0,-5 1 576,-1 1 8,1 0-584,1 3 0,0-1 528,2 2 0,-2-1-528,-4 1 0,-1 4 272,-6-1 8,-1 2-280,1 2 0,-8 1 112,-1 3 16,-4 0-128,-1 3 0,3-9-9176</inkml:trace>
  <inkml:trace contextRef="#ctx0" brushRef="#br0" timeOffset="-24252.4">4979 341 7024,'0'0'0,"-2"0"0,2 0 0,-2 0-24,2-2-8,-3 2 32,0 0 0,3 0-440,-3 0 16,3 0 424,0 0 0,0 0 128,3 0 8,0 0-136,2-4 0,4 2 456,4 1 8,6 0-464,0-2 0,8 3 560,-3-3 8,1 3-568,1-3 0,-5 0 424,-1 3 8,1-3-432,-2 3 0,1-3 248,0 2 8,0-2-256,-5 1 0,-1-3 104,0 1 0,0 0-104,-1-1 0,-13 5-7496</inkml:trace>
  <inkml:trace contextRef="#ctx0" brushRef="#br0" timeOffset="-24643.32">5077 302 6224,'0'0'0,"0"1"0,-2 3 0,2-1 248,-3 0 0,1 3-248,-1 3 0,2 5 592,-1-2 8,-3 5-600,1 1 0,-2 3 744,-1 3 8,2-2-752,1-2 0,3-2 536,-5-1 8,3-3-544,2 1 0,1-4 424,1-1 0,-1-7-424,0 1 0,3 0 280,-3-4-8,0 2-272,0-1 0,0 1 184,0 1 0,3-3-184,0 0 0,-3-3 88,1 1-8,0 1-80,2-4 0,2-3 16,2-2 0,0-4-16,3-2 0,-1-2-8,1-3 8,-2 1 0,-1 2 0,0 3-88,-3 1 0,2 1 88,0 0 0,2 1-232,-2 1 8,1 4 224,-4-2 0,1 1-256,-2 5 0,1-4 256,-3 3 0,1 4-232,-1-3 0,0 3 232,0-3 0,0 0-128,2 3 8,-2 0 120,0 0 0,0 0-24,0 0 8,0 3 16,0 3 0,-2 1 0,-2 2 0,-2 6 0,1 5 0,-1 3 32,1 4 0,1 0-32,0-4 0,3-2 120,0-2 0,1-1-120,0 0 0,0-4 176,0 0-8,0-3-168,0 0 0,0-5 176,0-1 8,0 0-184,0-2 0,0 0 112,0-3 16,0 3-128,0-2 0,0-1 16,0 0 16,0 0-32,0-1 0,0 1-8888</inkml:trace>
  <inkml:trace contextRef="#ctx0" brushRef="#br0" timeOffset="-24752.69">5072 325 6016,'0'0'0,"0"0"0,0 0 0,0 0-224,0-3 16,0 3 208,0-3 0,0 3-4200</inkml:trace>
  <inkml:trace contextRef="#ctx0" brushRef="#br0" timeOffset="-24049.21">5390 110 5824,'0'0'0,"0"-2"0,0 2 0,0 0 0,0-2 0,3-1 0,-3 0 0,3 0-8,2 0 8,-2-2 0,0 2 0,5 2 144,2-3 8,-2 4-152,2-1 0,0-1 616,1 2 8,1 0-624,-4 0 0,1 2 760,-2 3 0,0-4-760,0 2 0,-7 5 720,3-4 0,-3 5-720,-3 0 0,1 5 576,-1 3 0,-2 3-576,-6 2 0,-2 3 456,-3 1 8,2-2-464,0-4 0,3-5 464,1-4 16,-1 1-480,0-2 0,1-3 424,-3 1-8,6-1-416,2-2 0,3-2 336,-1-2-8,3 4-328,0-5 0,3 1 288,-1 1 0,0-1-288,3 1 0,3 0 232,5-1 8,2-1-240,2 0 0,1-1 176,-1-1 8,1-1-184,-2 1 0,-3 1 144,-1 1-9,-1-5-135,-2 4 0,-1-1 48,-2 2 0,-2 2-48,1-1 0,0-1 0,-1 0 0,-1 5 0,-1-4 0,-2 4-24,0 1 16,0 4 8,0-1 0,0-9-12439</inkml:trace>
  <inkml:trace contextRef="#ctx0" brushRef="#br0" timeOffset="-2377.27">6048 518 4616,'0'0'0,"0"0"0,0 0 0,0 0 176,0 0 0,0 0-176,1-4 0,-1 4 448,5-5 0,-5 5-448,10-12 0,-10 12 504,17-26 8,-17 26-512,24-27 0,-24 27 424,23-26 8,-23 26-432,30-27 0,-30 27 248,25-28 16,-25 28-264,28-21 0,-28 21 184,15-23 8,-15 23-192,8-17 0,-8 17 160,8-21 8,-8 21-168,5-16 0,-5 16 160,3-17-8,-3 17-152,2-11 0,-2 11 160,9-11 8,-9 11-168,0-3 0,0 3 184,0-5-8,0 5-176,0-3 0,0 3 192,1-2 0,-1 2-192,-1 0 0,1 0 184,0 0-8,0 0-176,0 10 0,0-10 168,-9 28 16,4-4-184,-1-4 0,2 1 160,1 2 0,-2-5-160,2 2 0,-4-1 136,3-2 8,1 4-144,-1-3 0,2 6 120,0-1 0,-1-1-120,-2-3 0,3-4 120,-4-2 8,1-4-128,5-2 0,0-2 112,-3-1 16,3-3-128,0 1 0,0-1 104,0 2 16,0-1-120,0-1 0,0 1 88,0-2 8,0 0-96,0 0 0,0 0 16,0 0 0,0 0-16,3 0 0,-3 0-9616</inkml:trace>
  <inkml:trace contextRef="#ctx0" brushRef="#br0" timeOffset="7126.55">7540 470 5320,'0'0'0,"0"0"0,0 0 0,0 0 176,0 0 16,0 0-192,0 0 0,0 0 616,0 0 16,0 0-632,0 0 0,0 0 760,0 0 8,0 0-768,4-5 0,-4 5 552,17-13 16,1 1-568,-2-4 0,4 1 368,-4 0 8,3-2-376,-5-1 0,-1 1 304,-1 3 0,-1-4-304,-1 2 0,0 0 264,1-2 0,-3 1-264,-1 0 0,-5 3 232,-1-4 8,4 1-240,-5 0 0,3 2 208,0 2 0,1 2-208,-4 3 0,0 3 224,0 1 8,0 1-232,0 0 0,0 2 224,0 1 0,0 0-224,0 0 0,0 0 200,0 0 0,0 0-200,0 4 0,-4 5 200,1 0 8,0 7-208,-3 6 0,2 3 176,-1 8 16,-3-3-192,5-5 0,-2-1 168,-1-2 16,2-3-184,1 0 0,0-1 144,0 1 0,-1-1-144,1 0 0,2 2 88,-2 4 0,1-2-88,1-4 0,-2-1 64,1-3 8,-1 2-72,-2-2 0,5-3 48,0 0-8,0 0-40,0-4 0,0 0 0,0-2 8,3 1-8,-1-1 0,-2 1-32,0 2 0,0-4 32,0-1 0,0-3-11568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440" units="cm"/>
          <inkml:channel name="Y" type="integer" max="1440" units="cm"/>
          <inkml:channel name="T" type="integer" max="2.14748E9" units="dev"/>
        </inkml:traceFormat>
        <inkml:channelProperties>
          <inkml:channelProperty channel="X" name="resolution" value="43" units="1/cm"/>
          <inkml:channelProperty channel="Y" name="resolution" value="41.73913" units="1/cm"/>
          <inkml:channelProperty channel="T" name="resolution" value="1" units="1/dev"/>
        </inkml:channelProperties>
      </inkml:inkSource>
      <inkml:timestamp xml:id="ts0" timeString="2024-12-13T12:16:14.554"/>
    </inkml:context>
    <inkml:brush xml:id="br0">
      <inkml:brushProperty name="width" value="0.05" units="cm"/>
      <inkml:brushProperty name="height" value="0.05" units="cm"/>
      <inkml:brushProperty name="fitToCurve" value="1"/>
    </inkml:brush>
  </inkml:definitions>
  <inkml:trace contextRef="#ctx0" brushRef="#br0">0 0 0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15T18:40:46.827"/>
    </inkml:context>
    <inkml:brush xml:id="br0">
      <inkml:brushProperty name="width" value="0.05" units="cm"/>
      <inkml:brushProperty name="height" value="0.05" units="cm"/>
      <inkml:brushProperty name="color" value="#177D36"/>
      <inkml:brushProperty name="ignorePressure" value="1"/>
    </inkml:brush>
  </inkml:definitions>
  <inkml:trace contextRef="#ctx0" brushRef="#br0">3818 373 3000,'0'0'0,"0"0"0,-8 5 0,8-5 168,-6 7 0,6-7-168,-9 12 0,9-12 456,-17 24 0,17-24-456,-10 19 0,10-19 608,0 16-8,0-16-600,2 9 0,-2-9 544,8 9 16,-8-9-560,8 9 0,-8-9 336,15 1 8,-15-1-344,17 1 0,-17-1 312,25-6 8,-25 6-320,34-17 0,-15 6 376,2-5 0,-4 1-376,-3-4 0,-5-4 424,1 0 8,-3-1-432,4 0 0,-5 2 400,1-2 16,-7 2-416,0-3 0,0-1 472,-7-2 16,1 4-488,-5 3 0,-3 5 432,4-1-8,-3 3-424,-3 3 0,-5-3 344,-2 4 8,-2 2-352,-3 0 0,5-1 368,0 4 8,-1 3-376,1 2 0,3 4 304,0-1 8,1 6-312,2 2 0,-1 2 184,1-1 0,4 6-184,4 2 0,5 3 112,-1 1 8,5 2-120,5 1 0,-1 5 88,-2-1 0,9-6-88,2 0 0,-13-25-11216</inkml:trace>
  <inkml:trace contextRef="#ctx0" brushRef="#br0" timeOffset="-8011.47">199 212 2304,'0'0'0,"0"0"0,0 0 0,0 0 56,0 0-8,0 0-48,0 0 0,0 0 128,0 0 0,0 0-128,0 0 0,0 0 80,0 0 8,0 0-88,3 0 0,2 0 336,4 2 0,8 4-336,5 0 0,5 2 360,0 0 8,2-2-368,-2-4 0,-1-2 328,0-2 0,0-4-328,1 1 0,-5-1 464,1 1 16,2-6-480,-7 4 0,3-2 512,-3-2 8,-5 3-520,-1-5 0,2-1 448,-1-1 0,-8 0-448,4 3 0,-6 3 384,-3 1 8,0 1-392,0-2 0,-3 2 368,-3 4 0,3-5-368,2-1 0,-7 1 328,2 1 8,-1 4-336,-3-2 0,3-3 336,2 5 8,1-2-344,-5 4 0,9-2 272,-5 3-8,1 0-264,4 0 0,-4 0 200,4 0 8,4 0-208,0 6 0,1 3 88,4 1 8,-2 5-96,2-3 0,-9-12-8816</inkml:trace>
  <inkml:trace contextRef="#ctx0" brushRef="#br0" timeOffset="-13791.75">330 833 1704,'0'0'0,"0"0"0,0 0 0,0 0 152,0-3 0,0 3-152,0-5 0,0 5 544,-6-8 16,6 8-560,-3-11 0,3 11 768,-5-3 16,5 3-784,0 0 0,0 0 680,0-5 16,0 5-696,0-4 0,0 4 456,0-3 0,0 3-456,0 3 0,0-3 352,-4 0 8,4 0-360,-6 0 0,6 0 288,-3 9 0,3-9-288,-7 24 0,0-2 224,-4 8 8,6-2-232,0-4 0,1-1 216,4 0 8,-5-1-224,5 2 0,0-5 232,0 1 8,0-5-240,0 4 0,0-3 256,-4 0 0,4 0-256,0-3 0,0 1 216,4-4 8,-4-4-224,0-1 0,0 0 216,0-5 8,0 2-224,0-1 0,0 1 192,0 1 8,0-3-200,0 0 0,0 0 152,0 0 8,0 0-160,0 0 0,0 0 112,0 0 8,5 0-120,-5-3 0,1 0 40,2-2 0,2-2-40,0 1 0,-5 6-9024</inkml:trace>
  <inkml:trace contextRef="#ctx0" brushRef="#br0" timeOffset="-16255.18">356 731 4312,'0'0'0,"0"0"0,-4 0 0,4 0 248,-4-2 0,4 2-248,0 0 0,0 0 752,0-4 8,0 4-760,0-1 0,0 1 808,0-4 0,0 4-808,0-5 0,0 5 576,0 0 24,0 0-600,0 0 0,0 0 384,0 0 0,0 0-384,0 0 0,0 0 304,0 0 8,0 0-312,-5 19 0,0 2 264,2 7 8,2-4-272,-3 2 0,-2-3 216,6 0 0,-3-1-216,-2-2 0,1-1 232,1 2 0,0-2-232,0-5 0,3 2 224,0-3 8,0-4-232,0 1 0,0-5 200,0 1 8,0-3-208,0 3 0,0-2 176,0 3 16,0-3-192,0 1 0,0-3 128,0 0 8,0-1-136,0 2 0,0-1 104,0-2-8,3 1-96,-3 2 0,3 0 16,0 2 16,-3-5-32,4 2 0,1-2-24,-4-2 16,1 2 8,4-3 0,-6 3-10232</inkml:trace>
  <inkml:trace contextRef="#ctx0" brushRef="#br0" timeOffset="-12762.9">150 937 6224,'0'0'0,"0"0"0,0 0 0,0 0 8,0 0 8,0 0-16,0 0 0,0 0 16,4 0 0,-1 0-16,7 0 0,9 0 72,7 0 8,1 0-80,2-2 0,2-2 96,4-1 16,-4-2-112,-1 4 0,-6-2 448,-1 4 8,0-2-456,0-3 0,-2 0 672,-2 0 8,-4 0-680,4 2 0,-6 1 568,-1 3 16,-2 0-584,-2-3 0,-1 3 464,0 0 0,-1 0-464,5 0 0,-3 3 200,2 0 0,-2 1-200,-4-1 0,-4-3-8536</inkml:trace>
  <inkml:trace contextRef="#ctx0" brushRef="#br0" timeOffset="-13191.76">27 664 4312,'0'0'0,"-4"0"0,1 0 0,-2 0 0,4 0 8,1 0-8,-4 0 0,4 0-8,-4 0 8,4 0 0,-4 0 0,3 0 264,1 0 0,0 0-264,0 0 0,0 0 680,0 0-8,1 0-672,3 0 0,-4 0 736,4 0 0,0 0-736,2 1 0,1 4 624,6-3 8,6 1-632,6 0 0,1 1 496,4-1-8,-1-3-488,1 5 0,3-5 512,-1-5 8,3 5-520,0-3 0,-4-1 440,7 1 0,-6 0-440,3-3 0,-6 1 344,-1 2 8,-7-1-352,6 2 0,-1 1 336,-2-3 16,-1 2-352,5-3 0,-7 4 296,4-4 0,-1 3-296,-12 2 0,-2 0 264,-3-1-8,-3 1-256,-4 0 0,2 0 216,-2 0 8,0 0-224,4 0 0,-4 0 96,0 0-8,0 1-88,0 3 0,-4 0 16,-2 3 0,-1 0-16,-3 0 0,10-7-11232</inkml:trace>
  <inkml:trace contextRef="#ctx0" brushRef="#br0" timeOffset="-4384.33">750 1165 4008,'0'0'0,"0"0"0,-3 0 0,3 0 16,-4 0 8,4 0-24,-6 0 0,6 0 0,-1 0 8,1 0-8,-7 0 0,7 0 0,-14 6 0,14-6 0,-22 14 0,22-14 16,-27 13 0,27-13-16,-27 19 0,27-19 128,-19 18 0,19-18-128,-14 25 0,14-25 248,-12 26 16,12-26-264,-10 24 0,10-24 272,-8 26 16,8-26-288,0 20 0,0-20 248,0 16 0,0-16-248,8 12 0,-8-12 192,4 9-8,-4-9-184,9 8 0,-9-8 152,13 2 0,-13-2-152,16 3 0,-16-3 144,29-5 0,-29 5-144,31-8 0,-31 8 136,29-14 8,-29 14-144,28-19 0,-28 19 152,19-24 8,-19 24-160,18-16 0,-18 16 176,13-12 0,-13 12-176,10-10 0,-10 10 160,3-9 16,-3 9-176,6-3 0,-6 3 96,0 0 0,0 0-96,0 0 0,0 0 48,0 0 8,0 0-56,0 7 0,0-7 0,0 13 8,0-13-8,4 14 0,-4-14-8,9 24-8,-9-24 16,21 19 0,-21-19-40,26 13 0,-26-13 40,27 5 0,-27-5-96,22 0 0,-22 0 96,25-2 0,-25 2-168,27-13 8,-27 13 160,26-14 0,-26 14-136,19-20 16,-19 20 120,17-24 0,-17 24-80,10-24 8,-10 24 72,3-15 0,-3 15-40,0-10 8,0 10 32,0-15 0,0 15 0,-13-9 0,13 9 0,-13-6 0,13 6 24,-23-13 0,23 13-24,-31-3 0,16 6 104,-5 0 0,3 4-104,0 2 0,7 0 144,3 2 0,4 0-144,0 1 0,-1-6 120,4 0 0,0 2-120,4-4 0,-4-4-6112</inkml:trace>
  <inkml:trace contextRef="#ctx0" brushRef="#br0" timeOffset="-3351.79">1095 1339 1496,'0'0'0,"0"0"0,0 3 0,0-1 0,0-2 8,0 3-8,0-3 0,0 5 24,0-5 8,5 2-32,-5 4 0,2 0 40,1 0 8,1 1-48,0-5 0,-3 4 168,3-3 16,0 0-184,0 1 0,2-3 248,-3 2 16,0-3-264,4 2 0,0-2 336,-1-2 8,-3 2-344,6-4 0,-5 0 336,1 1 0,4-2-336,-2-1 0,7-2 376,-5-3 0,3 3-376,-1-5 0,0 6 368,-1-5 0,-1 4-368,-1 0 0,0 2 312,-4 1 0,2 1-312,4-2 0,2 1 280,-3-1-8,-1 3-272,0 3 0,-4 0 328,2 0 0,2 0-328,2 0 0,-5 0 264,3 0-8,0 0-256,0 0 0,2 3 344,-3-1 8,3 2-352,-2-1 0,2 2 320,-5 2 16,-5-2-336,3-2 0,1 0 288,2 1 0,-6-2-288,0 2 0,0-1 256,4 0 16,-4 3-272,-4 0 0,1 1 240,0-2 0,-1 3-240,1-4 0,-2 2 224,-5 3 16,7-6-240,-2 2 0,5-3 192,-4 1 16,4-2-208,-4 1 0,2 1 128,2-3 0,-3 3-128,3-3 0,-4 3 40,4-2 8,-4-1-48,4 0 0,0 0-8888</inkml:trace>
  <inkml:trace contextRef="#ctx0" brushRef="#br0" timeOffset="-2923.38">1554 1366 4416,'0'0'0,"0"2"0,0 1 0,0 0-48,0-1 16,0 1 32,0-3 0,0 0-3264</inkml:trace>
  <inkml:trace contextRef="#ctx0" brushRef="#br0" timeOffset="-2781.22">1573 1072 5320,'0'0'0,"-2"0"0,-1-4 0,-1 1-40,0 1 16,3 0 24,-4-4 0,1 5-56,4 0 16,-4 1 40,4-4 0,0 4 16,0-3 8,0 1-24,0 2 0,0 2 96,0 1-8,4-3-88,-4 4 0,0-4-4040</inkml:trace>
  <inkml:trace contextRef="#ctx0" brushRef="#br0" timeOffset="-2420.29">1721 1430 5120,'0'0'0,"0"0"0,0 0 0,0 0 120,0 0 8,0 0-128,0-3 0,3 2 248,-3 0 16,6-3-264,-2-1 0,6 0 256,2-9 16,6 1-272,-5 0 0,4-2 208,-4 1-8,-4 0-200,-1 6 0,-1 3 216,-7 4 0,3-1-216,-3 0 0,0 2 192,0 0 0,0 0-192,0 0 0,0 0 168,0 0-8,0 0-160,0 0 0,0 0 136,0 0 0,0 0-136,0 2 0,0 3 96,3 1 0,-3 3-96,3-5 0,1 7 72,0 2 8,-2-1-80,2 1 0,2-1 48,-3 2 8,2-4-56,-4-1 0,3-1 32,0-1 8,0 4-40,2-3 0,-3-3 24,1 1 0,-3-5-24,5 3 0,-3 0 48,0-4 8,3 3-56,-2-3 0,-1 0 80,0 0 8,0 0-88,1 0 0,2-3 96,1 3 16,1-5-112,-1 1 0,-1 1 136,0-2 0,-3 2-136,3-4 0,1 2 160,-3 0 0,3 2-160,-7 3 0,0 0 176,0 0 8,3-3-184,-3 3 0,4 0 184,-4 0 16,0 0-200,0 0 0,0 0 176,1 0 16,2 0-192,-2 0 0,3 0 152,0 3 0,1 0-152,7-1 0,-3 1 112,4-3 0,5 4-112,1-4 0,5 0 40,3-4 0,-1 1-40,0-2 0,-26 5-8696</inkml:trace>
  <inkml:trace contextRef="#ctx0" brushRef="#br0" timeOffset="-1820.71">2488 1044 6928,'0'0'0,"0"0"0,0 0 0,0 0 0,0 0 0,0 0 0,0 0 0,0 0-32,0 0 16,0 0 16,0 0 0,0 0 472,0 0-8,0 0-464,2 0 0,0 0 760,6-1 8,0-1-768,9-1 0,11 0 696,1-2 16,2 0-712,-8 2 0,-5 0 584,2-1 0,-5 3-584,2-1 0,-9 2 392,0 0 16,-3 0-408,-1 0 0,1 0 216,-2 0 8,-3 0-224,0 2 0,0 3 48,2-2 16,-2-3-64,-2 3 0,2-3-9960</inkml:trace>
  <inkml:trace contextRef="#ctx0" brushRef="#br0" timeOffset="-1614.8">2518 1159 7328,'0'0'0,"0"0"0,0 0 0,0 0 72,0 0 0,0 0-72,0 0 0,0 0 152,0 0 0,0 0-152,4-3 0,-1 3 104,2-2 0,9-1-104,4-2 0,6-1 200,3-3 8,-1 0-208,-8 4 0,-1 2 176,-7 0 8,4 3-184,-2-3 0,2 3 160,1 0 0,-5 0-160,-4 0 0,-6 0-6816</inkml:trace>
  <inkml:trace contextRef="#ctx0" brushRef="#br0" timeOffset="1257.98">3441 1525 3912,'0'0'0,"0"0"0,0 4 0,0 0 120,0-4 16,0 0-136,5 0 0,-2 0 424,-3 0 8,10-3-432,-6 2 0,4-3 456,-2-1 0,2-1-456,5-6 0,-1-4 504,2 1 0,0-1-504,-1-4 0,-4 2 496,4-1 8,-1-1-504,-2-3 0,-7 0 560,-3 0 8,-3 2-568,-2-2 0,0-1 536,-3 3 16,-2 0-552,2 2 0,-6 3 520,3 2 8,-3 3-528,-1 0 0,4 5 480,-2 2 0,0-1-480,-2 5 0,8-3 456,-7 3 8,3 0-464,1 3 0,-3 2 376,-1 3 8,1 2-384,6 4 0,0 0 264,4 2-8,2 3-256,1 0 0,1 2 200,2 3 0,1-7-200,0 1 0,-4-18-11080</inkml:trace>
  <inkml:trace contextRef="#ctx0" brushRef="#br0" timeOffset="4592.71">3506 1378 2608,'0'0'0,"0"-3"0,0 3 0,0 0 280,0-2 0,0 2-280,0 0 0,0 0 496,-1 0 16,-2 0-512,-1 0 0,4 0 488,-4 0 8,-2 0-496,-1 2 0,-3 4 368,2-1 8,-6 5-376,1 4 0,1 0 400,-1 2 16,0 0-416,4-1 0,-1-6 408,2 0 0,2-1-408,2 0 0,4-4 360,0 1 8,0-1-368,3 3 0,0-6 280,1 3 8,0-1-288,2 2 0,2 1 224,1-2 8,-1-1-232,4-1 0,6-2 168,-1-2 16,1-1-184,-1-1 0,-17 4-7240</inkml:trace>
  <inkml:trace contextRef="#ctx0" brushRef="#br0" timeOffset="1210.83">3424 1459 296,'0'0'0,"0"1"0,-3 2 0,0 0 200,3-1 16,0 1-216,0 1 0,0-4-536</inkml:trace>
  <inkml:trace contextRef="#ctx0" brushRef="#br0" timeOffset="597.16">3459 917 3208,'0'0'0,"0"0"0,-6 0 0,6 0 520,-4 0 0,4 0-520,0 0 0,-3 0 608,3 0 0,-5 0-608,5 0 0,0 0 536,0 0 16,0 0-552,0 0 0,0 0 448,0 0 0,5 3-448,-2 2 0,1-2 328,6-3 8,4 2-336,7 4 0,5-3 360,9-3 0,-4 2-360,3-2 0,1-2 328,1 2 8,-5-3-336,1-3 0,-2 4 288,-3 2 0,-3 0-288,2-3 0,-7-2 392,2 2 0,-8 3-392,0 0 0,-3 0 416,-3-3 0,-5 3-416,2 0 0,0 0 328,-4 0 16,0 0-344,0 0 0,0 3 240,0-2 8,0 6-248,0-4 0,-4 5 112,-2-3 8,-1 3-120,-5 3 0,12-11-9816</inkml:trace>
  <inkml:trace contextRef="#ctx0" brushRef="#br0" timeOffset="2856.95">3858 1444 4312,'0'0'0,"-4"0"0,2 1 0,2 0 272,-4 1 0,4 1-272,-4 1 0,0 0 352,0 2 24,-1 4-376,0-2 0,2-2 296,3 2 8,0 0-304,3 1 0,-2-3 224,3-1 8,-4-4-232,5 2 0,-4-2 272,2 2 0,5-3-272,-2 3 0,5-3 296,-1-3 16,3 0-312,0-2 0,1-2 296,0-1 8,-2 0-304,1-4 0,-5 2 360,1-2 0,0 0-360,-1 1 0,-4 1 352,-3-1 8,-1 0-360,4-4 0,-4 1 392,0 2 0,0 2-392,-5-1 0,1 1 352,4 0 8,-3-2-360,-6 4 0,4 2 376,-4 1 8,1 3-384,2-7 0,-1 8 392,-3-2 16,4 6-408,-4-2 0,0 8 280,-4-6-8,7 7-272,-2 2 0,-1 3 192,7 0 0,-1 3-192,-2-8 0,6 1 120,-4 2 16,4-4-136,4 1 0,-4 1 24,2-2 8,2-2-32,0-2 0,-4-5-10600</inkml:trace>
  <inkml:trace contextRef="#ctx0" brushRef="#br0" timeOffset="3220.68">4088 1195 8336,'0'0'0,"0"0"0,0 0 0,0 0 24,0 0 8,0 0-32,0 0 0,0 0 152,0 0 0,0 0-152,0 5 0,1 4 400,3 2 16,-4 3-416,3 6 0,-3 5 440,5 1 8,0 0-448,-1-2 0,0-1 424,2 0 0,-3-3-424,4-4 0,-1 2 400,2-2 8,1-1-408,-3-4 0,2-1 376,2-3 8,0-3-384,0 3 0,-1-3 344,1 0-8,2-4-336,1 3 0,0-3 200,-1-3 8,5 3-208,-2-4 0,3 0 136,-1-4 8,1 0-144,-4-4 0,-14 12-10640</inkml:trace>
  <inkml:trace contextRef="#ctx0" brushRef="#br0" timeOffset="6673.88">4542 930 3504,'0'0'0,"0"0"0,0 0 0,0 0 64,0 0 0,0 0-64,0-2 0,0 2 152,4 0 8,-4 0-160,5-8 0,-5 8 408,5-6-8,-5 6-400,4-5 0,-4 5 448,5-10 16,-5 10-464,8-8 0,-8 8 352,8-4 24,-8 4-376,14-6 0,-14 6 392,13-4 8,-13 4-400,18 0 0,-18 0 344,8 4 8,-8-4-352,14 4 0,-14-4 264,9 3 8,-9-3-272,12 5 0,-12-5 208,4 8 0,-4-8-208,4 8 0,-4-8 160,6 9 0,-6-9-160,3 10 0,-3-10 128,0 2 0,0-2-128,0 3 0,0-3 104,0 3 16,0-3-120,0 3 0,0-3 120,-3 4 16,3-4-136,-11 0 0,11 0 136,-7-4 0,7 4-136,-17-3 0,17 3 152,-10-3 8,10 3-160,-8-3 0,8 3 168,-10 0 16,10 0-184,-6-2 0,6 2 168,-2 0 8,2 0-176,0 0 0,0 0 104,0 0 16,0 0-120,4 0 0,-4 0-8552</inkml:trace>
  <inkml:trace contextRef="#ctx0" brushRef="#br0" timeOffset="6653.7">4560 947 4120,'0'0'0,"0"0"0,0 0 0,0 0-3104</inkml:trace>
  <inkml:trace contextRef="#ctx0" brushRef="#br0" timeOffset="8212.14">5137 887 3312,'0'0'0,"0"0"0,0-2 0,0 2 160,4 0 0,-4 0-160,0 0 0,0 0 96,0-3 16,0 3-112,0 0 0,0 0 368,0 0 0,0 0-368,0 0 0,0 0 424,0 0 0,0 0-424,0 6 0,0-6 384,-7 23-8,-4-6-376,-2 4 0,0 2 400,-3 3 16,-2-3-416,9-4 0,-1-5 360,7-4 0,-4 2-360,4-2 0,-1-4 296,4-1 8,0 0-304,4 0 0,-4 1 264,3-1 8,1-1-272,-1-2 0,2 0 216,3-1 8,1 0-224,3 1 0,-2-2 216,6 0 0,-3-2-216,1 0 0,-5-2 192,0-5 0,0 0-192,3-1 0,-2 0 216,0 1 0,1-3-216,-6 1 0,-1-5 216,0 1 0,-4-3-216,0 2 0,0-4 240,-4 0 8,-4 1-248,2-3 0,-3-3 304,2 0 8,-6 1-312,3-3 0,1 3 304,1-3 0,1 0-304,0 8 0,-2 0 360,2 2 0,1 1-360,0 3 0,6 0 336,2 0 0,2 3-336,2-2 0,1 1 312,2 3 8,2-1-320,6 0 0,-1-1 280,4 1-8,4 3-272,-2 1 0,0 3 152,4 2 8,-4 2-160,-3 3 0,-2-1 40,0 3 8,-3 5-48,2-1 0,-3 4 0,-3 4 0,-2-3 0,-2-3 0,-6-13-11752</inkml:trace>
  <inkml:trace contextRef="#ctx0" brushRef="#br0" timeOffset="11533.34">5578 1126 5320,'0'0'0,"0"0"0,0 0 0,0 0-216,0 0 8,0 0 208,4 0 0,-4 0-3680</inkml:trace>
  <inkml:trace contextRef="#ctx0" brushRef="#br0" timeOffset="10714.4">5667 789 4120,'0'0'0,"0"4"0,-5 7 0,5 2-32,-4 5 16,3-2 16,-4 4 0,2 2 152,-1-1 8,1-5-160,0 5 0,-1-2 448,-2 1 16,0-1-464,0-6 0,5 1 480,-1-4 8,2-4-488,-4-1 0,4 0 464,-4-3 0,4 2-464,0 0 0,0-1 360,0 2 0,0-3-360,0-2 0,0 2 272,0 0 0,0 0-272,0 1 0,0-3 176,4 0 0,-4 0-176,4-3 0,-4 3-6616</inkml:trace>
  <inkml:trace contextRef="#ctx0" brushRef="#br0" timeOffset="11296.97">5627 939 4616,'0'0'0,"0"0"0,0 0 0,0 0-296,0 0 0,0 0 296,0 0 0,0 0-3024</inkml:trace>
  <inkml:trace contextRef="#ctx0" brushRef="#br0" timeOffset="10949.91">5630 708 3112,'0'0'0,"0"0"0,0 0 0,0 0-8,0 0 8,0 0 0,0 0 0,0 0-2336</inkml:trace>
  <inkml:trace contextRef="#ctx0" brushRef="#br0" timeOffset="10997.12">5645 708 4008,'0'0'0,"4"3"0,-4-3 0,0 2 80,0-1 8,3 1-88,2 1 0,0-3 256,3 3 0,6-3-256,4 2 0,5 0 552,5-1 0,-5 1-552,-2-2 0,-6-3 600,-2-1 0,-1 1-600,2 0 0,-2 3 480,-2 0 16,-5 0-496,7-2 0,-4-1 504,2 0 0,1 0-504,-5-1 0,1 3 392,-3 1 16,6-4-408,-7 3 0,3-1 296,-2 2 8,-2 0-304,2 0 0,-1 0 168,-3 2 16,0 3-184,0-4 0,-3 3 56,-1-1 8,-2 3-64,-3 4 0,9-10-8144</inkml:trace>
  <inkml:trace contextRef="#ctx0" brushRef="#br0" timeOffset="10601.02">5684 729 3000,'0'0'0,"0"0"0,0 3 0,0-3-2256</inkml:trace>
  <inkml:trace contextRef="#ctx0" brushRef="#br0" timeOffset="11581.54">5696 1127 5320,'0'0'0,"10"-1"0,-3-1 0,13 0 128,0-2 8,3-1-136,-1 2 0,2 0 528,-1-2 8,-4 0-536,3 0 0,-6 4 592,-3 1 8,4-3-600,0 1 0,2 2 472,2 2-8,-6 1-464,-1-3 0,-14 0-6592</inkml:trace>
  <inkml:trace contextRef="#ctx0" brushRef="#br0" timeOffset="11344.42">5699 939 4216,'0'0'0,"7"-3"0,2 3 0,9-3 88,-2 0 0,1 1-88,1 2 0,4-3 432,-3-4 0,1 3-432,-2-1 0,1 2 496,1-4 8,-7 4-504,-3 0 0,-3 3 368,-6 0 8,2 0-376,0 0 0,1 0 360,-1 0 8,-3 0-368,0 0 0,1 3 160,1 0 8,-2 4-168,-2-3 0,1 3 32,-2-3 0,-7 3-32,0 4 0,10-11-6096</inkml:trace>
  <inkml:trace contextRef="#ctx0" brushRef="#br0" timeOffset="12271.99">6301 701 5720,'0'0'0,"-3"10"0,-4 6 0,-6 11 96,0 2 0,-4 6-96,3 2 0,-2-7 384,4 3 16,-2-4-400,0 3 0,4-2 544,3-3 8,1-3-552,6-2 0,0-2 376,6-4 8,1 1-384,3 1 0,-2-4 288,2 4 0,6-8-288,-3 2 0,5-4 208,0-5-8,-1 1-200,0-4 0,1-2 144,0-1 0,-5-2-144,0 0 0,-13 5-7376</inkml:trace>
  <inkml:trace contextRef="#ctx0" brushRef="#br0" timeOffset="12240.83">6391 639 4312,'0'0'0,"0"0"0,-3 0 0,3 0-80,-3 0 8,3 0 72,-5 0 0,5 0-3120</inkml:trace>
  <inkml:trace contextRef="#ctx0" brushRef="#br0" timeOffset="12852.47">6572 964 3208,'0'0'0,"0"0"0,0 0 0,0 0 88,0 0 8,0 0-96,0 0 0,0 0 168,0 0 8,0 0-176,0 0 0,0 0 216,0 0 0,0 3-216,0 0 0,-5 2 224,0-1 16,3 4-240,0-4 0,2 5 176,-4 0 0,4 0-176,0 0 0,0-2 144,4 2 8,-4 0-152,4-1 0,1-4 184,0 4-8,4-8-176,-4 4 0,6 0 240,-1-2-8,0 0-232,2 0 0,1-2 304,-5-2 8,6 0-312,-1 0 0,-1-6 400,6-1-8,-4 0-392,-5 3 0,1-2 448,0-2 8,-4 2-456,2-1 0,-4-1 424,2-2 0,-2 0-424,-4 3 0,0-1 416,0 1 16,0 1-432,-9-2 0,4 5 400,-6-5-8,0 3-392,3 5 0,-2-1 352,-3-2 0,2 3-352,-3 2 0,-1 2 320,1 3 16,0-1-336,0 6 0,-4 0 272,1 7 8,8-4-280,0 0 0,6-2 152,3-4 0,0 2-152,3-3 0,-2-1 40,3 2-8,0-4-32,-3 3 0,-1-6-9912</inkml:trace>
  <inkml:trace contextRef="#ctx0" brushRef="#br0" timeOffset="13233.22">6810 742 6728,'0'0'0,"2"-4"0,-2 4 0,0-4 0,1-1 8,-1 3-8,0 1 0,0-1-8,0 0 0,0 2 8,0 2 0,0 1 168,0-1 16,0 4-184,0 9 0,-1 8 528,-4 6 0,1 1-528,4-6 0,-4 1 584,3 0 8,1-3-592,1-1 0,3 0 568,0-1 8,1-1-576,-1 1 0,4-6 464,3-3 0,-8-1-464,7-2 0,-2-5 384,0 2 0,1-5-384,-1 2 0,2-2 280,4 2 8,-2-2-288,4-2 0,3 2 72,4-2-8,-1-6-64,-6 3 0,-16 5-9640</inkml:trace>
  <inkml:trace contextRef="#ctx0" brushRef="#br0" timeOffset="13500.63">7070 553 6328,'0'0'0,"-4"-3"0,4 2 0,-4 0-8,2-3 8,2 4 0,0-3 0,0 0-248,2 2 8,2-3 240,-4 4 0,4-3 0,-4 1 0,3 2 0,3 2 0,4 5 56,1-3 8,2 5-64,4 5 0,6 2 352,-4 5 8,2-1-360,-8 3 0,0 1 720,-5 0 0,1 6-720,1 2 0,-7 7 752,1 0 8,-1-2-760,1 0 0,-2-4 672,-4-2 0,-2-1-672,1-1 0,-4 2 512,1-5 8,-6 1-520,3 2 0,-4-1 464,3-1 16,-3-1-480,-3-3 0,-1 0 408,3-3 8,-3-1-416,2-4 0,0-3 328,1-3 8,1-1-336,5-1 0,-3-4 152,8 2 0,-10-1-152,-5-4 0,18 0-11048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2-13T12:18:17.388"/>
    </inkml:context>
    <inkml:brush xml:id="br0">
      <inkml:brushProperty name="width" value="0.05" units="cm"/>
      <inkml:brushProperty name="height" value="0.05" units="cm"/>
      <inkml:brushProperty name="color" value="#FF0000"/>
      <inkml:brushProperty name="ignorePressure" value="1"/>
    </inkml:brush>
    <inkml:context xml:id="ctx1">
      <inkml:inkSource xml:id="inkSrc1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1" timeString="2024-10-15T18:41:25.008"/>
    </inkml:context>
  </inkml:definitions>
  <inkml:trace contextRef="#ctx0" brushRef="#br0">1 1,'10699'0,"-10699"2105,-10699-2105,10699-2105</inkml:trace>
  <inkml:trace contextRef="#ctx1" brushRef="#br0">1031 1350 5720,'0'0'0,"1"0"0,-1 0 0,0 0 536,3-2 0,-3 2-536,0 0 0,0-1 784,0 1-8,0-3-776,1 3 0,-1 0 600,0 0 8,2-5-608,-2 4 0,0-1 480,0 0 16,0 2-496,0-4 0,0 4 400,0-3 16,0 2-416,-2 1 0,-2-5 408,3 2 0,-5 0-408,3 1 0,-1-1 384,1 3 8,-4-4-392,-1 2 0,-4 2 336,3 0 16,-4 0-352,1 0 0,2 2 328,-2 5-8,0-4-320,-2 2 0,1 0 280,1 3-8,0-3-272,1 3 0,0-5 256,2 3 0,0-1-256,-4 2 0,3 2 216,2 0 0,-2-1-216,2 1 0,1 2 192,1 1 8,0 3-200,2 3 0,-3 2 168,4 0-1,3 0-167,-4-2 0,4-3 144,4 0 0,-4-2-144,3-1 0,4 2 120,-3 1 0,5-3-120,-1 3 0,3-7 112,2 2-8,1-1-104,-1 0 0,-1 0 112,1-5 0,0 1-112,1-1 0,-2-1 72,-2 3 8,3-3-80,2-3 0,-1 3 72,3-3 0,-4-3-72,-4 0 0,1 0 64,1-3 8,-4-2-72,3 3 0,-1-2 64,-5 2 8,4-4-72,-1-1 0,5-1 56,1-1 8,0-5-64,-2 3 0,-4 2 48,3-1 16,-1 2-64,-1 5 0,-7 0 48,4 1 8,-5-1-56,4 3 0,-4-3 32,1 5 16,1-1-48,-2-2 0,0 3 40,0-1 8,0 0-48,0 0 0,0 1 32,0 1 8,0-5-40,0 4 0,2-1 24,0 1 16,-2 1-40,0-4 0,0 4 32,0 0 8,0 0-40,0 0 0,0 0 32,0 0 16,0 0-48,0-3 0,0 3 32,0-2 8,0 2-40,0 0 0,0-2 32,1 0 16,3 2-48,-4-4 0,2 4 32,-1-3 8,2 1-40,-2 1 0,1-2 24,-2 3 16,0-3-40,0 1 0,0 1 24,4 1 8,-4 0-32,0 0 0,0 0 16,0-2 8,0 2-24,0 0 0,0 0 16,0-3 8,0 3-24,0 0 0,0 0 16,0 0 0,0 0-16,0 0 0,0 0 8,0 0 8,0 0-16,0 0 0,0 0 16,0 0 0,0 0-16,0 0 0,0 0 8,0 0 8,0 0-16,0 0 0,0 0 0,0 0 8,0 0-8,0 0 0,0 0 0,0 5 8,0 1-8,-7 3 0,1 4 16,-3 1-8,6 0-8,-1-2 0,4 2 0,-5 0 8,5-2-8,5-3 0,-5 3 0,4-4 0,-3 1 0,1 0 0,2-6 0,-3 3 8,3-2-8,-2 3 0,3-3 0,1 1 8,1 1-8,1-2 0,-1-1 0,1 0 8,1-3-8,2 2 0,1-2 0,-2 0 8,4-2-8,-2-1 0,1 0 0,1-3 8,-2-3-8,-4 0 0,-1 3 0,0-3 16,2-5-16,1 2 0,1-3 0,-4-3 8,3 0-8,-6 2 0,-2-2 8,-2 2 8,0 3-16,-2-1 0,-2 4 16,0 1 16,-2 2-32,-1 1 0,-2 2 24,0-1 8,-3-2-32,3 2 0,-4 2 48,-3 0 8,0 3-56,-2 0 0,3 0 40,1 4 8,0 2-48,1 2 0,4 0 16,2 2 16,2 1-32,-2-2 0,4-1 0,-4 1 8,3 1-8,4-2 0,1 1-8,3 2 0,2-2 8,1-3 0,1 2-184,2-2 16,-1 0 168,0-6 0,-9 0-14623</inkml:trace>
  <inkml:trace contextRef="#ctx1" brushRef="#br0" timeOffset="1026.04">1311 1528 8336,'0'0'0,"0"0"0,0 0 0,0 0-16,0 0 8,0 0 8,0 0 0,0 0-296,0 2 8,0 5 288,0-1 0,-3 3 40,0 5 8,-1 3-48,3 5 0,-1-2 240,2 6 16,2-9-256,-1-1 0,3-7 432,-1-4 8,0-1-440,-1 0 0,3-1 480,-5 3 16,2-6-496,2 3 0,4-3 392,-4 3 16,5-2-408,-2-1 0,2 0 400,-1-1 8,4-2-408,8-3 0,-5-4 376,4 1 8,-3-3-384,2-4 0,-5 2 392,0-6 16,-1 2-408,2-3 0,-5 4 352,-2 0 8,3-1-360,0 4 0,2 4 296,-1 1 8,2 1-304,-6 2 0,1-2 264,-3 5 8,1 0-272,0-3 0,-3 3 288,1 3 8,-4 0-296,4 0 0,6 5 312,-6-1 8,8-1-320,0 0 0,1 5 271,2 2 17,-2-1-288,-1 4 0,-3-6 288,1 1 0,-3 1-288,-2 0 0,-2 0 336,0-1 0,-3-3-336,1 1 0,-1 4 288,0-1 8,-1-1-296,-5-2 0,-3 3 272,0 2 0,-4-2-272,-6-1 0,1 1 224,-1 0 0,3-2-224,-1-2 0,4-2 232,0 1 8,-2-4-240,2 2 0,1 0 208,3-2 8,-3 0-216,2-2 0,0 0 184,3 2 8,-1-4-192,4 1 0,-5 1 96,6-1 16,1-3-112,0 3 0,2-1 8,2 1 8,3-3-16,5-2 0,5-4-24,4 1-8,-1-1 32,1 1 0,-19 11-15919</inkml:trace>
  <inkml:trace contextRef="#ctx1" brushRef="#br0" timeOffset="10448.9">3192 1304 6824,'0'0'0,"0"0"0,0 6 0,0-6-24,0 3 8,0-3 16,0 2 0,0-2-16,0 3-8,0-3 24,0 3 0,0-3 128,-2 9 8,2-9-136,-12 26 0,12-26 392,-16 33 8,9-11-400,-1-3 0,-5 3 528,1-1 0,-1 0-528,1 1 0,0-5 528,5 2 16,-4 1-544,3-3 0,-1-1 416,-1-2 8,1-2-424,0-1 0,6-2 360,1-6 0,1 2-360,-1-1 0,0-1 272,2-1-8,0 2-264,0-4 0,0 2 224,0-1 0,0 2-224,0 0 0,0-3 192,2 3 8,0-3-200,1 0 0,3 0 216,1 0-8,4 0-208,2 0 0,4 0 216,1 0 0,-3 0-216,2 0 0,1 0 192,1-3 8,-4 3-200,2 0 0,0 0 192,-1 0 16,1 0-208,-4 0 0,-6-3 88,3 0 16,2 2-104,-2-1 0,1 2 40,1 2 16,-4-1-56,0-1 0,-8 0-11104</inkml:trace>
  <inkml:trace contextRef="#ctx1" brushRef="#br0" timeOffset="10904.84">3436 1257 6328,'0'0'0,"3"3"0,-3-1 0,0-1 64,2-1-8,0 0-56,3-1 0,-3-1 256,5-1 0,4 0-256,7 0 0,1 0 376,6 2 16,-7-1-392,-3-1 0,-6 6 376,1-3 0,-9 2-376,3-2 0,-2 0 496,-2 0 8,0 0-504,2 1 0,-2 5 536,0-3 0,0 2-536,-2 1 0,-5 6 496,0-1 0,-3 4-496,-4 0 0,-6-2 376,2 1 0,0 1-376,2-1 0,5-5 304,4-2 8,-3-3-312,7 2 0,-1-2 272,3 0 0,-1-1-272,0 0 0,-1-3 264,3 0 8,-3 3-272,2 0 0,1-3 224,0 3 0,1-3-224,2 3 0,-3-2 200,3 1-8,2-2-192,6 0 0,8-2 200,2 1 8,3-2-208,-1 3 0,4-3 176,-5 3 8,2-6-184,-1 6 0,-4-3 128,-2 3 0,-1-3-128,-4 3 0,-1 0 72,-2 3 0,1-3-72,-7 3 0,2 0 32,4 3 0,-5 0-32,-1-2 0,-3-4-12056</inkml:trace>
  <inkml:trace contextRef="#ctx1" brushRef="#br0" timeOffset="2243.49">2168 1242 7736,'0'0'0,"-2"0"0,1 0 0,1 0-8,-4 0 8,2 0 0,2 0 0,2 0-32,2 0 16,-4 0 16,6 3 0,1-1 8,2 2 0,11-1-8,3-3 0,9 3 168,4-3 0,-1 0-168,-3 0 0,-5-3 480,0-6 8,-5 6-488,2-1 0,-6 4 576,-1 4 0,0-4-576,-6 0 0,0 0 528,-2 0 8,-3 0-536,0 3 0,-3-3 256,0-3 0,-2 3-256,5 0 0,-6 0-8808</inkml:trace>
  <inkml:trace contextRef="#ctx1" brushRef="#br0" timeOffset="2006.11">2196 1076 7024,'0'0'0,"-2"0"0,-2 0 0,-3 0-200,2 0 8,-2 0 192,1 5 0,0-1-480,2 2 16,1-3 464,-1 1 0,3-4 128,-2 1 8,3-1-136,0 0 0,0 0 568,0 0 16,3 0-584,-2 0 0,3 3 784,1 2 0,9 0-784,8 2 0,9-4 840,7 3 8,-3 0-848,-4-1 0,-5 0 704,-2-5 8,-1 2-712,-1 0 0,-6-1 520,-3 4 8,-4-5-528,1 0 0,-2 0 384,-4 0 8,1 0-392,-1-5 0,-4 5 232,1 0 8,1-1-240,0 1 0,0 0 64,-2 0 0,0 0-64,0 1 0,0 7 0,0-5 0,-2 2 0,-3-3 0,5-2-10656</inkml:trace>
  <inkml:trace contextRef="#ctx1" brushRef="#br0" timeOffset="13116.91">4265 1002 6520,'0'0'0,"0"0"0,0 0 0,0 0-8,0 0 8,0 0 0,0 1 0,0 5-24,1-4-8,3 2 32,3-1 0,0 1 56,3 0 8,3 2-64,1-4 0,4-4 296,4-4 0,1 3-296,1 2 0,-1 1 448,4-4 8,-2-3-456,1 1 0,-3 1 616,0 1-8,-4-2-608,0 4 0,-2-1 568,-1 3-8,0-4-560,-6 2 0,-2 2 288,-7 0 8,2 0-296,-1 0 0,2 0 160,-4 0-8,0 2-152,3 2 0,-3-4-8496</inkml:trace>
  <inkml:trace contextRef="#ctx1" brushRef="#br0" timeOffset="12756.26">4266 908 3504,'0'0'0,"0"0"0,0 0 0,0 0-72,0 0 0,0 0 72,0 0 0,0 0-2528</inkml:trace>
  <inkml:trace contextRef="#ctx1" brushRef="#br0" timeOffset="12881.72">4287 920 5224,'0'0'0,"0"0"0,1 0 0,-1 0 376,3 0 0,-3 0-376,13-3 0,-13 3 840,21 0 16,-21 0-856,32-4 0,-11 3 680,3-2 16,-6 3-696,2 0 0,-1-1 640,5 1 8,-5 0-648,-3 0 0,0-4 488,-2 0 8,0 1-496,-2 1 0,0-1 416,-5 3 8,1-3-424,1 3 0,2-3 360,-3 3 8,-1 0-368,-1 0 0,-1 0 248,-5 0 16,2 0-264,-1 0 0,1 0 128,0 0 0,1 0-128,-3 0 0,0 0 16,0 0 0,0 0-16,0 0 0,0 0-10272</inkml:trace>
  <inkml:trace contextRef="#ctx1" brushRef="#br0" timeOffset="16159">5071 920 5720,'0'0'0,"0"0"0,-4 0 0,4 0 536,-5 0 0,5 0-536,-4 0 0,4 0 952,-3 0 8,3 0-960,-2 0 0,2 0 944,4 0 8,-4 0-952,5-3 0,-5 3 576,14-4-8,-14 4-568,23-5 0,-23 5 384,38-9-8,-20 5-376,-1-2 0,0 3 280,-1 3-8,1 0-272,-10 0 0,0 0 184,-1 0-8,0 0-176,1 0 0,2 0 120,1 3 0,-3 3-120,0-4 0,-7-2-10248</inkml:trace>
  <inkml:trace contextRef="#ctx1" brushRef="#br0" timeOffset="16663.86">5727 950 7024,'0'0'0,"0"-7"0,3 0 0,1 0 80,1-5 0,2-5-80,3 3 0,-1-2 176,0 2 0,0-2-176,3-2 0,-5-1 376,5-3 16,-2 1-392,-1 1 0,0 0 528,-5-4 0,1 3-528,-5 0 0,0-1 488,-5 3 0,4-3-488,-2 1 0,-2 0 448,-4-1 0,-1 3-448,1 5 0,2 3 416,1 6 0,0 0-416,2 3 0,-1 2 344,-2 0 16,2 2-360,-2 3 0,-6 3 296,3 3 0,-1 7-296,0 3 0,0 7 216,-1 5 0,1 2-216,2 0 0,1 3 176,3 0-8,1-4-168,1 1 0,-1-1 120,1-3 0,3 0-120,3-1 0,1-1 104,1 0-8,1-3-96,0-2 0,-2-2 72,4-5 8,-2-3-80,-1-1 0,3-3 72,-1-1 0,1-5-72,-3 0 0,0-4 72,-2-2 0,6-4-72,-2-3 0,6-6 56,2-3 8,-2 1-64,-2-3 0,-1-7 64,-1 1 8,0 3-72,-2 5 0,-3 7 56,-4 6 8,0-2-64,0 2 0,0 4 40,0 1 0,-4-3-40,1 0 0,-1 3 16,2 0 16,1 0-32,1 0 0,0 0 8,0 0 8,0 3-16,0 1 0,-2 8 8,-2-4 0,2 7-8,4 5 0,2-2 16,1 5-8,6-3-8,-2-2 0,2-6 8,5-3 0,0-5-8,3 1 0,5-1 0,2-3 0,-2 2 0,1 2 0,-4-1-8,2-3 0,-5 1 8,-1-4 0,-17 2-11688</inkml:trace>
  <inkml:trace contextRef="#ctx1" brushRef="#br0" timeOffset="17249.26">6433 900 8536,'0'0'0,"2"-1"0,-2-1 0,0 0 32,1-1 8,2 0-40,-2 0 0,1 0 112,1-3 8,-2 3-120,-1-1 0,-1 1 528,-2-1 8,1 3-536,-2 1 0,-1-6 624,-2 4-8,-5 2-616,0 0 0,-5 0 512,-4 2 8,1 5-520,2 4 0,-3 1 368,1 1 8,1 0-376,5-2 0,1 2 456,5 1-8,1-2-448,1 2 0,2-2 456,2 3 8,2 4-464,2-2 0,4 3 448,3 2 0,1-5-448,3-3 0,-1-4 392,4-1-8,-2-5-384,3 2 0,1-1 343,-3 3 1,4-5-344,0 0 0,4 2 248,5-5-8,2 2-240,0 0 0,1-2 96,2-2 8,1 0-104,-3-3 0,3 2 64,-4-6-8,-4 0-56,-11 1 0,-15 8-13439</inkml:trace>
  <inkml:trace contextRef="#ctx1" brushRef="#br0" timeOffset="21112.76">6860 929 3504,'0'0'0,"-4"0"0,1 0 0,-1 0 40,2 0 0,-4 0-40,2 0 0,3 0 368,-1 0 0,0 0-368,0 0 0,2 0 536,2 0-8,-2 0-528,0 0 0,2 0 552,0 0 16,5 0-568,11 4 0,14-2 576,5-2 0,6-2-576,1-1 0,3 2 1032,1 1 0,3-6-1032,-5 3 0,-4-4 816,-3 2 0,2 0-816,5-1 0,2 4 664,1-1 0,-3 0-664,-5 0 0,-6 0 632,-3 3-8,-5-4-624,-3 2 0,-5 1 448,-1-1 16,-5 2-464,-3-4 0,-2 3 344,-1 1 8,-1 0-352,-3 0 0,0 0 128,-3 0 0,0 0-128,0 1 0,0 5 0,0 1 8,-3-1-8,-3 0 0,6-6-11864</inkml:trace>
  <inkml:trace contextRef="#ctx1" brushRef="#br0" timeOffset="20355.12">7076 395 8240,'0'0'0,"0"0"0,0 0 0,0 0 8,0 0 0,3 0-8,-3 0 0,1 0 0,2 0 8,2-3-8,5 3 0,10-3 216,4 3 0,1 0-216,2 0 0,-1 0 320,1 0 16,-2-3-336,-1 0 0,-4 0 296,1-1 0,1 3-296,2-2 0,0 0 112,-1 2 16,3 1-128,2-5 0,1 4 16,3-1 16,-4-3-32,-5-2 0,-23 7-7680</inkml:trace>
  <inkml:trace contextRef="#ctx1" brushRef="#br0" timeOffset="19870.26">7241 380 5720,'0'0'0,"0"0"0,0 0 0,0 0 408,3 0 8,-3 0-416,0 0 0,0 0 808,0 0 0,0 0-808,0 0 0,0 0 712,0 0 8,0 0-720,0 9 0,0-9 480,0 20-8,0-20-472,-6 33 0,1-10 272,-2 3 8,0-2-280,1-1 0,0 0 208,0-2 8,0-3-216,3 0 0,2 1 200,-2-4 8,1-1-208,2-4 0,-4-2 144,3-5 0,1 0-144,0 0 0,0-3 104,1 3 8,3-3-112,-4 0 0,2 0 8,1-3 8,0 0-16,3-3 0,1-5-24,2-4-8,1-3 32,-2-2 0,2 0-328,1-1 0,-1 0 328,0 1 0,0 6-752,-1-2 8,0 3 744,-2 1 0,-2 2-640,-2 0 16,3 3 624,-5 2 0,3 2-560,1-6 16,-2 5 544,-2-2 0,2 5-248,-1-1 16,-2 2 232,1-4 0,-1 4-16,2 0 8,-2 0 8,0 4 0,0-1 64,0 3 8,-2 1-72,-4 10 0,-3 9 320,-2 4 16,3-4-336,5 0 0,2-2 544,1-2 16,1-3-560,2 1 0,-3-1 488,0-6 16,0-1-504,0-3 0,0 0 352,-4-6 0,4-3-352,0 3 0,0-2 160,0 1 0,0 2-160,0-4 0,0 0-8472</inkml:trace>
  <inkml:trace contextRef="#ctx1" brushRef="#br0" timeOffset="20558.86">7707 80 7136,'0'0'0,"0"0"0,0 0 0,0 0 0,0 0 0,0 0 0,0 0 0,0 0-8,1 0 8,1 0 0,4 1 0,3 3 256,4-1 8,-1 0-264,1 6 0,1 1 608,-3-2 0,-4 5-608,-1-6 0,-1 4 840,1-1-8,-2 1-832,-4 2 0,-3 3 656,0-4 8,-3 3-664,-3 0 0,-4 4 584,-2 3 0,-2 0-584,2-1 0,-4-6 496,-2 4 0,2-2-496,3-1 0,4-2 400,-2-2 0,4-2-400,0-3 0,7-3 352,2-2 0,1-1-352,0-1 0,1 0 288,2 0 8,0 0-296,4 0 0,3 2 216,7 2-1,-1-1-215,5-3 0,1-2 184,4 1 8,-2-3-192,-2 1 0,-3-3 80,-3-1 8,-1 1-88,-3 3 0,1 3 8,-5 3 8,-1 1-16,-1-2 0,-2 2-8,0-1 8,-2 3 0,-2 1 0,0-7-12823</inkml:trace>
  <inkml:trace contextRef="#ctx1" brushRef="#br0" timeOffset="25124.62">8586 849 9040,'0'0'0,"0"4"0,0-3 0,0 4 0,0-2 0,0-3 0,0 1 0,3 1 0,-2 0 0,1 0 0,2-1 0,2 3 56,1-1 8,8-1-64,6-2 0,7-2 520,6-1 16,1 3-536,3-4 0,-2 3 624,2-1 8,-1 0-632,0 0 0,-2 1 592,-1 1 0,-7 0-592,-2 0 0,-5 0 392,-3 1 16,-4 1-408,0 0 0,0 1 288,-2 3-8,-4-3-280,-3 1 0,-4-4-10528</inkml:trace>
  <inkml:trace contextRef="#ctx1" brushRef="#br0" timeOffset="24729.3">8651 681 5320,'0'0'0,"0"0"0,3-5 0,-3 5 144,7-5 8,-7 5-152,18-21 0,-5-1 0,2-6 8,2 3-8,1 2 0,3 2 240,0 2 16,-1-2-256,1-2 0,-3 3 456,1 4 0,0-1-456,-1-3 0,0 0 768,0-3 0,-3-1-768,-3 1 0,-5 2 872,-1 3 8,-3-3-880,1-1 0,0 1 712,-3 0-8,-1 4-704,0 9 0,3 5 576,-3 3 0,0 0-576,0 0 0,0 0 464,0 0 8,0 0-472,-3 5 0,-2 1 320,-2 3 16,-3 8-336,-1 4 0,-2 5 264,-4 9 16,5-2-280,2-2 0,3-5 240,3 1 16,1-3-256,-3-2 0,-1 2 224,-1-1 8,3-3-232,-1 7 0,3 2 200,0-2 8,1 1-208,2-7 0,5-1 159,-1-3 9,1-4-168,-2-1 0,-3-1 96,4-4 16,-2 0-112,-2 2 0,1 0 8,2 0 8,0-6-16,-3 3 0,0-6-12711</inkml:trace>
  <inkml:trace contextRef="#ctx1" brushRef="#br0" timeOffset="21617.14">6918 1241 6520,'0'0'0,"2"-3"0,-2 3 0,0 0-72,2-2 16,3 0 56,4 1 0,1-3-672,4-2 24,2 3 648,5-3 0,1 5 240,1-1 8,-2 2-248,-5 0 0,-4 0 912,-6 3-8,-3 3-904,1-6 0,-4 3 1040,2 1 8,-2 2-1048,0-5 0,0 6 912,-2-1 0,-8 8-912,-5 4 0,-6-3 656,-7 5 8,2 0-664,1-7 0,3 0 528,1 0 16,0-1-544,4-1 0,0-2 384,3-1 0,2 1-384,3-3 0,3 1 304,2-4 16,3 2-320,-1 1 0,0-3 240,2 1 8,0-4-248,0 2 0,0 1 184,0 1 0,0 0-184,0-3 0,0 4 168,0-2 0,2 0-168,0-3 0,-1 3 136,2 2 7,6-5-143,7 3 0,8-2 112,4 1 8,2 1-120,0-2 0,-4-1 136,-2 0 8,-2 0-144,0 0 0,-1 0 64,-5 0-8,-1 3-56,-2-3 0,-2 0 0,-4 0 0,2 0 0,2 0 0,-11 0-12887</inkml:trace>
  <inkml:trace contextRef="#ctx1" brushRef="#br0" timeOffset="22090.4">7404 1216 8744,'0'0'0,"0"0"0,0 0 0,0 0 16,0 0 8,0 0-24,0 0 0,0 0 312,0 0 8,0 4-320,0-1 0,0 1 488,0 2 8,0-1-496,-7 1 0,2 7 512,-7-3 8,2 5-520,-2-3 0,1-1 488,1-1 0,3 0-488,1-1 0,5 0 408,-3-6-8,4-2-400,0 4 0,4-2 328,-4 1 0,1-1-328,2 2 0,-2-3 280,1 2 0,4-1-280,-2 0 0,3 0 272,2-2 0,5 1-272,-1 1 0,5-3 272,1 0 8,-3-3-280,3 1 0,-1-2 184,3 1 16,-4-4-200,-5 1 0,0 2 88,-5 0 8,-2 4-96,2-6 0,-1 3 0,1-4 8,1 2-8,-1 0 0,-1 1-56,-2-4 8,-2 5 48,-1 1 0,4 2-376,-4-3 8,-1-1 368,0 2 0,0 1-664,0-1 8,0 2 656,0-4 0,-1 2-704,-1 2 0,-1 0 704,2 0 0,-2 0-416,-3 2 16,-2 4 400,1 1 0,-3 1-136,-3 1 8,2 0 128,1 2 0,3 2-8,2-5 0,-1 4 8,2-3 0,-1 5 8,-2 0 0,3-2-8,2 3 0,2-2 64,0 3 8,2 1-72,2-4 0,-1-7 120,3-3 8,1 1-128,1-3 0,-1 1 16,3-1 8,3 4-24,1-5 0,-14 0-8912</inkml:trace>
  <inkml:trace contextRef="#ctx1" brushRef="#br0" timeOffset="22532.97">7769 1355 7136,'0'0'0,"1"0"0,-1 4 0,0-1-184,4-2 16,-4 3 168,0-4 0,0 3-8,2 3 8,-1-3 0,1 1 0,2 6 72,1 4 8,7-2-80,-3 4 0,4-3 456,4 0 0,2 1-456,-3-5 0,1-1 872,0-5 8,-1 0-880,0-2 0,-1-1 1008,3-1-8,-2-4-1000,1 1 0,-3-4 928,-6 2 0,1 0-928,-1-3 0,-2 5 752,-2-3 8,1-2-760,-3 0 0,-2 0 552,0 0 0,-2-2-552,-3-3 0,-5 2 495,-1-4 1,-2 3-496,-2 3 0,-8 2 456,1-1 0,1-2-456,1-2 0,2 1 376,0-1 8,2 4-384,0 4 0,3 5 280,2 4 8,1 1-288,3-4 0,0 3 192,0 1-8,0 1-184,4 6 0,3 6 104,-4-1-8,8 1-96,-3 2 0,5 1 32,4 1-8,1-4-24,-2 2 0,-9-20-14959</inkml:trace>
  <inkml:trace contextRef="#ctx1" brushRef="#br0" timeOffset="25767.3">8579 1367 7632,'0'0'0,"0"0"0,0 0 0,0 0 144,0 0 0,0 0-144,-2 2 0,-4 5 200,-1-1 8,-2 5-208,0 6 0,-1 2 416,1 8 0,2-2-416,3-4 0,3-4 472,1 2 0,1 0-472,3-4 0,2-3 384,1-1 16,0-2-400,1-1 0,-1-5 360,2 3-8,1-2-352,1-2 0,0 0 304,2-2 0,2-4-304,-1 0 0,2-2 288,0-5 8,-1-2-296,-2 1 0,3-8 256,-1 0 8,-2 0-264,1 0 0,-1-1 288,2-6 8,-8 4-296,-1 5 0,-2 1 288,-4 3 8,0 2-296,0 0 0,-4 3 312,-6 0 0,1 2-312,0 2 0,-3-6 304,0 2 16,-1 4-320,1 5 0,3 0 264,-1 0 16,1 3-280,0 3 0,-1-6 247,2 3 17,-2 2-264,0 3 0,3 1 264,2-6-8,-1 6-256,2 4 0,-2-3 144,2 4 0,2 5-144,2-5 0,3-1 24,1 6 16,1-4-40,-2 0 0,-3-15-13255</inkml:trace>
  <inkml:trace contextRef="#ctx1" brushRef="#br0" timeOffset="26161.37">8923 1133 9240,'0'0'0,"1"-2"0,-1 2 0,0 0 40,2 0 0,0-4-40,0 2 0,2 2 104,-4 0 0,0 0-104,0 2 0,0 4 736,0 1 0,0 6-736,0 4 0,0 11 872,0 3 8,0-1-880,-4-2 0,-2-6 768,-1-5-8,3 3-760,4 1 0,3 0 656,0 1 8,1-1-664,-1-1 0,1-1 504,1 0 7,3 3-511,1-5 0,2 0 432,3 0 8,-4 0-440,0-5 0,-1-6 352,0-5 16,1-1-368,-3 0 0,0 0 256,3-1-8,0-1-248,4-2 0,0 1 152,4-3 0,-2-1-152,2-2 0,-18 9-14271</inkml:trace>
  <inkml:trace contextRef="#ctx1" brushRef="#br0" timeOffset="27768.96">9262 1042 5320,'0'0'0,"0"-3"0,0 1 0,0-1 400,2-1 16,0-1-416,0 2 0,-2 2 720,0-3 0,1 4-720,-1-3 0,0 0 608,0 2 0,0 1-608,0 1 0,0 5 496,0-6 0,-1 4-496,-3-4 0,1 4 344,-7 2 16,1 7-360,0 6 0,-1-1 344,1 3 8,2-2-352,1-2 0,3-7 376,0-2 0,1-3-376,1 0 0,-2-1 344,3-3-8,0 5-336,0-3 0,0 0 272,3 0 0,-2 0-272,1-3 0,1 2 248,-2 1 0,1-3-248,4 4 0,4-4 208,3 2 8,5 1-216,2-3 0,2-3 256,2 1-8,-3 2-248,-3-4 0,-5 4 152,-2-3 8,-4 3-160,0-2 0,3 2 40,0-3 0,-3 0-40,-3 3 0,-4 0-11240</inkml:trace>
  <inkml:trace contextRef="#ctx1" brushRef="#br0" timeOffset="28069.74">9435 1090 8536,'0'0'0,"-3"2"0,2-1 0,-1 3 88,1-4 8,-2 0-96,3 0 0,-3 7 208,0 2 0,0 5-208,-2 6 0,-5 4 592,0 5 8,0 0-600,1-5 0,1-1 672,3-6 16,-3-1-688,2 0 0,5-7 552,1 0 8,0-3-560,0 0 0,0-2 480,1-1 8,2 2-488,-1-3 0,-1-1 344,1 2-8,0 0-336,0-3 0,0 0 152,-1 0 0,2 0-152,-2-3 0,-1 3-11064</inkml:trace>
  <inkml:trace contextRef="#ctx1" brushRef="#br0" timeOffset="-1427.99">407 902 6224,'0'0'0,"0"0"0,-3 14 0,3-14 328,-2 22-8,-2-2-320,2 6 0,1 7 672,-2 7 0,0-4-672,-1 2 0,2-3 632,1 2 8,-2-4-640,1-2 0,1 2 528,1-7 0,0 3-528,0-5 0,1-1 496,4-3 8,-4 1-504,1-3 0,2-1 432,-1-3 0,0-4-432,-2-1 0,1-4 400,2-3 0,-4-1-400,0-1 0,0 0 328,0 0 0,0-1-328,0-1 0,0 1 280,0-6 0,0-3-280,0-7 0,0-6 248,0-4 8,0 3-256,2-1 0,-1 2 216,3 1 0,-2-1-216,-2 0 0,-2-6 200,0 1 16,0 1-216,1-3 0,1-2 168,1 0 0,1 3-168,2 8 0,2-3 152,1 2 7,1 3-159,1 2 0,-5-2 152,5 1 0,0 2-152,1-1 0,3 5 112,1-2 0,-1 2-112,-4 0 0,1 3 104,0-2-8,4 2-96,0 0 0,1 4 72,8-1 8,-5 0-80,5 0 0,0 3 72,-2 3 0,2 0-72,-8 0 0,3 5 72,-3 2 0,-2 2-72,-3-1 0,0 2 72,-2-1 0,1 1-72,-5 1 0,5 2 56,-5 2 8,-1 2-64,-3 0 0,-3-3 80,-1 2 8,-5 1-88,1 0 0,-3 1 96,2 2 8,-3-6-104,-1 0 0,-2-4 104,2 0 16,-1-4-120,1 2 0,-1-3 160,0-5 0,-1 0-160,4 0 0,2 0 160,-3 0 0,3 0-160,-1-4 0,2 3 168,-6-3-8,8 0-160,-1 1 0,4-3 72,-1 2 8,3-2-80,-2 4 0,3 2 8,0 0 8,0-3-16,3 1 0,-3 2-14703</inkml:trace>
  <inkml:trace contextRef="#ctx1" brushRef="#br0" timeOffset="-1470.99">411 903 6928,'0'0'0,"0"0"0,0-1 0,0 1-416,0-3 16,0 3 400,0-3 0,0 3-4592</inkml:trace>
  <inkml:trace contextRef="#ctx1" brushRef="#br0" timeOffset="7316.05">3040 916 2104,'0'0'0,"0"3"0,0-1 0,0 2 128,0-1 8,0-3-136,0 1 0,-3 2 224,0-3 0,2 0-224,-2 0 0,1 0 296,1 0 0,-2 0-296,3 0 0,-3 0 536,1 0 8,0 0-544,1 0 0,-1 0 624,0 0 8,2 2-632,-3 2 0,0-1 608,2-2 8,1 1-616,1 0 0,2 1 504,0 0 0,2 0-504,8-1 0,12 3 408,0-3 0,3 0-408,0-2 0,2-2 328,-1 0-8,-1 2-320,2-4 0,3 1 464,-3 0 16,-1 0-480,-1 3 0,0-5 456,5 2 0,-4 3-456,-2-3 0,4 0 448,-2 2 8,1-1-456,-1-1 0,2 2 448,-6 1 0,2 0-448,-5 0 0,-1 0 400,-5 0 16,-4 0-416,1 0 0,0 0 440,-7 1 8,-3-1-448,1 0 0,1 0 400,-2 0 16,3 0-416,-6 0 0,1 0 360,1 0 0,-2 0-360,0 0 0,0 0 279,0 0-7,0 0-272,-2 0 0,-4 0 232,-1 3 0,-2 0-232,-3 3 0,-1-6 152,-2 1 0,2 3-152,5-1 0,1 0 80,1 2 0,-1 0-80,2 0 0,3-1 0,-3 0 8,2-1-8,0 0 0,3-3-13375</inkml:trace>
  <inkml:trace contextRef="#ctx1" brushRef="#br0" timeOffset="6172.83">3086 523 6928,'0'0'0,"0"0"0,0 0 0,0 0 0,1 0 0,2 0 0,0 0 0,0 0-8,0 0 0,9 0 8,9 0 0,9 0 80,6 0 0,-4 0-80,5 0 0,-4 0 376,-2 0 8,0 0-384,1-6 0,-11 3 504,-1 0 8,-2-5-512,5 7 0,-5-3 496,3 3 8,-8-2-504,-2 2 0,-6 1 136,0 0 8,-4 0-144,2 1 0,-3-1-7600</inkml:trace>
  <inkml:trace contextRef="#ctx1" brushRef="#br0" timeOffset="5889.09">3087 408 4616,'0'0'0,"0"-3"0,0 3 0,0 0-144,0-1 8,0 1 136,0 0 0,0-2 16,0 0 8,0 2-24,3-3 0,0 1 152,-3 1 8,8-2-160,6 3 0,13-3 408,7 0-8,-5 0-400,-1 2 0,-3-1 704,-1-1 8,1 1-712,1-1 0,0-1 568,0-1 8,-2 2-576,1-2 0,-6 0 424,4 1 0,-2-2-424,3 5 0,-5-1 384,0-1 8,-1-1-392,-3 3 0,1-1 320,-7 0-8,0 2-312,-5 0 0,-3 0 176,-1 0 8,-1 0-184,-2 0 0,2 0 88,1 4 8,-7 1-96,-3 4 0,10-9-8152</inkml:trace>
  <inkml:trace contextRef="#ctx1" brushRef="#br0" timeOffset="5605.05">3291 351 6128,'0'0'0,"0"0"0,0-2 0,0 2 176,0-2 8,0 2-184,0-2 0,0 2 504,0 0 0,0 0-504,0 0 0,0 0 504,0 13 24,0-13-528,-5 30 0,1-6 376,-1 4 8,1 2-384,1-2 0,-7 0 208,3-4 8,1 1-216,3-1 0,-5 1 160,2-3 0,2-2-160,4 0 0,-3 1 128,3 1 0,0-4-128,0-6 0,0 1 88,0-5 8,0-2-96,0-3 0,0 1 40,0 0 0,0-3-40,0 3 0,0-4-7920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10-24T07:22:39.250"/>
    </inkml:context>
    <inkml:brush xml:id="br0">
      <inkml:brushProperty name="width" value="0.05" units="cm"/>
      <inkml:brushProperty name="height" value="0.05" units="cm"/>
      <inkml:brushProperty name="color" value="#3165BB"/>
      <inkml:brushProperty name="ignorePressure" value="1"/>
    </inkml:brush>
    <inkml:brush xml:id="br1">
      <inkml:brushProperty name="width" value="0.05" units="cm"/>
      <inkml:brushProperty name="height" value="0.05" units="cm"/>
      <inkml:brushProperty name="color" value="#398E00"/>
      <inkml:brushProperty name="ignorePressure" value="1"/>
    </inkml:brush>
  </inkml:definitions>
  <inkml:trace contextRef="#ctx0" brushRef="#br0">183 446 6137,'-10'-1'2865,"-4"1"-1225,0 7-632,-4 9-215,4 12-217,0 2-112,-9 11-96,2 3-56,3 5-112,2 0-8,12-5-144,9-5-16,14-6-64,3-6-128,10-12-800,6-7-1457,3-11 1577</inkml:trace>
  <inkml:trace contextRef="#ctx0" brushRef="#br0" timeOffset="-528.05">219 662 6497,'-45'48'2985,"47"-51"-1241,2-3-279,7-3-337,2-2-152,2-5-248,-3-4-80,3-1-167,0 0-97,1 3-88,-1-2-48,-7 5-24,2-2-8,-4 5-64,0-1-24,-1 3-48,-3 3-8,-2 3 24,-2 2 8,0 0-8,1 2 24,0 0-104,-2 7 16,-4 15-48,-7 24-32,8-24 80,0 1-64,4-2 32,0 2 40,1 0-96,-1-2 24,-3-1-208,0 2-224,-1-6-720,-1 1-545,-2-3-1904,-1-5 2233</inkml:trace>
  <inkml:trace contextRef="#ctx0" brushRef="#br0" timeOffset="278.02">550 364 8106,'7'-3'3440,"9"8"-1767,-1 6-321,8 10-296,6 4-39,3 5-233,-3 1-32,-8 4-240,-5 3-128,-13 8-232,-5 7-72,-18 5-24,-1-19-88,11-20-512,0 1-664,-36 49 752</inkml:trace>
  <inkml:trace contextRef="#ctx0" brushRef="#br1" timeOffset="15785.05">4878 887 6505,'-1'1'2841,"-1"-1"-1401,-1 0-103,3 0-169,0-1-64,0 0-32,2-1-39,9-10-129,29-26-64,-23 12-128,2 0-80,6-6-128,3-3-32,1-6-80,-1-3-15,-3-2-89,2 3-48,-4 3-96,2 7 8,-5 1-96,4 1 32,-8 5-88,-1 1 0,-1 11 8,-12 1 16,2 9-24,-1 4-48,-2 6-8,9 11-16,-5 7 72,5 5 0,-5 8-8,-9-2 8,10 9-24,-9 0 24,0 6 24,7 6-8,-4-6 8,0-5-24,4-10 0,-4-8 0,2-7-32,8-1 32,-4-7-176,5-1-224,-6-8-561,-2-2-471,2-3-912,0-4-1281,-2-2 2369</inkml:trace>
  <inkml:trace contextRef="#ctx0" brushRef="#br1" timeOffset="16362.18">5060 742 5473,'-9'-4'2849,"1"0"-697,-4 2-207,9 1-449,2 0-216,1 1-384,0 0-183,0 0-121,0-1-48,5 0 48,14-1 72,28-7-280,-20 3-8,4-2-304,1 1-16,-4 1-80,-4-3-120,-4 6-320,-5-2-712,-6 5-2673,2 0 2561</inkml:trace>
  <inkml:trace contextRef="#ctx0" brushRef="#br1" timeOffset="19814.82">5494 1128 6121,'4'17'2641,"-4"-22"-1393,5-7-168,5 0-303,2 2-121,2-4-80,1 3-32,1 0-40,-2 1-16,0 1-104,2-3-48,-2 3-32,-2 4-24,-6 1-16,-2 1 1,-4 4-201,2 2 16,-2-3-80,0 0-24,1 5 72,0 7-48,4 25 0,-4-17 40,0-2-72,0-2 40,6 1-8,3-4-8,-1-1-8,3-3 32,-1-2 0,1-4-16,-3-6 8,1 0-8,-6-7 24,0 2-8,5-2 64,-7-4-24,7-2 120,-3-1 304,-6-5 0,1-1-8,-5-2-88,-4-2-320,1 3-56,1 3 32,-3 7-40,3 6 224,4 7 56,0 1-56,3 2-24,-1-2-152,0 0-96,1 4 24,5 9 32,19 21-112,-5-22-72,-2-4-104,6 2-768,0-8-512,-8-2 959</inkml:trace>
  <inkml:trace contextRef="#ctx0" brushRef="#br1" timeOffset="20745.55">5702 904 4097,'-64'-32'2576,"57"30"-639,0-1-25,-1 2-231,1-4-545,4 4-168,4 3-464,0 0-152,-1-2-216,0 0-40,0 0 8,25 2 144,22 23 128,-26-22-23,-2-5 159,-6-5-104,3-1 24,-1 1 128,-3-5-24,-5-1 24,-5 0 32,1 1-8,-5-1-111,0 3 23,-2 5-160,-4-2-120,0 4-104,0 1-96,4 2-72,4 4-64,-2 2-344,5 5-409,3 0-1215,2 2-993,16 7 1873</inkml:trace>
  <inkml:trace contextRef="#ctx0" brushRef="#br1" timeOffset="21325.05">6087 1031 6241,'3'33'3121,"-6"-33"-857,-2 0-487,6 1-401,-1-1-216,0 0-471,0 0-145,0 0-344,0 0-48,0 0-64,9 0 16,6 0-8,29 2-80,-31-5 16,5-1 8,2 0-48,-2 0-16,2 1-96,-4 0-160,-5 0-280,-2 1-337,-9 1-983,-1 1-1217,-6 2 1937</inkml:trace>
  <inkml:trace contextRef="#ctx0" brushRef="#br1" timeOffset="21607.38">6083 1150 6313,'0'4'3033,"6"-3"-809,5 1-951,6-2-489,4 0-232,0 0-432,0-4-88,-2 1-152,0-3-120,2 2-520,2-2-1025,1-1 1161</inkml:trace>
  <inkml:trace contextRef="#ctx0" brushRef="#br1" timeOffset="21787.7">6339 1134 7698,'70'34'3448,"-63"-23"-1607,-1-2-377,7-6-320,3 4-119,7-1-9,0 1 88,3-6 40,-2-3 16,-8-11 41,0 2-41,-2-5-160,-7-1-136,1 0-231,-8-2-177,-8-1-216,2 2-64,-11 3-152,-1 3-16,-6 11-408,-6 1-657,4 8-2063,-2 7 2008</inkml:trace>
  <inkml:trace contextRef="#ctx0" brushRef="#br1" timeOffset="5367.37">1975 782 5145,'-32'59'2409,"32"-59"-865,5-2-320,3 2 48,2-8 17,6-3-65,5-6-272,0-3-112,4-7-71,1-3-73,3-5-104,0-6-56,1 1-120,2 4-32,-7 1 8,-2-1-72,-8 3-104,-1-1-16,-7-1-192,-1 4 48,-3-3-48,-4 1 8,-10 7-8,3 6-16,-4 6 8,8 5-16,-1 14-40,-6 4-8,-4 12-16,-6 12-16,3 8 32,0-1 24,3 3-8,1 2 40,0 5 24,1 9-16,5 2 24,2-7-24,6-8-32,3-14 24,4-9 0,0-10-16,0-9 16,2 0-32,3-11 88,1-1-24,10-7 24,1-3 40,-2-7-96,-2 1-8,-3 2 40,-3 1-24,-7 8 48,-1 4 0,-3 7 0,4 5-80,1 11 16,4 4-24,-6 4-16,3 3 80,7-5-32,3 2 40,3-8-104,4-2-120,-3-2-480,1-9-400,-3-1-961,-5-1-1591,-4-9 2399</inkml:trace>
  <inkml:trace contextRef="#ctx0" brushRef="#br1" timeOffset="6467.6">2075 582 4545,'-37'-2'2849,"35"2"-89,2 2-607,0-2-689,0 0-304,0 0-568,0 0-176,0 0 89,0 0 47,23 4 80,31 2-40,-16-6-416,2-5-72,3-2-104,2-2-40,2 0-440,-4 0-760,-4 1 823</inkml:trace>
  <inkml:trace contextRef="#ctx0" brushRef="#br1" timeOffset="8111.74">2661 574 5169,'-9'-27'2753,"11"26"-745,2 1-304,-5-1-623,1 1-241,0 0-376,0 0-152,0 0-24,3 6 16,5 11 184,5 24 32,-5-15 49,-4 3-1,-1 1-168,8 6-64,0-3-160,-6-5-136,3-4-16,-2-3-24,-1-9-32,5 1 56,-2-5 8,-3-2 16,0-1 56,-3-2 280,-1-2 368,-1-1 88,-1-1 8,0 1-287,0-2-345,0 0-112,-3-6-40,-2-2-8,-6-20-48,10 17 8,11 0-16,4-2 0,2-4-32,6-5 32,2-6 0,7 3-48,1-7 56,4 4-64,-3 4 24,-3-1 48,-6 9-8,-3 2 24,-9 7-24,-3 4-8,-7 3-16,-1 2 32,-1 4-24,0-4-16,0 0-72,-3 3-72,-8 6-497,-22 22-527,28-24-1424,-4-3 1575</inkml:trace>
  <inkml:trace contextRef="#ctx0" brushRef="#br1" timeOffset="9187.51">2926 1045 4449,'31'61'2593,"-21"-65"-505,1-1-136,5-4-471,-2 2-265,7-5-176,0-3-24,-5-3-183,1-1-33,-4 1-160,-6 0-80,1 2-120,-1 0-80,-8 0-40,1 1-128,2 3-8,-7 0-56,1 4-112,-5 3 48,-4 2-128,2 3-40,1 5-16,0 5 16,1 8 80,-1 3-8,1 10 8,2 0-32,3 2 0,2-2 32,2-1 16,4-2 48,-2-11-48,6 1 8,-2-10-8,-1-5-56,2-2 40,-3-3 0,4-6 48,3-1-24,1-4 64,4-2-64,-3 4-24,-1 3 48,-7-2-56,-3 4 64,5 3 8,-2-1-32,2 4 32,-5 0-56,-4 0 8,-3 1-8,4-1-24,0 0 64,0 7-24,0 5 16,-2 20 16,0-21-80,2 0 48,2-2-16,5-2 16,-1-2 16,2-4-48,2-1 0,9-1-152,3-4-112,3 3-848,0-1-593,-5-5-1871,-3-2 2143</inkml:trace>
  <inkml:trace contextRef="#ctx0" brushRef="#br1" timeOffset="9905.21">3050 819 7130,'-4'-2'3296,"4"2"-1535,1 0-329,-1 0-752,0 0-288,0 0-160,3 0 0,11 2 208,26 6 168,-16-3 33,-3-4 15,10 2 80,4 1-72,-6-6 88,-3-3 112,4-1 129,-17-4 103,-7 1 8,-3-2-112,-16 0-240,5-3-135,-5-2-201,-4 5-136,1-1-144,3 5-48,0 1-104,6 4-16,7 4-424,0 4-641,4 1-1855,5 3-2977</inkml:trace>
  <inkml:trace contextRef="#ctx0" brushRef="#br1" timeOffset="14557.05">4259 557 5625,'25'-45'2721,"-27"42"-849,6 3-239,-4 0-585,0-1-184,0 1-256,0 0-96,0 0 40,5 15 0,11 29-103,-15-19-65,-1 4-192,-5 2 0,1 5-128,-1-1-32,1-6 16,2 0-56,-2-10-8,4-1-80,2-4-160,-1-5-192,-1-6-929,0-3-919,-6-6 1416</inkml:trace>
  <inkml:trace contextRef="#ctx0" brushRef="#br1" timeOffset="14860.42">4213 745 6569,'-75'-36'3473,"63"35"-1200,7 5-625,-1-3-248,4 0-520,2 1-175,0-3-393,0 1 64,0 0-64,4 1 104,15 1 104,29 3-96,-19-7-96,2-2-48,9-2-168,2-3-32,-5-3-40,-3 0-72,-13 1 16,-5 3-112,-1 8-592,-7 0-632,-6 3 824</inkml:trace>
  <inkml:trace contextRef="#ctx0" brushRef="#br1" timeOffset="27811.07">9044 882 5545,'-15'23'2681,"15"-20"-985,1-2-400,4-2-271,-5-1-177,0 2 16,12-5-56,11 1-16,29-31-32,-30 15-47,3-9 23,4-6-176,-3-8-16,12-3-112,1-3-32,0 0-56,3 2-32,-6 4-192,4 3 8,-8 3-32,-5 1 88,-6 6 129,-3 2-25,-5 6 0,-1 6-144,-9 7-48,1 6-80,-4 9 24,0 8-8,3 17-24,0 8 32,-3 8-24,-4-2-16,2 8 8,-6 2 16,5 9-8,-2 2 40,0-11-80,12-5 0,-2-18 8,4-6 24,0-7-8,-8-6-16,7-3-72,-2-4-80,-1-6-376,-1-6-385,-3-4-791,-6-2-416,1 0-1649,-8-2 2392</inkml:trace>
  <inkml:trace contextRef="#ctx0" brushRef="#br1" timeOffset="28333.2">9258 737 4305,'-10'1'2889,"3"-1"359,6-1-1111,6 0-873,2-3-256,12-2-512,6-1-184,5-2-104,10 0-80,8-3-128,2-1-56,1 4-288,-7-1-824,-17 5 808</inkml:trace>
  <inkml:trace contextRef="#ctx0" brushRef="#br1" timeOffset="29366.62">9882 205 7834,'-21'-2'3808,"5"0"-1311,5 2-313,11-3-791,7 1-409,19 0-368,11-3-192,13-2-112,4-2-8,10-4-248,1 0-88,-2-1-288,1 6-672,-12 0 656</inkml:trace>
  <inkml:trace contextRef="#ctx0" brushRef="#br1" timeOffset="28847.36">10179 24 4345,'3'-9'2785,"2"2"-545,-3 4-272,1 0-311,-2 1-481,-2 2-168,0 0-136,0 0-111,-4 9-129,-5 9-32,-38 25-304,24-16-72,0 2-120,0 2-48,6-1-24,-3-2-32,4-3-32,9-3-48,-2-10-312,9-3-192,1-11-881,-1-6-663,3-6 1328</inkml:trace>
  <inkml:trace contextRef="#ctx0" brushRef="#br1" timeOffset="29118.36">10008 61 8314,'-3'0'4089,"5"0"-1577,0 9-751,5 6-329,2 1-472,-2 5-264,4 0-424,0 2-88,7-1-128,-3 3 0,2-5-80,-1 3-32,-6-3-432,6-5-480,-5-3-864,-4-4-777,-7-7 1593</inkml:trace>
  <inkml:trace contextRef="#ctx0" brushRef="#br1" timeOffset="24411.66">7606 609 3665,'-35'2'2608,"25"-4"-471,-3 2 207,2-1-255,-3 3-385,0-2-56,8 2-255,-1 1-89,6-4-400,0 4-168,2 0-392,-1-3-192,0 0-95,0 0-57,22 2 280,37 3 32,-19-10-32,8 4 16,12 1-256,0 0-16,4 0-24,-3-2 0,-4-1 8,2-1-24,-3 1 32,-2-1 32,-6 3-40,-4 0-16,-13 1-272,-7-1-352,-9-4-1065,-4 4-727,-11-5 1447</inkml:trace>
  <inkml:trace contextRef="#ctx0" brushRef="#br1" timeOffset="24900.02">8236 527 5273,'95'-29'2809,"-62"32"-673,2 0-79,3 0-489,1 6-64,-6-1-143,-2 2-17,-4 5-152,-2 0-152,-8 4-207,-6-2-153,-11 5-112,-4 1-72,-12 3-152,-9 0-48,-5-2-232,-5 0 32,0-7-96,2 1-8,8-7-112,1-4-344,14-4-1080,3-3-761,7-4 1345</inkml:trace>
  <inkml:trace contextRef="#ctx0" brushRef="#br1" timeOffset="35266.78">10816 901 4761,'-35'22'2353,"35"-21"-729,3-1-296,-1 0-216,-2-1-95,0 1-9,0 0 16,6-1 40,13-2-32,20-9-167,-20 5-73,-5-5-184,-3 0-64,0-3-176,-3 2-8,1-2-32,-3-3-104,0 3 16,-6-7-72,7 5-96,-7-2 56,3-3-55,-2 4-49,-5 0 64,5 2-120,-10 4 24,8 9 0,-5 3-56,1 3 23,3 17-15,-6 3 24,8 12 0,-10 4 24,4 3 0,-1 3-32,1-2 56,2-3 0,1-7-40,3-2-8,0-12 24,5-4-32,3-6 64,0-5-24,2-8-24,-3-6 72,7-11-48,-2-4 24,0 2-32,1-1-72,-6 4 8,-1 5 56,-6 4 40,3 7 0,-6 3-32,-1 1-16,1 9 16,-1 1-32,7 6 64,3 3-24,10-1-72,-3-2 32,5-2-152,1-4-56,2-2-208,3-4-424,-8-3-712,-2-2-441,-4-2 1169</inkml:trace>
  <inkml:trace contextRef="#ctx0" brushRef="#br1" timeOffset="35924.94">10864 883 5065,'-11'-9'3033,"1"2"-265,7 2-415,3 5-561,0 0-279,0 0-617,0 0-248,0 0-504,0 0-120,18 4-8,26 3-72,-16-6-104,0-1-128,0-5-736,9 3-777,-12-3 1153</inkml:trace>
  <inkml:trace contextRef="#ctx0" brushRef="#br1" timeOffset="37736.5">10919 1174 5529,'0'0'3225,"3"1"-809,-3-2-439,-1 1-289,0 0-528,0 0-287,0 0-449,1 0-160,0 0-48,4 0 96,23 1 192,30-1 8,-13-1 0,6-4 8,7-7-64,6 1 0,-3-2 9,-5-2-9,-11 3-56,-5-1-16,-8 5-160,-2 2-72,-11 2-56,-6 3-48,-8 1-48,-4 1-24,-5 3-152,4-4-192,0 0-880,-4 5-625,-1 6-2640,-32 18 2833</inkml:trace>
  <inkml:trace contextRef="#ctx0" brushRef="#br1" timeOffset="36312.6">11141 925 6665,'80'30'3257,"-69"-38"-1184,2 0-273,0-2-248,0-5-207,2 1-209,-1-3-112,-1-3-336,-5-1-80,0-3-152,-1-3-72,-4-1-111,4-2-113,-5 3-80,-1 0-24,-2 7-40,0 7 64,0 5 56,-4 4 0,8 3 0,-3 2-16,-2-1-112,1 0-32,-2 22-8,-8 28-16,7-19 0,-1 2 40,2-2 0,2 2 8,-6-2 56,-1-3-16,5-3-24,-4-4-8,6-5-32,5-1 32,-3-8-40,-1-1 16,4-4 16,-2-3-32,4-7 80,5-1-24,-4-5-16,-1 0-16,3 0 8,-5 1-24,5 3 24,2-2 32,-2 6-32,3-1 0,-5 2 0,0 3 0,-1 0-40,-3 1 16,0 2 24,-4-1-32,0 0-8,0 0 96,-1 3-56,-3 10 0,-24 22 80,24-23-120,-4-4 40,3 0 24,6-1-40,2 1 48,4-3-32,-2-1 0,7-3 0,2 0-24,10-1-8,0 0-24,-3-2-40,1 1-112,-7-3-424,1 1-641,-5 1-1599,-6-5 1823</inkml:trace>
  <inkml:trace contextRef="#ctx0" brushRef="#br1" timeOffset="37075.08">11190 532 4185,'-6'-9'2712,"5"6"-47,1 2-464,4 1-721,-4 0-416,0 0-376,7 1-72,18 4-16,27 10 49,-24-7 31,1-1-8,-5-7 0,-8 0 40,-3-8 48,2-1 17,-7-4 39,5 2-64,-7-1-96,-6-4-32,-5 0-232,-4 1-24,-2 0-160,0 1-96,2 2-56,-2 3-24,2 2 0,-1 7-88,2 1-232,7 8-352,-5 3-1144,7 3-617,3 5 1401</inkml:trace>
  <inkml:trace contextRef="#ctx0" brushRef="#br0" timeOffset="54593.28">15418 697 4177,'5'-57'2592,"-10"55"-559,-1 1-649,-2 1-280,-3 5-543,1 5-113,-4 1-16,2 7 0,2 2-32,1 3-24,5 1-168,4 0-120,7 1-104,4-3 0,8-5 40,4-2 24,6-9 376,3-3 72,4-5 136,-3-8 169,-10-2-265,2-5-40,-13-4-160,-4-1-160,-1-2-32,-7 2-24,-7-6 8,-1 2-24,-12-1-56,-4-1-16,-1 9-56,-3 3 56,11 14-32,1 6-32,8 14-24,3 4-16,10 5-8,7 4 32,13-3 80,5 1-56,4-1 72,-1-7-8,-7-8-40,4-5 48,-3-7-96,-1-2 48,-2-7 128,-5-2 208,-4-6 136,1 1-32,-4-4-128,-3-3-200,-6-3-64,1 3-16,-1-1 0,-2 3 0,1 11-80,-2 1 40,-1 15-56,0 8-24,-3 7 120,1 7-56,2-2 72,4 1-8,9-1-104,5 1-8,9-5-288,5-1-400,7-12-3385,2-5 2881</inkml:trace>
  <inkml:trace contextRef="#ctx0" brushRef="#br0" timeOffset="55517.13">16046 708 8626,'34'-36'3377,"-32"34"-2297,-1-1-296,2 7-256,-3-4 8,0 1 24,5 18 16,1 26 49,-5-17-89,-2 4-192,-1 4 40,7 6-16,-8-1-48,-1-2-56,7 1-96,-11-11 224,9-3-16,1-8 56,-5-6 56,5-5-200,-7-6 97,1-4 311,3-5 24,0-5-112,7-1-136,1-14-328,-6-6-128,9-10-16,-3-4 48,5-2-40,9 5 8,0 6 0,3 4-72,3 12 48,-1 3-24,1 9 24,0 0 40,-2 6-32,2 5 0,0 6-8,-3 5 24,0 3 64,-10 3 120,-4 1 120,0 0-8,-15-2 32,1-1-64,-19-1-119,-6 1-33,-4-2-48,-2-1-40,5-4-136,2-5-225,9-3-1175,3-3-504,10-4-1689,2-1 2137</inkml:trace>
  <inkml:trace contextRef="#ctx0" brushRef="#br0" timeOffset="56533.43">16567 625 9314,'-26'-45'3769,"36"43"-2361,5-2-152,12 0-383,4-2-137,5-1-392,-1 1-8,-1 1-168,-5 2-168,-5 0-216,0 3-192,-3 0-1129,-4 0-1503,-2-1 1984</inkml:trace>
  <inkml:trace contextRef="#ctx0" brushRef="#br0" timeOffset="56254.03">16683 278 7442,'9'-26'3920,"-2"4"-1295,1 11-481,-1 3-399,-4 16-625,2 12-248,-7 14-368,-4 9-8,-4 8-71,-5 4-161,0 8-120,-2 4-64,4-2-32,2-4 8,4-15-32,4-8 0,1-12-176,-1-8-64,3-10-649,-2-6-439,1-9-2121,-1-7 2153</inkml:trace>
  <inkml:trace contextRef="#ctx0" brushRef="#br0" timeOffset="56741.08">16933 530 7154,'56'40'2992,"-65"-3"-1640,-4-2-119,5 3-337,3-1-240,3-5-424,4 2-200,-1-16-688,6-4-1721,4-7 1617</inkml:trace>
  <inkml:trace contextRef="#ctx0" brushRef="#br0" timeOffset="56940.05">17121 314 13763,'-5'-5'5585,"4"3"-3600,3 3-1401,5 7-656,-1 2-2161,-1 5 1545</inkml:trace>
  <inkml:trace contextRef="#ctx0" brushRef="#br0" timeOffset="57359.48">17328 603 9010,'-6'12'3073,"-4"0"-2849,-4 9-56,0 2 40,1 0 72,12 2-40,5-4-72,5-2-48,8-6 264,-5-5 64,4-4 424,2-3 208,-4-8 17,3-4 55,3-8-192,-1-5-192,0-5-232,0 1-71,-8-5-105,-4 0-80,-5 4-72,-6 1-96,-5 12-80,-2 6 16,-3 15-80,-3 8-88,2 8-16,-3 8 16,9 6 8,4 0 72,1-1 32,4-3-64,3-12 72,-2-3-40,8-7 32,6-5 32,7-4 16,2-4 16,3-3 0,0-4 8,-1-4-8,2 0 8,-2-8-24,1 2-40,-5 3 32,-3-1-24,-7 10 16,-2 3 32,-7 4-56,0 2-16,-3 7-40,-2 2 24,-1 4 0,3 6 48,1 1 8,0 1-32,3-3 8,0 1 24,-1-6-8,6 0-32,2-5 16,1-3-72,8-3 80,-6-8 32,6-10 32,5-5 80,-3-8 16,8 0 104,-7 7 136,-6 3-72,-7 9 112,-4 6-144,-6 8-96,-3 10 208,0 5-96,0 4 72,6 1-55,9-3-209,14-1-72,12-5-40,17-14-1089,7-4-919</inkml:trace>
  <inkml:trace contextRef="#ctx0" brushRef="#br0" timeOffset="52783.21">13885 725 5337,'49'-30'3393,"-44"24"80,-7 0-1785,10 6-216,-12-2-528,2 6-287,-2 2-393,-7 3-128,1 12-104,-5 0-32,8 7 0,1 0-8,6 0 0,8-3 0,-1-10 8,11-4 16,4-11-16,4-8 40,6-7 416,0-8 96,-2-3 376,-2-2 120,-7 1-79,-6-1-1,-12-2-264,-5 2-88,-12-2-344,-7 3-120,-10 11-152,-3 5-56,-3 19-160,6 7-72,2 12-872,11 10-625,4 1-1447,0 2 1831</inkml:trace>
  <inkml:trace contextRef="#ctx0" brushRef="#br0" timeOffset="53375.33">14094 736 4377,'0'0'2080,"0"0"-927,0 13-185,0 25-184,0-24-240,4-2-168,8 1-32,4-9 104,5-1 96,6-5 201,-1-5 55,11 1-16,-3-9 0,-1-6 56,1-7 65,-3-11-57,4-3 0,4-10-80,-1 1-104,2-3-72,-4 1-160,-8 9-208,-4 4-48,-15 12-135,-6 1 15,-10 12-32,-7 7-32,-7 14-73,-6 10 25,-5 15-16,-3 3-24,7 16 32,4 5-88,9 9 48,7 5-24,4-10-56,7-6 40,8-18-32,1-7 32,8-10 96,-1-2 16,2-12 32,0-4 8,2-8 24,-3-8 40,1-6-24,-2-2 8,-7-2-32,-1 0-104,-4 1-48,-5 3 48,-4 6-32,-2 4 72,-4 12-40,-1 8-152,0 4-120,-1 6-208,7 6 32,3-2 104,5-1 168,4-3 192,8-5 80,4-2 24,5-4 64,3-2-8,1-5 32,-8-10-32,6-4 0,-3-7 16,7-9-16,1 4 40,-4-9-48,1 2 48,-10 4 16,0 6-8,-6 11 56,-3 6-72,2 9-48,-2 5 32,2 8 8,2 5 232,1 4 272,2 2 96,2 0 185,0-3-161,-1-3-80,-7-2-160,-9-4-184,-3 0-80,-7-5-144,-8-1-8,-11 0-56,-4-3-8,-10-5-64,5-1-104,7-3-888,5 0-584,10-7-1961,11 9 2129</inkml:trace>
  <inkml:trace contextRef="#ctx0" brushRef="#br0" timeOffset="50133.67">14587 646 16682,'6'14'-78</inkml:trace>
  <inkml:trace contextRef="#ctx0" brushRef="#br0" timeOffset="62375.06">252 1930 5609,'-15'1'2673,"-6"13"-1033,-4 5-240,-3 11-399,-2 2-113,9 8-208,2 6-152,9 11-280,1-2-80,10 0-96,5-8-80,19-18-160,15-3-80,13-19-1824,5-3 1488</inkml:trace>
  <inkml:trace contextRef="#ctx0" brushRef="#br0" timeOffset="61880.15">261 2109 6329,'-1'-1'3017,"0"0"-1057,0 1-559,0-1-513,1 0-168,0-7-216,6-1-48,39-20 56,-18 19-40,2 1-55,3 5 55,-4 4-24,-3 0-80,-8 4-56,-7-1-120,-6 0-64,-4 3 56,-5 7 96,-8 6-8,-15 8-80,-3 5-24,-4 3-144,6-1 24,8-5-56,4-5 24,8-9-40,2-4-48,9-6 64,3-3-72,12-2 8,5-2 32,11-7 0,5 0-24,1-6-232,2 2-296,-6-2-888,-1 4-513,-9-2 1177</inkml:trace>
  <inkml:trace contextRef="#ctx0" brushRef="#br0" timeOffset="62629.99">811 1854 10970,'13'12'4113,"10"10"-2937,3 5-183,1 8 215,-2 1-160,-7 9-344,-4 2-160,-14 17-304,-5 5-103,-11 2-49,-9-7-32,-7-5-112,-2-5-80,-8-4-1097,-1 7-831,4-10 1248</inkml:trace>
  <inkml:trace contextRef="#ctx0" brushRef="#br1" timeOffset="69799.58">1871 2467 6121,'-4'2'2881,"2"0"-1129,3 1-535,-1-3-313,0-1-72,0 0 96,6-2-8,15-5-47,34-32-57,-23 11-232,3 1-72,4-13-72,-1-6-56,8-5-112,-5-4-64,-8 4-168,0 5 24,-17 4 80,4 3 16,-1 6 16,-5 3-48,1 9-56,-7 7-8,-6 8-48,0 4 16,-1 14-96,2 5 16,-3 12 48,0 10-24,-7 11 80,3 9-24,-2 13-16,3 2 0,3-6-16,1-11 0,7-15-8,0-7 8,2-11 40,1-1-48,-5-9-248,1-5-120,-7-8-800,1 0-472,-6-8-2233,-2-3 2449</inkml:trace>
  <inkml:trace contextRef="#ctx0" brushRef="#br1" timeOffset="70251.15">2049 2265 6473,'-8'0'3241,"10"3"-1168,4-1-1025,15-1-616,10 0-272,17-8-80,5-3-24,7-7-384,-1-2-1281,-2 3 1129</inkml:trace>
  <inkml:trace contextRef="#ctx0" brushRef="#br1" timeOffset="73180.35">2597 2649 6265,'0'0'2817,"0"0"-1241,10-5-199,5-3-441,31-24-48,-29 25-256,-3 0-40,-2 5-88,2 3-80,-6 5-96,1 5-7,1 7 31,-7 2-16,-2 3 64,-2-1-136,-1-3-144,1-2 16,8-4-128,1 1 72,4-6-24,6 2-48,-4-10 88,5-1-56,-2-8 392,-2 2 48,3-2 24,-7-4 64,-2 1-392,-5-5-64,-4-3-32,0-1-56,-3-4-8,-1 3 16,-2 4 8,0 4-32,1 7 16,3 2-72,2 7-88,3 4-24,4 5-208,6 2-136,7 1-528,3 1-240,6-3-465,-2-4-223,-1-8-1649,-6-4 2345</inkml:trace>
  <inkml:trace contextRef="#ctx0" brushRef="#br1" timeOffset="71023.57">2727 1903 7138,'-14'3'3536,"4"-6"-1191,10 5-521,2-4-848,10 1-215,19-3-369,6-7-144,15-2-8,1-1-168,2 3-184,-3 1-72,-9 3-1441,-8-3 1145</inkml:trace>
  <inkml:trace contextRef="#ctx0" brushRef="#br1" timeOffset="73762.69">2748 2477 4153,'1'1'2264,"1"-1"-359,5 0-585,-3-1-456,4 1 16,6-1-15,-1-2-89,5 0-88,0-2 0,0 0-40,1 0 48,-4-3 41,-5-1 7,-4-2 32,-4 0 24,-2 5-120,-1 0-88,-6 2-128,0 1-120,-4-4-127,0 0-89,3 5-88,3 1-56,6 3-136,5 8-145,7 2-743,2 0-560,7-1-2041,0-1 2265</inkml:trace>
  <inkml:trace contextRef="#ctx0" brushRef="#br1" timeOffset="70786.37">2783 1740 5761,'-3'-6'3393,"3"6"-400,1 1-1017,6 4-624,1 4-351,5 10-289,2 3-8,3 7-328,3 0-104,1 2-160,0-4-56,0-3-40,-1-4-8,-5-4-40,2-3 24,-8-6-192,-2 1-48,-8-6-456,-3 1-312,-5 0-689,-6-3-503,-1-6 1408</inkml:trace>
  <inkml:trace contextRef="#ctx0" brushRef="#br1" timeOffset="70551.42">2955 1676 7826,'3'-3'3768,"3"3"-1679,-6 3-801,2 2-224,-4 5-407,-4 7-49,-11 9-208,-2 5-208,-6 8-136,-1 2-40,5-4-24,1-4-32,9-5-152,0-11-56,9-13-472,1-2-209,1-1-839,-1-1-1409,1 0 2129</inkml:trace>
  <inkml:trace contextRef="#ctx0" brushRef="#br1" timeOffset="74524.97">3207 2751 5849,'0'6'2257,"10"-3"-1385,2 3-336,8-1-160,5-4-56,-4 3-304,7 2-104,1-5-472,1 5-744,2-6 824</inkml:trace>
  <inkml:trace contextRef="#ctx0" brushRef="#br1" timeOffset="74271.06">3260 2602 6097,'-21'65'3081,"17"-62"-777,0-3-607,1-1-505,2 0-272,1 0-544,0 1-96,0 0-232,11 2-48,12 1 64,22 2-32,-21-4-8,-1 2 32,2 0-96,-2-1-32,-6-2-40,-2 0-184,-10 0-704,-5-3-856,-7 1 1136</inkml:trace>
  <inkml:trace contextRef="#ctx0" brushRef="#br1" timeOffset="74718.95">3535 2781 7666,'66'15'3104,"-55"-7"-1879,3-1-273,5-1-296,-2-5-16,3-1 8,3-3 168,0-5 217,-2-1 55,-2-6 40,-4 1-168,-3 0-160,-5 1-95,-11 1-193,-5-1-120,-12 3-160,-6-3-72,0 8-200,-4 0-152,8 12-880,4 4-961,10 10 1241</inkml:trace>
  <inkml:trace contextRef="#ctx0" brushRef="#br1" timeOffset="77472.92">4383 2279 4441,'-7'-2'2528,"-3"0"-439,1-3-137,4 3-399,-7-3-217,10 2-192,-1 2-56,-1-2-127,3 3-153,1 0-280,0 0-192,0 0-264,0 0-8,0 0 216,22 4 80,31 1 24,-19-3 128,9-5-128,2-5-47,10 1-49,4-1-128,0 2-152,-2 2 0,-10 1-32,-5 1 40,-15 4-48,0 3-152,-8 1-737,-2-2-535,-4 5-1217,-8-5-1207,-4 1 2543</inkml:trace>
  <inkml:trace contextRef="#ctx0" brushRef="#br1" timeOffset="77892">4891 2188 5473,'-48'-77'2513,"55"71"-1009,5 2-168,4-1-295,9 1-81,9 2-168,5 2-88,9 2-160,4 2-88,7 5-56,-6-2-56,-5 4-15,-9 2 135,-10 4-56,-3 1 8,-8 6-104,-3-1-192,-15 1-56,-3 2 0,-15-1 0,-2 0 24,-1-3-24,-5 0-80,2-8-280,-3 0-288,2-5-1537,5-4 1401</inkml:trace>
  <inkml:trace contextRef="#ctx0" brushRef="#br1" timeOffset="82847.5">6289 2406 3305,'-28'53'2240,"34"-53"-455,2-8 207,5 2 8,11-4-615,-2-8-305,8-6-240,-2-2-72,5-5-104,2-1 33,-1-6-65,-1-4-72,-10-4-120,-1 1-40,-8 4-136,0 2-72,3 5-88,-9 0-56,2 2-24,-8 3 32,-9 5 8,3 4 0,-6 7-56,-2 4-24,2 9-64,-2 4 48,3 15-8,-5 4 0,0 11 48,1 8-64,-7 5 8,9 12 48,-3 12-40,2 0 16,6-7 72,1-8-72,7-19 48,6-6-24,5-11-16,1-6-16,-4-13 0,4-1 56,5-7-32,0-9 40,4-5-8,-1-4-24,-5 0 24,-3 4-24,-5 6 56,-7 5 0,-2 7-40,1 4 32,-4 8-72,3 2 8,0 7 16,-1 1-32,6 2 64,3-2-72,9-3 32,5 0-24,12-3-272,1-5-224,1-9-2585,-1-2 2161</inkml:trace>
  <inkml:trace contextRef="#ctx0" brushRef="#br1" timeOffset="84560.05">6987 2264 2809,'21'-52'1752,"-24"44"280,0-1-303,3 2 79,1-2-223,-2 1-409,-1 1-136,0 3-120,1-1-24,2 2-31,3 0-113,-5 3-144,0-1-224,1 1-296,0 0-32,0 14-48,6 32 120,-1-17 120,-1 1-32,2 5 24,-1-2-80,1 1-80,1-1 0,2-2-56,-7-8 8,7-4-8,-9-3 32,0-7 304,4-2 8,-7-5 24,7-1-23,-3-5 87,-1 3 40,0-1-32,1-19-32,13-24-352,4 16-64,6-4 24,5 0 8,2-6-40,2 3 0,-3 1-24,-2 3 24,-8 9-16,-6 4 8,-5 9 0,-3 4-32,-6 6-40,-3 0-120,-7 7-640,-3 4-393,-4 3-1303,3 1-1457,4-5 2609</inkml:trace>
  <inkml:trace contextRef="#ctx0" brushRef="#br1" timeOffset="88598.59">7220 2626 5225,'27'59'3121,"-15"-61"-913,6-1-175,2-4-457,2-5-440,-1-4-128,1-2-135,-1-4-97,-4 2-160,-4 1-80,-1-1-152,-6-1 0,2 3-88,-5 1-8,-2 5-40,-3 0-64,0 5-72,-6 1-47,-1 4-41,6 5-40,-12 5-17,6 7-47,-4 9 24,-3 4 24,6 9 8,-2 0 40,8 0-24,2-4-16,2-11 16,4-3 0,1-8 8,3 0 16,0-5-16,0-4-16,1-4 24,5-2 0,6-3 24,-2-4-8,0 2-16,-10-6-8,0 3-24,-4 1 24,4 4 16,-1-1-8,3 8 24,-2 0 0,-7 0-32,0 4-8,-11-1-8,3 3 16,0 6 0,-6-4 8,5 3-8,-2-1 0,-3-4-24,2 0 24,5-3 8,-1-1-24,8 3 24,4-2 8,-1-2-24,4 3 8,2-1 8,0 0-24,7-1 16,2-2-8,8 0-16,0 1 24,1 3-360,-1 4-344,-11-3-1744,-6-1 1592</inkml:trace>
  <inkml:trace contextRef="#ctx0" brushRef="#br1" timeOffset="89698.03">7488 2424 5545,'-86'-44'2753,"77"38"-993,7 6-160,3 0-735,-1 0-233,0 0-384,0 0-128,0 0 64,9 3 88,8 3 120,32 19 40,-15-25 80,0-4-88,-1-6 184,-5-2-39,-4 2 95,-5-3 104,-9-2-8,-3 8 104,-5-7-104,-4 6-71,-6 1-169,-5-7-176,-2 7-184,1-1-64,5 5-128,2 3-112,7 8-696,1-1-721,10 5 945</inkml:trace>
  <inkml:trace contextRef="#ctx0" brushRef="#br1" timeOffset="93100.1">8356 2214 3705,'-22'-43'2384,"27"35"113,-1 1-353,0 4-287,-1 0-265,-3 3-480,0 0-264,0 0-311,0 0-1,0 4-56,4 15 8,1 29-48,-5-19-168,1 2-112,-2-1-72,-3-3-48,-1-3-16,-5-5-72,9-1 48,1-4-152,-2-1-160,8-5-648,-6-5-545,0-3-1815,2-1 2047</inkml:trace>
  <inkml:trace contextRef="#ctx0" brushRef="#br1" timeOffset="93398.7">8287 2384 5209,'-69'-28'3217,"66"28"144,3 2-1345,8-2-760,-3-3-128,17 3-455,7 2-73,0-3-176,6 0-240,1-3-176,1-1-64,4 4-528,-6-6-1289,-7-1 1273</inkml:trace>
  <inkml:trace contextRef="#ctx0" brushRef="#br1" timeOffset="99802.73">9690 2504 3505,'-1'-6'2184,"2"-3"-223,3-1-537,22-20 48,-13 24-360,5-1-159,-7 5-193,0-4-112,-3 6-160,-1 0-72,-3 6-152,-2 3 40,-3 4 96,-3 3-8,-5 9 65,-1 1-97,2 4-160,3 1-88,5-3-56,3-6-24,5-7-32,5-3 40,0-8-24,3-3-16,3-5 40,-2-4 48,2-4 8,-1-1 56,-5-4-56,-3 1 0,-6-3-64,-2 0-8,-3 0 32,-2 3-40,-2 2 32,-3 4-24,0 5 32,4 1-72,1 3 0,3 2-32,0-1 16,0 0 24,4 6 32,18 3-24,25 21-40,-20-22 32,-4-7-96,4-1 8,-3-4-144,-1-1-64,-5-4-440,-9-1-401,-5-2-1975,-7 0 1991</inkml:trace>
  <inkml:trace contextRef="#ctx0" brushRef="#br1" timeOffset="100325.17">9775 2315 6073,'-11'-2'3097,"2"2"-1273,7 0-679,2 1-329,6 6-456,3 1 8,7 1 168,3-1 8,7-5 120,2-1-8,1-6 57,1 0 47,-5-3 24,-5-2 8,-4 0-8,-9-1-48,0-2-15,-7-1-97,-9-1-176,-2-2-64,-7 0-160,1 2-56,-1 4-96,1 1-32,5 5-64,5 4-112,5 7-200,4 3-280,6 4-1033,5 2-471,1-4 1240</inkml:trace>
  <inkml:trace contextRef="#ctx0" brushRef="#br1" timeOffset="95685.83">8721 2616 4121,'-3'6'2192,"2"-6"-327,3-1-281,2-6-152,4-4-7,17-7-161,0-7-192,9-9-352,4-5-7,-2 0-65,11-3-32,5-8-80,0-2-40,4-16-96,-9 5-56,-10 3-136,-2 6-88,-12 13 48,2 1 72,-5 7 80,-3 8-16,-1 4-80,-6 7-95,-3 10-65,-4-1-32,-3 13-72,4 7 40,-4 12-8,1 8-16,-5 11 24,-3 3 0,-2 17 0,-1 3 0,2 2 8,3-5-24,5-15-8,0-8 24,8-12 8,1-3-8,-1-9-16,1-3-57,-2-5-231,-3-5-256,-3-6-608,0-3-336,-4-6-817,-3-3-871,-4-3 2095</inkml:trace>
  <inkml:trace contextRef="#ctx0" brushRef="#br1" timeOffset="96147.47">9062 2349 8058,'-4'0'3729,"1"0"-1641,4 0-424,-1 0-511,6 0-169,20-1-424,27-1 16,-21 2-320,-8-5-176,7 4-136,1-2-192,-5-8-1776,3 8 1439</inkml:trace>
  <inkml:trace contextRef="#ctx0" brushRef="#br1" timeOffset="100935.4">10304 2471 7818,'-25'21'3616,"25"-21"-1791,-2 0-337,4 2-448,-2-2-255,0 0-145,6 0-48,14 2-152,27 1-112,-21-3-120,1 1-56,-4-3-96,-12 0-40,-4 1-48,-1 1 16,9-6-144,-3 3-136,-6 1-480,-10 5-360,-7 1-849,3 3-479,-10-2 1551</inkml:trace>
  <inkml:trace contextRef="#ctx0" brushRef="#br1" timeOffset="101187.89">10235 2571 5457,'-9'4'3065,"6"-1"-449,2-1-743,2 3-697,4-2-192,5 2-232,-1-2-23,6-2-49,3-1-184,2-2-144,4-1-232,1 0-96,0-1 8,-4 1-200,-7-1 32,-1 0-504,3 4-569,-8 0 801</inkml:trace>
  <inkml:trace contextRef="#ctx0" brushRef="#br1" timeOffset="101964.67">10757 2569 5617,'-50'7'3033,"46"-5"-449,1-1-743,-2-1-337,4 0-152,0 0-279,0 0-105,0 0-328,1 0-152,0 0-184,0 0-128,0 0 216,0 0 0,0 0 56,0 0 161,6 0-201,2 4-48,6-1-8,28 5-8,-19-8-32,5-1-16,-2-3-32,0 1 16,-4-3-24,-9 4-8,0-1-64,-5 1-8,-9 1-40,4 1 88,-5 0 80,2 0 1,0 0 87,-1 0 0,0 0-64,0 0-144,0-1-32,1 0-112,0 0-16,-1 0 24,-1 1-112,1-1-120,1 0-1192,-1 0-769,0 0-2688,1 1 2897</inkml:trace>
  <inkml:trace contextRef="#ctx0" brushRef="#br1" timeOffset="103090.37">11219 2445 6505,'-2'0'3497,"1"0"-800,0 0-985,0 0-120,1-1-311,15-7-105,34-26-304,-24 12-120,-7-6-136,3 5-119,-6-7-113,-4 1-8,-1-2-200,-6-1-24,-4 1-72,8 3-48,-10 5-8,1 0 40,-2 12-96,-3 4 0,6 9 16,-6 5-88,1 12 112,-5 6-8,-3 17 0,4 9-32,-8 7 0,4 1-32,-1-5 56,-1-3 8,10-11-8,0-5 0,8-24-32,-1-5 24,0 1 8,8 9 24,3-15 0,4-8-16,-3-12-16,-2-4-80,-2-2-24,-3 0 40,-5 3-24,5 8 16,-3 5 88,0 2-56,-4 5 0,2 1 40,-2 1-64,0 0 8,0 0 64,0 0-64,8 6 0,9 2-32,27 19-233,-26-22-39,-3-4-576,2 2-120,-5-4-360,-2 1-41,-5 0-151,-5-3-424,-5-5 1399</inkml:trace>
  <inkml:trace contextRef="#ctx0" brushRef="#br1" timeOffset="103672.53">11309 2361 5505,'-13'0'3441,"6"0"216,2 0-1513,6 3-920,3 2-375,7 1-625,7 1-136,2-5-40,10 2-64,3-1-360,-1-3-633,1-2 673</inkml:trace>
  <inkml:trace contextRef="#ctx0" brushRef="#br1" timeOffset="103878.64">11673 2412 7434,'13'0'3656,"2"-6"-1319,2-1-121,4-3-607,-4-7-305,-1-3-344,-2-4-168,-4-4-64,-2-2-127,3 0-193,-6-4-96,-3-1-184,-4 0-16,-10 6-32,4 6-16,-1 11-40,5 9-72,2 9-48,-1 7 24,-6 7-16,0 12 88,1 8 0,-1 8-64,6 3 56,0-1-48,-2-4 56,5-7 0,0-14 0,6-2 0,-1-14-24,1-1 16,5-7 16,2-1-8,3-9 56,5-3-16,-1-6-24,-1 1 32,2 1-24,-4 2-8,-4 7 184,-5 4-24,-5 0-16,-2 2 0,-4 2-160,2-1 48,0 0-32,-5 4-24,-9 3 16,-23 24-24,32-20 16,-1-1 32,5-4-32,-1 1-8,7-1-8,7-1-8,6-1-48,5-4-40,0 0-216,1-2-168,-3-4-777,0-1-479,-5-2-1121,0-5 1673</inkml:trace>
  <inkml:trace contextRef="#ctx0" brushRef="#br1" timeOffset="104488.6">11681 1994 7498,'-14'-3'3384,"1"-3"-1479,6 3-185,7 3-432,-3 0-279,6 0-545,-3 0-144,0 0-48,24 9-40,29 13 152,-22-15 128,-8-7-64,7 0 152,2-3 240,-3-2-95,0 1 215,-13-8-48,-11-3-96,-2-1-80,-7-3-216,-5 1 1,-8-2-273,-2-1-16,-6 1-152,3 2-80,7 5 16,8 4-72,9 9-344,2 4-449,4 8-1271,-4 3-489,5 7-2352,7 7 3057</inkml:trace>
  <inkml:trace contextRef="#ctx0" brushRef="#br1" timeOffset="105092.38">11276 2693 7042,'-3'-2'3488,"3"2"-1303,0-4-937,0 4-376,0 0-336,10 3-32,16 5 121,30 1 15,-10-12 80,7 1-128,18-14-120,5 2-64,-1-8-224,-4 1-120,-11 3-136,-10 4-192,-13 8-960,-9 0-841,-19 6 1241</inkml:trace>
  <inkml:trace contextRef="#ctx0" brushRef="#br1" timeOffset="105749.2">11368 2955 6881,'-40'66'3617,"41"-66"-768,3-4-1185,-2-2-167,1-6-281,7-5-232,4-6-112,5-1 0,7-2-31,-4 0-105,1 2-248,-2 6-80,-2 1-232,0 5-96,-7 3-16,0 4-64,-4 5-24,-2 2 56,-3 4-64,-2 1 24,-4 6 0,-2 1 16,-3 5 0,-1 0-8,4-1 16,3-1-24,2-5-16,4-3 24,1-5-8,2-3 0,5-3 24,2-4-8,2-5 16,4-3-16,-3-2 40,-1-3-48,3 6 8,-4-2-8,-3 3 8,-4 4-16,-5 3 16,2 3-8,-4 2-16,1 2 0,-2-2-64,-1 0 112,0 8-96,-2 10 112,-9 21-32,10-17-8,2-5 56,-3-1-120,7-2 64,1-6-40,1-2 40,6-4 24,1-6 0,2-5-8,2-8-16,-2-5 0,0-4-8,4 3 0,-6 1 8,3 7 0,-4 10 32,-11-2 8,4 13 120,-5 1 144,-3 5-8,3 5 128,0 3-72,-2-1-144,6 1-56,3-2-56,13-4-112,5-4-32,6-13-936,10-9-1000,-2-11 1240</inkml:trace>
  <inkml:trace contextRef="#ctx0" brushRef="#br0" timeOffset="118936.97">18821 2480 6345,'-25'-25'2937,"27"16"-1057,2 0-295,4-2-369,0-3-64,7-4-192,2-1-39,7 0-177,-3-3-88,-1 3-224,-2 1-96,-10-1-128,-2 3-64,-9 1-56,-8-1-16,-4 6-40,-4 5-40,-6 7-8,-2 10 16,-5 5-56,1 3 56,6 11-48,0-1-8,13 6 56,4 3-8,7-3 8,6-1-24,11-6-8,5 1 8,15-15 24,-1-9 0,6-9 8,0-6 0,-2-11 0,1 0 0,-3-10-8,-7 0-16,-8 2 16,-6 0-16,-11 2 40,3 6-8,-3 4 8,3 3 40,-5 8-64,0 1 8,-4 8-16,-7 6-32,4 9 40,-2 3 8,1 8 24,2 1-24,-2 0-24,5-2 16,5-4-16,6-5 0,1-7 24,6-2 0,-6-11-16,-1-5 16,6-9 8,-2-4 0,7-6 24,0 1 0,-3-5 0,2 3-24,-1-3 0,-1 2-24,2 6 16,-6 1 8,-4 8 0,-4 6 32,-5 5-56,0 4 8,-2 8-32,-3 4-48,-3 6 88,0 4-48,-1 3 32,1 2 40,5-1-40,1-3 32,5-6-40,2-3 8,3-11 0,2-1-8,6-6 40,-2-9-8,9-8 32,-2-5-16,2-9-16,5 1-24,-1-4 8,1 0 0,-1 7 24,-5 0-16,-9 14-32,-4 4 16,-9 12 0,-6 7 16,-8 9-16,-3 5 0,1 4 8,4 1-16,6 3 24,6 2 0,12-6-88,4 2-224,11-14-1544,1-9 1304</inkml:trace>
  <inkml:trace contextRef="#ctx0" brushRef="#br0" timeOffset="120570.65">19893 2369 4129,'76'-59'2288,"-80"54"-839,1 2-113,3 4-168,3 4-536,-3-2-216,-1 5-208,-3-2-87,-7 2 39,1 2 64,2 4 56,0 4 8,3 3-80,-1 0-32,-2 4-40,7 1-8,1-3 32,3-3-16,8-7-80,-6-5 16,2-3 112,7-3 136,-5-3 144,4-1 48,2-7-24,-4-4-72,4-7-119,1-1-1,2-7-176,5 4-32,3-3 40,2 4-16,1 5 136,-1 2 8,-2 6 80,0 1-40,0 8-56,-5 1-72,0 8 72,-4 0 32,-7 3 0,3 3 16,-6 1-16,1 3 32,-7 0-48,-2-1 33,-11 0-153,-5-1-104,-2 0-40,-4-4 40,-3-1-80,-2-3-24,-2-3-401,1-3-623,3-7-1448,-1-3 1567</inkml:trace>
  <inkml:trace contextRef="#ctx0" brushRef="#br0" timeOffset="121117.4">20188 2007 10610,'-7'-17'4553,"4"10"-2728,0 2-257,-3 6-872,1 5-400,2 6-520,2 5-280,1 4-1528,1-1 1375</inkml:trace>
  <inkml:trace contextRef="#ctx0" brushRef="#br0" timeOffset="121445.97">20343 2504 6185,'9'-4'3201,"1"-10"-512,3-3-977,6-5-440,7-4-56,-3-6-255,6 3-217,2 1-128,-3 1-96,6 10-96,-2-1 72,-6 6-184,1 7-24,-5 2-40,2 6-96,-4 3 89,2 3 47,-5 7 24,-7-1 120,-8 9 32,-1-4 24,-4 5 24,-3 3-72,-8-2-160,-7 2-96,-3-4-144,-2-2-32,4-9 56,2-2-64,0-10-120,3-2-288,3-11-1072,3-1-769,8-8-2464,3 3 2897</inkml:trace>
  <inkml:trace contextRef="#ctx0" brushRef="#br0" timeOffset="121855.69">21009 2261 9018,'2'7'3801,"-2"0"-1673,-4 9-1360,-3 4 89,-4 6-41,-1 2-216,3-1-288,-1-1-112,9-1-216,1-6-48,5-6-352,1-4-464,3-16-2505,1-3 2281</inkml:trace>
  <inkml:trace contextRef="#ctx0" brushRef="#br0" timeOffset="122058.95">21167 1992 10866,'-1'-12'5049,"1"5"-2200,-1 6-1113,-2 2-1063,2 7-417,1 9-809,1 3-831,1 3 904</inkml:trace>
  <inkml:trace contextRef="#ctx0" brushRef="#br0" timeOffset="122671.98">21354 2374 5801,'-2'-62'2777,"1"62"-1033,-1 5-672,-7-2-607,-3 3-233,0 7-192,-4 3 8,12 5 72,-3 0 16,9-2 56,6 0-8,2-4 216,9-4 120,5-7 224,4-6 160,6-10 16,1-4-7,-1-4-89,-2-6-112,-7 0-208,-4-2-64,-9 3-200,0 4-96,-14 3-56,-6 0-48,-9 4-48,-10 2 40,-3 8-64,0 5-40,-2 13 56,1 3-120,12 5 80,4 3-16,15 0 8,7-4 64,12-4 8,5-3 56,9-12-40,7 0-32,3-4-16,0-6-24,-3-1 48,-5-5 40,-4-7 8,4 0-16,-2-1 0,-1 1-16,-4 6 0,-7 0 0,-11 4-8,-2 6 16,-6 12-8,-4 3 8,-6 11-24,-6-3 8,-1 6-40,-3 2 0,6-1 24,3 3-8,8-5 16,1-2 0,7-7 8,3-2-48,5-10 80,6-3 24,9-12 104,3-3 200,6-12-24,2-1 25,0-7-137,3 2-32,-7 0 224,-4 4-32,-7 13 104,-8 1-128,-9 16-240,-6 8 40,-13 10 64,-6 5 64,-2 5 72,2 3-32,17 3-176,6 1-40,23-5-96,7-6-184,15-15-1040,13-9-864,12-14 1207</inkml:trace>
  <inkml:trace contextRef="#ctx0" brushRef="#br0" timeOffset="113425.14">13948 2388 5185,'-28'52'3065,"26"-59"71,3-3-1679,11-5-489,-1-6-208,13-4-296,0-2-48,3-3-280,2 5-40,2-1 48,-4 0-24,-3 4 32,-1 3 16,-7 9-80,-2 5-31,-2 10-33,-5-2 56,-1 0 152,17 10 56,0 9 48,1 3 56,-13-3-96,-2-2-16,-11 0 48,-6 0 144,-6-2-48,-9 1-32,-2-2-88,-4-3-240,-11-3-56,4-4 72,1-5-64,5-1-120,9-2-264,3-1-680,8 0-1497,3-3 1657</inkml:trace>
  <inkml:trace contextRef="#ctx0" brushRef="#br0" timeOffset="113886.32">14346 2412 14115,'-6'22'24,"4"7"72,-2 26 16,1-6-88,1-3 64,4-8-96,-4-15 48,4-5 16,-1-6 104,-2-12 200,1 1 184,0-9 297,3-2-145,-1-14-96,10-4-176,4-15-224,-4-5 8,13-7-64,-3-5-56,6 8-56,9 9-56,-5 6 136,2 10 176,0 12 8,0 4 24,-4 11-104,-2 0-144,-8 5-24,-6 3 16,-5 11 96,-9-1 32,-8 6-40,2 2 40,-19-1-152,0 4-40,-2-1 24,-7-3-192,11-7-712,4-6-624,5-10-2537,3-5 2553</inkml:trace>
  <inkml:trace contextRef="#ctx0" brushRef="#br0" timeOffset="114304.33">14860 2298 8962,'9'-1'3489,"-4"6"-2441,-3 9-376,-2 3-368,0 2-120,5 3-152,0-6 0,7-3-24,4-2-24,1-8 0,3-2 32,1-7 48,-1-5 240,0-3 176,1-4 0,-7-2 17,-4 0-201,-7 1-184,-7-1-40,-12 4-48,-2 4-8,-9 0-16,-2 10-8,3 4-48,-2 5-8,8 10-16,5 0 32,9 7 0,6-3-16,8 0 8,4-1-32,7-7 24,3 1 8,5-9 16,3-3 40,2-6 16,4-4 48,1-4 72,-3-3 24,-3-2 528,-5-2 72,-6-1 40,1-2 8,1 7-528,-3 1-128,-4 7-136,-7 3-32,-8 5-40,0 9 32,-6 5 24,-2 4-16,5 7 0,-2-1 16,6 6-72,4 0 0,4-7 48,0-2-16,6-12 56,3-7 24,5-9-32,2-8 16,7-8 8,1-8-16,3-1 16,-1 0-8,-3 6-16,-1 9 16,-13 10-32,-12-2-8,-10 9 16,-4 4-24,-5 5 16,7 8 0,2 0 8,2 1 16,9-1-88,2 2-152,7-1-1352,5-6-1241</inkml:trace>
  <inkml:trace contextRef="#ctx0" brushRef="#br0" timeOffset="115261.19">15930 1833 7858,'2'-6'3752,"-1"8"-1759,0 8-305,-2 15-519,-3 8-377,-4 22 40,-1 9-88,-2 10-304,2 4-48,-4-6-240,2-7-128,6-11 0,1-12-8,6-11-24,0-9-16,3-15-104,-1-6-32,2-16-208,0-4-272,2-8-240,1-1 0,-6 5 199,1 1 305,-2 4 344,-1 2 56,0 2 120,3 4-24,5 5 48,6-2 0,6 6-31,4-2 23,3 4-16,-5 1 24,-3 5-24,0 2 24,-14 1-80,1 6-48,-3 3 16,-3 1-56,0 3 24,-3-2 32,0 0-8,0-1 56,4-3-24,5 1 16,4-7-40,3-3 32,10-8 288,4-3 88,3-14 184,1-3 24,-2-5-32,-2-2 9,-8 2-73,-5 2-64,-15-3-248,-5 7-96,-19-2-168,-6 3-24,-11 7-152,-3 1-96,4 16-440,4 4-425,12 12-1039,-1 2-729,18 2 1761</inkml:trace>
  <inkml:trace contextRef="#ctx0" brushRef="#br0" timeOffset="115962.9">15766 2041 10274,'-10'-1'4145,"11"2"-2921,11 2 1,17 2-625,12-1-112,24-2-40,4-2-336,9-5-432,3 0-736,-11-2 680</inkml:trace>
  <inkml:trace contextRef="#ctx0" brushRef="#br0" timeOffset="116550.6">16322 2357 5593,'25'-23'3089,"-24"23"-809,-1 2-1191,-3 0-329,2-2-352,0 0-16,-4 18-8,-5 23-48,6-22-176,4 2-72,3-2-64,1-4 40,8 0-24,3-4 88,2-7 232,4-2 24,3-8 152,-4-7-71,2-7-137,1-2-64,-4-4-128,-2-3-40,3 3-64,-2 1 0,-5 5 88,3 6 88,-13 4 24,-2 3-8,0 5-96,-2 2-96,-1 9-40,0 5-24,-2 9 24,1 0-32,2 5 32,3-3 0,4 2-8,-1-4 24,1-9-24,3-1 16,3-9-16,0-3 16,5-5-8,1-6 0,7-12 0,2-1-56,1-6-24,0-1 16,-6 5-40,-2-2 56,-4 9 24,-4 7-32,-7 5 24,-2 5-48,-3 4-16,-1 5-24,-1 3 8,2 5 8,-1 2-16,3 0 16,9 2 40,4-1 16,1-2 56,1-3 8,2-5-8,1-2 56,5-7 16,0-5 64,0-6 104,3-3-32,-1-7 8,0 0-40,-3-2-48,-4 0 0,-7 3-56,-8-1-40,-5 3-8,-5 1-32,-7 4-32,-3 9 8,-6 6-72,-1 9 8,0 8 16,3-1 16,7 7 32,3 2-16,8 1 16,2 2 24,8-3 16,2-1 32,6-8-8,1-4 0,5-9-8,0-3 40,2-7 88,3-5-16,2-9 192,-1-4 104,0 1-48,-4 0-8,-10 5-176,-4 3-160,-7 3-32,0 4-16,-4 7-24,1 2 8,0 5 8,-5 2-32,5 4 8,3 2 40,-4 1-40,7 2 32,-6-2 8,5 1-32,0-3 32,6-4 8,1-5 16,0-5 32,9-7 16,-2-5 248,3-7 192,-3-3 97,-7-1 31,1-1-200,-9-1-232,-4 0-104,-3 2-96,-7-1-24,-4 1 0,-3 4-24,0 5 24,-1 7-16,2 9-40,-4 1 16,6 8-32,0 1 16,6 0 64,8 7-24,0-1 0,7 1 48,-4-1-72,3-3 32,6-2 0,-1-5-24,8 0 48,-3-3-48,1 0 40,5 0-16,-4-5-8,7-2 64,-1-7-16,3-6 32,2-2 16,-4-3-48,-2 2 48,-4 4-48,-10 1 8,1 4 8,-11 1-32,1 1 0,-4 11 0,-4-1-8,-4 6-16,-4 7 24,3 2-16,1 2 0,5 7 16,3-4-32,3 0 8,2-3-16,2-5-8,2-1 48,3-4 0,3-2 32,3-9 32,-1-5-24,1-11 8,0-6-24,3-1-32,6-1 16,-1 0-40,-3 4 48,-2 7-8,-13 4-16,-1 9 40,-3 2-64,-9 1 0,0 5-8,2 6-8,0 1 72,8 5-40,1 2 32,3-1-16,2-3 0,2-1 8,5-5 0,3-9 56,7-4-48,2-10 32,4-5-16,4-4-16,-1-1 40,0 5-40,-6 3 24,-4 10 56,-4 4 416,0 7 304,-2 3 160,2 7 137,1 4-409,0 8-144,5 2-72,-6 3-192,-1-1 24,-9-7-112,-5-1-128,-15-10 8,-7-7 0,-8-8-64,1-8 64,-1-9-360,4-1-672,2-11-1481,-4-2-1431</inkml:trace>
  <inkml:trace contextRef="#ctx0" brushRef="#br0" timeOffset="128591.78">271 3314 7570,'-17'3'3080,"-10"15"-1839,-9 7-289,2 13-224,-8 3-184,9 8-256,5 7-24,0 5-176,11-2 8,9-1-40,8-8-56,22-8-32,4-5-56,14-11-104,8-4-120,6-15-1688,8-7 1432</inkml:trace>
  <inkml:trace contextRef="#ctx0" brushRef="#br0" timeOffset="127954.95">294 3549 4545,'-2'-1'2841,"0"-3"-129,-4-4-1192,2 1-279,-2-22-409,15 21-176,1 1-192,3-1-80,4 2-128,1 1-64,4-2-48,-2 4 96,0 2-40,2 1 33,-6 4-81,-7 0-112,-3 0 32,-6 3-40,-5 5 8,-2 2 8,-10 2-64,0 0 24,0-1-8,2-2-32,6-3 32,4-1-48,5-4 16,0-1 32,7 1-40,1 0 64,8 2-24,2 2-8,5 2 24,2 1-16,0 1 8,-2 0 8,-3 2-24,-10-6-8,-2 1 24,-5-1 16,-4 3 16,-2 2 32,-8-3 8,-1 2-40,-12-8 432,0 2 32,-11-3 0,-3 2-24,4-4-408,-8-2-48,5-3-64,-2-6 80,3-2 0,6 0-96,4-4-344,12 3-464,2 0-1281,6 2-2056,9 4 2721</inkml:trace>
  <inkml:trace contextRef="#ctx0" brushRef="#br0" timeOffset="128878.03">722 3281 6033,'25'18'3041,"7"10"-961,4 5-71,5 8-641,-6 6-216,-8 5-239,-6 3-201,-15 5-312,-3 1-48,-12-5-280,-8-1 32,-15-4-104,-3-1-168,-5 0-1080,-6 0-1705,4-10 1897</inkml:trace>
  <inkml:trace contextRef="#ctx0" brushRef="#br1" timeOffset="140189.84">2069 3867 4321,'-26'45'2416,"24"-45"-455,0 0-121,4 0-471,-2 0-249,0 0-328,0 0-24,0 0 128,5-2-24,15-7 9,28-23-137,-17 8-296,-3-3-64,0-3-104,-6-1 56,-4-1 0,5 2-16,-5-2-16,-3-3-128,-9-2-40,-3-2-32,-5 4-80,-2 4 8,1 8 0,0 8-32,-1 8 16,0 6-16,1 5-80,-6 5 24,6 9-16,-8 5 16,6 11 24,3 8-16,-6 4 24,6-1-16,2-3-24,-6-6 64,8-3-8,2-1 0,-4-7 56,5-3-64,3-5 8,2-6 8,1-5-24,0-6 32,0-11-24,1-3 24,7-7 40,1-3-32,-3 4 16,-1-1-8,-9 7 0,-3 8 0,-4 2 16,-2 4-40,-1 7-32,-2-1 16,2 10-24,1 1 40,5 1-8,4 1-8,7-2 24,4-1-32,5-6 40,4-1-48,5-8-280,3-1-664,-5-10 640</inkml:trace>
  <inkml:trace contextRef="#ctx0" brushRef="#br1" timeOffset="141899.21">2754 3716 4545,'-29'-71'2761,"26"64"-681,-2 5-144,5 1-255,-4 0-601,4 1-232,0 0-472,0 0 16,3 10 64,5 7 153,10 22 39,-6-15-120,-3-4-64,1 1-144,2 0-32,-2-1-104,0 1-128,2-1-8,-4-7-48,-1-1 40,0-6 16,-6-2-8,1-3 256,-1-1 208,-1-1 168,0 0-31,3-8-161,3-10-240,16-24-208,-9 19 0,2-1-80,4 2 64,0 1-16,2 2-16,-4 1 16,0 0-8,-4 3 32,-2 1 56,-7 3-40,-1 2-32,-7 2-64,-2 3-112,-4 10-528,-7-1-417,2 12-999,-4 1-729,3 1 1785</inkml:trace>
  <inkml:trace contextRef="#ctx0" brushRef="#br1" timeOffset="142492.31">2971 3988 5873,'3'2'170</inkml:trace>
  <inkml:trace contextRef="#ctx0" brushRef="#br1" timeOffset="145874.1">3008 4176 6489,'-36'22'3169,"32"-23"-880,3-1-665,5 0-448,-4 1-296,0 0-256,14-6-47,36-21 79,-26 11 104,-2-5-104,-1-1 0,-8-4-224,1-3-136,-4 1-200,-5 1 40,3 3-72,-6 0 64,-4 3 128,-2 5-95,1 3 55,-3 5-120,-2 9-80,0 1-32,-9 15-48,9 7 64,-7 14-56,2 7 8,5 3-8,2-1 24,6-8 0,0-5 48,3-6-16,2-1 16,1-5-16,3-4 0,-2-9 32,-5-4-80,0-5 48,1-3 24,8-7 8,-1-4-8,8-4 24,0-2-88,-2 3-8,3 3 56,-1 2 0,-6 0 16,-2 6 16,0 2 16,-3 5-56,-2 1 0,1 4-24,-4 0-16,-2 3-16,-7 6 64,-5 3 0,-2 1 16,-7-1 32,0 1-24,8-4-16,1 1-16,6-3-8,6-2 16,-1-2-16,-2-1 16,11 1-32,3-2-24,9-4 48,6-2-56,3-5 88,2 0-128,1-3-313,-4-3-623,-7 1-1800,-2-1 1831</inkml:trace>
  <inkml:trace contextRef="#ctx0" brushRef="#br1" timeOffset="146716.87">3144 3917 1824,'-44'-55'1441,"43"53"47,-1 0 600,3 0-39,-1 2-169,-1 0-303,0 0-529,-1 0-144,1 0-408,1 0-176,0 0-160,0 0 120,1 0 128,18 4 137,34 7 79,-24-9-72,8 0-104,-3 0-32,-2-6 128,-2-1-48,-5-1 240,-5-2 153,-7-1 111,-6-1 136,-7-3-88,-3 0-72,-9-4-295,-4 2-73,-5 1-152,-3-2-56,-2 0-112,2 1-120,7 6-88,5 3-56,10 8-104,5 1-176,8 5-888,4 2-833,7 1-2032,4 12 2409</inkml:trace>
  <inkml:trace contextRef="#ctx0" brushRef="#br1" timeOffset="142492.31">3360 4084 14594,'1'-1'-399,"4"-3"-113</inkml:trace>
  <inkml:trace contextRef="#ctx0" brushRef="#br1" timeOffset="150132.34">4131 3748 7682,'-6'0'3448,"2"-4"-1647,-2-1-193,6 5-536,0 0-287,0 0-393,0 0-104,0 0 88,0 0 40,8-1 64,13-1 88,31-2-120,-18 0-24,9 4 40,4 0 0,-4 0-128,-8 0-15,-9-1-97,-5-3-160,-7 3-16,4 1-40,-9 0-8,1 5 40,-5-4-16,-4 2-24,2 1-184,-6-4-288,2 6-1193,-3-4-1047,-3 4 1623</inkml:trace>
  <inkml:trace contextRef="#ctx0" brushRef="#br1" timeOffset="149807.13">4280 3593 6201,'3'-9'3473,"2"3"-856,-4 1-505,-1 3-232,0 4-703,0-2-313,0 0-496,-1 12-64,2 31-24,-1-18 48,4 2-136,-1-5-96,-2 5-24,1 0-40,-3-4-8,2 3 16,-1-3-56,1-1-24,-1-5-160,0-2-144,0-6-704,0-1-432,-1-5-993,-1-3-1264,-5-5 2497</inkml:trace>
  <inkml:trace contextRef="#ctx0" brushRef="#br1" timeOffset="151100.99">4956 4004 4745,'-2'9'2585,"-4"-3"-433,4 0-352,-4-3-407,3-1-161,4 0-256,0-3 56,-1 1 25,0-1 87,17-7-24,33-26-120,-17-2-304,1-4-159,10-5-201,-1-3-56,-2 0-40,-3-2-40,-9-1-32,1-1-32,-5-2-64,-5 1 0,-7 6 0,-7 7-24,0 14 8,-1 6 40,-3 9 72,2 6 48,-4 1-56,0 5-112,7 11-56,-2 1-72,1 10 48,0 6 64,-2 11-32,-3 3 32,2 10-32,0 0 0,0-3-24,0-4 0,3-3 24,3-3-16,-1-4 8,2 3 16,-2-9-8,0-2 8,-4-4 40,1-6-16,4-3-144,-8-7-120,-1-6-400,0 1-264,-8-4-281,8 1-295,-1-3-512,-1-4-417,-1 0 1489</inkml:trace>
  <inkml:trace contextRef="#ctx0" brushRef="#br1" timeOffset="151731.84">5178 3821 5785,'-10'-1'3513,"1"-1"-536,6-1-977,0 2-128,4 1-591,-1-1-225,0 1-352,0 0-120,21-1-184,30-2-48,-26 0-216,4 0-88,0 0-80,-3-1-104,5-5-448,-1-1-648,-2 1-2817,-2 3 2689</inkml:trace>
  <inkml:trace contextRef="#ctx0" brushRef="#br1" timeOffset="153690.12">5680 4158 4625,'18'-42'2849,"-16"35"55,1-1-815,6 8-609,-7-6-224,3 6-360,4 0-231,-10-1-249,2 3-80,1 4-120,-2 1 24,0 7-8,0 2 8,1 3-72,1 0-64,4 0-64,4 0-40,4-5 16,5-4 8,4-4 24,-1-5 16,-1-6 0,-1-1 0,-1-6 0,-3-4-24,-5 2 24,-2-4 0,-7 2 40,-2 4-64,-4-3-8,-2 7 16,0 2-96,1 1 80,2 4-24,2 0-8,0-1-24,1 2 0,0 0-40,0 0-8,8 2 32,1-1-40,-2 1 16,29 7-32,-33-10-32,-1 1 32,1-2-32,-3 1 32,0 0 0,0 1-64,0-1-152,-2 0-224,1 0-785,0 0-751,0 0 1272</inkml:trace>
  <inkml:trace contextRef="#ctx0" brushRef="#br1" timeOffset="152840.75">5712 3308 7346,'-4'0'3864,"-3"-2"-1319,8 1-857,7 2-295,9-5-521,9 2-128,14-9-240,11 1-144,6-4-216,6 0-104,-1 1-16,-11-1-8,-12 3-304,-7 0-528,-17 0-3281,6 2 2801</inkml:trace>
  <inkml:trace contextRef="#ctx0" brushRef="#br1" timeOffset="154344.94">5718 3954 7394,'0'0'3232,"0"0"-1671,2 0-377,-2 0-672,0 0-168,0 0-200,1 1 88,17 5 208,29 4 72,-26-15 144,4 0-31,-4-8 111,-1 0-64,-8-2 48,0 2-32,-6-1-136,-3 0 56,-3 2-263,-3 1-17,-6 2-96,0 0-120,-1 3-16,0 0-8,5 5-200,2 3-64,3 3-352,3 4-553,6 6-1111,-1-1-1337,6 1 2153</inkml:trace>
  <inkml:trace contextRef="#ctx0" brushRef="#br1" timeOffset="152299.91">5986 3070 7009,'5'-5'3769,"0"1"-1120,-3 1-993,-1 4-343,-2-1-401,-1 0-96,-6 22-200,-18 28 8,2-17-336,-4 0-96,2 4-120,-2-3-56,8 0-8,1-2-104,6-11-360,3-2-440,2-10-1032,4-4-721,-2-9 1593</inkml:trace>
  <inkml:trace contextRef="#ctx0" brushRef="#br1" timeOffset="152550.14">5818 3132 9002,'3'-8'4185,"-1"3"-1713,1 2-415,3 10-817,-1 2-216,4 8-568,0 5-72,1 8-87,3 1-105,0-1-96,5 1 32,-2-6-40,1-3-56,-2-2-120,-3-4-264,-3-4-849,-3 3-519,-4-7-1489,0-2 1913</inkml:trace>
  <inkml:trace contextRef="#ctx0" brushRef="#br1" timeOffset="155065.21">6165 4228 5505,'7'2'2273,"3"-1"-1449,11 0-536,-1-1-96,3 0-256,2 0-152,0 0-272,-1-1-128,-6-3-329,-3 0-567,-6-2 1016</inkml:trace>
  <inkml:trace contextRef="#ctx0" brushRef="#br1" timeOffset="154822.93">6214 4116 5313,'-30'30'3137,"25"-33"208,2 3-1393,4 3-624,-2-3-248,1 0-455,0 0-145,0 0-128,7 2 48,11 3-184,32 3-80,-28-12-104,1 1-48,-1 2-56,-4 0-80,-5 1-144,-5 0-344,-6-3-1209,-5 2-1767,-7 5 2263</inkml:trace>
  <inkml:trace contextRef="#ctx0" brushRef="#br1" timeOffset="155259.37">6402 4239 3385,'95'45'2616,"-69"-47"-431,-1-5 127,-4-2-175,0-5-569,-3-2 8,-5-3-23,2-2-17,-9 2-208,-4 2-151,-7 4-521,-8-4-200,-4 5-328,-6 0-96,3 5-72,0 7-72,-5 8-408,6 10-681,-3 9 769</inkml:trace>
  <inkml:trace contextRef="#ctx0" brushRef="#br1" timeOffset="157765.79">7362 3751 7242,'-61'-21'3216,"61"21"-1423,0-1-193,-1 1-360,1 0-160,0 0-447,0 0 71,0 0-80,15 0-64,39 2 40,-26-3-184,6 1-184,9-1 16,2-3-184,11 1-48,4-1 0,-1 1 8,0 1 24,-4 1 8,-13 0 0,-7 1-56,-15-4-8,0 1-104,-2-1-456,-3 2-592,-4-3-1561,-4-3 1689</inkml:trace>
  <inkml:trace contextRef="#ctx0" brushRef="#br1" timeOffset="158140.84">7916 3613 3617,'-13'-43'2280,"37"46"-127,0-1-169,12 3-183,7 4-401,3-1-376,3 4-80,0 3-192,-3-2 9,-11 2-1,-3 3-56,-17 1-144,-4 3 24,-8 2-176,-13-4-48,-14 2-144,-8-1-112,-13 1-64,2 0-56,2-2-16,7-3-152,7-6-560,6-4-576,12-10 800</inkml:trace>
  <inkml:trace contextRef="#ctx0" brushRef="#br1" timeOffset="161002.47">8624 4038 5209,'-3'4'2641,"3"-4"-825,0 0-88,0 0-399,0 0-113,6-2-80,13-7-48,33-31-119,-23 7-129,1-13-216,10-2-72,5-4-168,0-4-88,7-2 8,-3-4-64,0-4-48,0 0-8,-7 5-168,-8 6 24,-14 10-56,-4 6 40,-4 8 16,0 8-32,-2 9 0,-2 5 8,-8 9-40,0 3 0,1 16 8,-2 5-48,0 12 56,-3 7-40,-5 10 16,1 7 40,1 6-48,0 1 24,10-6 16,-9-10 0,11-11 24,0-6 8,-6-12 0,10 1-24,-3-8-64,-1-3-88,2-8-432,-4 1-488,-1-7-848,-5-4-761,0-3 1625</inkml:trace>
  <inkml:trace contextRef="#ctx0" brushRef="#br1" timeOffset="161484.46">8949 3702 5201,'-9'-4'2913,"2"0"-417,3 3-487,8-3-817,3 2-352,16 0-528,5-2-184,11 0-72,5-1 8,-2 2-88,-2 1-104,-8 1-1352,-4-2 1048</inkml:trace>
  <inkml:trace contextRef="#ctx0" brushRef="#br1" timeOffset="163990.87">9450 4012 5465,'-20'26'2561,"29"-34"-1065,4-4-120,4 2-279,3 2-217,0 0-192,1 3-88,-6 5-256,-8-2-64,0 7-200,-7 4-40,1 5 24,3 7-48,-6 4 64,-4 0-48,2 2-16,-4-8 8,7-1-24,2-2-8,4-7-16,5 1 16,-2-6 32,5-1-32,2-6 24,-3-2 64,-4-6-40,-4-5 56,-4-5 8,2 0-88,3-1 144,-3 4 56,-1 2 8,-5-1 97,0 5-89,-2 4 40,6 3-16,3 5-16,0 1-72,2 1-120,-5-2-80,0 0-16,8 2-40,13 8 24,24 15-56,-22-20-112,2-7-264,-5-5-585,-7-5-2343,-3-1 2303</inkml:trace>
  <inkml:trace contextRef="#ctx0" brushRef="#br1" timeOffset="164457.22">9577 3832 5249,'-20'-5'3345,"4"0"0,4 3-1081,7 2-984,2 0-375,10 2-553,5 2-168,10 0-144,0 0-40,0-1 32,1-1 24,-8-4 368,-2-3 48,-3 0 64,-3-3 144,-2 2-144,-2-2 48,-3 2-64,0 0-143,-3-1-201,-5 1-104,-2 0-40,-2 1-24,1 1-40,9 5-72,5 4-401,4 3-479,-4 4-1176,-1 0-881,6 2 1849</inkml:trace>
  <inkml:trace contextRef="#ctx0" brushRef="#br1" timeOffset="165125.34">9877 4141 6641,'-9'1'3345,"6"-1"-1080,3 0-753,7 2-680,1-2-272,9 0-280,4-2-24,3-1-112,8 4-48,-5 0-136,3 4-112,-11-4-1448,-6-1 1144</inkml:trace>
  <inkml:trace contextRef="#ctx0" brushRef="#br1" timeOffset="164887.64">9897 4045 10506,'-4'1'4505,"0"-2"-2688,3 1-345,1 0-824,0 0-312,0 0-256,0 0-72,19 5 40,27 4 0,-22-9-48,2 1 0,-10-7 32,0 5-56,-4 0-16,-3-2-8,2 3-224,-7 1-56,-2 3-792,-1 2-585,-4 2-2343,-7 0 2503</inkml:trace>
  <inkml:trace contextRef="#ctx0" brushRef="#br1" timeOffset="166624.62">10332 3996 4449,'14'49'2737,"-6"-51"-601,6-2-424,-2-8-223,8 0-521,-3-7-192,-1-5-64,3 0-56,-6-4-24,-1 1 65,0 1-153,-1 3-32,-5 3-104,5 1-112,-8 2-64,-4 3-128,-3 3-72,2 3-32,-5 2-8,4 4 32,-2 5-8,-6 5-48,2 12 0,-4 3 0,-2 13-40,3 3 96,6 7-24,1 1-40,8-10 80,-3-7-64,7-12-16,3-3 48,0-8-56,2-5 24,-6-8 88,5-3-48,3-4 24,-2-3-8,5-1-56,-3-1 16,-9 1 24,4 3-24,-4 8 8,-5 0 0,2 8-16,-3 3 8,-4 4-64,3 6 64,5 0-40,0 0 48,8-1 24,-1-3-88,3 1-16,6 0-56,-1-9-160,0 4-64,-8-12-528,-1 0-369,-8 0-2119,-2-8 2175</inkml:trace>
  <inkml:trace contextRef="#ctx0" brushRef="#br1" timeOffset="167171.77">10419 3914 5785,'-6'0'3105,"5"3"-745,8 0-1159,5 0-761,6 1-272,5-2-176,7-2-72,8 0-200,-2 0-424,-1-1 480</inkml:trace>
  <inkml:trace contextRef="#ctx0" brushRef="#br1" timeOffset="168398.5">10500 4205 6433,'-4'0'3073,"0"-1"-1081,11 2-663,3-1-209,5-1-48,15 0-8,9-2 9,13-5-257,8 0-80,4-1-240,-4-1-80,-7 4-160,-5-2-96,-8 3-80,-5-1-80,-5 6-344,-6 1-632,-14 5-2753,-5 5 2497</inkml:trace>
  <inkml:trace contextRef="#ctx0" brushRef="#br1" timeOffset="168746.41">10635 4452 6161,'6'-2'3521,"3"-7"-40,4 1-2241,3 0 8,3-2-223,1 2-65,-3 4-192,0 3-112,-6 3-184,-1 1-152,-7 1-112,1 4-40,-7-1-16,-7 5 40,-5 1-48,-8 2-32,-4 4-80,2-2-32,2-1 24,3-2-16,3-5 16,3-1 16,3-5-24,2 0-16,8-3 40,1-1-16,1 0-32,-1 0 32,0-1-56,0 1-40,9 1 72,2-1-56,4 0 72,27 2 0,-21 4-56,1-2 72,1 2-40,1-3 0,-2-4 32,2-1-24,2-3 48,-3 1-24,-9-5-8,4 1-24,-10-6-472,-5-5-616,7-1 704</inkml:trace>
  <inkml:trace contextRef="#ctx0" brushRef="#br1" timeOffset="167934.67">10729 3636 4193,'6'2'2472,"4"6"-359,3 1 7,6-1-591,1 3-201,5-7-232,1 0-24,-4-4-47,-1-1-1,-2-5-16,-3-1-56,-5-2-8,-3-5-39,-6 3-81,-1-3-120,-4-1-216,-1 0-120,-4-3-248,-2 2 0,3 5-96,-7-1 0,3 5 16,-1 4-72,-2 6-224,6 6-208,4 9-760,-1 5-457,3 6-871,1 1-641,-6 5 2065</inkml:trace>
  <inkml:trace contextRef="#ctx0" brushRef="#br1" timeOffset="167336.77">10853 3914 5265,'18'-12'3233,"-6"-2"56,4-1-833,-6-4-528,-7-2-351,3 2-497,-5 0-280,0 3-344,0 2-88,-4 2-184,-3 2-72,-5 5-112,1 4 8,1 7-72,-4 6 16,0 5 16,-4 4-24,3 10 56,1 2-48,7 6 56,6 1 8,1-4-16,4-6 40,2-7-40,1-4 0,4-9-8,-4-5 0,2-4 24,1-7 48,-5-8 32,5 0 8,-1-5-24,-2 2-32,7 4-64,-9 2 16,-1 6-24,-5 2-16,-5 2 32,7 4-8,-2-3 8,0 0 24,2 7-24,2 3-8,17 20-8,-11-24-8,9-3-136,-4-3-192,2-8-1064,0 0-624,-9-5 1223</inkml:trace>
  <inkml:trace contextRef="#ctx0" brushRef="#br1" timeOffset="180087.05">11499 3946 10626,'-78'-38'4481,"79"38"-2808,1 0-401,5-1-848,6 2-208,7-1-168,4 1-40,6-1 0,2-1-144,0-5-1168,4-4-1849</inkml:trace>
  <inkml:trace contextRef="#ctx0" brushRef="#br1" timeOffset="180922.84">11498 3908 5369,'-52'10'2577,"52"-9"-1129,2 0-312,-1 0-576,-1-1-176,0 0 89,0 0 7,8 0 16,12-1-32,34-3-184,-24-4-88,4 0-112,-1 0-24,-4 1-240,-7 4-152,-11-2 208</inkml:trace>
  <inkml:trace contextRef="#ctx0" brushRef="#br1" timeOffset="179822.75">11520 3867 8306,'55'-47'3801,"-55"45"-1745,-1 2-1144,3 4-232,-2-4-360,0 0-112,2 11-55,-1 6 15,5 24-120,-7-21-40,1 3 0,0-5-72,-4 2-265,3-1-439,-7-4 504</inkml:trace>
  <inkml:trace contextRef="#ctx0" brushRef="#br1" timeOffset="181266.76">11602 3820 5881,'-39'-55'2641,"39"55"-1345,3 1-280,2 6-424,1 5-23,-2 2 23,1 2-104,-4 3-128,0-1-136,-2 2-112,-2 0-64,-1 1-32,2 0-8,2 0 0,0-3-8,1-1-136,-1-5-144,0-2-1304,-1-3-1801,-7-2 2177</inkml:trace>
  <inkml:trace contextRef="#ctx0" brushRef="#br1" timeOffset="181852.67">11975 3806 8074,'22'-23'3913,"-26"18"-1633,3 2-576,0-4-247,2 0-473,4-2-224,2-2-320,2 3-40,3-4-160,2-1 40,5 3-160,4 1-72,0 2 8,3 4-56,-2 3 64,-3-4 8,-7 7 0,-2 0-24,-5 7-56,-3 3 48,-4 7-40,-6 4 73,-11 4-17,-7 5-24,-11 3 0,-3 2-40,0-1 40,1 2-40,11-10 24,0-4-8,11-10-8,4-5-16,5-7 48,4-3-56,2-5 24,0 2 0,0 3-48,0 0 24,0-1-24,2 0 48,12-2 16,30-4-8,-25 7-32,-2-2-24,1 2 32,-1 4 8,-1 1 48,-2 3 16,2 4-80,-6-6 56,0 1-64,-1-2-24,-3-5 72,4 0-8,-2-10 24,10-3 24,-6-8-297,3-5-535,-4-6-1568,-7 2 1496</inkml:trace>
  <inkml:trace contextRef="#ctx0" brushRef="#br1" timeOffset="182880.91">12504 4009 4553,'5'0'3105,"6"-9"511,7-6-1391,8-8-817,2-5-144,3-5-359,-2-4-113,-3-2-96,5 3-112,-5 2-72,-2-3-72,-5 5-168,-7-2 0,-6-2-224,-6 1 40,-5 8-32,-1 5-32,-7 14 8,-1 8-48,-7 20-40,0 11 16,-2 15-16,2 6 24,9 6-8,-1 0-8,9 3 40,4-4 0,0-9 8,6-7 40,5-13-48,1-10 40,5-9-32,1-6 0,5-9 16,3-6-64,-1-11 48,1-6 8,-5-8 32,0 3-40,-6 3 16,-4 5-64,-5 12 24,-3 4 40,-8 10-32,-3 7 40,-6 9 8,-1 4 16,5 8-48,5 5 32,5-4-80,8-1-8,5-6 40,4-6-72,5-5-384,2-4-808,-4-13 856</inkml:trace>
  <inkml:trace contextRef="#ctx0" brushRef="#br1" timeOffset="183924.21">13090 3885 5081,'-29'-53'3297,"26"51"536,3-1-1617,2 3-704,-2 0-287,0 0-633,0 0-96,0 0-176,9 14 24,12 30 216,-12-14-120,3 4-48,1 1-48,-2-2-224,-2-2-24,-2-9 32,-3-5 161,-2-8-1,2-2 40,-3-4 256,2-2 120,-2-7 232,7-2-32,-1-16-336,2-6-255,7-6-193,-2-6-16,8 0 24,5 3-16,0 9-24,-1 3 16,-1 12-16,-8 4 0,-3 6-72,-4 5 0,-1 1-152,-4 4-408,-7 5-1905,-5 3-2456</inkml:trace>
  <inkml:trace contextRef="#ctx0" brushRef="#br0" timeOffset="212642.81">14165 3974 5529,'-28'60'3041,"27"-58"-849,0-4-815,2 0-225,-1 1-392,0 1 0,0-2-160,10-4 8,8-14-95,25-22-17,-22 18-176,-2-5 0,0 4-136,1 0-80,-5 5 0,-1 5-64,-5 3-48,-1 4 0,-5 3-24,6 3-8,1 3 64,-3-1-48,16 7 24,-1 1 192,3 5 16,4 3 24,-10 3 136,-5 3-112,-6 3 0,-8 0 104,-6 4-88,-8 1-48,-8 0-56,-5 3-32,2-8-112,2-2 0,2-7-40,3-9-40,0-7-104,5-5-104,10-3-104,3-5-160,13-4 112,3-1 56,5 1 168,-2-3 144,8 1 32,3-3 16,5-9 64,5-3-8,3-6 120,0 0 8,4-3 96,-2 2 16,-7 0-104,-8-1 64,-13 2-120,-6-3 8,-7 2 16,1 3-32,-5 9-64,-5 4 24,-2 16-32,-3 9-56,-3 24-8,-1 11-80,-1 21 16,4 2 48,0 5 24,4 3 32,2 4-32,1 1-152,4-6-272,4-8-488,2-26-712,5-7-449,-3-21 1193</inkml:trace>
  <inkml:trace contextRef="#ctx0" brushRef="#br0" timeOffset="213340.64">14593 3780 7874,'0'3'3272,"5"4"-1647,6 4-401,11 0-256,4 0-160,9-2-448,4-3-47,-1-2-225,-3-7 0,-3-3-72,-1 0-120,-2-3-201,-4 0-503,-4 3-2432,-9-2 2239</inkml:trace>
  <inkml:trace contextRef="#ctx0" brushRef="#br0" timeOffset="213550.27">14973 3798 5457,'2'2'3241,"3"8"184,22 30-1577,-22-15-632,-5 4-192,1 3-559,3-2-169,2 0-256,2-7-152,2-7-392,0-4-777,3-10 809</inkml:trace>
  <inkml:trace contextRef="#ctx0" brushRef="#br0" timeOffset="213758.37">15146 3598 8554,'-9'-16'5113,"0"0"208,4 5-3505,1 8-1103,5 3-521,7 11-1753,1 0-1615</inkml:trace>
  <inkml:trace contextRef="#ctx0" brushRef="#br0" timeOffset="214702.84">15156 4054 4353,'10'38'2360,"2"-53"-511,1-6-209,4-4-328,4-7-279,1-2-313,0 0-56,3 2-168,2 1-64,-5 6-184,1 4-56,-7 8-80,-5 2-32,-3 8-16,-4 2-64,-1 9 0,1 2-56,-4 10 56,0 4 32,-5 5-24,-1 4 40,0-1-64,0-2-40,6-9 32,3-3 8,1-6 24,3-7 40,2-4 0,-1-4 16,5-7 0,0-4 24,5-4 72,0-6-48,1-5 16,0 2 0,-1 1-128,-2 4 0,-4 6 0,1 4 0,-7 6 8,-3 3-8,2 8 16,-5 1-8,-1 11 0,-1 2 17,-4 9-58,1 6 33,3-1-16,2-3 8,4-6 24,4-5-24,0-12 32,0 0 25,2-6-41,-2-1-24,2-4 0,2-3-1,-1-7 42,1-3 39,1-5 32,-3-3-56,0-4 8,5 2-8,-2 3-32,2 1 88,-1 8-72,-9 5 16,-1 6-16,-3 4-56,-6 6 64,1 5-56,-4 4-8,0 7 32,5-1-32,1 4 48,2-1 24,-1-4-40,3-3 0,2-4-8,4-4-8,3-1 16,1-4 0,3-2 16,0-2 24,1-5 216,-3 0 232,2-5 0,-1-2-8,-1-2-192,0-3-136,2 1 56,-1-1-16,0 0-72,0-1-56,-3 2-64,-1 1 8,0-1 24,-4 2-8,1 4 24,-2 3-40,-2 4 40,-2 2-40,0-2 40,-1 3-48,0-1 0,0 1 0,0 0-16,0 0 32,-1 0 16,0 4 8,-2 8-24,-2 24 0,3-19-64,-2 5 32,1 1-16,-2-2 8,4 2 40,2-2-32,0-6 16,8 0 48,0-6-40,0-5 24,7 1-32,-4-5 0,-1-1 16,3-5-16,0-4 48,-2-3-48,3-5 24,6-2 64,-11-6-24,8-3-16,-3 2-8,-7-1-56,10 9 0,-13 5 40,-2 9 0,-1 5-8,-6 3-16,-2 8 0,0 6 16,3 6-16,3 4 8,8 4-8,2 1-40,5-3-32,5-6-256,6-13-1632,6 3 1392</inkml:trace>
  <inkml:trace contextRef="#ctx0" brushRef="#br0" timeOffset="-211940.94">16376 4004 3225,'43'54'2040,"-16"-70"193,8-1-241,3-22-216,2-6-287,4-4-553,3-2-112,1-1-80,1 2-136,-6 4-39,-3 1-57,-12-1-120,-7 6-16,-10-3-176,-6 6-64,-10 10-136,-7 5 8,-14 14-40,-6 7-32,-7 15-8,0 10-48,-1 18 24,1 9 48,9 11 24,4 0-8,7 0 8,8 0-80,4-8 64,9 0-32,11-11 56,-1-7 8,10-14-24,1-7 56,4-13-48,5 1 24,-1-8 32,-2-5-24,0-5 40,-3-6-24,-6-3-8,-2 4-24,-3 2 16,-6 2 16,-3 6-8,-6 2 0,-6 8-8,-1 3 16,-3 10-40,1 5 32,5 0-72,4 3 24,9 2 8,4 0 0,7-11 48,1-4-32,2-7 16,-2-7 0,2 0 16,0-1 80,-4-9 48,1-1 24,2-4 472,-7-4 0,-6 2 64,-4 2 24,-13 3-496,-4 2-8,-7 5-151,-7 2-41,0 7-56,-2 3-137,-4 10-135,1 7-144,0 8-768,2 4-472,8 2-2745,4 2 2784</inkml:trace>
  <inkml:trace contextRef="#ctx0" brushRef="#br0" timeOffset="-211083.88">17079 3971 3137,'33'51'1720,"-20"-42"-608,2-9 273,12 0 127,2-9-96,3-6-72,9-8-175,-5-7-105,1-8-56,-3-5 24,2 1-127,-1-4-33,-3-5-296,5 3-144,-11-10-144,0 5-56,-10 0-56,-8 3-40,-7 19-96,-3 4-8,-10 23-48,-3 11 16,-7 15-32,0 14 0,1 21 24,2 4-32,9 9 16,5-7-48,3-10-16,6-5-8,6-8 8,2-6 48,7-7 16,0-4 16,4-9 24,1-5 32,3-9 32,1-4 56,2-11-24,1-2 8,-2-8 240,-2-3 40,-6-1-16,-7 0-72,-3 4-223,-5 2-49,-3 7-48,0 5 48,-7 8-72,-3 4 8,-12 12 24,4 2-24,-3 11-25,6 5 9,7 1-24,5 5-16,14 1 24,3-7 8,7-3 8,0-4 0,3-10 56,2-1-48,3-11 32,0-2-8,-3-7-48,-2-4-88,-7 0-824,-7-6-608,-7-1 920</inkml:trace>
  <inkml:trace contextRef="#ctx0" brushRef="#br0" timeOffset="-210434.79">17439 3709 10562,'-11'-5'4137,"14"2"-2953,9 4 33,22-1-505,10 1-192,20 0-272,7 0-280,2 0-384,1-1-1056</inkml:trace>
  <inkml:trace contextRef="#ctx0" brushRef="#br0" timeOffset="-209785.59">18143 3936 2865,'-1'-1'2000,"-4"0"144,-1 1-1175,0 1-265,1 1-416,2 0-152,-7 15 152,5 23 112,19-20 248,6-2 184,8-10 33,2-4 87,5-7 16,4-6-40,-6-10 136,0-4-39,-6-8-25,-9-1 24,-3 2-344,-9 1-8,-9 8-168,-8 2-159,-8 8-113,-6 1-120,-4 3-160,1 3-16,-2 4-200,-3 7-201,4 11-831,2 4-576,10 3 1136</inkml:trace>
  <inkml:trace contextRef="#ctx0" brushRef="#br0" timeOffset="-209426.22">18480 3483 9922,'0'-17'4849,"-1"10"-2248,-7 13-969,-2 16-352,-7 26-680,-2 13-151,4 13-33,3-1-48,9 2-256,3-3-48,12-9-40,8-5-8,14-25-336,5-17-608,4-23-2537,1-12 2257</inkml:trace>
  <inkml:trace contextRef="#ctx0" brushRef="#br0" timeOffset="-204794.02">20368 3926 6777,'18'-27'3329,"-19"22"-1032,-2 8-1481,0 6-224,-2 9-440,-7 3-152,5 5 24,-1 1-16,8-5 32,2-1 0,7-5-104,3-5-56,6-2-376,-4-9-1929,1-7 1713</inkml:trace>
  <inkml:trace contextRef="#ctx0" brushRef="#br0" timeOffset="-204560.92">20459 3611 11610,'-8'-15'4906,"3"5"-3082,4 5-336,2 5-984,-1 0-312,0 0-400,0 0-304,3 13-1664,37 27 1480</inkml:trace>
  <inkml:trace contextRef="#ctx0" brushRef="#br0" timeOffset="-204317.2">20545 4148 6537,'13'-8'3521,"3"-8"-896,9-6-1001,3-1-264,4-9-319,5 2-129,-6-9-216,5-1-32,-6 4-192,-5 1-64,-2 9-104,-6 4-72,-5 9-56,-1 5-24,0 5-72,-3 3-8,2 3-56,-2 3-8,-2 5-8,8 3 0,-2 6-64,2-2 32,-2 7 40,-2 0 0,-1 1 16,-2 3 32,-3-5-32,-4 1-16,-2-4-8,-7-2 16,-5-1 8,-3-2 0,-7-5 16,3-2-64,-2-7 8,2-1-72,6-2-136,-3-4-136,3-1-1016,6 4-608,9-3 1207</inkml:trace>
  <inkml:trace contextRef="#ctx0" brushRef="#br0" timeOffset="-203933.95">21006 4076 5393,'23'-9'3521,"1"-5"424,1 0-1129,3-9-783,0-3-401,4-4-720,1-4-304,-6 1-335,-4 4-33,-4 6-184,-2 5 0,-6 10 16,-2 0-24,-4 8 32,1 2 32,1 9 144,5 4 64,-2 10 184,-1 1 16,-3 8-136,-6-1 40,-4-4-208,-2-1 16,-7-2-104,3-2-64,-1 0 8,-4-6 16,1-6-56,-3-4 32,-1-8-152,1 0-296,3 0-736,3-5-544,5-1-1465,5-3 1881</inkml:trace>
  <inkml:trace contextRef="#ctx0" brushRef="#br0" timeOffset="-203544.85">21567 3937 10642,'1'16'4465,"-2"6"-2880,0 1-193,1 3-632,0-5-392,1-5-256,4 2-48,4-8-144,1-4-128,6-5-1160,1-8-1345,3-16 1681</inkml:trace>
  <inkml:trace contextRef="#ctx0" brushRef="#br0" timeOffset="-203363.83">21748 3526 14603,'-5'-22'6081,"5"12"-3960,0 4-649,-1 6-1016,4 6-440,5 9-1016,1 3-888,6 6 1168</inkml:trace>
  <inkml:trace contextRef="#ctx0" brushRef="#br0" timeOffset="-202634.44">21935 3964 6105,'31'-75'3009,"-28"70"-1001,0 4-463,-3 2-697,-5 6-264,-3 6-424,-5 7-24,0 11-120,-3 5 8,9-1 0,3 1-8,7-9 8,5-6 8,10-7 16,2-2 8,4-12 488,3-2 144,2-11 305,-3-8 63,4-7-368,-5-2-16,-8-6-144,-4 0-24,-10-1-120,1 2-136,-5 4-152,-1 3-63,-3 10 7,-3 2-16,-4 12-32,-1 5-65,-5 12-39,-6 5-8,6 13 24,2 5 16,7 3 56,11 3-8,4-9-24,8-5 56,8-10-24,6-7-8,1-8 48,0-3-24,-2-10 32,-6-5 16,8-6 16,1-5 24,2-4-40,2 1 24,-4-1-56,-4 8-16,-6 3 40,-4 7 0,-10 8-8,-3 2 24,-6 7-48,-3 7-16,-2 9 16,-4 7-56,1 8 56,0 4-8,2-1-16,7-3 40,5-7-32,7-8-16,9-5 48,1-6-24,5-14 24,0-5 16,10-10-8,2-6 32,-6-11-56,7 1 0,-13-6 0,1 1-16,-2 15 24,-13 5 32,-3 18-40,-8 6-8,-6 18 297,0 5-1,1 7-16,6 3 64,15-5-328,8-4-72,22-8-752,6-5-1393</inkml:trace>
  <inkml:trace contextRef="#ctx0" brushRef="#br0" timeOffset="-208654.72">19269 3919 6297,'-66'-7'2801,"74"-2"-1225,2-3-327,5-6-225,2-1-104,1-3-240,1 1-104,-2-2-192,-1 4-32,-6 3-32,-8 2-23,-6 6-49,-4 2-72,-11 6-96,-1 5-32,-6 7-24,-4 6 8,2 8-32,3 2-56,3 6 8,5 1 8,8 6-16,1 0 32,10-2 32,3-6-8,5-11-8,7-5 24,8-14-32,6-3 16,8-13 0,6-2-32,-3-11 40,2-1-32,-2-4 64,-4-5-24,-7 3-16,-1 1 16,-11 9-16,-7 3 72,-2 7-32,-5 3 8,-3 5-16,4 3-32,-2 7-16,0 6 8,-5 6 8,-1 5-16,-4 5 24,0 5-16,5 2-8,1 3 16,0-8 24,0-5 8,6-6 0,-3-6-16,4-6-24,6-2-16,-1-8 144,2-2 288,5-5 48,0-7 40,2-6-128,1-3-288,3-4 0,-3 1-48,1 4-24,-1 4 168,-8 6 72,-1 4 0,-7 9-8,-2 3-144,-3 7-88,0 3 0,-2 12-8,-2 8 8,2 3-32,0 2 16,1-3 32,1-6-32,7-7 48,1-1-16,2-9-24,2-7-8,3-6-24,2-5 40,1-8 8,7 3 40,-5-10-24,0-3-8,2-4-40,-5-1 24,-3 5 0,0 4 0,-10 11 40,-3 6-96,-4 11 40,-5 7-16,-3 10-56,-1 2 112,3 8-64,1-3 16,8-1 64,6-2-40,4-3-112,10-5-224,5-8-1424,4-8 1184</inkml:trace>
  <inkml:trace contextRef="#ctx0" brushRef="#br1" timeOffset="31915.82">9669 1147 4569,'27'20'2697,"-25"-24"-89,3 0-703,4-4-601,2-3-176,4-2-376,-1-1-168,8 1-184,-1 3-32,-6 1-39,0 2 55,-5 3-24,1 5-96,1 3-96,-2 0-80,-5 5 40,-2 7 136,-3 2-8,-4 4 56,0 0-104,0-5-120,6-3-48,4-1-48,7-6-24,2 4 32,4-4 0,0-3 40,3 1 0,-4-8 16,-3-3 216,1 0 64,-5-6 64,-4-1-24,0-5-120,-1-1-63,-5-8 7,-1-1-16,-1-3-72,-4 1-72,2 4-40,-5 6-24,-1 9 272,0 7 104,1 6 16,-1 1-40,4 9-280,4 2-40,5 1-56,9 3 80,2-3-32,1-3 0,0-3-88,2-1-288,3-6-1056,2-3-993,6-9 1465</inkml:trace>
  <inkml:trace contextRef="#ctx0" brushRef="#br1" timeOffset="38634.51">9851 936 5113,'-74'-30'2649,"74"30"-1017,4 0-616,4 0-192,4 4-215,5-3-57,7 0 128,1 0-160,4-1-128,-2 0 24,-2-4-16,4 1 56,-8-6 16,-5 0 96,-1-1-31,-8-1-65,-1-2 160,-3 3-72,-2 1-56,-5-5 8,-3 2-240,2 3-88,-4 2-88,-1 4-56,8 3-56,-1 1-88,3 6-568,6 1-736,-1 5 872</inkml:trace>
  <inkml:trace contextRef="#ctx0" brushRef="#br1" timeOffset="32723.98">10378 1087 7650,'2'30'3448,"-2"-28"-1575,-3-1-193,5 1-536,-2-2-199,0 0-241,0 0-24,1 0-48,11 0-104,7 1-104,19-4-72,-24-1-168,2 0 16,-5 0-128,0-2-64,-1 3-32,-5-2 48,6 3-72,0 2-72,-2-1-112,-2 0-176,-14-2-504,5 3-328,-8-1-593,-1 2-519,4 1 1536</inkml:trace>
  <inkml:trace contextRef="#ctx0" brushRef="#br1" timeOffset="33063.53">10340 1188 4721,'0'4'2345,"2"-1"-505,2 0-264,3 0-31,1-1-193,7-1-288,0 2-80,-3-5-120,3 0-23,-1 0-193,2 0-72,0 3-296,2-1-96,-8-2-160,4-1-72,2 1-136,-3 1-328,-3-1-1721,-8-2 1545</inkml:trace>
  <inkml:trace contextRef="#ctx0" brushRef="#br1" timeOffset="39440.61">11050 1505 7570,'-22'64'3704,"26"-63"-1423,2-6-713,2-4-127,2-6-369,1-2-184,10-3-192,-4-3-80,1-3-168,2 0-40,-5-2-96,6 3 1,-3 4 47,-2 3 16,-5 8-120,-3 3-40,-5 4-152,1 4-88,-4 2 24,0 5 0,-1 3-24,-3 4 56,1 5-64,-2 2-48,1 1 56,0 0-48,2 0 64,-1-4-16,3-4-24,0-3 80,3-5-24,3 0 40,2-3-32,0-3-48,2-8 48,3-1 8,4-8 16,1-3 24,-5-3-104,0-3 48,-3 2 24,-2 2-32,0 7 112,-4 5-72,-1 5-24,-3 2 8,1 3-40,-2-1-8,1 0 8,0 0 8,0 11-8,0 8 8,1 25-32,-4-25 48,-1-2-48,3-3 8,1-5 40,0-1-72,7-4 80,-5-4-32,5-5 16,2-6 56,4-9-56,6-4 48,-1-5-40,-2-3-24,3 6 72,0 3-56,-5 9 184,-3 5 192,-8 9-32,-2 3 32,-4 10-88,-2 7-120,-1 11 112,-2 4 64,3 3-80,4-3-64,6-6-56,4-6-56,11-10-56,1-5-56,12-10-888,3-7-896,4-12 1144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15T18:44:39.445"/>
    </inkml:context>
    <inkml:brush xml:id="br0">
      <inkml:brushProperty name="width" value="0.035" units="cm"/>
      <inkml:brushProperty name="height" value="0.035" units="cm"/>
      <inkml:brushProperty name="color" value="#3165BB"/>
      <inkml:brushProperty name="ignorePressure" value="1"/>
    </inkml:brush>
  </inkml:definitions>
  <inkml:trace contextRef="#ctx0" brushRef="#br0">50 846 5016,'0'0'0,"0"0"0,-6 4 0,6-4 184,-8 3 16,8-3-200,-7 3 0,7-3 616,-11 0 16,11 0-632,-4 0 0,4 0 720,-4 0 0,4 0-720,-5 0 0,5 0 544,-4 0 8,4 0-552,0 0 0,0 0 368,0 0 0,0 0-368,0 0 0,0 0 296,0 0 8,0 0-304,0 0 0,0 0 256,0 0 8,0 0-264,4 0 0,-4 0 232,9 0 8,-9 0-240,15 0 0,-15 0 224,15 0 16,-15 0-240,15 0 0,-15 0 240,11 0 8,-11 0-248,20 0 0,-20 0 232,21 0 8,-21 0-240,23 0 0,-23 0 184,20 0 8,-20 0-192,22-5 0,-22 5 168,15-1 0,-15 1-168,15 0 0,-15 0 168,17 0-8,-17 0-160,19 0 0,-19 0 136,21 3-8,-21-3-128,22 6 0,-22-6 120,16-3 0,-16 3-120,15 0 0,-15 0 96,17-5 8,-17 5-104,21-1 0,-21 1 96,26 0 0,-26 0-96,24-4 0,-24 4 88,18 0 0,-18 0-88,21-6 0,-21 6 72,15-3 0,-15 3-72,15 0 0,-15 0 64,14-2 8,-14 2-72,25-4 0,-25 4 64,26-4 8,-26 4-72,29 0 0,-29 0 56,17-3 0,-17 3-56,19-1 0,-19 1 48,28-3 16,-28 3-64,26-6 0,-26 6 48,35 3 0,-35-3-48,33 3 0,-33-3 48,32-3 8,-32 3-56,18 0 0,-18 0 56,15 0-8,-15 0-48,20 0 0,-20 0 48,27 0-8,-27 0-40,25 0 0,-25 0 48,25 0 8,-25 0-56,29 0 0,-29 0 32,19 0 16,-19 0-48,25 0 0,-25 0 32,20 0 8,-20 0-40,26 0 0,-26 0 24,35 0 16,-35 0-40,34 0 0,-13 0 31,3 0 9,0-3-40,-3 2 0,0-2 24,-1 3 16,-1-4-40,5 2 0,-7 2 24,3 0 0,-1-1-24,2 1 0,1 0 32,0 0 0,-4 0-32,1 0 0,-2 0 32,-2-2-8,2 2-24,7 0 0,-4-3 24,9 2 16,-4-6-40,0 3 0,-7 0 24,-1 0 0,3 2-24,4 0 0,5 0 48,7-3 0,-3 4-48,-1 1 0,3 0 48,-1-2 16,-3 2-64,-5 0 0,-2-1 64,-5-2 8,1 3-72,1 0 0,4-3 56,3 3 8,-6-4-64,-1 4 0,-3-3 48,1 1 16,1-1-64,-1 2 0,3 1 72,-3 1 0,1 2-72,-3-3 0,-2 0 72,-1 0 8,-1 2-80,-2 1 0,-2 1 96,-2-1-8,1 0-88,-1-3 0,1 0 88,-6 0 0,2 0-88,4 0 0,-2 0 104,-1 0-8,2 0-96,0 0 0,-1 0 104,-6 0 16,2 0-120,0 0 0,1 0 96,-1 0 16,0 0-112,2 0 0,-4 0 96,3 0 0,-1 0-96,0 0 0,-2 0 72,0 0 16,0 0-88,0 0 0,0 0 56,0 0 8,0 0-64,0 0 0,0 0 32,0 0 0,0 0-32,0 0 0,0 0 0,0-3 0,0 0 0,0-1 0,0 4-14415</inkml:trace>
  <inkml:trace contextRef="#ctx0" brushRef="#br0" timeOffset="7706.26">358 1284 5416,'0'0'0,"-4"0"0,0 4 0,2-1 280,-2 4 0,4-4-280,-4 1 0,1-1 600,2 1 0,-2 2-600,2 3 0,-2 0 592,3 3 0,-4 1-592,4-3 0,-4-1 400,1-1-8,3-3-392,0 2 0,3-2 304,1 4 16,-4-5-320,4 1 0,3 2 280,1 1 24,-2-5-304,2-2 0,2 1 232,0-2 0,5-2-232,0-2 0,-1-3 200,7-1 0,-6 0-200,2-2 0,-2-2 184,0 0-8,-1 0-176,5-2 0,-6 0 144,-1-3 8,3 1-152,-6-1 0,2 1 144,-1 1 0,-2-1-144,-5 2 0,-6 4 144,0-3 0,-2 4-144,5 3 0,0-3 136,0 2 8,-2 3-144,-2 2 0,0-1 144,-7-3 0,2 2-144,-2 1 0,-1-1 104,1 0 8,1 2-112,-5 2 0,5 2 120,-1 2 16,0 0-136,3-1 0,2 4 136,-5 1 0,7 3-136,-5-2 0,3 6 96,0-5 16,2-1-112,1 6 0,-1 4 40,4-4 8,4 1-48,-1-2 0,1-5 0,2-2 0,0 0 0,-1-2 0,-5-5-10560</inkml:trace>
  <inkml:trace contextRef="#ctx0" brushRef="#br0" timeOffset="7581.08">408 1253 5624,'0'0'0,"0"0"0,-4 0 0,4 0-176,-4 0-8,1 0 184,0 0 0,3 0-3960</inkml:trace>
  <inkml:trace contextRef="#ctx0" brushRef="#br0" timeOffset="8144.17">808 927 5016,'0'0'0,"-3"0"0,3 3 0,-4 5 232,4-7 0,-4 5-232,0 6 0,-3 6 648,1 5 0,0 3-648,0 3 0,-4 3 608,-1 3 8,0-1-616,3-1 0,1 0 472,-1-6 0,2 1-472,6-1 0,0-8 440,0 1 0,4-4-440,-4-2 0,0 0 400,-4 1 0,4-10-400,0 4 0,4-3 352,-4 0 0,2-1-352,0 2 0,0-1 296,2-2 0,-4 0-296,4-2 0,3 1 240,3-2 0,1-1-240,8-1 0,-1-4 208,9-1 0,-6-2-208,3 0 0,-5-2 176,5-2 8,-2 4-184,-3-3 0,-2 7 128,0 0 0,-2-3-128,-4 0 0,-11 7-10080</inkml:trace>
  <inkml:trace contextRef="#ctx0" brushRef="#br0" timeOffset="8112.89">823 954 5416,'0'0'0,"0"-3"0,0 3 0,0 0-272,0 0 0,0 0 272,0-4 0,0 4-3664</inkml:trace>
  <inkml:trace contextRef="#ctx0" brushRef="#br0" timeOffset="56323.4">1100 933 2504,'0'0'0,"0"0"0,0 0 0,0 0 160,0 0 8,0 0-168,0 0 0,0 0 640,0 0 8,0 0-648,0 0 0,0 0 704,0 0 8,0 0-712,0 0 0,0 0 576,0 0 0,0 0-576,-11 0 0,11 0 344,-18 0 16,18 0-360,-15 0 0,15 0 240,-7 0 8,7 0-248,0 6 0,0-6 216,0 15 8,0-15-224,-8 18 0,8-18 224,-20 32 8,20-32-232,-15 34 0,15-34 224,-11 35 0,11-35-224,-4 21 0,4-21 184,-7 15-8,7-15-176,-4 11 0,4-11 136,0 0 0,0 0-136,4 5 0,-4-5 104,7 5 16,-7-5-120,4 4 0,-4-4 96,7 4 0,-7-4-96,19 1 0,-19-1 96,24 0-8,-24 0-88,26 0 0,-26 0 72,21-1 0,-21 1-72,15-4 0,-15 4 64,9-4 8,-9 4-72,4-5 0,-4 5 40,15-2 8,-15 2-48,11 0 0,-11 0 8,12 0 0,-12 0-8,7 0 0,-7 0-8136</inkml:trace>
  <inkml:trace contextRef="#ctx0" brushRef="#br0" timeOffset="56776.65">1223 998 4216,'0'0'0,"0"0"0,0 6 0,0-6 8,0 3 8,0-3-16,0 3 0,0-3 8,0 4 16,0-4-24,0 3 0,0-3 112,0 5 16,0-5-128,-2 6 0,2-6 320,-11 10 16,11-10-336,-10 29 0,10-29 376,-10 30 0,10-30-376,-14 28 0,14-28 432,-11 25 0,11-25-432,-8 20 0,8-20 400,-3 22 16,3-22-416,-4 15 0,4-15 320,-6 6 16,6-6-336,-4 7 0,4-7 248,0 0 16,0 0-264,0 5 0,0-5 184,0 9 16,0-9-200,2 3 0,-2-3-6864</inkml:trace>
  <inkml:trace contextRef="#ctx0" brushRef="#br0" timeOffset="9769.84">1290 1410 3312,'0'0'0,"0"0"0,0 0 0,0 0 120,0 0 8,0 0-128,0 0 0,0 0 312,0 0 8,0 0-320,0 0 0,0 0 440,0 0 0,0 0-440,0-2 0,4-2 456,3 0 8,3-11-464,5-3 0,3-6 448,0-2 0,-1 0-448,-4 5 0,2 2 544,-2 2 0,-5 3-544,3 1 0,-5-2 488,-2-1 0,0 1-488,-1 1 0,6 3 432,0 0 8,-3 6-440,-1-4 0,-5 5 408,0 1-8,0-1-400,4 1 0,-4 3 328,-4 0-8,4-3-320,0 3 0,0 0 280,0 0 0,0 0-280,0 0 0,0 0 224,0 6 8,0 1-232,0 6 0,-5 11 200,1 4-8,2-2-192,2-4 0,2 2 152,2-4 16,1 2-168,-1-6 0,-4-1 112,0-5 8,0-1-120,4-4 0,3 1 112,-7 1 8,6-4-120,-2 1 0,0 0 88,0 0 0,0-2-88,3 1 0,-3-3 80,7 3 8,-7 0-88,2-3 0,4-3 48,-9 0 8,2 3-56,1-5 0,3 1 56,0 0-8,1-6-48,3 0 0,2-4 48,-1-5 0,1 2-48,2-1 0,-4-2 24,3 1 0,1 5-24,-5 1 0,-8 6 24,-1 3 0,1-4-24,4 3 0,-6-5 16,4 4 8,-3 0-24,1 2 0,6-2 16,-8 5 0,0 1-16,4-3 0,-4 2 8,2-1 8,0 2-16,0 0 0,-2 0 16,0 0 0,0 0-16,0 0 0,4 6 16,-4 1 0,4 3-16,-4 6 0,3-3 8,-2 1 16,2 2-24,0 5 0,-2-4 8,3 3 8,-4-3-16,3-6 0,-1-2 8,1 1 8,-2-5-16,-1 2 0,0-3 8,0-3 16,2 2-24,3 0 0,-5-2 8,5 1 0,-5 2-8,0-4 0,3 2 8,0 0 0,2 0-8,-1-2 0,1-2 8,3 0 0,-1 0-8,5-4 0,2-1 16,4-2 0,-1-2-16,0-3 0,-1 1 8,-4-4 8,1 3-16,-5-1 0,3 1 8,0-1 16,-6 3-24,5-2 0,1 1 8,4-4 8,1 4-16,-4 0 0,-6 7 8,-2 2 0,1 0-8,1 4 0,-6-5 8,5 5 16,-5 0-24,0 0 0,0 0 8,4 5 8,-4 3-16,2 8 0,-2 6 8,0 9 0,0-8-8,0 0 0,0-1 8,0 1 0,-2-4-8,2 0 0,0-7 0,0 1 16,2-5-16,0-3 0,1 2 0,1-3 0,0-1 0,1-2 0,-2 2 0,0-2 0,2 1 0,-3 3 0,4-5-16,3 0 8,3-7 8,3-1 0,-15 8-11064</inkml:trace>
  <inkml:trace contextRef="#ctx0" brushRef="#br0" timeOffset="10645.48">2295 964 7632,'0'0'0,"2"0"0,-2 0 0,0 0-8,2-4 0,5-2 8,-5 3 0,7-1-24,2-2 0,3-2 24,4 2 0,-2-1 64,2 1 24,-3 5-88,-2-5 0,-5 6 264,-4 6 16,2-6-280,0 0 0,-1 0 496,-5 0 8,0 0-504,0 0 0,1 1 632,2 4 8,-3 3-640,-3-2 0,2 4 504,-4 1 8,-7 5-512,-3-1 0,-4 4 400,-5-6 16,5 3-416,2 4 0,5-6 320,1 2 16,2 1-336,2-6 0,3-2 248,4-4 8,0 0-256,2-1 0,0 0 200,3 2 16,-1-4-216,3 2 0,1 0 168,3-1 0,7 0-168,2-2 0,6 2 152,4-3 0,-5-3-152,3 2 0,-1-2 160,-3-4 16,2 1-176,-7 0 0,1-2 160,1-2 0,-1 5-160,-3 1 0,0 2 136,-2 0 8,-8-1-144,1 3 0,-8 3 40,2-1 8,-2 0-48,0-2 0,0 0-11712</inkml:trace>
  <inkml:trace contextRef="#ctx0" brushRef="#br0" timeOffset="-139650.04">100 66 9240,'0'0'0,"0"3"0,-5-3 0,5 1 0,0 2 0,0 0 0,0-3 0,0 3 32,-4 1 0,3-4-32,-6 2 0,4 0 552,3 0-8,-4-2-544,3 0 0,1 0 696,-5 0-8,5 0-688,-4 0 0,4 0 600,-5 0 8,5 0-608,0 0 0,0 0 336,5 0-8,-5 0-328,0 0 0,0 0-10248</inkml:trace>
  <inkml:trace contextRef="#ctx0" brushRef="#br0" timeOffset="43020.9">329 132 5624,'0'0'0,"0"0"0,-4-8 0,4 8 312,-3-21 8,3 21-320,-4-23 0,4 23 840,0-12 16,0 12-856,0-11 0,0 11 688,0-3 8,0 3-696,-4 6 0,4-6 424,-9 8 16,9-8-440,-19 21 0,1 3 280,-7 10 8,3 0-288,5 0 0,2-1 216,4-4 8,4 5-224,-4-8 0,7 1 160,4-4 16,0-5-176,0-2 0,0-1 112,4-9 16,3 3-128,-3-6 0,2 1 96,1 2 16,2 0-112,2 2 0,4-6 96,2 3 16,0-2-112,3-3 0,1-8 144,1 2 8,-1-4-152,-5 0 0,1-4 168,-2-9 0,-2 4-168,0-5 0,0 1 176,-2 1-8,-2-3-168,-3-2 0,-1 1 208,-1-1-8,-4-2-200,0 4 0,-4 2 240,-3 8-8,-2-4-232,-4 5 0,2 4 248,1 1 16,-5 4-264,-5 3 0,3 2 240,1 0 16,-3 2-256,2 6 0,0 6 208,-7 6 8,7-1-216,9 3 0,-3 2 176,6 2-8,5 1-168,5-1 0,6 0 64,-3-2 8,6 0-72,-3-6 0,-11-18-11984</inkml:trace>
  <inkml:trace contextRef="#ctx0" brushRef="#br0" timeOffset="43927.9">613 504 4416,'0'0'0,"-4"0"0,2 0 0,-1 0-264,2 0 16,-2 0 248,2 0 0,1 0 0,-6 0 8,6 0-8,-4 0 0,3 0 160,-2 0 0,1 0-160,2 0 0,-4 0 400,4 0-8,-4 0-392,1 0 0,2 0 528,-2 0 8,3 0-536,0 0 0,0 0 536,3 0 0,-3 0-536,0 0 0,0 0 424,0 0 8,0 0-432,1 0 0,-1 0 360,3 0 8,1 0-368,-4 0 0,4 0 248,-4 0 0,2 3-248,1 4 0,-2-4 224,3-3 16,-4 2-240,6-2 0,-6 0 152,1 0 8,2 0-160,-2 0 0,2 0 104,-1 0 16,2 2-120,-4 4 0,4-3 104,-4-3 16,3 0-120,-2 0 0,2 0 120,1 0-8,-4 0-112,0 0 0,0 0 136,0 0 8,0 0-144,0 0 0,0 0 160,0-3 0,0 3-160,0-4 0,-4 2 224,0-2 0,1 1-224,-1-4 0,-2 4 280,3-8 0,2 6-280,-2 0 0,2 2 288,1 1 0,-6-2-288,6 0 0,0 3 272,0-1-8,0-1-264,6 3 0,-6-3 208,1 0 0,3 2-208,5 1 0,2 1 40,4 2 8,4 0-48,-4-3 0,-15 0-10448</inkml:trace>
  <inkml:trace contextRef="#ctx0" brushRef="#br0" timeOffset="45101.31">848 417 5120,'0'0'0,"0"0"0,0 0 0,0 0 112,0 0-8,4 0-104,-4 0 0,4-3 384,3 0 16,-3-3-400,7 2 0,3-6 576,-2 1 8,4-3-584,0-3 0,1-2 520,1 0 8,-4-2-528,5-1 0,-2 2 472,-1 2 16,-5 2-488,-1-7 0,4 3 488,-6-3 0,2 5-488,-6 2 0,3 2 368,-3 4 0,-4 1-368,4 0 0,-2 4 400,0-5-8,1 4-392,-3 3 0,6 1 344,-6 0 0,0-5-344,0 3 0,0-1 328,0 3-8,0 3-320,0-1 0,0 3 304,0-4 8,0 7-312,0 9 0,0 10 264,-6 7 8,1-4-272,3-1 0,-2-3 248,4-4 8,-4 1-256,4-5 0,-7 1 216,3-3 0,0 2-216,4-2 0,-6-3 184,2-3 8,4 1-192,-4-3 0,4-1 136,-4-3-8,1 2-128,2-5 0,-2 2 120,3 0 0,0-3-120,0 3 0,0-1 96,0-1 0,0 3-96,0-4 0,0 4 96,0-4-9,0 2-87,0 1 0,0-1 80,0-2 8,0 0-88,0 0 0,0 0 64,0 0 8,0 0-72,0 0 0,0 0 40,0 0 8,0 0-48,0 0 0,0 0 8,0 0 0,0 3-8,0 2 0,0-5-12663</inkml:trace>
  <inkml:trace contextRef="#ctx0" brushRef="#br0" timeOffset="45085.65">852 404 4008,'0'0'0,"0"0"0,0 0 0,0 0-8,0 0 8,0 0 0,0 0 0,0 0-3008</inkml:trace>
  <inkml:trace contextRef="#ctx0" brushRef="#br0" timeOffset="-2002.31">1465 73 5120,'0'0'0,"0"2"0,0-2 0,0 4 152,0-4 16,0 1-168,0 3 0,0 6 464,-4-1 8,-3 8-472,3 7 0,-4 5 496,2 3 0,-5 1-496,0-5 0,5-3 408,-1-2 8,-2-2-416,3-1 0,-5 0 376,4 3 8,-1-4-384,-4 0 0,4 2 336,-1-4 8,2 2-344,3 2 0,-2-5 256,4-1 16,2-2-272,0-4 0,2-5 224,0-3 0,2 2-224,-4-3 0,4 0 168,-4 0 8,7-3-176,-3-2 0,7-5 72,3-6 8,1-2-80,-4-1 0,-11 19-8336</inkml:trace>
  <inkml:trace contextRef="#ctx0" brushRef="#br0" timeOffset="-2033.95">1442 110 4120,'0'0'0,"2"-3"0,-2 3 0,2-4-16,2-2 16,-4 3 0,4-2 0,-4 5-3088</inkml:trace>
  <inkml:trace contextRef="#ctx0" brushRef="#br0" timeOffset="-1747.41">1454 128 5320,'0'0'0,"0"0"0,0 0 0,0 0 0,0 0 8,0 0-8,0 0 0,0 0 0,0 0 8,0 0-8,0 4 0,3 0 104,-2 4-8,6 4-96,-3 5 0,1 5 200,6 7-8,1-3-192,-5-4 0,4-2 256,-4-1-8,1-1-248,3-2 0,-1-3 336,4 3 0,-6-3-336,2 1 0,1-7 336,-6-1-8,6 0-328,3 1 0,6-2 288,-2 3 0,0-6-288,2 0 0,-5-2 232,-5-2 16,4 0-248,-4 2 0,-2-4 192,3 0 16,-4-1-208,2-5 0,2-3 184,-1-1-8,3-2-176,-2-7 0,-4 2 224,-1 2 8,0-5-232,-4-5 0,1 5 256,-6-5-8,1 5-248,-6 1 0,1 2 312,-4 1 16,7-3-328,-4 4 0,1 1 312,3 2 0,-7 1-312,2 5 0,5 2 280,-3 7 8,2 1-288,-1-3 0,5 0 192,-2 3 0,3 0-192,0 0 0,0 0 136,0 0 0,0 0-136,0 0 0,0 3 48,3 1-8,-2-1-40,5 2 0,-6-5-9848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2-10T15:09:47.351"/>
    </inkml:context>
    <inkml:brush xml:id="br0">
      <inkml:brushProperty name="width" value="0.05" units="cm"/>
      <inkml:brushProperty name="height" value="0.05" units="cm"/>
      <inkml:brushProperty name="color" value="#3165BB"/>
      <inkml:brushProperty name="ignorePressure" value="1"/>
    </inkml:brush>
    <inkml:context xml:id="ctx1">
      <inkml:inkSource xml:id="inkSrc13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1" timeString="2024-12-13T12:25:32.417"/>
    </inkml:context>
    <inkml:brush xml:id="br1">
      <inkml:brushProperty name="width" value="0.035" units="cm"/>
      <inkml:brushProperty name="height" value="0.035" units="cm"/>
      <inkml:brushProperty name="color" value="#ED1C24"/>
      <inkml:brushProperty name="ignorePressure" value="1"/>
    </inkml:brush>
    <inkml:brush xml:id="br2">
      <inkml:brushProperty name="width" value="0.05" units="cm"/>
      <inkml:brushProperty name="height" value="0.05" units="cm"/>
      <inkml:brushProperty name="color" value="#ED1C24"/>
      <inkml:brushProperty name="ignorePressure" value="1"/>
    </inkml:brush>
  </inkml:definitions>
  <inkml:trace contextRef="#ctx0" brushRef="#br0">10287 182 6632,'0'0'0,"0"0"0,0-4 0,0 4-88,0-4-8,0 4 96,0-12 0,0 12-4848</inkml:trace>
  <inkml:trace contextRef="#ctx0" brushRef="#br0" timeOffset="31.25">10269 99 6520,'0'0'0,"0"0"0,-7-3 0,7 3 424,-10 0 8,10 0-432,-12-3 0,12 3 784,-13-4-8,13 4-776,-14 0 0,14 0 640,-14 0 8,14 0-648,-18 7 0,18-7 400,-19 11 8,19-11-408,-27 19 0,27-19 248,-30 29 16,18-10-264,-1-3 0,4 0 200,0 0 16,1 3-216,0-4 0,0 6 168,4-3-8,-3 0-160,1 1 0,1 2 120,1 3 16,-4 1-136,2 6 0,1 7 112,-4 3 0,2-3-112,3 2 0,-3-9 80,0 2 16,2-7-96,-3 2 0,2-5 80,-2 2 0,4-5-80,-5 0 0,3 4 96,0-6 16,0 4-112,1-3 0,-1-6 96,-2 3 0,1-5-96,2 0 0,1-6 104,0-2-8,2-1-96,-1-2 0,3 3 112,-3-3-8,0 3-104,0-1 0,2-2 104,-3 0 16,-1 0-120,2-2 0,-6-1 136,3-2 8,2-1-144,-2-3 0,4 0 144,-2-5 0,0 3-144,2-2 0,1 0 144,1 1 8,1 2-152,2-1 0,0 1 128,3-3 0,4 2-128,2 2 0,-1-2 120,0 2 0,5-2-120,-4 4 0,2-1 80,-3 4 8,3-2-88,0 1 0,-3 2 64,0-2 8,3 5-72,-3 0 0,1 2 40,0 1 8,-2 2-48,-5 1 0,1 1 24,-3-2 8,2 5-32,3 3 0,0 3 16,-4 0 0,0 3-16,-1-1 0,-3 7 8,0-3 8,3 1-16,0-6 0,3-2 16,-1 0 0,1-3-16,-1-1 0,1-3 16,-2-5 8,1 0-24,2-3 0,-1 1 40,0-1 8,5-1-48,3-2 0,5-5 72,4-3 0,1 0-72,-2-2 0,2-3 104,-4-6 15,1 3-119,1-2 0,0 2 80,-6-2 0,2 1-80,-2 5 0,-16 15-12527</inkml:trace>
  <inkml:trace contextRef="#ctx0" brushRef="#br0" timeOffset="1412.45">10188 136 6328,'0'0'0,"0"0"0,-3 0 0,3 0 272,-5 0 8,5 0-280,-2 0 0,2 0 400,3-3-8,-3 3-392,0-2 0,0 2 328,4-5 8,-4 5-336,5-7 0,-5 7 296,9-9 8,-9 9-304,9-9 0,-9 9 296,5 0 8,-5 0-304,7-2 0,-7 2 272,7-3 8,-7 3-280,7 0 0,-7 0 232,7 0 0,-7 0-232,5 3 0,-5-3 184,6 5-8,-6-5-176,6 6 0,-6-6 184,4 8 0,-4-8-184,4 8 0,-4-8 168,3 10 8,-3-10-176,7 19 0,-7-19 120,8 30 8,-8-30-128,12 21 0,-12-21 56,15 16 0,-15-16-56,15 6 0,-15-6-9000</inkml:trace>
  <inkml:trace contextRef="#ctx0" brushRef="#br0" timeOffset="-7096.59">7386 650 4216,'0'0'0,"0"0"0,0 0 0,0 0 624,0 0 16,0 0-640,0-1 0,0 1 864,0 0 8,0 0-872,0 0 0,-1-3 584,-3 3 0,1 0-584,0 0 0,-1 0 376,0 0 0,-5 0-376,-1 8 0,-2 0 232,-3 2 8,2 1-240,3 0 0,1 3 216,-1-4 0,1 3-216,1-3 0,1 2 192,3-1-8,1 0-184,-2-4 0,5 1 192,-3 3 8,2 0-200,-1-1 0,2 4 168,2 1 8,-1-3-176,2-1 0,2 0 168,-2-4 0,1-2-168,1 2 0,2-3 160,-1 2 0,0-1-160,-3-2 0,4-3 136,-3 1 0,3 1-136,1 0 0,1-2 152,-1 0 0,2-2-152,1-1 0,1 0 120,0-5-8,-1 1-112,3-5 0,-2-1 104,4-6 0,0 3-104,-1 2 0,-3-1 88,0-2 16,-1 4-104,4-5 0,-4 0 72,0 0 0,2-1-72,-2-2 0,1 2 72,-1-3 0,1 2-72,0-5 0,3-1 56,-1-3 16,3 3-72,2 0 0,-8 2 88,4-2 0,-3 2-88,-3 2 0,-6 4 88,4-2 8,0 4-96,-2 0 0,1 5 96,0 0 0,-3 1-96,-3 2 0,0 1 88,0 3 0,0 0-88,0 4 0,0-3 80,0-1 16,0 4-96,0-3 0,0 3 72,0 0 0,-3 3-72,0 1 0,-3 3 48,0-1 16,-3 10-64,-1 6 0,-6 1 48,-1 10-8,6-1-40,-3 3 0,3 0 40,-1-1-8,4 4-32,0-3 0,-1-1 32,3-1 0,1-1-32,2-3 0,-4-1 40,4-2-8,0-2-32,0 2 0,-2 3 32,2 2 0,0-2-32,3-2 0,0-6 24,0-2 8,0-4-32,0-1 0,3 0 16,-3-3 8,0-3-24,0-3 0,0-2 32,2-3-8,-2 0-24,1 0 0,-1 0 16,0 0 8,2 0-24,1-3 0,-3 3 0,3-5 8,-3-1-8,5-1 0,-4-8 0,-1-1 0,0-2 0,3-1 0,-3-2-48,0-2 16,0 0 32,0 2 0,0 21-11312</inkml:trace>
  <inkml:trace contextRef="#ctx0" brushRef="#br0" timeOffset="-6421.47">7512 576 7136,'0'0'0,"-3"0"0,1 0 0,1 0 0,-1 0 0,2 0 0,-3 0 0,3 0-224,-3 0 0,0 0 224,3 0 0,3 0 32,-3 0 16,0 0-48,3 0 0,-3 0 200,3 0 16,-3 0-216,3 3 0,2-1 368,2 1 0,3-3-368,3 0 0,-1 0 472,2 0 0,3 0-472,-1 0 0,3-5 488,-1 2 8,-2 0-496,0 1 0,-5-1 368,-2 3 0,1 0-368,2 0 0,-1 0 232,0 0 0,1 0-232,4 0 0,-4-3 200,7 3-8,-8 3-192,-4-3 0,-7 0-8592</inkml:trace>
  <inkml:trace contextRef="#ctx0" brushRef="#br0" timeOffset="-9812.19">5892 900 5416,'0'0'0,"0"4"0,0-4 0,0 0-4064</inkml:trace>
  <inkml:trace contextRef="#ctx0" brushRef="#br0" timeOffset="-9791.15">5885 908 5416,'0'0'0,"0"0"0,0 0 0,0 0-96,0 0 0,0 0 96,0 0 0,0 0 216,0 0-8,4 0-208,-4 0 0,3 0 640,2 0 0,4 0-640,3-3 0,5 2 536,4-6 0,0-1-536,2 1 0,-5-4 544,1-4 0,2 0-544,-1 2 0,1-3 512,-5 0 0,3-1-512,-4 2 0,4-3 528,-3 0 8,-1 0-536,-2-1 0,1 0 416,-1 1 8,-1-2-424,-3-1 0,-1-1 336,0-1 0,1-2-336,1 2 0,2-2 264,-4-1-8,-2 0-256,-1 7 0,-2-1 192,1 4 8,-4 0-200,0 5 0,-4 1 152,4-1 0,-3 0-152,-2 7 0,5 0 120,-3 0 8,0 0-128,-1 1 0,3 0 112,-2 2-8,0 1-104,-3 0 0,3 0 96,0-3 8,-1 3-104,1 3 0,1-2 72,-1 2 8,-1 0-80,-1 2 0,-1 6 64,-2 3 0,-1 4-64,0 5 0,4 0 40,-2 2 16,3 1-56,-1 4 0,-1 2 24,1 3 16,0-3-40,2 2 0,-1 2 16,1-2 8,0 3-24,1 4 0,-4-2 16,1 9 0,-3-4-16,4-1 0,0 0 8,-2 0 0,1-6-8,2 0 0,-4-3 8,2-2 0,2-1-8,0-2 0,1 2 8,-1-3 16,0-2-24,-3-3 0,3-4 8,-1-2 8,1-6-16,2 0 0,1-6 8,0-5 8,0 2-16,0-2 0,0 0 24,0 0-8,0 0-16,0 0 0,0 0 16,0 0 8,0 0-24,0-2 0,0 2 24,0-4 0,0 0-24,0-4 0,1-6 8,2-4 0,1-2-8,-1-1 0,6-5 0,2-1 8,1 2-8,-4 1 0,-8 24-11512</inkml:trace>
  <inkml:trace contextRef="#ctx0" brushRef="#br0" timeOffset="-5574.38">8078 413 8336,'0'0'0,"-2"0"0,2 0 0,-3 0-16,3 0 8,-3 0 8,1 0 0,1 0 16,-2 0 0,3 0-16,0 0 0,0 0 0,0 0 8,3 0-8,-2 7 0,4 5-16,-2 4 0,0 2 16,2-1 0,-5-17-6248</inkml:trace>
  <inkml:trace contextRef="#ctx0" brushRef="#br0" timeOffset="-5227.83">8195 678 7432,'0'0'0,"0"-3"0,0 3 0,0 0 0,0 0 0,0-3 0,0 3 0,0-3-24,0 2 8,0 1 16,0-3 0,0 3 232,0 0 8,0 0-240,0 0 0,0 0 448,-3 0 0,-2 3-448,-1 1 0,1 7 512,-6 0 0,3 5-512,-4 0 0,4-1 416,-1 0 16,1 1-432,2-3 0,3-2 336,-1 5-8,4-3-328,0-2 0,0 2 256,4 1 0,-4-6-256,3 0 0,-3-2 192,1-2-8,1-1-184,4 1 0,-3-3 144,-1 2 8,1-3-152,3 4 0,-3-4 120,6 0 8,-1-7-128,8-1 0,-2-2 104,6-5 8,-4 2-112,0-2 0,-1 1 120,-1-1 16,1 1-136,-1 0 0,-1 2 136,-2 1 0,1-4-136,-3 0 0,-3 1 136,3-4 8,-6 4-144,1 3 0,-4 2 160,3 3 0,-3 1-160,0 2 0,0-4 168,0 2 16,0 1-184,-3 4 0,0-3 168,0 0 8,2-2-176,-3 5 0,-3 0 160,3 0 8,-5 0-168,-3 0 0,2 8 136,3 4 8,-5-1-144,3 4 0,-1-2 112,5 3 16,-1-2-128,1-4 0,-1 3 64,3-5 0,3 2-64,-3-2 0,3 2 40,0-1 16,0 0-56,3-1 0,0 3 32,0-3-8,3 0-24,-2-3 0,0-2 16,4-1 16,-4-2-32,1 3 0,2-3 16,-2 0 0,2 0-16,0-3 0,5 1 16,1-4 0,4-1-16,-3-3 0,2-2 16,-4-2 0,4-1-16,2 0 0,-2 3 8,3-2 8,-2 1-16,0 0 0,-1-1 16,-4 0 8,-1 2-24,0 1 0,1-4 24,-7 5 0,2 2-24,-4 0 0,0 4 40,-3 1-8,0-1-32,3 4 0,-3-3 48,0 3 0,0 3-48,0-3 0,0 4 32,0-4 16,-3 4-48,0 4 0,-7 6 39,1 4 9,-2 0-48,3 0 0,0-2 24,1-2 16,2 1-40,-1 1 0,-2 1 16,-1 2 0,2-4-16,-1 0 0,5 5 8,-4-1 16,2 0-24,5-3 0,0-3 8,0-1 0,3-5-8,-3 1 0,0-5 0,0-3 8,2 1-8,-1 1 0,2 0 0,0-2 8,0-2-8,-1 0 0,4 1 8,1-2 0,5-5-8,2-3 0,6-7 16,0-1-8,-2-3-8,2 3 0,-4 1 24,-2 1 0,3 5-24,1-6 0,-5 7 40,1-1-8,-3 1-32,0 3 0,-5 1 48,1 0 0,-3 3-48,0 1 0,0 3 40,-4 0 16,0 0-56,0 0 0,0 0 48,0 0-8,0 0-40,0 0 0,0 0 48,0 0 0,0 4-48,-8 6 0,4 0 40,0 3 8,1 2-48,-3-4 0,6 4 32,-3-2 8,3-2-40,0-2 0,0 1 32,3-5 16,3 0-48,-3 0 0,-3 1 48,4 2 8,-1-3-56,6-3 0,-5 3 56,2 2 8,3-6-64,-4 1 0,2 0 48,-3-2 8,3 0-56,0 0 0,1 0 16,4 0 8,-6 0-24,3-4 0,-9 4-13351</inkml:trace>
  <inkml:trace contextRef="#ctx0" brushRef="#br0" timeOffset="-8743.97">6210 922 5320,'0'0'0,"-3"0"0,3 0 0,-3 0 176,1 0 16,1 0-192,-1 0 0,2 0 168,0 0 16,0 0-184,0 0 0,0 0 280,0 0 0,0 0-280,0 0 0,0 1 312,2 1 0,-2 0-312,0 1 0,0-3 320,0 2 8,1-2-328,1 0 0,1 0 336,-3 0 16,3 0-352,-1-2 0,1 2 352,5-5 8,-4 2-360,6 0 0,-2-5 328,1 1 8,1-3-336,2 1 0,-1-5 312,0-1 0,1 3-312,-1-2 0,1-1 272,0 1 8,-4 0-280,3 3 0,4 2 248,1-5 16,-5 2-264,3-3 0,-2 1 216,1 0 0,-2 2-216,-6-2 0,1 7 184,-3-1 8,3 0-192,-3-2 0,-3 5 216,0 1 0,0-2-216,0 1 0,0 2 216,0 3-8,0 0-208,0-3 0,0 3 192,-3-3 8,0 1-200,0 2 0,3 0 176,-3 0 8,3 0-184,-3 2 0,3 4 120,-3-1 16,-1 4-136,0 3 0,-4 3 96,1 3 8,-2 1-104,6-3 0,-3-3 80,6 1 8,-3-5-88,0 2 0,3 1 64,0-2 8,0 1-72,0 0 0,0 0 56,3-1-8,-3-2-48,3 3 0,0-3 48,0 3 0,0-3-48,0 0 0,3 1 32,1-5 8,1-1-40,-5 1 0,2-3 16,-2 2 8,0-3-24,3 0 0,0-3 24,2 2-8,-1-3-16,5-3 0,-1-7 16,3-1 0,-1 0-16,0-1 0,-2 3 32,0 2-8,-3 0-24,3 0 0,-2 1 24,1-2 16,-1 1-40,2-1 0,-3-4 24,-2 3 16,3-3-40,-1 5 0,-5 1 24,-3-1 0,4 0-24,-3-1 0,1 8 32,-1-2 0,4 3-32,-5 1 0,0 2 32,0-3-8,0 3-24,0-3 0,0 3 24,0 0 16,0 0-40,0 3 0,0-3 24,0 3 16,0-1-40,-6 4 0,3 6 16,-4 3 0,-1 3-16,4-4 0,1 1 8,1-1 0,-1-3-8,0 0 0,0-2 16,1 1-8,0 1-8,2-3 0,0 2 0,0 1 8,0 5-8,0-3 0,2 3 0,0-1 8,1 0-8,-3-4 0,3-1 0,0-2 8,2 0-8,-5-5 0,4 0 0,-4-2 0,3 3 0,-3-4 0,2 3 0,1-3 0,-3 0 0,3 0 0,-3-3 0,4 3 0,-3-5 0,7 2 0,-2-4 0,4-5 0,-1-1 0,0-3 0,-2-3 0,5 3 0,-5 0 0,2-3 0,-3 5 0,3 2 0,-1-2 0,3 2 0,5 2 0,-4-3 0,-2 5 0,1-1 0,-7 5 0,2-2 0,-3 4 0,0 2 0,-3-3 0,4 3 8,-4-3-8,3 3 0,-3 0 0,0 0 8,0 0-8,0 0 0,0 0 0,0 0 8,0 3-8,0 0 0,0 5 16,-3-4-8,-1 5-8,1 1 0,0 4 0,0 1 8,0 0-8,0-3 0,0-1 0,1-2 8,-1 0-8,3 6 0,-4 1 0,4 4 8,4-2-8,-4-6 0,3 2 0,-3 0 8,2-1-8,0-2 0,-1-9 0,2 1 0,-3 0 0,3-1 0,-3-2 0,3 0 8,-2 0-8,1 0 0,1 0 0,-3 0 8,4-2-8,-1-1 0,2-2 0,3-1 16,4-3-16,1 0 0,-1-5 8,-1-4 0,0 2-8,1 1 0,0-3 16,0 1 0,-1 2-16,1 1 0,-1 3 24,0-1-8,2-3-16,-2 3 0,1-2 16,-1 3 8,1 0-24,-5-1 0,-4 1 24,2 2 0,-5 9-24,0-1 0,0 1 16,0 0 0,0 0-16,0 0 0,0 0 24,0 0 0,0 0-24,0 0 0,0 0 16,0 0 16,0 0-32,0 4 0,0-1 16,0 5 8,-4 7-24,1 2 0,2-1 24,-3-1-8,1 3-16,3-3 0,-3-1 8,3 1 0,0-3-8,0-2 0,0-2 8,3 3 0,-3-4-8,3-3 0,-3-1 8,4 2 16,-4-2-24,1 0 0,1 2 8,-1-5 8,3 3-16,-1 0 0,3-3 0,0 0 8,8-3-8,7 0 0,-21 3-12272</inkml:trace>
  <inkml:trace contextRef="#ctx0" brushRef="#br0" timeOffset="-5856.89">7939 627 4008,'0'0'0,"3"0"0,-3 0 0,0 0 232,0-3 0,0 3-232,0-3 0,1 1 144,1 2 0,-2-3-144,0 3 0,0 0 504,0 0 0,0 0-504,0 3 0,0 2 560,0 1 0,0 3-560,-2 9 0,-2 0 472,-4 8-8,4-4-464,-1 1 0,3-5 464,0-3 8,2-1-472,-3-3 0,3 0 448,-3-6 0,0 0-448,3 0 0,3-2 376,0 2 0,-3 1-376,3-4 0,-3 1 280,2-1 8,0 3-288,0-5 0,1-5 208,1 3 8,-1-6-216,5 0 0,-8 8-8560</inkml:trace>
  <inkml:trace contextRef="#ctx0" brushRef="#br0" timeOffset="-4052.5">8987 710 5520,'0'0'0,"0"0"0,0 0 0,0 0 256,0 0 8,0 0-264,0 0 0,0 0 616,0 0 8,-4 0-624,2-2 0,1 2 600,-1 0 8,2 0-608,-3 0 0,3 0 560,-3 0-8,1 0-552,0 0 0,1 0 424,1 0 0,0 0-424,0 0 0,0 0 328,0 0 16,0 0-344,0 0 0,0 0 288,0 0 0,0 0-288,0 0 0,0 0 248,0 0 8,-3 0-256,-2 4 0,2 2 184,2 2 16,-2-3-200,-1 1 0,3 3 152,-1-6 0,0 1-152,2 0 0,-3 3 128,3-4-8,0-3-120,0 2 0,0 1 96,0-3 0,0 3-96,0-3 0,0 1 96,3-1 8,-3-1-104,4 1 0,1-3 88,2-2 8,1 2-96,3-5 0,1-2 120,-1-2 8,-3 4-128,0 0 0,-5 2 120,-2 2 8,3-3-128,-4 3 0,3-2 152,-3 4 0,0-1-152,0 3 0,0-3 168,0-2 16,0 2-184,-3 0 0,-1 3 144,1-3 8,2 2-152,-4 1 0,2-3 160,0 3 8,1 3-168,-1-3 0,-3 1 184,1 2-8,-4 0-176,6 0 0,-3-1 152,2 1 0,3 0-152,-2 2 0,-2 1 120,1 2 0,4-5-120,-3 1 0,3-1 79,0 0 9,3 2-88,-3-2 0,1-1 56,2 1-8,-3 0-48,5 0 0,-1 1 0,3 1 16,-1-2-16,3 1 0,-9-4-12519</inkml:trace>
  <inkml:trace contextRef="#ctx0" brushRef="#br0" timeOffset="-3503.15">8970 892 9440,'0'0'0,"0"0"0,0 0 0,0 0 24,0 0 8,0 0-32,0 0 0,0 0 40,0 0 16,0 0-56,0 0 0,0 0 328,0 0 0,0 0-328,0 0 0,0 0 416,0 0 0,0 0-416,0 0 0,0 0 456,0 0-8,0 0-448,0 0 0,0 0 368,0 0 8,0 0-376,0 0 0,2 0 304,1-3 8,-3 3-312,3-3 0,0 2 272,3 1 0,-6-3-272,3 3 0,-3 0 208,3 0 24,-3-3-232,2 3 0,1 0 168,-3 0 8,3 0-176,-3 0 0,3 0 120,-3 0 8,2 0-128,0 0 0,-2 0 88,0 0 0,0 0-88,1 0 0,-1 0 80,0 0 0,0 0-80,0 0 0,0 0 88,0 0 8,0 0-96,0 0 0,0 0 112,0 0 8,0 0-120,0 0 0,0 0 160,0 0 0,0 0-160,0 0 0,0 0 160,0 0 16,-1 0-176,-3 0 0,1 0 143,3 0 9,-3 0-152,3 0 0,-3 3 104,3-3 16,3 0-120,-3 0 0,0 0-12639</inkml:trace>
  <inkml:trace contextRef="#ctx1" brushRef="#br0">4417 1911,'12529'0,"-12529"1605,-12529-1605,12529-1605</inkml:trace>
  <inkml:trace contextRef="#ctx0" brushRef="#br0" timeOffset="13394.58">249 2343 4616,'0'0'0,"0"0"0,-3 3 0,3-3 216,-4 5 0,4-5-216,-3 3 0,3-3 568,-2 3 8,2-3-576,0 0 0,0 0 648,0 0-8,0 0-640,2-3 0,-2 3 520,3-3 8,-3 3-528,7-8 0,-7 8 320,25-16 16,-25 16-336,33-24 0,-33 24 248,28-30 0,-14 15-248,2-2 0,-2 1 256,-2-2-8,4-1-248,-5 0 0,6 1 192,-3 4-8,-3-1-184,1-2 0,1 3 176,-2 1 0,-5 2-176,-1 3 0,1 0 144,-2 5 0,-4-1-144,2 1 0,-2 3 152,0-3 8,0 3-160,0-4 0,0 4 176,0 0-8,0 0-168,0 0 0,0 0 144,0 0 8,0 0-152,-2 4 0,-2-1 144,-4 4 8,2-1-152,3 7 0,-5 1 104,-1 2 16,2 1-120,-1-2 0,1-3 80,2 2 8,-1 0-88,4-2 0,-1 0 64,3-1 0,0 2-64,0 0 0,3 1 48,2 0 0,3 1-48,-5 0 0,1 3 40,4-2 8,-4 1-48,-1 1 0,-2 0 24,4 2 8,-2 1-32,0 2 0,5-1 32,-2-1-8,2 2-24,1-5 0,-5-2 16,-4-1 16,3-1-32,-2 0 0,3-4 24,-4 0 0,0 0-24,0-2 0,0-5 32,0 1 0,-4 1-32,3-2 0,-2 0 48,-1 0 8,1 2-56,1-2 0,-2-2 56,-2 2 16,-2 4-72,-6-2 0,-4 0 72,0 1 0,4-4-72,0 1 0,1-3 64,4 3 0,-2-3-64,2-3 0,1 3 96,2-3 16,1 1-112,-1 2 0,-3-3 136,2 0 0,2 3-136,-1-2 0,-3-3 160,3 2 8,1 3-168,-3-4 0,7 4 160,-2-3 16,3 2-176,-4-1 0,4 1 144,0 1 0,0-3-144,0 3 0,4-3 104,-4 1 8,3-1-112,3-2 0,2-1 88,1-1 8,3-1-96,-4-3 0,0 2 72,3-1 0,-6-1-72,1 6 0,-4 2 48,1 0 0,-3 3-48,3-2 0,1 2 8,-4-4 16,0 4-24,0 0 0,2 0 0,1 0 0,-3 0 0,3 0 0,-3 0-12032</inkml:trace>
  <inkml:trace contextRef="#ctx0" brushRef="#br0" timeOffset="14590.99">519 2505 2608,'0'0'0,"3"-3"0,-3 3 0,0-4 144,0 1 8,4 2-152,0-6 0,7-1 304,-4 1 0,5-4-304,4-3 0,-5 2 368,-3-2 0,1 0-368,2-2 0,3 2 424,-3 2 0,0 1-424,1-3 0,1 1 488,2 3-8,-3-4-480,3-1 0,-4 3 432,4-3 8,-3 1-440,-3 3 0,-3-4 400,-1 1 8,1-2-408,-3 2 0,3 3 376,1 0 8,-6-1-384,2 0 0,-3-1 344,4 2 0,-1 1-344,-6 2 0,-1 0 288,1 5 8,2-2-296,-3-1 0,1 1 280,0 2 8,0 0-288,-3 1 0,1 1 280,-1-1 8,-2 2-288,1 0 0,-2 0 232,-3 2 16,1 1-248,3 3 0,-2 2 200,2 3 8,0 2-208,-4 3 0,2 0 160,-1 3 8,-2 2-168,5-1 0,4 1 112,0-3 8,-2 4-120,0-1 0,0-1 72,0 1 8,3-1-80,0 2 0,-1-4 56,4 4-8,4-3-48,-1 3 0,0 1 40,6 1 0,-6-1-40,3-5 0,0 1 40,-2-5-8,0-1-32,3 0 0,-2-5 32,1-1-8,3 0-24,-6-4 0,2 2 16,2-2 16,-3 2-32,4-5 0,-4 3 16,0-3 8,2 0-24,0 0 0,0-3 24,-1-2-8,3-5-16,1 0 0,0-6 16,0 0 0,-2 1-16,4 1 0,0-1 24,1 1-8,-4-1-16,-1 3 0,-3 3 24,-4 1 8,5 3-32,-5-1 0,3 2 32,-3 0 16,0 0-48,0-2 0,0 3 40,0 3 16,0-2-56,0 2 0,0-3 48,0 3-8,0 3-40,0-3 0,0 2 48,0-1 8,0 7-56,-8 3 0,4 7 24,-3 5 0,3-5-24,4 0 0,0-2 24,1-9-8,2 5-16,1-7 0,-4 3 8,3-5 0,1 2-8,1 0 0,-2 0 8,-2-2 0,3-1-8,2 1 0,3 1 0,2-3 8,0-1-8,2-1 0,1-3 0,1 1 0,-2-4 0,-2-4 0,0 1 0,4-3 0,-2 2 0,0-3 0,-4-1 0,0 0 0,-2-1 0,3 0 0,-2 0 0,1 1 8,-5 1-8,-1 3 0,0 4 40,-2-1-8,-2 4-32,-2 1 0,0 2 88,-1-3 0,1 1-88,-3-2 0,-2 2 128,2 0 0,-5 1-128,2 0 0,-3-1 144,-3 3 8,1 0-152,-2 3 0,4 1 152,0 4 8,-4 3-160,5 4 0,0-5 88,-1 3 0,2 0-88,2-2 0,2 3 48,3-3-8,0 4-40,3 0 0,0 3 40,3-2 0,2-1-40,5-1 0,-10-14-11280</inkml:trace>
  <inkml:trace contextRef="#ctx0" brushRef="#br0" timeOffset="15752.91">1037 2450 5016,'0'0'0,"0"0"0,0 0 0,0 0 232,0 0 0,0 0-232,0 0 0,0 0 352,0 0 8,0 0-360,0 0 0,0 0 576,0 0-8,0 0-568,0 0 0,0 0 456,0 0-8,0 0-448,-4 6 0,-1 4 336,-2 3 8,2 2-344,2 4 0,3-1 272,-3 0-8,3 4-264,3-6 0,0-2 264,-1-2 0,1 2-264,0-6 0,1-2 272,-4-1 0,2-1-272,1-1 0,-3 0 248,4-3 8,-1 4-256,1-4 0,0 1 216,3 1 0,-3-2-216,3 0 0,-2-2 184,1 1 16,3-3-200,-1 0 0,-1-2 168,1-2 16,4 0-184,-4-5 0,3-3 144,0-1-8,0 1-136,1-3 0,-7 4 136,-2-2 8,4 2-144,-3 0 0,4 0 112,-4-2-8,0 5-104,1 1 0,-2 3 88,1 0 16,-4 2-104,0 2 0,0 1 80,0 3 8,0-5-88,3 5 0,-3 0 80,0 0 0,0 0-80,0 0 0,0 0 64,0 0 8,0 0-72,0 0 0,0 8 56,0-1 0,-3 4-56,-1 1 0,1 5 40,1 5 8,2-3-48,0-3 0,0-6 32,2 1 8,-2-3-40,0 2 0,0-1 16,3-4 8,-3 6-24,4-3 0,-4-1 24,3 1 0,-3 0-24,2 0 0,1-1 16,-3-3 16,3 2-32,-3-3 0,3 2 16,2-2 0,-5-1-16,3 1 0,-3-3 8,3 3 8,2-3-16,-4 0 0,2 0 16,1 0-8,-1-3-8,2 0 0,2-2 8,4 0 0,-3-1-8,1-4 0,-1 2 8,2-4 8,-1-1-16,-1 0 0,1 2 24,0 0-8,-1 1-16,-1-1 0,2-4 32,-2 4 16,-3-4-48,2 0 0,2-2 48,1 1 0,-3 4-48,-4 6 0,-2 1 72,0 2 0,3 3-72,-3-3 0,0 3 72,0 0 8,0 0-80,0 0 0,0 0 72,0 0 8,0 0-80,0 0 0,0 3 72,0 0 8,0 2-80,0 1 0,0 6 64,-3-1 0,1 3-64,-1 4 0,0 2 48,3-2 0,0-4-48,0-5 0,3 1 40,-3-3 8,3 1-48,2 0 0,-2 0 32,2-3 8,-5 0-40,4 2 0,-1-3 24,1 3 0,1-2-24,-2-1 0,-3-1 24,3 0 0,-3 0-24,3-3 0,0 2 16,-3-1 16,3 1-32,0-2 0,0 0 24,-1 0 0,1-2-24,4 1 0,-3-1 24,5-1 0,1-4-24,-1-1 0,-2-7 24,3-3 8,-2 2-32,1 2 0,-2-1 24,5 1 0,-5-1-24,5-3 0,0 3 24,0-2 0,-6 5-24,-1-2 0,-2 6 16,-6 3 16,-2 2-32,5 0 0,0-1 16,1 4 8,-1-3-24,4 3 0,-4 0 32,0 0 0,0 0-32,0 0 0,0 0 24,0 0 8,0 0-32,0 0 0,0 4 32,0 2 8,0 5-40,-4 4 0,0 7 24,1-1 16,-2 2-40,5-5 0,-3-2 24,3-2 0,3-1-24,-3 0 0,1-3 24,3 2 0,-4-1-24,3 0 0,-3-1 24,3 3 8,-2-6-32,3 1 0,-4 1 16,3-3 8,-3-4-24,3 1 0,-3 0 24,6-1 0,-3-2-24,0 3 0,-1-3 16,1 2 0,1-2-16,-1-2 0,1 2 24,-1-3-8,2-2-16,3 0 0,-2-3 15,3 0 1,-1-3-16,0-3 0,3 0 32,0 2-8,-3-5-24,1 1 0,0 0 40,-1-2-8,-2 1-32,0 2 0,-2-1 40,0-1 0,0 12-40,-4-1 0,3-2 40,3 0-8,-6 1-32,3 0 0,-3 3 40,3 1-8,-3 1-32,0 1 0,0-1 24,0 2 8,0-3-32,0 3 0,0-3 16,0 1 8,0 2-24,0 0 0,0 0 24,0 0 0,-3 8-24,3 0 0,-3 3 8,-2 1 8,4 8-16,-2-1 0,-1 0 16,0-4-8,4-4-8,-4-1 0,4 1 0,0 0 8,0-3-8,0 2 0,0-2 0,4 4 8,-4-4-8,1-2 0,2 1 0,1 1 8,-4-3-8,3 1 0,3-2 0,-3 3 8,0-4-8,-1 2 0,4-3 0,-3 1 8,6 0-8,-2-1 0,1-2 0,-1 0 8,9 0-8,2-5 0,-2 0 0,0-3 0,4-3 0,-6-3 0,1 0 16,0 2-8,2-8-8,-6 2 0,5 0 8,-5-1 8,4-5-16,-4 1 0,5-3 16,-5 1 16,0 5-32,1-1 0,0 1 24,3 2 8,-4-2-32,-2 0 0,-1-1 48,2-2 8,-6 0-56,4 5 0,-4-2 56,0-1-8,-4 11-48,0-5 0,0 4 48,0 1 8,0 5-56,-4-3 0,4 2 32,0 2 16,0-3-48,0 4 0,-3 1 32,2-1 8,1-2-40,-3 5 0,3-3 24,-5 3 16,2-2-40,2 2 0,-6 2 16,2 1 0,-4 9-16,-3 0 0,4 2 8,0 1 8,-3 7-16,3 0 0,-1-2 16,3 2-8,-2 10-8,0-2 0,1 3 8,-2-4 0,6-11-8,3 2 0,-3 1 0,1-2 8,2 2-8,2-3 0,1 2 0,0-2 8,-3-7-8,4 0 0,-4-4 0,5 4 8,-5-8-8,4 2 0,-4-2 0,3 0 8,-2-1-8,2 1 0,1 0 0,3-3 16,3 2-16,2-2 0,1-2 0,-2-4 8,9-2-8,-2-2 0,-2-2 0,0 0 8,9-9-8,-4-5 0,-1 3 8,-2 2 8,-7 5-16,-3 2 0,3-4 16,0 3 8,6-14-24,-1 0 0,-5-2 24,0-1 8,-4 5-32,1-4 0,0 3 32,-3-2 0,-2 16-32,-3 0 0,4 1 40,-4 0-8,0 6-32,0 3 0,0-1 48,0 2 0,0 0-48,0-2 0,0 2 32,0 0 16,0 3-48,0 0 0,0 0 32,0 0 8,0 3-40,-4 0 0,4 5 24,0 3 0,-3 18-24,-2-2 0,1 2 24,0-2 0,4-11-24,-3 4 0,3-2 16,0 0 16,0 15-32,0 1 0,0-4 8,3-1 8,-3-10-16,4-3 0,-4 4 8,1-2 0,2-3-8,-3 0 0,5 1 8,-5-3 0,3-5-8,-3 0 0,0-2 16,0 2-8,0-7-8,0 3 0,0-2 0,0 1 8,0 0-8,0-1 0,0-2 0,0 3 8,0-3-8,0 0 0,0 0 0,0 0 0,0 0 0,0-3 0,0 3 0,0-5 8,4 0-8,-1-4 0,1 2 8,-1-1 0,2 2-8,-2 1 0,-3-2 8,3 1 8,-3 1-16,3 2 0,0-4 8,-3 6 0,3-3-8,-3 1 0,3-2 8,-3 2 0,2 1-8,1 0 0,-3-1 8,3 0 0,-3 0-8,4 1 0,-4 2 0,1-3 8,2 3-8,-3 0 0,4 0 0,-4 0 0,3 3 0,-3-1 0,2 1 0,2 0 0,-1 4 0,0 1 0,-1 0 0,2 2 0,-4-5 0,3 1 0,-3 1 0,3-2 0,0 1 0,-3-1 0,1-2 0,3 0 0,-1 5 0,2-3 0,2 0 0,-4 0 0,2-2 0,-1 0 0,-1-1 0,2 1 0,2 0 0,0-1 0,2 1 0,1-3 0,-5 0 0,2-3 0,1 1 0,-3-1 0,1 0 0,3-2 0,-3 2 0,-1-5 0,-1 2 0,0-2 0,-1 1 0,0-1 0,2-3 0,-2 1 0,-3-2 0,0-2 0,0 7 0,-3-1 0,3 0 0,-5 0 16,5 5-16,0 0 0,0 2 0,0-2 8,0-1-8,-3 0 0,3 1 0,-3 0 8,3 1-8,0 1 0,0-1 0,-1 2 0,1 0 0,-3 0 0,3 0 0,-4 0 0,4 3 0,-3 2 0,1-2 0,2 1 0,-3 7 0,3-3 0,-3 3 0,3-3 0,0-1 0,0 3 0,0-2-8,3 0 8,-3-2 0,3 1 0,-1 1-8,5 0 8,-4-4 0,1 2 0,-1 3-16,5-4 16,-7-2 0,3-1 0,-1 1-8,0 0 8,6 2 0,-4-2 0,1-3-8,2 2 8,1 1 0,1-3 0,2-3 0,-4 1 0,6-4 0,-1 1 0,-2-3 0,1 3 0,-1-4 0,1 2 0,-1-1 8,-3-1 0,0 1-8,0 1 0,-2-1 24,-3 0-8,-1 1-16,1 2 0,-3 2 16,4 1 0,-4 0-16,3-1 0,-3 0 32,2-2-8,1 5-24,-3-3 0,4 3 16,-4-3 16,0 1-32,0 1 0,0 1 24,0 0 0,3 0-24,-3 0 0,1 1 32,2 4-8,-3-2-24,5 2 0,-5 1 16,3-2 16,-3 4-32,1 3 0,2-4 16,1 4 8,-1 1-24,-1-1 0,4-4 32,-3 5-8,3-4-24,-3 0 0,0 0 16,1-1 8,-4-4-24,1-1 0,2 1 8,-3 1 8,5-1-16,-5-2 0,3 3 8,-3-4 8,7 3-16,2-2 0,-3-1 8,3-1 8,2-6-16,0 3 0,2-5 8,-1-1 0,-2-1-8,2 0 0,0-4 16,-2 4 0,-2 0-16,0 1 0,-2-1 40,0 3-8,-3 4-32,-3 1 0,4-2 48,-4 2 0,2 3-48,1-2 0,-3 0 48,4 2 8,-4 0-56,0 0 0,0 0 48,0 0-8,0 0-40,0 4 0,0-1 40,3 2 0,-3 6-40,4 1 0,3-2 40,-2 4-8,1-6-32,0 3 0,3-1 32,0 1-8,-2-3-24,6-1 0,-5 1 16,4-1 16,-3-2-32,4-2 0,-6 2 16,5-5 8,-9 3-24,3-3 0,0 0 8,-3 0 0,2 0-8,-2 0 0,0 0-8,-3 0 8,3 0 0,-1 0 0,-2 0-14983</inkml:trace>
  <inkml:trace contextRef="#ctx0" brushRef="#br0" timeOffset="24493.64">3492 2126 7328,'0'0'0,"0"0"0,0 0 0,0 0 208,0 0 8,0 0-216,0 0 0,0 0 424,0-3 0,0 3-424,0 0 0,0 0 536,0 0 0,0 0-536,0 3 0,0-3 352,6 17 8,-6 3-360,-4 6 0,2 10 288,-1 1 0,-1 4-288,0-1 0,0-3 328,1 4 8,3-4-336,0 3 0,0 1 312,3 2 0,1-5-312,0-2 0,3-6 280,-1 0 8,0-7-288,3-2 0,1-1 232,2-4 0,0-3-232,0 1 0,-1-6 272,1 1 0,-2-2-272,-1-5 0,-1-2 248,-5-2 8,0-1-256,5-1 0,4-2 232,-1-1 8,0-2-240,2-5 0,-1 1 192,-4-3-8,1 4-184,-1 5 0,-3 3 152,-4 4 0,2 0-152,-3-2 0,0 2 96,0 2 0,0 6-96,0 7 0,0 9 56,-4 8 0,-4 4-56,5-5 0,1 7 40,2 0-8,0 2-32,0-6 0,0 0 24,0-1-8,0-1-16,0 4 0,0 1 8,0 0 0,0-3-8,2-1 0,1-3 0,5-1 8,-7-6-8,2-3 0,-3 0 0,0-2 8,0-7-8,-3-1 0,2-2 0,-4 0 16,2-5-16,3 2 0,-5-1 0,2 3 8,-5-2-8,2 3 0,6-8-11968</inkml:trace>
  <inkml:trace contextRef="#ctx0" brushRef="#br0" timeOffset="27258.35">1897 2188 5720,'0'0'0,"0"0"0,0 0 0,0 0 232,0 0-8,0 0-224,0 0 0,0 0 584,0 0-8,0 0-576,0 0 0,0 0 656,0 0 8,0 0-664,0 0 0,0 0 512,0 0 8,0 0-520,0 0 0,0 0 288,0 0 8,0 0-296,0 0 0,0 0 256,0 0 0,0 0-256,0 0 0,0 0 216,0 0 0,0 0-216,3-2 0,-3 2 160,4 2 8,-4-2-168,3 3 0,-3-3 112,5 5 16,-5-5-128,3 5 0,-3-5 96,-3 16 16,3-16-112,-5 13 0,5-13 88,-7 11 0,7-11-88,-7 7 0,7-7 104,-9 7-8,9-7-96,-7 3 0,7-3 144,-12 3 0,12-3-144,-11-2 0,11 2 184,-16-1 8,16 1-192,-7-6 0,7 6 248,-8-2 8,8 2-256,-7-3 0,7 3 296,-4 0 0,4 0-296,0 0 0,0 0 264,4 0 16,-4 0-280,7 3 0,-7-3 256,24 18 0,-6-10-256,-3-3 0,-15-5-11392</inkml:trace>
  <inkml:trace contextRef="#ctx0" brushRef="#br0" timeOffset="18736.7">2383 2209 8240,'0'0'0,"0"0"0,0 0 0,0 0 184,0 0 8,0 0-192,0 0 0,0 0 216,0 0 0,0 0-216,0 0 0,0 0 520,0 0 8,0 0-528,0 0 0,0 0 424,2 6 8,1-4-432,4-2 0,2 4 328,1 0 16,5 0-344,0-3 0,1 2 320,3 0 16,1 0-336,0-3 0,2 2 360,0-4-8,2 2-352,-1-3 0,-7-1 336,3 1-8,-1-1-328,-6 1 0,0 0 288,-8-1 0,3 1-288,-4 0 0,-3 3 176,2 0 0,1 0-176,-3-2 0,4 2 88,-4 0 8,-4 0-96,4 0 0,-3 0 32,1 0 16,-4 0-48,-1 0 0,7 0-11144</inkml:trace>
  <inkml:trace contextRef="#ctx0" brushRef="#br0" timeOffset="21982.8">1851 3176 6728,'0'0'0,"0"0"0,0 0 0,0 0 0,0-2 8,0 2-8,0 0 0,0 0 32,0-3-8,-5 3-24,2 0 0,-2 0 376,2 0 8,2 0-384,-6 3 0,-1 2 504,-4 4 0,-2 2-504,2-1 0,0 6 480,-3 2-8,4 2-472,-1-5 0,4 2 384,-2-2 16,4 2-400,6-5 0,0 6 288,6-2-8,1-6-280,-4 1 0,2 0 200,-5-3 8,3-5-208,4 4 0,-2-2 176,3 1 8,1-1-184,4 2 0,-2-4 176,3 2 8,0-5-184,1 0 0,4 0 152,-3-8 0,-1 4-152,1-4 0,-2 0 144,-3-1 8,1 0-152,0-2 0,3-6 160,-4 2 0,2-4-160,2 0 0,1-2 152,-5-1 16,4-2-168,-4-4 0,5 2 128,-5-1 16,3 3-144,4 2 0,-3 4 152,-1-2 8,1-2-160,-3 0 0,0-4 168,-4 1 0,-3-1-168,2-2 0,-2 4 184,-2-2 0,0 5-184,-3-2 0,3 8 184,-1 1-8,-2 3-176,0 3 0,0 5 144,0 3 8,0 3-152,-2-3 0,-1 0 128,0 0 8,0 5-136,-2 9 0,-4 3 104,-2 10 16,-1-1-120,0 0 0,6 3 96,-3 0 0,6 0-96,-5-3 0,0 0 72,5 0 8,-1 5-80,-3 1 0,2 2 64,2 5 0,0-2-64,0-5 0,0-2 48,0-2 8,3 0-56,0-6 0,0-3 40,3-4 16,0-4-56,-3-4 0,0 0 32,0-2 16,0-5-48,0 3 0,0-3 31,0 0 9,0 0-40,0 0 0,0 0 24,0 0 16,0-3-40,0 3 0,0-5 32,3 3 16,0-6-48,-3-1 0,3-5 56,0 1 8,-3-3-64,2 2 0,2 1 48,-4 3 8,3-1-56,-3 4 0,4-3 56,-4 2 8,3 3-64,2-1 0,-2 5 32,2-2 16,-2-2-48,0 2 0,0 3 24,0-3 16,3 3-40,-3 0 0,2 0 16,2 0 0,-3 0-16,4 0 0,0 0 8,4 0 0,-4 3-8,3 0 0,4-1 0,-3 1 8,0-3-8,-1 3 0,-5-3 0,3 1 8,2-1-8,-4-1 0,2 1 0,-1-3 0,0-4 0,2 3 0,-2-5 0,5 1 16,-7-2-16,2 2 0,0-3 16,1 2 0,-3 1-16,-2 4 0,-4 1 40,0 0 0,1 1-40,-1 2 0,0-3 64,0 3 0,0 0-64,0-3 0,0 3 64,0 0 8,0 0-72,0 0 0,0 0 48,0 0 16,-1 3-64,-3 2 0,-4 4 64,4 2 0,-2 4-64,1 1 0,2 2 64,-5 4 0,5-4-64,-2-3 0,5-1 48,0-1 8,0-3-56,0 1 0,0-6 40,0 1-8,5-1-32,-5 1 0,3-2 32,0 2-8,2-1-24,-2 1 0,2-1 16,1-1 0,0 4-16,-3-6 0,0-2 16,1 1 0,-3-1-16,7-1 0,-5 1 8,1-2 0,3-6-8,1 1 0,4-4 8,2-1 0,1 1-8,-3-3 0,-3 0 8,-2 2 16,4-4-24,0 2 0,-2-3 16,-1 2 0,-1 1-16,0 3 0,2 1 16,1 2 8,-5 3-24,-1 1 0,-4 2 16,0 2 0,0 0-16,0 0 0,0 0 8,0 0 0,0 0-8,0 0 0,0 0 8,0 0 8,0 2-16,-4 4 0,1 0 8,1 1 0,-2 7-8,1-3 0,0 4 0,-2 2 8,5 2-8,0-7 0,5 3 0,-2-5 8,4-2-8,-2 0 0,-1-2 0,-4-3 8,0-3-8,0 0 0,3 2 8,-3 1 0,5-3-8,-2 3 0,0-3 16,-1 0-8,4 1-8,-3 1 0,3-1 8,0-1 0,-1 0-8,2 0 0,0-1 0,1-1 8,-3 1-8,1-2 0,3-2 8,-4 2 0,1-5-8,-1 2 0,1 1 8,-1-4 16,-4-1-24,2 1 0,-3-2 16,0 3 8,0-7-24,-3 1 0,2 2 32,-4 0-8,5 4-24,-3 0 0,-1 3 24,0-3 16,4 6-40,-3-2 0,3 2 32,-3 0 16,1-2-48,2 3 0,-3-1 24,3 1 8,0 1-32,0 0 0,-3 0 16,3 0 0,-6 1-16,3 2 0,3 1 0,-3 0 8,3 2-8,-4 2 0,3-3 0,1 1 0,-3 2 0,3-1 0,0 0 0,3 1 0,-3-1 0,5-1 0,-2 2 0,0 0 0,0-1 0,3-2 0,-3 2-8,2-1 8,2-1 0,-3 0 0,-1-2-8,3-1 8,1 1 0,-1-1 0,3-2 0,-1 0 0,3-2 0,1-1 0,-1 1 0,2-4 0,1-3 0,-2 0 0,-1-1 0,2 0 0,-2-1 0,0-1 0,-1 1 0,2-3 0,-8 9 0,1-3 0,-1 3 0,3-1 8,-4 4-8,-3-4 0,2 4 0,1-2 0,-3 3 0,3-1 0,-3 1 0,3 1 0,-3 0 0,0 0 0,0 0 0,0 0 0,0 0 0,3 1 0,-3 6 0,0-5 0,0 9 0,0 2 0,0 0 0,0-1 8,0 0-8,3 2 0,-3-3 0,3 1 8,-3-2-8,3-2 0,-3 0 0,4-1 0,-4-1 0,1-2 0,2 0 0,-3 1 16,5 1-16,-2-3 0,1 2 0,-1-2 8,1-3-8,-2 1 0,1 1 8,0-1 8,6 2-16,-3-3 0,-1-3 16,2 2 8,0-2-24,6-3 0,-5 1 32,2-3 8,1-3-40,1 2 0,-3-1 40,2 0 8,-8 3-48,2 3 0,1-3 48,-3 3 8,0 4-56,0-3 0,-3 2 40,3-1-8,-3 0-32,4 2 0,-4-3 32,2 3 0,1 0-32,-3 0 0,4 0 16,-4 0 16,3 5-32,5 1 0,0 1 8,-2-2 8,0 2-16,0-1 0,2 1 8,0-1 0,3-1-8,0 3 0,1-3 0,-1 1 0,2-1 0,1-2 0,-2-2 0,1 1 0,-4-2 0,4 0 0,-5 0-64,-2-2 16,0 2 48,-3 0 0,-3 0-14567</inkml:trace>
  <inkml:trace contextRef="#ctx0" brushRef="#br0" timeOffset="23772.14">2884 2930 11352,'0'0'0,"0"-3"0,0 1 0,0 2 0,0-3 8,0-1-8,0 2 0,-2 0 0,-1 2 0,3-3 0,0 3 0,0-3 256,0 1-8,0 2-248,0-2 0,3 2 376,-3 0 0,5 2-376,-2 3 0,6 3 440,2 3 0,0 0-440,0-4 0,-11-7-10128</inkml:trace>
  <inkml:trace contextRef="#ctx0" brushRef="#br0" timeOffset="19934.34">485 3498 4912,'0'0'0,"3"0"0,-3 0 0,0 0-3688</inkml:trace>
  <inkml:trace contextRef="#ctx0" brushRef="#br0" timeOffset="19943.84">563 3431 5720,'0'0'0,"6"-5"0,1-2 0,4-4-32,0-3 8,4-3 24,1-3 0,3-5 24,5-1 8,-5-2-32,-3 1 0,-2-2 656,0-2 8,0 1-664,-3 5 0,0 7 784,0-5 0,-2 1-784,-6 0 0,1 3 736,-4-2 8,0 2-744,-4 1 0,1-2 600,-3 7 0,0-3-600,-2 5 0,-3 1 408,-1-1 0,-1 5-408,2 1 0,0 1 328,5 3-8,-3 2-320,2 3 0,-2-1 256,6 0-8,-4 5-248,-5 7 0,-3 4 208,-1 2 0,6 2-208,1 6 0,6 3 176,-3 2 0,6 4-176,-6-4 0,-2 6 144,0 1 16,5 2-160,-4 1 0,7-3 120,0 3 8,0-7-128,0-1 0,0-2 104,0-2 16,0-1-120,0-2 0,0 0 96,0-3 8,0 1-104,0-2 0,0-7 88,0 1 0,0-6-88,-2-1 0,-2 2 80,1-7 8,0-1-88,0-1 0,1-2 64,2 0 8,-4-3-72,4 2 0,-3 1 64,3-3 8,-3 0-72,2 0 0,1 0 48,-3 0-8,3 0-40,-4 0 0,4-3 32,-4 1-8,3 2-24,1-3 0,-3-3 0,3 1 0,0-5 0,0-8 0,0 18-11824</inkml:trace>
  <inkml:trace contextRef="#ctx0" brushRef="#br0" timeOffset="20539.99">648 3506 5320,'0'0'0,"0"0"0,0 0 0,0 0 48,0 0 0,0 0-48,0 0 0,0 0 72,0 0 0,0 0-72,0 0 0,3 0 336,-3 0 0,3 0-336,0-2 0,3-1 488,-1 0 8,3-2-496,4-3 0,3-2 448,0-4 8,-4 2-456,1-1 0,-5 0 392,1 3 16,4-6-408,-4-1 0,1 2 376,4-4 8,-5 2-384,-4 1 0,4 2 336,-5 1 8,-2-3-344,6 1 0,-1 0 280,0 3 8,0 4-288,-1 0 0,-2 5 264,-3 3-8,0-3-256,0 3 0,0-3 264,0 3 8,0 0-272,0 0 0,0 0 224,0 0 0,0 0-224,0 3 0,0 0 192,0 2 8,-3 3-200,-2 5 0,-1 7 184,-3 1-8,3 1-176,2-4 0,4 1 144,4-5 8,-4 2-152,3-4 0,-3 1 128,3-1-8,-3-4-120,3-2 0,-1 1 112,2 1-8,-1 0-104,0-1 0,5-4 80,5 4 16,-5-2-96,-2-2 0,-1-3 48,-2 1 8,3 1-56,0-2 0,-3 0 40,2-2 0,3 1-40,-1-2 0,0-2 40,4-5 0,3 1-40,-3-2 0,2 1 64,-1-4 8,1 0-72,-1 1 0,-2-4 80,2-2 16,0 1-96,-2 3 0,2-2 88,-3-1 0,-1 2-88,2 0 0,-2-1 88,1 4 0,-3 0-88,-3 5 0,-3 4 88,0 4 0,0 0-88,0 0 0,0 0 80,0 0 0,0 0-80,0 0 0,0 0 56,0 0-8,-3 4-48,0 4 0,0 5 48,-6 6 0,6 0-48,-2-1 0,-2 1 32,3-4 8,0 2-40,1-1 0,3-2 16,0-2 0,0 0-16,3-4 0,-3 0 16,0 0 16,0-3-32,4 1 0,-4 2 16,4-5 8,0 1-24,-1 2 0,-2-1 24,6-2-8,-4-1-16,3 1 0,-3 0 8,0-3 0,-3 4-8,3-4 0,-1 0 8,2-4 0,-1 4-8,1-5 0,-1 2 8,5-5 16,-4 1-24,3-2 0,2-4 16,-1-1 0,2 1-16,-3 0 0,-1-2 16,1 5 8,-4-1-24,6 0 0,-6 2 16,2 3 0,-2 0-16,0 1 0,-1-3 8,1 2 8,-3 1-16,3 3 0,-3-1 24,3 3-8,-3-3-16,5 3 0,-5 0 16,0 0 0,0 0-16,0 0 0,0 0 24,0 0-8,0 0-16,0 6 0,0 1 8,0 4 0,0 3-8,0 4 0,0 1 0,1 3 8,2-6-8,1-3 0,-1-2 0,-2-3 8,3 0-8,-1-2 0,1-3 0,1 1 16,-2-1-16,0-1 0,-1 1 0,4-3 8,-3 3-8,3-3 0,0 0 0,-1 0 8,2-6-8,5 1 0,-1-2 0,4-4 8,-2 0-8,2-5 0,0 3 0,-3-6 8,2 0-8,-2 2 0,0 2 8,0 1 0,-1 3-8,-4 1 0,-6 1 8,2 5 16,-3 0-24,4 3 0,-4 1 8,0 0 8,0 0-16,0 1 0,0 3 8,0 0 0,-4 5-8,1 1 0,-2 6 8,-1 4 8,1-2-16,5-3 0,0 3 0,3-5 8,2 0-8,-2-5 0,2 0 0,2-2 8,-4-1-8,6 1 0,-5-6 0,7 1 8,-3 1-8,3-1 0,5 2 0,-1-3 0,1-3 0,-1 0 0,0 2 0,-4-2 0,-2 3 0,-3-5 0,-6 5-12256</inkml:trace>
  <inkml:trace contextRef="#ctx0" brushRef="#br0">3740 2508 3569,'-6'0'2248,"-1"-1"-447,2-1-161,1 2-120,4 1-535,2 0-217,-2-1-352,0 0-128,0-1-64,17 0-8,30-1-16,-20-1-16,4-2-112,0 4-32,3-4-48,-2 3-8,-3 2-112,-7-2-88,-4 2-704,-10-3-1057,-8 3 1297</inkml:trace>
  <inkml:trace contextRef="#ctx0" brushRef="#br0">3794 2597 4609,'0'4'2272,"5"-5"-863,12 1-497,4-3-632,3-5-136,15-1-208,-6-3-168,16-7-1504,1 0 1216</inkml:trace>
  <inkml:trace contextRef="#ctx0" brushRef="#br0">3971 2338 3665,'-6'-7'2352,"-2"0"-279,5 4-777,-2-4-320,7 5-408,3 1-112,1 0-248,9 4-55,0 1 39,5 1 32,0 2 56,-1-1 24,3 5-144,2 3-24,1 4-72,0 3-24,-5 2-40,-2 2 16,-5 2 40,-6 2-40,-8 2 96,-4 1-40,-10-1-32,-3 0 32,-3-7-112,4-4-24,5-9-360,10-3-1369,6-8 1249</inkml:trace>
  <inkml:trace contextRef="#ctx0" brushRef="#br0">4618 2273 2401,'0'-8'1448,"0"-1"144,3 1-408,-3 3 9,4 0-97,-1 5-384,1 1-208,0 12-88,3 4-16,-4 10 40,-1 5 25,-4 6-249,-5 4-48,-2 7-112,-1 2-16,2 0-24,-1-4-16,3-9 0,1-7-64,3-9-72,2-6-96,3-8-1065,2-1-767,-2-12 1280</inkml:trace>
  <inkml:trace contextRef="#ctx0" brushRef="#br0">4598 2568 2769,'2'-2'1032,"4"4"-776,3 1-104,1 5-72,6 2 32,0-2-16,2 0 48,6-3 456,-5-9 152,0-3 128,-1-2 137,-1-5-241,-2-2-88,-3-6-48,1-3-112,0-5-104,0 0 32,1 0 41,-2 0-17,-2-1-112,-1 1-64,-4 4-72,-3 8 40,1 6 48,-3 6-8,-1 8-64,-3 5-88,-4 12-96,-1 8-32,-2 10-16,1 7 0,1 9 16,-2 0-24,2-2-8,-2-4 0,6-10-64,1-3-40,8-8-176,1-4-400,-1-12 472</inkml:trace>
  <inkml:trace contextRef="#ctx0" brushRef="#br0">5360 2343 4049,'1'-4'2792,"0"-3"-247,-7 4-849,0 9-367,2 3-673,-13 9-168,-2 13-112,-3-1-72,-9 16-16,8 3-40,2-1-160,-1 7-32,11-11-56,7-4-24,9-4-88,7-5-120,5-7-1056,3-3-1497,-1-12 1777</inkml:trace>
  <inkml:trace contextRef="#ctx0" brushRef="#br0">5779 2501 5225,'-2'3'2753,"-10"8"-465,-8 5-1152,-5 8-663,-4 2-193,-2 6-256,3 1-48,0-5-16,3 0-32,5-8-200,4-5-217,5-6-1775,4-4 1552</inkml:trace>
  <inkml:trace contextRef="#ctx0" brushRef="#br0">5545 2367 3697,'-1'-3'2408,"-3"-1"-199,8 2-897,6 5-176,5-3-336,5 3 1,1-3-33,2-1-136,6-1-48,-6-3-32,1 1-24,-1-3-16,-6-3 113,-1 2-49,-6 0-48,-6-1 8,-3 0-160,-4-3-64,-5 0-112,-2 2-112,-4-2-40,3 3-24,-1 5-128,6 2-64,3 13-392,2-1-432,7 10-937,-2 2-1151,8 2 1919</inkml:trace>
  <inkml:trace contextRef="#ctx0" brushRef="#br0">5562 2538 6033,'1'-4'3025,"8"4"-1017,-3 5-407,2 9-721,0 2-240,5 5-352,2-1-104,2-1-160,-1 0-16,2-2-112,-4-4-80,-3-4-448,0-2-504,-4-4 720</inkml:trace>
  <inkml:trace contextRef="#ctx0" brushRef="#br0">5903 2733 9026,'58'-25'3769,"-59"32"-2281,-8 1-328,-4 12-568,-3 1-280,0 12-199,-5 0-121,11 5-121,-3-3-55,3-9-744,4-3-1272,0-8 1448</inkml:trace>
  <inkml:trace contextRef="#ctx0" brushRef="#br0">6152 2594 3505,'47'-58'2464,"-44"55"433,1 1-1057,-4 2-559,-1 0-305,0 1-400,-6 21-200,-10 29-160,4-20-40,-4-3-104,2 2 24,4-4-80,3-2 16,6-4-8,-2-6 48,3-4-40,1-4 8,0-4 96,1-2 112,4-6 144,3-4 8,2-8-48,-1 0-127,4-7-73,5 0-64,4-4-40,-3-3-24,5 3-8,-4-2 16,2 7 24,-1 2 144,1 8 56,-4 4 16,-3 10 8,-3 1-144,-3 9-40,-4 2 16,-5 4-32,-3 3-48,-8 1-8,1 2 8,-8-4-48,2-1-32,0-7-344,1-1-464,5-3-1705,-2-6 1673</inkml:trace>
  <inkml:trace contextRef="#ctx0" brushRef="#br0">6152 2334 4817,'14'-7'2601,"5"6"-385,5 0-624,-2 1-455,3 2-185,4 3-280,-3-5 56,5 0-160,-3-2 24,-2-7-55,-4 5-41,-8-3 104,-1 0 8,-9-3-24,-4-3-56,0-3-128,-3 3-136,-5-1-104,-3-1-64,-4 2-88,-1-3 8,8 9-80,2 0-88,6 10-328,4 4-416,6 9-1144,2 6-1617,4 8 2296</inkml:trace>
  <inkml:trace contextRef="#ctx0" brushRef="#br0">6610 2775 9762,'5'-10'4057,"-1"5"-2305,1 2-199,-4 6-569,-7 4-232,-5 8-488,-3 2-200,-12 12-56,4 3-96,1 2-128,3 3-112,7-15-512,8-2-312,5-6-1209,5-6-1752,5-3 2705</inkml:trace>
  <inkml:trace contextRef="#ctx0" brushRef="#br0">6779 2749 1840,'0'-52'1065,"12"54"-1,0 0-456,9-1 184,0 0-40,6-7-256,6 2-47,-4-9-393,6-2-193,-3-4-183,-3-7-96,-4-3-72,-6-2 80,-7-3 232,-1-1 184,2-1 328,-5 0 128,1 4 785,-1 2 351,-2 10 376,0 7 121,1 8-353,-1 6-240,1 13-47,0 5-81,-5 16-176,4 9-79,-11 16-377,-2 6-184,-6-1-280,-5 1-80,-1-6-176,-1-2-32,-5-1-368,5-2-536,0-11-1377,4-8-1264,5-13 2145</inkml:trace>
  <inkml:trace contextRef="#ctx0" brushRef="#br0">6896 2508 7074,'14'-17'3376,"-8"10"-1407,0 5-425,-5 12-792,-7 7-296,-5 11-344,-4 6-24,-6 5-64,1 1-72,6-3-48,1-2-24,5-9-96,5-1-24,-1-10-208,-1-7-360,1-4-1249,0-6-1087,-1-7 1895</inkml:trace>
  <inkml:trace contextRef="#ctx0" brushRef="#br0">7758 2610 4657,'0'1'2625,"1"1"-393,-2-2-608,1 0-623,0 0-345,0 0-424,0 0-72,0 0-144,10 3 64,8 2-32,25 3-16,-19-12 48,3 0-64,-6 1-24,2-5-32,-1 2-120,-3 2-64,1-4-640,-11 3-1465,-9 1 1577</inkml:trace>
  <inkml:trace contextRef="#ctx0" brushRef="#br0">7786 2671 3233,'-19'28'2192,"31"-29"9,4-3-713,3 3-408,-1-1-440,8 2-376,-6-3-120,4 1-240,-7-2-344,-6 1 288</inkml:trace>
  <inkml:trace contextRef="#ctx0" brushRef="#br0">11169 2756 2465,'6'4'1608,"7"-4"696,7-2-775,5-4 199,-3-5-184,9-2-511,5-5-73,2-3-192,5-3-152,-8-3-224,-7-1-176,-11 0-152,-8 1-32,-9 6-32,0 3 16,-7 6 24,-3 3-16,-4 9-24,-2 6-8,-12 12-16,-4 9 8,0 6-8,-7 2 32,13 3 0,7-4 0,14-2-8,8-7-8,15-6-16,7-6-32,13-7-64,6-2-112,3-8-1176,-3-4 1000</inkml:trace>
  <inkml:trace contextRef="#ctx0" brushRef="#br0">11655 2812 3537,'-19'15'1648,"26"-21"-488,1-3 57,4-5 87,2 2-80,5-7-240,1-3-135,5-3-145,3 0-112,-2-7-96,1-2-80,-2-5-120,-1-4-40,3 3-176,-1-1 112,-3 4 16,-1 4 0,-7 9 112,0 3-72,-6 10-56,-2-3-24,-2 7-55,-3 2-25,-2 2-24,-1 5 8,-3 9-72,-1 4-24,-5 12 24,1 8-16,-5 7 16,-4 5 24,2 8-24,-2 0-32,1-2 32,0-5-16,6-8-64,3-3 40,8-7-24,0-5-25,-3-10-7,2-5-16,-1-9-136,5-1-88,4-6-504,-7-4-192,3-2-632,-3-1-481,-2-1-559,2 5 1535</inkml:trace>
  <inkml:trace contextRef="#ctx0" brushRef="#br0">11757 2672 4049,'-1'-1'2264,"2"-4"-551,5 5 31,6 0-448,9 2-231,3-2-305,-3 0-184,6-4-352,2 0-112,3-1-152,5 2-112,-3-2-232,-7-4-688,-8-1 728</inkml:trace>
  <inkml:trace contextRef="#ctx0" brushRef="#br0">11880 2179 2969,'-36'-56'1480,"34"53"-608,-1-2 280,3 4 9,5 1-217,6 0 8,1 1-248,-1 2-88,10 1 136,0 2-111,8-3-161,6 2 32,-6-3-88,2-3-16,-1-1 8,-4-5 0,-2-1-8,-3-1 40,-6-1 24,-2-2-15,-7-1 15,-1-1-64,-5-3 0,-2-2 0,-6-2-104,-6 2-48,-1 0-128,0 5-64,0 0-40,2 5-40,4 5 16,3 0-40,4 4-120,4 4-48,5 6-248,2 1-232,7 5-849,4 0-639,0 2 1296</inkml:trace>
  <inkml:trace contextRef="#ctx0" brushRef="#br0">12358 2508 3617,'2'-5'2072,"-2"0"-239,-3 5-249,-5 9-344,0 5-312,-6 12-319,-2 6-105,-2 5-72,-1 4-112,5-3-224,2 0-56,6-4-40,2-2-40,5-6-88,2-1-64,11-6-664,2-6-1417,-2-10 1497</inkml:trace>
  <inkml:trace contextRef="#ctx0" brushRef="#br0">12596 2663 4793,'-4'10'1784,"-12"5"-1311,1 5-105,-11 2-184,-5-1-80,4 6-216,4-2-144,6-3-481,3-4-351,6-8 648</inkml:trace>
  <inkml:trace contextRef="#ctx0" brushRef="#br0">12443 2642 5489,'0'2'2593,"3"2"-857,5 2-232,5 6-519,0 0-153,3 1-384,3 6-192,0-1-200,3 2-40,-7-1-72,0-3-56,0-2-160,-5-2-136,3-3-1689,-4 1 1497</inkml:trace>
  <inkml:trace contextRef="#ctx0" brushRef="#br0">12471 2524 3721,'3'-3'2064,"3"1"-791,3 2 111,3 4-160,6 3-320,0 0-128,5 0-175,-5-3-49,4-3 24,-3-1 40,-3-6 0,3-1-8,-6-6-56,-2-1 0,-3-1-71,-2 0 31,-6-1-88,0 1-48,-7 2-112,-4-2-104,2 4-120,-1 3-32,5 5-80,3 4-136,-4 3-152,3 4-240,7 8-729,0-3-447,3 10 1056</inkml:trace>
  <inkml:trace contextRef="#ctx0" brushRef="#br0">12840 2783 6305,'-5'11'3049,"-2"-1"-1249,-10 6-943,-4 4-337,-4 4-384,1 8-128,4-9-192,4-1-136,12-4-2273,-2-12 1873</inkml:trace>
  <inkml:trace contextRef="#ctx0" brushRef="#br0">12920 2707 7738,'3'-2'2984,"7"4"-2080,-1 3-367,6 6-441,-1-4-56,3-1-192,4-1-136,1-5-873,-1-3-1271,-3-6 1560</inkml:trace>
  <inkml:trace contextRef="#ctx0" brushRef="#br0">13038 2616 9938,'0'-4'944,"0"2"57,-3-5 783,-1 12-808,-8 6-288,1 13-464,1 4-152,-5 3-80,7 6-80,-3-7-80,-1 0-80,7-6-400,0-6-328,5-5-1713,0-8 1753</inkml:trace>
  <inkml:trace contextRef="#ctx0" brushRef="#br0">13197 2508 5649,'8'7'3065,"2"10"-1113,-3 6-15,2 6-369,-3 8-304,-5-1-183,-2 1-425,-6 2-184,-8 0-328,-6 1-80,-7 2-280,0 2-256,2-7-2793,-1-3 2313</inkml:trace>
  <inkml:trace contextRef="#ctx0" brushRef="#br0">13367 2252 4241,'-3'-16'2432,"3"3"-807,3 8-233,5 5-336,2 10-232,6 8-15,6 13 47,3 4 48,-3 9-128,-2 5-80,-9 15-160,-4 6-87,-7 6-209,-5-1-80,-8-8-112,-5-1-16,-9-4 0,0-3-24,-2-8-80,0-6-104,10-3-553,-3-5-319,3-10 592</inkml:trace>
  <inkml:trace contextRef="#ctx0" brushRef="#br0">8769 2291 3593,'0'0'1720,"3"4"-320,-3-3 17,2-1-33,4 2-48,5 3-431,23 3-185,-22-15-184,1-6-144,0 1-128,1-5-40,0 0-152,3 0 16,-2 0-64,1 1 0,-1-1 8,-6-1-32,1 3 8,-1-1-8,-1 3 8,-4 6 0,-1 0 8,-3 7 8,0-1-32,1-1 0,-1 2 8,-1 0 0,1 0 8,-1 0 24,-1 3 72,-5 16 56,-12 22 96,12-16 40,-4 3-32,1-1 24,4 2-48,-2-7-56,4-1-64,-3 0-48,-2-8-40,4 0-16,2-3-8,2 0-8,-1-2-64,-3-2-8,2-3-216,1 1-384,-1-3-1840,6 3 1688</inkml:trace>
  <inkml:trace contextRef="#ctx0" brushRef="#br0">8617 2545 5409,'-8'5'2697,"2"-3"-913,2-1-128,-1 1-495,2-4-145,2 2-200,0 0-72,1 0-72,0-1-47,0 0-113,0 0-32,0 0-64,3 0-32,10 0-88,23-3-40,-18 0-56,6 1-64,11-3-32,5 4-48,7-3-32,-3 0 0,5 2-24,1-1 0,2 4 8,2 2-8,-4 3-8,-5-1 56,-2 2-48,-8-2 0,-3-4 0,0 2-8,-4-6 8,3 0 0,-7-4 8,-3 0-8,-8 1-88,-4 1-48,-6 4-224,-3-2-456,-3 8-1313,-5-3-1879,-5 3 2495</inkml:trace>
  <inkml:trace contextRef="#ctx0" brushRef="#br0">8634 2733 5209,'-16'-28'2585,"28"26"-913,-5-4-136,3 0-495,3 4-169,-7-4-216,4 5-128,-3 2-176,-1 2-120,-3 2-120,-1 1-48,-4 7-24,-6 2 40,-6 3-40,-4 3-24,-6 2-16,-1 0-16,4-2-24,0-2 16,2-5-8,3-1 0,5-3 8,0-4 24,11-3-16,-1-3 24,-3-5-40,6-3 0,1-3 16,5-1-16,3 0 32,1 2 0,-5 2 0,1 4-8,0 3 8,-8 0 0,1 8 16,-1 2 0,-3 7-8,5 4 8,-1-2-16,0 1 32,6-2 0,1-1 16,2-8 32,4 1 8,-3-7 424,2-3 24,4-2-23,-1-3-9,-2-7-440,0 1-40,1-6-24,-2-3-80,3 1-144,-5-1-168,-6 1-1033,-3 2-1719,-8 4 2055</inkml:trace>
  <inkml:trace contextRef="#ctx0" brushRef="#br0">8885 2910 5113,'-27'20'2513,"30"-28"-921,5-1-136,2-5-423,0-2-145,1-4-192,3 0-72,4 0-160,-2 0-40,2 3-48,-4 2 0,-2 6-8,-1 1-16,-4 8-159,-4 0-65,-3 8-88,-2 0-48,-5 7 16,0 1-8,0 5 0,-2 2-8,4-3-8,2 0 0,3-5 8,3-2-8,0-4-8,0-4 24,3-5 16,0-2-16,4-6 48,0-1-48,2-4 0,1-3 24,-4-1-56,1 0 56,2-2-40,3 0 32,2 3-8,-3 1 8,-5 3 24,0 5-16,-5 4 16,-4 3-40,-1 6-8,-4 3-32,-2 4-8,-1 3 32,-3 3-16,1 2-8,2 1 8,2-2-40,6-2 24,1-2-1,5-7 25,1-3 24,3-6 0,4-2 24,-2-7 25,7-4-9,3-5 0,2-4-8,-6 3-16,1 0 0,-8-1 32,-1 6 16,0 3 24,-6 3 8,2 9 280,-9 1 64,0 8 104,6 2 64,-4 3-264,1 1-56,2 0-136,-1 0-80,9 1-48,3-2-56,7-3-264,2-4-472,0-10-2881,3-6 2497</inkml:trace>
  <inkml:trace contextRef="#ctx0" brushRef="#br0">9932 2230 5993,'-1'-5'3009,"-2"8"-1201,-8 5-783,-3 7-353,-10 11-352,-3 5-32,-1 16 16,-3 4 8,-1 14-48,5 7-72,6-3-32,4 0-56,11-11-72,4-6 24,9-8-48,0-5 0,7-12 24,2-5-32,0-7-8,-1-5-32,0-3-296,-5-4-600,-5-5 632</inkml:trace>
  <inkml:trace contextRef="#ctx0" brushRef="#br0">10111 2563 4657,'4'-10'2505,"-2"6"-793,-1 3-144,-1 4-648,-1-3-279,0 4-249,-3 14-96,-8 28-112,3-13-48,-2-4-96,-3 5 16,4 2-8,0-5-24,1 0-8,2-4-8,2-8 0,2-1 16,1-9 16,2-2-8,1-7 40,-3-3 80,4-6 72,0-2 40,7-7-40,2-1-64,4-4-104,0-1-16,1 1 8,-1-1-32,2-2 32,1 4-48,-1 3 16,3-1 0,1 7-16,-2-1 24,0 2-32,-3 0 24,-5 1-16,0 4 24,-1 7 0,2 6-8,-6 2 80,8 8 0,-13-4 120,-1 1 32,0 3-24,-7-6-24,4 4-128,-3-1-40,-4-1-32,2 0 32,-5 0 0,-4-3-32,2 2-96,-4-4-96,3 0-152,3-2-240,-1-4-832,1-1-1193,-3-5 1641</inkml:trace>
  <inkml:trace contextRef="#ctx0" brushRef="#br0">10062 2411 4785,'2'-9'2481,"2"5"-769,4 1-136,2-2-488,5 5-175,5-1-281,1 1-24,6 2-64,-4 0-24,3-2 40,2 0 16,-5-2-7,-2 0-17,-8-2 32,-5-1-32,-3-3 8,-3-1-88,-1 0-80,-2 0-64,-2 2-136,-4-4 0,-4-2-120,-1 4 8,-4-1-80,1 2-24,6 6-64,3 1-88,5 1-480,4 1-344,5 5-928,7 4-929,1 6 1849</inkml:trace>
  <inkml:trace contextRef="#ctx0" brushRef="#br0">10624 2574 7354,'-3'2'3232,"2"-2"-1879,0 0-377,0 0-328,1 0-160,12 5 72,35 5-24,-23-12-192,-3 1-48,1 0-128,-8 0-56,-4-1-96,2 0-40,0 4-184,-6-2-136,2 3-2784,-8-3 2239</inkml:trace>
  <inkml:trace contextRef="#ctx0" brushRef="#br0">13839 2809 5921,'-33'-52'2673,"39"49"-1145,9 1-336,9-4-351,3 1-105,6 0-376,7 2-112,-1 2-232,-5 0-176,-3 2-424,-3 2-1793,-2-2 1633</inkml:trace>
  <inkml:trace contextRef="#ctx0" brushRef="#br0">13956 2668 3369,'-1'-5'2216,"1"3"-327,0-2-761,-3 4-280,3 0-552,-1 0-112,-2 11-96,-4 7-32,-5 22-48,6-22 16,0 0-80,-1 3-40,1 0-128,0-1-128,2-5-544,-1-5-392,2-3 791</inkml:trace>
  <inkml:trace contextRef="#ctx0" brushRef="#br0">14353 2846 3417,'89'17'1848,"-73"-31"-296,4 1 57,2-5-9,1 0-304,-1-1-455,2-2-89,-6 0-200,-1 2-72,-5 1-96,-3 5-88,-8 2-128,-2 5-40,-8-1-96,-4 2-8,-6 5-24,-2 3-16,-3 12-16,-3 2 8,8 8 8,-8 1 16,3 3 8,5 3 24,2 2-32,10 0 0,14-2 0,3-4-32,8-14 32,7-1 0,10-10 0,5-1 0,11-3-80,-2-8-40,4-3-624,1-6-1785,-8-3 1737</inkml:trace>
  <inkml:trace contextRef="#ctx0" brushRef="#br0">15458 2353 4713,'0'-21'2553,"0"13"-649,-3 4-272,-8 10-864,-3 12-279,-7 17-409,-6 6-24,-7 26-24,0 6 16,0 9-48,-5 4-40,1-2-64,-7-2-128,1-14-89,6-3 1,5-23-144,15-8-40,8-10-1568,5-10 1424</inkml:trace>
  <inkml:trace contextRef="#ctx0" brushRef="#br0">15200 2762 4241,'-23'-42'2336,"15"40"-551,-4 5-961,-3 1-304,1 7-360,0 2-64,5 8-56,8-1-8,10-1 0,3-1 24,11-8 64,0 0 88,4-9 288,2-3 144,1-9 177,1-4 47,-1-6-96,-4-2-56,-7 1-40,-7-2-80,-11 5-183,-4 1-81,-13 1-224,-6 4-40,-10 2-88,-1 3-64,-4 5-80,7 7-113,4 8-407,1 6-408,1 6-1897,0 0 1929</inkml:trace>
  <inkml:trace contextRef="#ctx0" brushRef="#br0">15687 2581 5697,'14'-5'2897,"-41"31"-913,-2 6-279,2 7-729,1-5-272,14 6-408,3-4-136,8 1-152,2-1-8,4-5-64,5-4-48,10-4-264,-1-9-512,2-10 600</inkml:trace>
  <inkml:trace contextRef="#ctx0" brushRef="#br0">16097 2678 5321,'-5'-1'2737,"-8"5"-353,-8 6-1736,-6 5-168,-5 10-239,-1-2-137,1 1-120,0-1-32,7-3-80,1-3-113,5-5-1023,7-2-1464,0-11 1759</inkml:trace>
  <inkml:trace contextRef="#ctx0" brushRef="#br0">15880 2712 7978,'8'1'3336,"-5"6"-1871,3 5-337,0 5-376,5 7-160,-2 0-336,-1 0-96,1-1-176,1-3-88,2-2-320,1-4-608,1-6 696</inkml:trace>
  <inkml:trace contextRef="#ctx0" brushRef="#br0">15886 2494 3793,'9'1'2040,"5"4"-559,2 3-33,4-3-152,-2 1-256,2-3-143,4-3-1,0-6-32,-1 0 8,-3-6-16,-6-2-32,-6 1-95,-1-2-105,-4 3-192,-3 0-80,-4-1-216,-3 3-40,0 3-88,0 3-16,0 8-184,3 5-112,0 3-720,3 2-609,3 6 1017</inkml:trace>
  <inkml:trace contextRef="#ctx0" brushRef="#br1">10842 3772 2184,'-47'2'1513,"44"-4"7,2 3-208,0-2 17,0 1-265,0 0-176,0 0-304,0 0-80,-1-1-72,1 1-15,1-1-81,0 1-48,0 0-144,0 0 8,3 1 144,15 5 24,27 5 128,-16-6 32,5 1-64,1-5-40,5 3 8,-3-5-16,1-1-24,-7 2 17,-8-10 39,0 1-8,-8 1 72,-2-4 96,-10 3-48,-3-2 64,-4 1-64,-2 0-48,0 3-56,-6-5-152,2 1-55,-4 0-49,3 2-16,7 6 24,-3-2-64,0-1-16,3 5-64,3 1-24,0 0-40,1 0-40,0 0-160,2 5-88,9 7-777,19 19-463,-14-21-2081,5 4 2233</inkml:trace>
  <inkml:trace contextRef="#ctx0" brushRef="#br1">9096 3955 3681,'-34'-39'2016,"21"51"-295,-1 1-457,1 6-328,-3 2-168,5 3-224,2 1-56,3 0 97,10-2-113,2-4-88,5-4 32,7-4 32,-4-4 24,10-8 200,4 0-16,9-10-168,5-5-95,-8 6-233,-1-5-104,-10 2-272,1 4-201,-4-5-2655,-1 0 2184</inkml:trace>
  <inkml:trace contextRef="#ctx0" brushRef="#br1">10012 3081 3569,'4'-17'2240,"6"0"-47,-2 2-337,-3 2-328,0 5-319,-8 7-441,-1 3-200,-13 10-272,2 10-120,-17 14-152,-5 11 16,-19 22-32,-16 12-24,-9 13 16,-3 3 16,-1-1-32,8-2 32,9-8 24,2-3-48,8-13 0,2-6-96,7-11-72,5-1-56,16-17-408,8-10-752,15-14 903</inkml:trace>
  <inkml:trace contextRef="#ctx0" brushRef="#br1">10065 3635 1800,'-1'-2'1057,"-1"0"295,1-1-544,-2-2 408,3 1 57,-1 3-241,0-1-184,0 1-448,1 0 32,0 1 32,0-1 8,0 0 16,0 0-175,0 1-145,0 0 0,4 8-112,2 2 0,13 26-8,-14-23-48,-3-4 16,0 4 8,2-1-24,1 1 40,2-1-24,2-1-8,5-5 48,1-3-16,11-4 72,5-2 32,13 1 24,5-4-24,18-1-24,7-5-56,11-3-48,10-3 16,0-1-24,-3 0 8,2 4 0,-5 0-16,-2 6 0,-2 1 0,-12 3 8,-2 5 0,-18 1 0,0 1 8,-20 3-8,-8 2 16,-12-1 0,-3 3-24,0 0 8,-6-2 8,1-1 8,-9-3 16,-6 2-32,-1 1 8,-4-4-16,-1 1-24,-3-3-16,0 0 24,1-3 0,2 3 0,7-2-16,8-2-24,7 1-16,7-1 16,7 4 8,1 0-8,14 8-16,-1-3-24,14 3-24,10-1 24,12-2 40,7 1 16,12-4 32,5 1 16,-3-5 16,3 1 16,-1 1 40,-4 3 16,-6-1 8,-8 0 24,-15 5-24,-3-4-32,-2 5-8,-2-4 0,-8-6 32,-5-3 128,-19-4 360,-1 1 24,-13-3-40,-6 2-120,-7-2-424,-6-2-24,-1 1-80,-1 2-144,5-1-608,4 0-1032,5 1 1200</inkml:trace>
  <inkml:trace contextRef="#ctx0" brushRef="#br1">7423 4217 2777,'50'-53'2000,"-49"49"497,-1 1-969,-3 3-232,-1 1-456,-4 6-536,-4 1-96,-3 4-152,-4 2 8,-2 4-56,4 4-8,1 3 40,3 2-40,1-1-16,3-1 0,10-3-8,-1-6 32,9-6 24,2-5 0,0-9 24,9-2-7,-4-6-1,6-5 8,1-1-48,-2-6-8,5 1-8,-4-1 8,-1 7 8,-5-2 32,-3 7-16,-8 3-16,-3 3-8,-1 6 0,-4 3 32,-2 2-24,-5 8-32,-2 1-8,3 4-32,-2 3 8,1-2 32,6-2 0,8 1 24,4-4 8,6-4 0,2-3-16,7-4 16,2-5 40,2-9 24,4-1 8,-2-4 8,0-3-64,-6 1 72,-6-1 312,-12-1 56,1 4 8,-4 3-80,-2 3-312,-5 5-104,-13-1-40,-9 6-112,-4 0-192,-5 9-1144,6 3-1537,1 2 1937</inkml:trace>
  <inkml:trace contextRef="#ctx0" brushRef="#br1">7719 4259 2625,'-11'13'1040,"-4"4"-624,0 3-176,3 1 168,4 4 136,6 0 72,2-6-24,4-5-144,6-4-23,4-7 367,0-2 104,4-7 48,-3-8-112,-1-5-464,1-2-144,4 0-128,-1-3 56,6 1 249,-3 1 23,-3 2 48,0 1 8,-7 5-232,-1 4-24,-8 6-80,-1 4-88,-4 4-32,-4 5 0,-4 6-40,1 2 24,-4 6-40,4-3 16,4 1 40,1-1-48,5-5 48,4-1-56,3-5 16,2-5 32,4-4-32,1-5 88,4-5-64,-2-2 40,3-4-24,3-2-32,0-1 40,5 1-24,-5-1 8,1 2 8,-9 3-16,-3 2-32,-9 3 80,-1 4-48,-1 4-24,-1 3 16,-4 7-24,-4 1 0,1 4 48,-7-1-24,8 2 8,2 1-16,5 0-24,3-1 16,1-4 32,2 1 0,1-3-8,4-1 0,6-3-16,-8-5 48,5-4 8,-4-5-32,-4-4-16,5 2-16,-5-2 16,4 2 40,-2 2 8,2 2-48,-10 1 0,-2 3 0,1 3 0,-4 0 0,5 0 0,-1 0-16,0 5 16,1 6 8,1-2 8,11 23-24,3-22-16,-4-2 0,1-3 32,6-2 336,-4-6 144,5 0 120,0-5 57,-4-3-305,-1-4-56,-2 2-96,-3-2-80,0 1 32,-4 1-64,-4-2-56,-12 0 0,2 2-72,-5 5-24,-2 1 48,1 8-80,-5 5 32,2 0-56,4 6 40,3-3 16,6 2-16,5-2 48,4 3 8,3-6-32,0 1 40,3-3 8,1 1 0,2 0 48,1-3-32,-1-1-8,0-1-32,2-3 48,-1 1-24,4-3 40,-2 1 8,-6 0-40,-1 2 16,-3 2-40,-3 0-8,0 3-16,-3 4 40,-3 3-8,-2 3 8,2 0-32,0 0 32,4 2-8,2-2-8,4-1 8,1-4 8,2-8 0,2 0 56,-2-7-8,7 0-40,-1-3 40,-5-3-80,5-3 32,-2 0 16,-3-1-40,9 3 48,-5-1 16,-3 2 0,3 4-24,-8 4 16,-5 1-72,1 4 32,-6 4-8,2-4-40,0 0 80,-2 8-48,-2 3 48,-9 21 8,14-19-56,1 2 24,4-1-16,3-3 0,-7-5 8,6-2 40,2-6 0,2 0 48,5-3-8,0-4-24,-1-2-32,2-3-8,4 2-8,-3 0 0,1 4 0,-3 2-40,-8 5 32,-2 0 0,-6 4-16,1 5 16,-1 3 0,0 3-8,1 2 40,4 1-56,-1 0-56,3 0-32,5-4-184,-1-5-96,4-8-785,-1-5-975,0-9 1392</inkml:trace>
  <inkml:trace contextRef="#ctx0" brushRef="#br1">8842 4097 9626,'-5'-13'3993,"0"4"-2649,2 5-392,-2 4-792,5 5-320,5 10-1360,-5-2 1064</inkml:trace>
  <inkml:trace contextRef="#ctx0" brushRef="#br1">8959 4280 5009,'-3'-6'2753,"1"2"-921,1 2-168,0 1-423,1 0-497,-4-1-256,0 2-160,-6 3-24,3 2-72,-15 30 8,21-17-192,5 0-8,4-1-40,1-5 0,6-4-8,2-4-136,0-5-936,1 0 760</inkml:trace>
  <inkml:trace contextRef="#ctx0" brushRef="#br1">9192 4279 7017,'54'-22'3017,"-57"24"-1705,-1 6-775,-5-1-225,3 1-240,-7 1-64,0 1 48,0 4-32,6 4-32,0-3 48,7 1-64,3 0 48,6-6 24,2 1-32,-1-8 64,5-1-8,-9-2 80,4-2 64,4 0 152,1-2-16,4-1 24,-1-4-112,0-3-128,-1-2-32,0-1-88,1 5 56,-10 0-72,-2 5-8,-5 5-24,-3 4-48,-3 7 0,0 0 16,2 5 56,0 1-48,3-3 16,4-4 8,3 2-16,3-7 88,1-5 24,1 2 8,1-12 56,1 1-72,3-5-8,-2-2-8,-4 0-40,-3-4 40,-6 9-24,0-2-16,-8 4-72,-2 5-128,-7 4-216,-2 0-248,3 3-1089,6 2-1367,0-2 1984</inkml:trace>
  <inkml:trace contextRef="#ctx0" brushRef="#br1">9481 4343 4257,'24'58'1984,"-19"-52"-655,1 0 143,4-5-192,-2-4-96,-1-6-215,7 3-89,-1-9-48,6-1-24,4-2 8,4-7 49,8 2 47,-1-3 32,2-2-80,-16 1-104,9-2-128,-6-1-127,-7 0-225,4-1-96,-20 7-176,-8 7-16,-12 16-16,-5 10-32,-6 12 40,-8 1-48,9 11 16,-3 1 40,9 7-56,8 8 80,6-2 16,9-1-32,4-4-16,0-9-24,13-9-272,4-2-209,7-11-1143,3 0-792,-7-6 1487</inkml:trace>
  <inkml:trace contextRef="#ctx0" brushRef="#br1">10765 3942 3337,'-10'-5'2280,"1"0"-391,1 2-97,2-2-80,3 5-567,-4 0-137,6 2-152,-2 0-128,-3-1 0,6-1-32,-5 0 17,2-3-57,3 3-120,0-1-88,0 0-160,0 1 16,0-1-80,0 0-40,7 0-56,7 1-40,25-5-40,-19 1 104,8 1 88,4-2 0,5 1-8,0 2-128,5 2-104,-1 0 0,0-1 0,-6 0 80,-5-3 273,-1 0-33,-5-2-24,0-2-16,-6-1-240,-5 1-40,-3 3 72,-2 2-24,-7 1-16,-1 3 48,-4-1-72,3 0-40,0 0-80,-8 2-24,-4 3-320,-23 12-305,31-8-1015,0 0-608,1-4 1439</inkml:trace>
  <inkml:trace contextRef="#ctx0" brushRef="#br1">10861 3971 5521,'23'-40'2873,"-23"34"-889,2 5-407,-2 3-729,0 5-248,-4 7-264,0 5-96,-5 4-56,-1 2-64,0 2-128,2 0 16,-4-4 8,1-1-8,4 1-40,-2-5-56,5-5-80,3 1-40,-6-10-408,6 2-568,0-6 783</inkml:trace>
  <inkml:trace contextRef="#ctx0" brushRef="#br1">10983 3979 4097,'4'-6'2344,"-1"1"-591,-2 3-17,0 0-384,-1 1-415,0 1-329,-1 0-64,1 0-280,-4 10 8,-3 5-128,-9 23-64,4-17-24,0-1-16,2 2-16,3-4-8,-3 3-16,3-2 8,0-4 0,-2 0-24,8-3-16,1-5-24,2 1-56,0-4-72,2 0-760,-2-1-1409,-3-8 1569</inkml:trace>
  <inkml:trace contextRef="#ctx0" brushRef="#br1">11218 4210 6553,'-17'-2'2825,"21"-2"-1537,4 2-336,-3 1-447,1 2-217,0-1-264,0 2-56,0 1-120,0-3-120,1 1-2497,-2 0 1985</inkml:trace>
  <inkml:trace contextRef="#ctx0" brushRef="#br1">11459 4210 4473,'4'2'2208,"-4"-2"-655,7 2-1033,-1-1-1200,0-1 488</inkml:trace>
  <inkml:trace contextRef="#ctx0" brushRef="#br1">11688 4223 4561,'84'-38'2465,"-54"17"-665,-3-4-104,1-7-359,-3 1-297,-3-5-240,1 4-128,-8 0-240,-2 3-88,-9 5-216,-4 1-72,-2 5-32,-7-1-16,2 4 32,-3 4-16,2 3 0,1 7-56,2 6 32,-3 4 0,1 12-8,-4 4 16,0 12 32,0 9 56,-2 7 80,6 4 0,-5-5-64,-3-4-40,7-11-24,-3-5 0,4-6-32,6-3 48,-1-8-64,5 0 0,-3-11 64,3-2-24,2-4 41,-1-6 71,2-4-24,1-4-8,3-2-64,-1-2-40,1 3-8,-1-3-24,5 5 24,2 0 0,3 5-40,-3 1 48,-2 1-8,3 1 0,-2 1 40,2 3-48,-4 1 24,-4 2-40,-2 0 8,-2 3 32,-5-1 32,-3 2 16,-1 2-56,-7-1-16,1 7-32,-4-2 24,-3 0 56,1 0-40,4-1-16,4 2 8,-2-6-16,6 3 0,-4-7 16,-1-1-32,12 4 0,-3-4 64,7 3-8,-3 1-16,4 1 8,-2 1-64,1 0 56,6-4 0,-5 1 8,5 0 8,2-4-48,-3 1 8,2-6 8,-1-3 0,2-3 24,1 0 0,-2-3 24,3 1 16,-4-1-8,-2-3 24,-5 5-40,-1-1 24,-2 11-32,-3-1-24,-1 3 0,-2 2-40,2-1 0,-1 0 56,-3 8 16,2 7-32,-25 20 8,22-18-8,3-1-24,3 1 56,1-4-32,4-2-48,1-4 40,3-1-24,-1-6 40,5 1 0,2-6-8,-1-4 0,8-2 32,-6-4-8,-2-1-24,-6 0 48,1 1-32,3 2-8,-7-1 16,5 4-24,-7 0 0,-3 3 32,-1 5-32,1 4-24,-1 5 16,0 1-48,0 4 32,-5-1 0,3 7 0,1-2 24,2 2 0,-1 0 0,2-6 56,-4 0-56,5-4 48,3-3-16,5-5-32,4-2 0,0-6-24,1-4-8,3-5 32,3 1-8,0-4 40,-4 4-16,-3 3-32,-3 3 8,-7 3-64,-1 1 48,-3 8-48,-3 2 16,-2 4 0,0 4 0,-2 3 0,3-1-32,1 5-120,2-2-48,2-4-129,4 2-223,-2-7-512,4 0-464,-1-8 952</inkml:trace>
  <inkml:trace contextRef="#ctx0" brushRef="#br1">12347 3968 6345,'-4'-16'3193,"0"6"-1241,2 2-575,0 6-881,2 4-320,1 6-352,4 4-112,-1 0 192</inkml:trace>
  <inkml:trace contextRef="#ctx0" brushRef="#br1">12441 4278 3753,'45'15'2192,"-27"-20"-487,-3-3-25,0-3-48,7-1-471,-7-3-305,3-1-128,-3 0-232,-5 3-88,-7-1-176,-2 0 8,-2 3-200,-2 0 16,1 5-64,-6 0-48,2 6-16,-6 3 8,0 7-32,-2 2-8,1 7 8,5 4-8,1 1-8,3 4 40,5-1-16,3-1 16,5-7 48,6-5-8,-1-8 16,1-6 16,3-8 32,0-5 24,9-7 48,1-5 8,7-7-8,0-3-24,1-2 48,1 2-24,-3-7-32,-3 0 48,-3-5-96,-7 2-24,-10 9 16,-1 7-16,-13 16 0,-1 4-8,-3 11-16,-10 5 24,-1 14 8,-4 5 0,0 16 16,-4 3-40,2 7-32,1-2 16,3-6-48,2-2 32,12-8 48,3-2 8,5-8 0,2-4-8,6-8-32,3-5 40,2-7 40,2-5 24,4-7-16,4-5 0,-1-4-8,2 2-16,-9-4-24,0 7-16,-4 1 8,-11 1 0,7 7 8,-5 1 24,-6 3-40,2 4-32,-11 5 32,6 3-80,-2 7-40,3 3-32,2 2-40,-4 2 8,5 1-80,1 2-296,8-7-1481,-2-4-1015,8-10 1808</inkml:trace>
  <inkml:trace contextRef="#ctx0" brushRef="#br1">13078 4037 8522,'0'-3'3313,"-1"3"-2505,2 5-408,-1-5-768,0 0-1841,0 7 1561</inkml:trace>
  <inkml:trace contextRef="#ctx0" brushRef="#br2">13228 4173 7138,'-2'-1'3728,"-1"-1"-1087,-4 0-1161,3 0-240,0 3-447,-6 1-185,-2 3-224,-2 4-16,-1 6-56,3 2-16,-6 2-80,5 1-88,0-5-112,4 1 0,9-3 0,9 1-16,6 1 8,3-5 0,4 0-8,-1-4 0,4-6-96,0-1-136,2-3-584,-3 2-512,-1-10 808</inkml:trace>
  <inkml:trace contextRef="#ctx0" brushRef="#br2">14602 4122 4633,'1'51'2312,"1"-50"-799,-2 0-225,1 1-336,-1-2-152,0 0-103,0 0 95,0-1-16,6 0-56,9 0-136,21-9-64,-22-2-32,0-1-39,0-6-145,3-3-64,0 2-104,-5-2-88,2 0 16,-5 4-40,1 1-32,2 2 24,-7 5-32,-4-2 32,0 7 8,-2 0-8,-7 3 24,-5 1-24,0 6-40,0 5-72,2 3-8,3 6-16,-2-2 88,-4 1-32,7 4 48,-4 3 8,2 0-40,8 3 48,1-7-48,6-1 56,2-4-32,0-6 8,2-1-40,6-2-24,-1-7 48,2-3 16,2-6 16,-3-5 32,2-7-40,4-1 8,1-3 0,5-4-24,-2 3 24,0-4 24,-2 3 8,0 0 0,-1 1-32,-1 2 0,-7-1 48,-1 1-24,-11 5-24,3 1 24,-4 5-48,1 4 16,-4 2 24,-7 3-16,3 4 0,-4-1 32,3 5-40,-5 2-40,-3 2 72,1 2-40,0 5 16,1 2 16,-2 2-16,0 1-8,0 3 16,0-3-8,1 9-32,1-1 16,5-2 8,4 6 32,0-6-24,3 2 0,6-1 40,-2-3-64,8-5 24,1-1 8,4-11-48,0 4 64,3-10 16,4-1-16,-3-1 40,3-7-32,-2-1 48,-1-8-24,-4-2-8,1 2 32,-1-3-72,4 0 56,-3 0 0,-1 0-56,-2 0 96,-4 2-48,-5-2 24,1 5 24,-7-2-48,0 5 40,-4 4 80,-3 2 64,-5 5-48,-3 3-64,-2 10-96,0 2-56,3 9 0,1-1 16,3 4 16,-1-2-24,8 4 16,-3-1 0,6-4-32,13 1 24,-4-8 16,6-1-8,6-7-64,0-2 0,5-7-336,0-4-600,0-9 680</inkml:trace>
  <inkml:trace contextRef="#ctx0" brushRef="#br2">15434 4051 5065,'56'-25'2617,"-52"23"-713,-3 0-376,-3 2-495,1 0-321,0 0-448,-4 1-136,-13 7-88,-29 19-16,27-7-24,-3 3-16,5 3 32,6 2-48,2-3 32,4-1 48,7-5-24,5 0 16,6-7-16,4-4-24,8-5 96,-1-5 8,5-4 40,1-6 88,-3-7 0,2-4 16,4-9 0,0-1 16,0-7 88,4-3-8,-3 6 144,-3-3 25,-4 4-105,-6 2 8,-7-3-160,-1 1-104,-9 4-104,1 7 0,-5 10 216,-1 6-40,-6 10 64,-6 7-48,-2 14-224,-1 5-32,0 14 0,2-3-32,2 5 0,5-1 64,0-5-32,2 5 24,6-3-16,0-5-24,2-6 32,2-7-40,-2-5-8,3-2 24,-4-9-40,0-3 40,0-4 32,0-1-8,-1 2-8,0 0 8,-1 1-48,1-13 16,-3-21 16,-2 19-32,0 0 40,-2 0-24,0-1-48,0-2 48,-1 5 24,2-1 0,1 7 0,2 2 16,3 3-8,1 4-40,3 1 8,-4-3-24,0 0 16,4 14 24,34 24 16,-18-20-24,0-4 24,6-1 56,2-2 24,-4-2 48,-2-8-40,0-1 32,-7-7 24,4-2 104,-8-5 144,-3-1-24,0-4-32,-6-2-112,4 3-136,-1 2-16,-5-2-24,2 8-64,1-1 16,-3 4-32,0 5-16,0 2 24,-1 4-40,-1-4-24,1 10 40,0 9 8,-6 25-8,5-18 24,2-1-24,1 0-8,7-2 0,2-7 0,6-2 0,0-4 32,0-6-16,0-3 32,1-5 8,1-3 40,1-7-24,1-1 16,-3-6-16,1-2-8,-1 0 0,-3 1-24,0 5 16,-5 1 0,-3 9 0,-4 2 8,-1 5-32,-1 4-40,0 4-16,0 1 8,-1 7 32,1 2-8,2 0 24,2 4 0,6-8 16,1-1 0,1-3 24,5 0-48,-5-4 8,1-3 24,-6-5 64,0-4 80,1-4-8,-1 0 8,0-1-40,0-3-64,-7-3 16,0-1-40,0 1-16,-7-1 0,5 2-48,-6 3 24,-3 4-16,3 2 32,-3 8-72,2 6 24,3 4 0,2 1 8,6 7 32,1-4 16,6 3 8,4 0-32,-5-9 48,5-2-24,6-3-128,2-4-200,10-4-1368,-2-4-1785,-5-4 2201</inkml:trace>
  <inkml:trace contextRef="#ctx0" brushRef="#br2">16397 4132 4761,'-21'19'2633,"24"-20"-513,2-6-808,-1-2-103,7-3-265,2-4-72,1-1-112,7 1-64,4 3-72,1-2-167,-1 6-113,0 2-112,-6 6-120,3 2-16,-8 4-80,-3 1 80,1 6-8,-4-1-24,-2 2 48,-1 1-64,-9 3-40,-3-1 56,-8 5-64,-1-2 0,-2-1-64,-1 0-88,-1-5-48,2 0-16,4-3-48,0-2 0,8-2 23,2 2 9,2-8 48,3 0 72,5-2 0,3 0 80,7 0 32,4-6-16,4-4 56,5-5-40,-1-11 56,-1-1 56,-2-11 48,-2-3 32,6 2 16,1 2 57,-3 2 7,-6 2 16,-5 2 0,-7 0-104,-4 3-32,-3 5 8,-2 11 96,-4 6 48,-2 11-32,-2 10-64,-8 11-176,0 6-40,-1 12-40,0 1 48,8 4-16,0-2-8,7-4-24,7-5 8,-1-8-32,7-2-16,7-10 48,-1-4-32,7-9 72,-4-6 40,2-9-48,1 1 40,0-10-48,-2 0 0,0 0 40,-2-2-8,-10 5-40,-1 4 40,-7 5-56,-1 3-16,-2 7-48,-3 6-104,-2 9 40,-4 4 8,6 4 88,2 1 16,9-4-16,5-2 8,4-7 16,3-1 40,2-8 0,-1-5 48,-6-5 56,3-6 16,-4-7 32,1 1-8,-4-6-40,-3 3 16,-5 5-24,-1-1-16,-4 6-40,-7-1-16,-3 4-8,3 6-80,-3 3-40,1 2-72,-4 9-40,3 2 64,4 6-16,5 4 8,5 3 0,0-2-24,9-3 112,3-1 24,10-4 32,4-3-48,3-2-489,4-3-479,0-3-1096,-3 1-1433,-3-7 2273</inkml:trace>
  <inkml:trace contextRef="#ctx0" brushRef="#br2">16637 3905 8322,'9'0'3144,"13"-1"-2399,9 2-121,10-5-176,15 3-232,5-1-384,4-1-432,-2 3 392</inkml:trace>
  <inkml:trace contextRef="#ctx0" brushRef="#br2">17409 3728 7770,'0'-19'3904,"6"6"-1439,0 8-689,-4 3-327,1 2-633,-12 11-296,-2 21-424,-1 12-80,-3 20 0,2-2 24,-4 4-32,2 2 24,1 1-64,5-9 0,4-15-32,3-10-24,5-19-56,2-5-8,-1-8-64,0-9 48,1-8-8,1-6-24,-6-9-40,1-6-8,-2-3 16,-2 4 72,6 5 104,-3 3 0,4 10 96,2 3-24,1 6-8,1 1 16,2 6-32,2 0 40,3 3 0,3-1-8,3-1 64,-2-1 32,7 0 56,-4 0 88,-3-3 80,0 6-8,-5 1 32,-2 4-32,-2 3-104,-1 2-40,-6 1-16,0 2-80,-3 4 8,0 1-16,0 1-104,0-3 0,3-4-136,2-5-168,1-8-864,5-2-689,-1-8 1129</inkml:trace>
  <inkml:trace contextRef="#ctx0" brushRef="#br2">17696 3849 11715,'-9'-10'4993,"-1"-1"-3121,4 3-384,0 1-1112,2 5-296,1 4-464,3 4-424,0 10-896,5 4-713,0-2 1449</inkml:trace>
  <inkml:trace contextRef="#ctx0" brushRef="#br2">17898 3951 7578,'0'-8'3872,"0"4"-639,-5-2-1184,-7 5-593,4 3-328,-8 8-696,-2 6-184,2 8-56,-2 1-80,8 5 40,9 7 8,1-6-16,5 2 88,8-6 73,0-4 31,14-7 0,5-5-112,6-8-104,4-4-24,1-8-248,-3-3-248,-3-3-1729,-8-3-2128</inkml:trace>
  <inkml:trace contextRef="#ctx0" brushRef="#br1">7019 4938 3457,'-4'-1'2112,"1"-2"-7,5-1-609,-2-4-264,6-1-256,3-8-247,1-4-25,12-3-72,-1-8-72,6 1-128,1 0-48,0 1-144,-1 5 16,-5 5-120,-4 6-8,-6 8-96,-6 4-32,-2 8 16,-4 6-24,-5 9 56,0 10-48,-5 1 0,2 6-8,-2-3-24,-1-5 64,8-5-56,-1-10 24,5-6 24,5-5-24,2-4-8,2-1 32,2-7 16,2-3-40,5-5 64,0-2-48,-1-7 16,3 3 24,-3-5-56,-2-1 8,-2 6-24,-6-1 16,-3 12 16,-1 3-8,-4 8 8,0 3-40,-3 9 16,0 5 32,-3 7-48,4 3 16,-3 0 16,1-5-24,4-1 0,0-4 0,-2-9-16,4 1 8,2-4 32,2-4-8,4-1 24,2-3-24,0-10 40,3 0 8,1-6-40,1 1 32,2 0-48,-1-5 8,-5 4 48,-1-1-40,-6 4-32,-1 4 8,-5 5 8,-1 4 8,-5 6-16,-1 4 24,0 9-16,-6 4 8,5 0 8,1 2-8,3-7-32,2 0 8,6-1 48,1-2-24,6-5 24,0-1 8,-1-6-32,11-2-24,-11-3 8,6-3 16,2-5-16,-6-1 32,7-1 8,-2 0-8,-4 6 16,-1 0-56,-8 2 24,1 3 0,-5 3 16,-4-1 32,-1 8-72,-5-1 24,1 10-32,-1 1 0,3 1 56,3 2-24,4-5 32,1 0-8,8-4-48,-1-1 8,6 1-8,3-4 200,-3-2 305,3-3 7,-2-3 72,2-2-48,-3 0-192,-2-4 8,-4-4-88,-2 0-144,-1-6-32,2 3 48,0 1 120,-4-3 0,-1 1-24,0 0-120,-7-1-48,1 2-32,-4 1-8,0 2 32,-2 3-88,0 3 48,3 6-16,-6 1 0,2 4 40,0 2-16,3-1 0,3 3 0,4 1-16,5 3-8,3-2 24,2 2-8,0-2 8,-1-3 0,3-1-16,-1 1-16,3-3 40,-2 0-24,0-4 16,1-4 0,-6 0-48,4 2 56,1 1 8,-5 0-16,0 4 32,-4-1-72,-2 1 40,0 5 8,0 0-8,0 0 56,-1-4-64,-1 2 24,3-1 16,2 1-40,3 1 8,4-2 0,-3-6-24,3-1 32,4-5-16,3-4 8,-2-4 24,3-2-24,2 0 16,-2-4-16,4 5 0,-1 1 0,-10-4 0,2 6 0,-9 3-16,-4-1 40,0 10-16,-4 1-8,-2 7 32,1 2-64,-5 4 24,5 2 0,3-1 0,-2 2 8,8-1 0,0-3-48,6-2 48,-1-7 0,4 1-32,-4-8 32,4-2-16,4 1 32,-3-7 56,3 2-16,-4-3-24,-4-5-32,-1-1-56,5 3 16,-1 1 24,0 5-16,-5 4-16,-3 2-72,-6 4-8,0 3 24,2 8 24,-4-1 72,4 7-24,0-5 8,6 3 48,0-4-24,5-1 16,1 0-24,5-3 8,-1 2 16,1-7 16,-2 2 16,1-6-8,1 0-16,2-4 32,3-6 8,1 0-8,-1-4 16,2 2-40,-6-5-16,-4-1 0,-3 0 8,-9-3-16,2 1-8,-4 5-16,0 1-48,-7 9-8,-3 3-32,-6 8 8,-2 8 40,4 7 0,-2 0 32,8 5 0,-2-3-8,5 0 32,4-1 24,4 0 8,4-6-32,2-5 32,4-2-40,0-5 0,2-1 48,6 0-8,-4-2 48,-3-6 0,2-1-24,-10-8-40,4 1-40,3-3 0,-2 1-8,2 4 48,-1 0 16,-7 5-56,-1 1 32,-1 5-96,-5-1 32,2 6-56,0-4 8,-1 0-8,0 1-32,1 13 0,0 22-88,0-18-64,0 1-8,2-5-80,1 1 56,2-5 48,-2-4 56,7-1 88,-2-2 8,3-3 128,4 1-24,0-8 16,-3-1 8,3-3-24,2-4 0,3-1 56,2-3 0,2-4 48,-4-5-8,3-7 8,-4-2-8,0 1 16,0 0 8,0 3-24,-2 0 32,-5 10-56,-2 5-16,-7 10 32,-2 8-40,-6 8 0,-4 7 8,-1 7-24,-4 2 24,2 3-40,0 4-16,4 1 16,1 3 8,-1 3 8,2-2 16,-2-9 0,2-1-32,1-7-8,1-6 24,2-5-8,2-3 16,-1-8 16,-1-2-16,-2-3-16,1-4-24,-1-3 32,4 0-24,-3-8 8,1 4 8,-3 2-8,2 0 24,2 9 8,-1 0 8,3 9-16,0 1 8,3 6 16,3 0 16,2 2 24,0-4 16,3-2-16,1 2 72,0-2 56,3 2 8,-3-6 120,-2-2-16,3-5-64,4 0-40,-2-3-96,-1 0-64,-2 3-8,-7 2 0,-3 5-48,2 2 0,-10 3-32,2 3-8,-4 2 0,-2 3 16,1 4 16,2-3-8,2-3 8,3 3-8,1-3 0,1 1 24,6-5-16,1-3 16,5-2 8,1-2 24,0-6 40,4 1-48,-6-5 32,6-4-40,1-1-8,-1-1 24,3-2-40,-5 4 64,-6 4-64,-3-2 40,-5 9-32,-1 1-40,-3 5 56,1-3-64,1 1 40,-4 11 0,-7 21 0,9-18-8,1-4 8,1 2 0,2-6 0,0-1 32,3-2-16,-2-2-8,5 0 248,-1-6 144,5-2 25,2-2 7,0-3-176,-4 0-184,-3-6 16,1 3 0,-5 1-88,2 2 24,2 9 0,-2 2-40,1 2 24,0 5-8,-6 1-32,-5 2 24,-1 3 8,3 0-8,2 2 8,2 0 0,5-3 0,-6-3 16,0-3-24,-3-5 0,3 2-8,3-2 16,-3-2 24,0 0 24,7-2-32,7 1 24,22-25-32,-23 15 0,4 7 16,-9 0-24,0 1 0,-2 2-40,-6 1 24,1 1-8,0 3 24,-1-3 40,0 0-24,1 8 0,0 2-8,11 14-40,-5-20 0,2 1 24,2-5 8,0 0 304,2-4 72,5-4-16,-1-7 24,2 3-304,-2 0-80,-3 2 0,-4 10-16,-6 0 8,-4 7 16,-3 2 8,-2 2 16,0 4-8,5 5-16,2-4-64,9 0-680,3 0-776,14-8 952</inkml:trace>
  <inkml:trace contextRef="#ctx0" brushRef="#br1">10744 4815 5257,'-55'51'2841,"58"-50"-1065,-2 2-208,4-2-303,-5-1-481,0-1-136,0 0-136,1 0-80,5-3-56,1-4-48,25-33-32,-25 18-32,11 2-23,3-4-25,4 5-40,-2-1-32,-7 1-48,1 6 32,-6 3-56,-1 6 0,-3 1-32,-1 4-40,-2 4-8,-3 4-8,1 6 24,-3 2 16,-3 6-40,-2 3 0,-1 0-16,1-2 0,1-2 40,3-5 0,0-3-24,1-2 16,3-4-8,-1-4 8,4-3 56,2 0-56,3-8 0,-3-1 40,7-6-16,-1-6 0,3-2 32,4 0-72,-2-3 24,-1 7 8,-1 3-16,-4 1 0,-4 10 8,0 1 8,-5 4-32,-1 1 16,-5 7-48,2 3 8,-4 6 40,1 3 8,0 2 16,-3-2-24,1 0 0,3-5 16,2-3-16,1-2 0,5-2-24,-1-2-16,0-6 32,4-2 64,-4-8-64,9 2 48,1-2-32,0-5-32,5 1 64,-6-4-40,1 0 32,-1 0-40,-5 2 8,4 1-32,-5 4-8,1 4 40,-6 5-24,1 2 16,-3 7 8,-4 2-48,-2 6 40,0 0-16,4 4 16,0 0 8,4 0-24,-3-1-16,1-2 0,6 2 16,2-5-16,4 0 56,0-5-16,0-6 8,0-2-8,0-4 8,4-5-8,1-2 8,2-2 8,0-3-16,2-2 32,-3-1-24,-4-3-16,-1 4 8,-8 3-24,-1 5 32,-4 6 0,0 5-24,-5 8 16,-1 5-56,-3 6 32,-2 3 0,6-4-16,2 3 32,3-5-8,3-1-8,7-1 8,-2-3-16,6-3 96,1-3-40,1-4 48,-3-1 16,4-2-40,-6-5 80,2-3-48,-3-5 0,-4-4-32,1 2 0,-3-5 8,0 0-8,-6-5-8,3 4-8,-7-5-48,2 5-16,0 4-24,-3 5-56,1 8 0,0 5-8,-4 7 64,5 2 40,-4 9 8,4 2 0,1 4-8,0 2-8,3-2-32,2-2 32,6-2 8,-1-4-24,7-5 88,-6-3-32,9-4-8,-8-6 64,3-3 0,6-6 0,-3-4 8,9-2-32,-2-4-40,3-3 24,-6 0 0,-1 0 0,-5 7-24,-1 4 8,-6 6-64,-2 3 40,-4 8-16,-2 3 16,-3 9 8,-1 2 0,-1 6-32,-1-2-16,4 0 32,1 0-48,1-6 48,3 2-16,2-5 8,3-5 0,0-3 0,5-4 64,-2-5-24,4 0 56,1-6-16,3-2-56,3-1 16,-2-7-16,0 0 64,0-1-16,-5-1 8,1 1-48,-5 7 32,-3 1-24,1 9-24,-4 3 24,-1 6-56,0 3 32,-7 8 8,2 6-48,-5-2 40,1 3-64,1-2 56,2-2 40,1-3-40,0-2 16,4-5 0,1-2-24,5-1 24,-1-3 40,4-6-24,-2-6-16,5-4 48,-2-4-32,3-4-24,-5-2 8,5-1 16,7 0-48,-2 1 40,5 2 48,-3 5-80,-6 1 80,-7 8-48,0 5-40,-7 5 8,-3 7-32,-5 8-16,-4 1 48,4 9-24,-3-6-24,4-1 8,0-5-8,6-2 24,3 3 40,3-7 0,6 2 0,-4-8 24,4-2 8,6-3 32,0-2 40,1-5 8,0-3-24,0-3 8,2-2-32,0-4-16,0-1 392,-2 1 104,-2-4 8,-1 3 16,-4-2-416,-3 2-104,-1 4-48,-8 3-64,2 5 32,-3 4-72,-2 5-32,-4 5-64,-4 3-16,-6 5-40,-1 3 40,2 5 64,-1 3 40,4 1 64,3 0 16,7-3 0,1-1 40,3-2-16,0 1 16,2-3 32,1-7-40,4-1 40,2-2-16,3-5 96,-1 2 0,4-8 64,-1-1-16,4-3-56,1-1-8,-4-5-48,0-1-32,-3-4 0,1 0-8,0 0 16,1 2 8,-2 3 8,-3 0-72,-2 4-16,-3 2 0,-4 6-24,3 3 72,-7 6-32,1 3 0,-4 1 56,-3 1-72,5 3 48,-1 0-16,6 3-48,0-1 96,-1-3-32,1-1 0,0-6 8,7 0-8,-3-4 24,0-3 0,3-3 24,2-2-40,6-1-32,0-2 16,2 0-96,-3 1-40,-3-1-344,2 7-168,-7 2-88,0 0 64,-4 6 255,-1-1 201,-1 4 112,0-3 24,5 1 64,-1-2 8,1-4 24,2 1 16,-1-7 72,2-1 16,4-6 48,6 1 0,2-11-24,4-1-16,-1-10 33,1-7 31,0 3 72,-4-9-24,5 3-80,6-2-32,1-3-56,2 4 0,-11 11 40,-10 6-8,-12 18 160,-8 9 0,-14 13-8,-1 7-8,-8 9-160,5 4-56,3 7 24,2-1-48,5 2 0,3-1 16,3-2-24,2-3 24,2-8-16,-3-7 16,6-10 0,0-6 48,4-5 160,5 0-32,0-14 8,3 1-80,-1-8-200,1-2 48,4 4-72,-4-2 72,0 5 0,2 2-8,-8 5 72,7 2-16,-3 2 40,-4 5-24,4 5-32,-3 0 24,2 3 24,2 3-16,-6 2 168,6 2 48,-6 0 16,7 6 8,-6-6-136,-3 2-112,-2 0-16,-6-6 0,5 2-88,2 1 0,5-5-328,2 1-424,4-9-760,-3 0-585,0-6 1273</inkml:trace>
  <inkml:trace contextRef="#ctx0" brushRef="#br1">12488 4583 8266,'-11'-4'4009,"8"0"-1649,5 1-607,6 2-185,7 1-576,7 0-320,5 0-416,4-3-128,18 1-168,-1-1-40,5 0-504,-2 5-528,-16-5-3681,-11 6 3249</inkml:trace>
  <inkml:trace contextRef="#ctx0" brushRef="#br1">12808 4681 5329,'-1'1'2385,"-2"7"-833,-25 22-584,22-17-368,0 7-40,2-3-336,-2-2-111,3 4-33,-1-5-24,5 1-32,6 0-16,0-11 48,3 2-8,6-5 248,0-1 144,8-1 104,-4-7 0,3-4-56,-5-9-80,-1 0-32,7 2 104,-6-4-24,2 5-39,-1 2-25,-14-1-136,-2 10-128,-2 0 8,-2 11-96,-1 4-32,-2 5 32,-5 3-56,2 4-40,-3 0 32,7 1-24,0 0 32,3-4-16,3-3 48,-1-5-8,2-1 0,0-9 16,8 2 8,6-3 0,2-7 16,8-2 24,-6-10-8,4 3 336,-1 0-8,-1-5 120,1 4-56,-6 0-240,-2 2-32,-7 5-120,-3 5 8,-5 5-72,2 4-8,-7 3 8,0 3 0,-1 7-32,-4-1 40,2 2 8,2 2-32,-3-4 16,5 8-32,-1-5-8,1-4 40,3 4-8,1-8 0,1-2 16,-1 4-24,2-9 40,1 2-16,1-5 64,3-4 40,2-6 272,2-2 56,2-4-47,3-2 7,0-4-312,3-4-48,7 1 8,-1 2-32,-4 13 80,-8 1-16,-14 13-8,-8 6-8,-7 8 16,0 6 48,-8 0 48,10 1 24,4-6-96,0-3-48,9 0-88,6-4-112,11-3-720,9-4-713,4-8 969</inkml:trace>
  <inkml:trace contextRef="#ctx0" brushRef="#br2">14592 4660 7994,'0'3'3456,"-1"-1"-1991,-4 7-777,0 8-168,-3 10-208,-2 5 48,0 8-72,3 1-80,-1 3-72,4-3-56,3-8-24,1-5-24,2-10-8,-1-6 64,5 0 136,-5-9 104,2-1 273,-2-2 167,-1-1 56,0 0-24,3-20-232,8-25-248,2 8-176,-3-4-48,9-4-72,-1-2-24,8 11-24,0 4-24,-1 10 40,2 3 16,-11 6-8,0 2 16,0 3 0,-3 4-24,4 5 16,-2 2-8,-5 4-16,-3 5 16,-5-1-24,-5 2 16,-3 7 16,-8-4 24,0 8 16,-3 0-16,1-2-40,2 1-48,2-5-192,4-7-224,3-5-872,5 1-432,-3-6-2089,3-2 2416</inkml:trace>
  <inkml:trace contextRef="#ctx0" brushRef="#br2">14946 4734 6985,'53'-19'2641,"-61"23"-1881,2 7-272,-1 3-120,1 2-72,1 2-184,3 3 33,5-3-33,1 0-48,6-6 64,5 0 8,-1-9 160,4-1 168,-1-6 184,2-4 152,-3-5 56,2-4-88,-6-3-79,-6-4-193,1 3-216,-7-3-80,-3 5-168,3 0-8,-8-2-24,1 5 0,-3 4-56,-3 5 0,1 7-88,0 7-40,2 4 56,-4 0-72,11 5 88,3 1 32,4 1-24,10 3 56,2-1 8,6-4 0,-1-4 56,-3-6 0,3-9 72,0-5 0,1-10 72,1-3 64,6-5-32,-3-3 32,1-3-40,-1-2 200,-6-4 56,-3-2 16,-9-1-56,-1 3-248,-4 12-88,-3 8-40,0 12 40,-2 8-24,-6 15-16,0 5-48,-2 16-48,0 4 8,2 7 56,0-2-8,6-2 56,3-2-56,5-4-72,-3-6-40,5-4-144,-1-4-80,-1-12-328,0-3-152,-4-10-401,-2-8-351,-2-8 1032</inkml:trace>
  <inkml:trace contextRef="#ctx0" brushRef="#br2">15337 4708 4745,'73'-3'2545,"-57"13"-705,-1 0 208,6 0-519,-6-2-217,2-4-120,1-3-64,-5-5 1,7-4-81,-4-3-136,4 0-184,-2-4-144,-1 5-71,-3-1-209,-4-5-64,-5 1-128,-3-6-64,-4 1-16,-4 3-32,-6 5-56,0 3-32,-3 10-64,2 6-48,-3 8-8,-2 3 48,8 5 23,-4 2 73,10 5-16,1-1-8,-3-1 32,6 2-8,7-5 24,-2-4 32,3-3-32,1-5 48,1-5 16,4-3-8,5-6 48,-5-3-24,8-9 72,-2-2-8,1-6 16,1-3-23,0 0-41,-1 0 8,-2 0-56,-1 3 48,-6 4-56,2 2 16,-5 10 0,-3 2-72,-5 3-32,0 5-16,-7 3 7,0 4 17,1 7 48,1 0-8,1 4 16,3 3 8,0-5 0,5 1 40,1-5-40,1-4 16,4-4 24,-3-2-16,3-7 24,3-4 0,-1-10 32,3-3-24,-5-9 8,5 1-31,6 1-42,-4 0 25,6 8-40,-11 3-8,-7 5-16,2 6-24,-6 8-24,-2 1-8,0 12 48,0 4 32,-1 5 40,1 1 24,3-1-8,1-3-40,6-6 24,1-4-16,4-10-8,2-2 32,4-8-8,0-4 16,0-5 8,-2-2-48,-3-4-96,-1 1-248,-4-3-680,-2 3-336,-8 0-1201,2 5 1577</inkml:trace>
  <inkml:trace contextRef="#ctx0" brushRef="#br2">16282 4534 5953,'4'-26'3041,"0"-1"-657,3 3-655,-4 2-281,0 4-184,-2 5-143,-3 4-121,4 8-360,-5 1-192,2 11-352,-2 12-96,-1 17-32,1 11 0,-1 9 32,0 0-16,-1 0 16,2-5 16,-3-5 0,4-8 8,4-8-40,-2-8 16,2-10 0,3-5 16,-5-11 16,1-5-8,2-11-32,4-6 0,0-6-32,10 1-8,1 0 0,-3 1 0,6 4 32,-7 1 16,4 5 24,-2-1-24,2 9-24,-2 0 56,2 2-8,-3 6 32,-2 5 16,-1 0-72,-5 3 8,-3 4-8,-1 5 72,-3 4-8,-2-1 8,1-1-8,0-2-40,1-4-8,1-4-96,1-2-112,3-7-736,2-4-520,7-12 863</inkml:trace>
  <inkml:trace contextRef="#ctx0" brushRef="#br2">16627 4499 9754,'-6'-7'3801,"-1"2"-2785,-1 2-368,1 3-528,-3 5-264,4 6-792,1 8-1176,1 5 1415</inkml:trace>
  <inkml:trace contextRef="#ctx0" brushRef="#br2">16692 4846 8098,'2'0'3769,"1"0"-1897,8 0-176,-1-5-143,8-1-225,-1-4-128,4-3-304,0-3-159,-2 1-129,1-1 24,-5-2-24,-2 2-32,-6 2-144,-6-2-112,-7 1-160,-2 5-56,-6 2-80,0 4-8,-3 10-48,-2-1-8,-3 9-120,1-1-64,9 5-408,2 3-352,5 0-745,2 5-343,5-9-537,-1 0-199,10-2 1856</inkml:trace>
  <inkml:trace contextRef="#ctx0" brushRef="#br2">16916 4903 5689,'24'-1'3169,"0"-10"-312,5-1-417,0-8-191,-3-6-265,11-2-408,-4-2-143,0-3-329,6 4-80,-10-3-296,-2-2-224,-8-5-240,-6-6-168,-8 5-56,-3 0-8,-8 18-32,0 9-40,-11 21-24,-3 11-8,-5 20-8,-4 8 16,5 4 40,5 4-16,8-1 24,9-3 32,11-5-16,4-5-32,9-13-40,5-5-64,7-8-640,1-5-504,2-8-1713,-1-5 1817</inkml:trace>
  <inkml:trace contextRef="#ctx0" brushRef="#br0">134 679 2737,'37'-22'1248,"-37"21"-312,-2 1 0,0 1-16,1-1-23,0 0-249,1-1-200,-1 0-136,-1 1-40,-5-1 0,3 1 32,1 0-56,1 0-56,0 0-128,1 0-40,-3 2-24,-2 3 0,-4-1 24,-25 25 40,27-19-24,-3 0 16,1 2-24,1 0-48,-1-2 32,3 4-8,-1-1 24,0 0 0,3 3-24,-3-3 0,5 3-16,3 1-8,0-2 0,2 2-32,2-4 64,3-1 0,3-5 48,7-1 16,1-4-48,1-2 16,7-3-8,-2-7 48,6-3 0,-2-4-16,10-5 8,-2-1-32,-1-4 16,-2-1-24,-4-2 40,0-1-64,3-6 16,3 1 8,-7-9-32,1-2 40,-4 0-7,-1 2 15,-2 7-64,-3 5 0,-8 7 16,-5 2-40,-4 6 40,-4 1-8,-2 7 0,-4 1-41,-3 6-15,2 8 40,-7-1-72,2 12 56,-6 1 24,2 4-16,-3 13 24,-1-1 0,-1 16-40,-3 2 8,2 9 8,0 3 0,3-8 32,8-1 24,1-15 0,4-3-8,12-9 8,-1-6-40,8-6 8,1-5-8,2-8 32,1-4 24,2-8-40,2-5 56,-1-5-16,0-3 25,-2-1-9,-1 3-8,-2 0-56,-3 3 16,-3 9 0,-5 2 0,-3 11-16,-4 1-80,-1 7 32,1 7-25,1 5-23,2 2 24,2-2-24,0-1 32,8-7-16,1-3 16,10-6 56,3-4-8,3-9 72,2-6 64,0-7 24,-5-4-32,-2-1 145,-4-2 167,-7 2 200,2 3 184,-9 0-88,-1 3-184,-7 3-288,-2 4-152,-3 8-136,-5 3-88,-4 9-160,-6 4-264,-2 9-808,1 2-2049,2 8 2249</inkml:trace>
  <inkml:trace contextRef="#ctx0" brushRef="#br0">653 757 4353,'40'-29'1968,"-42"35"-991,3 3-273,-1 3-440,-6 3-48,-1 3-80,-3 0-104,-1 2 16,4 1-48,2-4 0,7-2 40,3-6 80,1-2-16,5-3 112,-2-4 128,2-6 8,7 0 104,2-9-88,1-3-112,4-3-128,-3 0-96,1-3-24,0 1 24,-1 0 8,0 2 32,-4 3 136,1 3 25,-3 6 47,-5 4 8,-4 2-184,0 2-48,-7-1-72,3 2-56,-3 2 64,0-2 8,0 0-8,0 0 40,2 11-8,2-3-40,11 21 48,-9-16-16,-1-3-32,0-1 40,-1 3-24,1 1 0,3 2 8,-1 1 0,-7-4 40,3-2-32,-3 0 192,0 3 160,-2 0 104,-1 5 88,3-5 8,-12-3-144,4 1-32,-3-2-88,-10-2-160,3 1-24,-6-5-96,3 1 24,3-3-24,0-1-72,7-7-200,2 0-208,4-4-1168,6 1-1993,4-4 2377</inkml:trace>
  <inkml:trace contextRef="#ctx0" brushRef="#br0">1039 798 3065,'1'-1'1016,"4"1"-1088,-3 2-208,-2-2 168</inkml:trace>
  <inkml:trace contextRef="#ctx0" brushRef="#br0">1041 796 4841,'-1'0'2361,"1"-1"-865,0 0-464,1-2-64,2-5-160,0 0-119,12-20-57,-8 19-32,3 0-200,0 0-32,-4 0-88,7 3-24,1 3-40,0 1-40,2 4 48,1 3-48,-3 3 128,0 2 32,-1 2 1,-4-3 7,-3 7-120,0-3-48,-6 4 48,-3 3 40,-3-2-56,-4-1 40,-1-1-216,-1-1-32,-2-5 0,0-2-80,0-5-56,3-1-16,3-4-136,4 1-112,4-9-312,2-3-145,5-5-295,6-6-88,7-1-441,4 2-391,-3 3 248,2 3 263,-5 3 1033,0 3 704,3 3 616,-3 5 169,-2 1 399,-4 2 16,2 4-160,-3 2-79,-4 5-537,-1 4-112,-5 1-264,-2 0-144,1 2-56,4-5-136,2-2-432,2-1-1633,-1-10 1473</inkml:trace>
  <inkml:trace contextRef="#ctx0" brushRef="#br0">1417 486 10378,'-3'-15'4329,"0"6"-2769,3 3-447,-2 3-865,4 1-448,5 7-1633,-3-2 1249</inkml:trace>
  <inkml:trace contextRef="#ctx0" brushRef="#br0">1602 681 5209,'4'-7'2585,"-5"6"-993,-3-2-232,-3 5-776,-4 6-256,-2 3-239,0 5-97,-3 10-8,-2-2 16,5 10-49,-1 0 73,6-2-56,8 1 24,2-11 8,6-4-32,6-9 32,0-1 0,5-9 16,3-7-16,1-8 24,2-8 8,1-3 1,1-3 47,3 0-48,-4 2-24,-1 7 56,-9 4-48,-9 8 24,-2 4 0,-7 5-72,-1 2 32,-2 10-48,-6 1 24,4 10 0,0 0 0,0 4 0,7-1-8,3-3-32,4 0-25,5-11 65,3-2-48,4-8 88,1-3-8,-1-9 8,2-5 105,1-7-9,-2-3 32,0-3 104,-2 2 112,-7 5 168,-3-1 72,-8 3-104,-5 5-176,-8 0-256,-4 5-48,-5 7-160,0 4-96,-1 9-544,2 5-560,4 2 847</inkml:trace>
  <inkml:trace contextRef="#ctx0" brushRef="#br0">1903 939 2064,'12'12'1065,"8"-4"271,-1-3-504,5-10 480,4-5 233,4-12-41,8-8-120,3-5-287,-3-6-137,2-5-88,-7 3-32,-5 0-104,-2-4-72,-11 4-319,-7 2-41,-12 9-224,-7 9-120,-12 15-72,-6 10-32,-6 22-32,2 10 79,2 11 73,5 2-32,10 2 64,1-5-40,15 1 0,8-2-24,10-9 0,15-5 0,11-14-688,5-2-1088,4-16 1192</inkml:trace>
  <inkml:trace contextRef="#ctx0" brushRef="#br0">3248 456 5937,'-10'-18'2865,"1"4"-961,-2 1-359,2 3-577,-1 4-96,3 2-360,3 4-152,-1 6-200,1 2-88,-3 9-72,4 6-16,-2 6 8,-2 10-8,1 9 0,-8 0 16,-6 7 8,-2-2 16,-4-8 120,1-1-8,1-3 72,-1-1 32,0-6-96,9-6-24,1-9-32,-1-6-16,4-9 41,1-5 47,-1-9-80,6-2 16,4-12-56,3-3-72,14 0-8,-5-1-64,1 5 16,-1 3 56,-2 7 32,4 4-16,1 9-16,1 2-8,0 10-17,-2 3 9,1 5 24,1 4 24,-1 0-32,0 2 72,2-2-16,-2-6-40,4-2 8,-1-7-32,2-7 24,2-3 32,-1-3 16,6-3-8,-3-8 16,4-1-32,-7-10-16,-2 0 49,-5 2-25,-6 0 24,-3 8-40,-3 1-8,-1 10-81,0 4 17,0 4-24,-2 4-72,-1 10 8,1 1-8,3 6 80,3 0 48,4-2 32,3-1-24,0-12 40,3-1-32,3-7 32,-1-5 56,4-9 8,-2 0 64,-3-9 24,-3-1-16,-6 0-40,-1 2 0,-9 3-7,-1 2 15,-10 3-56,-3 5-8,-3 5-136,2 3-81,0 8-295,1 2-392,9 8-1136,-1 0-1385,6 2 2113</inkml:trace>
  <inkml:trace contextRef="#ctx0" brushRef="#br0">3481 924 3401,'5'0'1256,"1"-2"-1000,0 2-64,2 0 24,-1 3-64,1 2-48,1 5-24,1 1-80,-1 0 0,-1-3 0,2 0 8,6-1 56,-4-5 56,7 3 752,-2-4 153,-2-7 191,3-1-48,-7-9-680,3-1-176,0 0-176,1-1-40,-6 5-56,-6 0-32,-2 7-8,-1 1 40,1 7-48,-1 3 24,1 8-40,-1 4-56,2 3 56,4-1 0,2-4-16,2-1 40,4-11 0,3 4 24,2-7 72,-4-3 112,1-4 529,-3-10 15,-6-3 80,2-1-96,-10 0-536,-6-1-24,-8-1-112,-5 0-56,-12 2-176,-2 3-120,3 8-16,2 6-40,2 7 200,10 10 120,3 8-32,5 11 64,15 11-8,-3 3-16,8 4 64,0-1 0,1-2-24,6 1 32,-2-1-16,2 0 0,0 1 88,-1-5-32,-3-7 0,-7-8 88,-6-12 376,-6-5 96,-5-6 241,-5-3-49,-10-4-400,5-4-144,-12-10-272,0-2-48,1-13-200,-1-3 24,13-6-48,7-2 40,15 9 88,7 3-32,14 9 48,1 3-40,6 2 0,0 0 64,3-5 24,7 0 8,-4-2 80,4-3-40,-5 2 32,-5-2 0,0 0-64,-7-2 56,-7-2 0,-2 2 0,-9 0-24,1 3-16,-5 9-16,1 3 24,-3 8 24,0 2 0,-1 8-24,-3 3-8,1 5-56,1 5 7,2 6-15,4 0-24,3 2 88,0 3-48,6-6 40,1 1 16,5-6 0,-2-3 16,5-6 0,-6-7 24,-1-5-8,4-5 64,-3-5 73,2-2-65,-1-2 32,-6-1-32,-3 2-80,-3 0 72,-4 3-72,-1 4-40,4 4 8,-4 4-48,2 2 16,-2 2 40,0-3-24,0 0-16,0 14 40,5 21-8,-2-16 16,4-4 8,4 0-64,-1 1-8,8-5 16,0 0 15,-1-7 50,1-4 55,1-9 0,-3-4 16,2-4 80,-2-5 64,-4-1 304,-5-3 128,-6 1 192,-1 1-72,-7-1-280,-1 3-200,-6 5-272,-4 5-72,-3 9-144,-4 10-88,3 10-568,2 1-408,8 11-1593,2-3 1769</inkml:trace>
  <inkml:trace contextRef="#ctx0" brushRef="#br0">4421 971 3697,'5'17'1400,"0"-4"-904,2-3 8,2-4 160,4-2 153,3-5 223,3-3 136,5-6-8,1-3-79,0-7-313,2-3-128,-3-4-176,2-3-128,2 1-64,-6 2-136,-7 4-48,-4 1-8,-7 9-64,-1 2 64,-3 8-40,0 3-24,-3 5-16,2 4-32,-2 6 16,-2 4-24,5 4 16,0 0-16,3 1 0,6 0 24,3-3-24,1-4 56,0-6 0,0-7-8,-2-5 48,5-1-48,3-7 48,-2-1-8,1-5 8,-4-4 40,0-1-64,0-2 88,-4 3-56,-2 4-48,-6 3 32,-1 4-48,-1 6-56,0 0 48,-2 5-88,-1 5 40,0 7 48,-1 1-64,4 4 88,0 4-48,4-2-32,3-1 24,4-5-16,0-6 16,3-4 24,1-3 8,0-3 48,5 1 8,0-6 8,-2-3 48,2-2-96,-3-4-8,-4-2 0,3 3-32,-6 0 0,-2 3-8,-5 3 0,-1 1 8,-4 6 0,3 1-56,-1 6 8,-1 3-48,1 3 48,-2 0 64,6 2-40,1-2 64,7-2-8,-2-4-16,4-6 88,3-1-8,-4-9 48,7 0-8,-6-6-56,-3-3 24,-6-1-48,-6 2-8,-9-3-8,-2 2-64,-11 5-168,-2-1-24,-4 4-168,0 4 48,1 8 168,4 7 80,8 14 128,2 7 8,6 11-32,4 1 32,10 1 8,2-2 32,4 0 24,2 1-24,-4-1 104,-1-3 16,2-3 152,-2-1 80,-6-6-32,0-5 16,-12-5-159,0-5-49,-9-6-8,-3 0-88,-11-8 16,-3-7-80,0-7-104,-4-9 32,11-5-112,3-3-16,13 0 88,6 2-32,10 5 80,3 1 40,12 3-8,8-1-32,12 7-9,4 1 33,12 0 16,-6 1 57,11-2-9,-2-4-8,-3 0-16,1 1 48,-5-3 72,-3 3 0,-9-5 208,-5-5-56,-13 6-48,-6 0-32,-11 4-168,-4 4 8,0 0 16,-14-2-56,3 6-24,-7 3-24,-6 8-56,6 8 0,-7 8 16,8 3 40,6 5 8,9 5 16,6-2 16,8 3-24,13-5-144,1-4-48,4-6-1072,0-5-1993</inkml:trace>
  <inkml:trace contextRef="#ctx0" brushRef="#br0">8977 746 5601,'-6'-1'3177,"-3"-3"-313,8 4-711,-5-3-401,5 2-295,0 0-521,0 0-216,1 0-472,0 0-120,0 1-192,0-1-152,0 1-472,4 2-520,1 6-2897,-3 8 2744</inkml:trace>
  <inkml:trace contextRef="#ctx0" brushRef="#br0">8974 947 10106,'0'-1'4521,"0"-6"-2448,0 5-489,2 0-896,0 2-448,-2 0-464,0 0-320,0 0-2177,2 1 1889</inkml:trace>
  <inkml:trace contextRef="#ctx0" brushRef="#br0">11279 579 4217,'-60'53'2112,"60"-54"-751,1-2-209,2-4-240,3 1-136,4-7-96,1 1-31,2-3-217,3-2-24,2-2-56,2 1-72,1-2-16,1 2-40,2 2 0,-4-1-56,-4 7-80,-2 1-40,-10 5-48,1 3 0,0 5-16,-3 3 0,0 6-72,-6 3 48,-4 8 0,-3 2-8,1 5 40,4-3-32,2-4 40,3-3-16,-2-13 32,5 1-16,-1-6-48,3-3 56,6 0 16,-3-4 16,5-8 40,3-1-40,-1-6 8,1-1-16,6-3 24,0-2 40,-1-1-56,-1 1 24,-5 8-64,-5 1 0,-5 10 8,-1 2 0,-7 6 40,-1 3-88,-3 9 0,-3 6 16,1 8-64,-4 2 32,7-1 24,3 1-48,-1-9 80,3-4-16,8-5-8,-5-6 8,10-2-32,3-2 72,0-3 0,7-6 48,1-7 40,5-6-56,4-7 0,2-1-8,-2-4-48,-5 6 0,-12 5-8,-4 5-40,-7 9 32,-3 3-24,-2 3-80,-4 1-24,-4 9 8,0 0 48,-2 7 32,3 4 40,3 4-32,1-3-32,9 3-24,3-7-64,8-4-96,2 1-280,5-13-1793,2 1 1641</inkml:trace>
  <inkml:trace contextRef="#ctx0" brushRef="#br0">12170 442 6665,'57'-12'2977,"-62"14"-1481,-8 3-911,1 2-273,-15 5-224,5 6 0,-5 5-56,-1 4-16,1 0-40,1-2-48,3-4-120,4-5-129,8-3-799,1-5-912,3-8 1288</inkml:trace>
  <inkml:trace contextRef="#ctx0" brushRef="#br0">11969 450 5145,'3'0'2489,"2"0"-921,2 0-240,8 9-432,1 3-63,5 7-201,3 2-136,3 0-280,1 2-88,-4-5-48,-1-2-48,-5-4-32,0 2-48,-6-4-272,-5-3-696,-1-5 704</inkml:trace>
  <inkml:trace contextRef="#ctx0" brushRef="#br0">11930 336 3489,'-7'-6'2032,"1"-2"-119,5 7-537,6 1-384,-1 0-376,-4 0-432,6 0-128,14 3-96,26 10 96,-19-6 248,2 2 168,-3-7 177,-2-1-17,1-1-40,-7-1 40,0-4-24,-2 2 64,-7-3 8,-4-5-39,-3 2-1,-5-6-32,-1-3-216,-3 1-120,-4-4-184,3 3-120,-6-1-64,7 3-136,0 2-208,0 4-424,5 4-1657,-3 3 1689</inkml:trace>
  <inkml:trace contextRef="#ctx0" brushRef="#br0">12074 108 8162,'-30'-79'3633,"22"68"-1801,2 1-464,5 5-776,-2 3-296,7 4-536,4 2-336,4 1-2985,3 6 2505</inkml:trace>
  <inkml:trace contextRef="#ctx0" brushRef="#br0">11499 800 4537,'-61'-6'2192,"57"5"-1047,1 1-305,6 0-600,5 1-208,5 1-88,4 2 96,4-3 96,4 1 104,9-4 80,4 0 32,14 0 168,2 1-40,4-1-40,-1 0-47,-2-2-201,-5 0-72,-7 1-16,-1 1-96,-10 1 8,-2 1-8,-9 2-80,-2 0-40,-5-1-152,-4 0-121,-6 0-1623,0-3 1424</inkml:trace>
  <inkml:trace contextRef="#ctx0" brushRef="#br0">11697 946 4505,'37'13'2248,"-9"-18"-847,-4 0-161,-5 5-384,-2 5-344,-14-2-352,-2 4-32,-3 7 56,-6-1-40,-5 8 48,-4-2 1,-7-2-97,-3 0 32,1-3-64,2-1 0,6 0 64,1-3 104,9-1 72,1-5-8,8-1-16,6-1-80,8-2 128,6-1 120,12-1 96,3-4-8,4-1-152,3 1-144,-5-1-160,-1 0-8,-4 2-80,-5 2-16,-5 3-144,-7-1-192,-5 4-2024,-6-1 1664</inkml:trace>
  <inkml:trace contextRef="#ctx0" brushRef="#br0">10568 752 3609,'-1'-1'1576,"0"0"-784,0 0-264,1 1-224,-1-1 33,1-1 103,12-2 136,33-6 16,-18 7-112,-1 2-192,-2-2-184,1 4-136,-7-2-80,3-4-128,-2 1-96,-7-1-448,3 0-993,-6 3 1177</inkml:trace>
  <inkml:trace contextRef="#ctx0" brushRef="#br0">10561 809 2120,'7'-2'1161,"3"2"-153,6-3-304,5-1 88,8 0-24,2 1-71,0-2-361,1-1-168,1 2-192,-3-1-136,-2 0-1265,-3 2 1033</inkml:trace>
  <inkml:trace contextRef="#ctx0" brushRef="#br0">15401 837 4521,'-40'1'2064,"46"-1"-1087,1-3-129,9 2-264,3-2-48,11 0-40,3-3-48,6-1-192,0 1-96,-1-2-112,1 2-40,-4 0-200,0 0-216,-13 2-1904,-1-1 1600</inkml:trace>
  <inkml:trace contextRef="#ctx0" brushRef="#br0">15889 560 5065,'-6'-6'2505,"-1"0"-977,5 3-144,6 1-552,6 2-295,7 5-257,4 2-96,3 2 96,3 6 88,10-5 0,-5 1 24,7-4-88,-4-5 0,-3 2 96,-3-4 48,-3-3 160,-4 1 9,-6-9 15,-4 0 8,-5-6-96,-4-3-8,-6-4-144,-1 2-112,-10-3-120,-2 1-136,2 5-24,-1 1-40,2 7-160,5 3-32,1 5-576,4 3-368,-1 0-1153,2 3-1296,1-3 2337</inkml:trace>
  <inkml:trace contextRef="#ctx0" brushRef="#br0">16213 725 4561,'2'0'2224,"-7"5"-967,-3 4-113,-7 4-592,-6 5-192,0 2-152,-8 3-72,-1 2-64,-4-1-40,3 2-88,4-3-8,9-6-152,0-3-88,4-8-864,7-1-785,0-8 1233</inkml:trace>
  <inkml:trace contextRef="#ctx0" brushRef="#br0">15970 733 6569,'3'0'2689,"0"6"-1529,0 2-288,11 10-95,-5-1-33,4 4-152,4 1-120,1 2-280,4-1-96,-4-2-64,-2-3-32,-2-2-104,1-3-72,-5-5-856,-4-1-1873,-6-8 1945</inkml:trace>
  <inkml:trace contextRef="#ctx0" brushRef="#br0">16057 280 7986,'-10'-10'3825,"3"4"-1697,0-2-864,2 1-296,3 4-671,3 2-257,4 1-393,4 2-319,4 7-2472,0 2 2191</inkml:trace>
  <inkml:trace contextRef="#ctx0" brushRef="#br0">16410 980 3977,'13'10'2224,"3"-24"-847,5-2 95,-2-7-72,6-8-336,1 0-23,1-5-185,0 1-8,-4-2-144,0 1-80,-2 2-88,-3 1-95,0 3-129,-1-1-56,-4 2-176,0 2-24,3 6-24,-6 3-16,2 7 16,-2 3 0,-5 5-32,-1 3 0,-3 2-40,-1 7 0,-1 7-8,-3 0-24,-4 8 48,1 2-64,1 6 56,-2 2-8,5 6 32,-1 0 24,-4 1 0,7 5-8,-4-4-16,5 0-32,0-8-8,0-3 64,0-9-40,2-2-8,-1-8-88,-1-3-24,0-5-121,-3-2-119,2-2-336,0-1-240,0 1-240,0-1-128,-4-5-873,-1-2-247,-20-26 1471</inkml:trace>
  <inkml:trace contextRef="#ctx0" brushRef="#br0">16559 843 4761,'-6'-5'2521,"5"2"-849,2 3-280,6 0-656,4 2-136,8-1-39,7 2 23,3-3-104,-1 0-144,-4 0-240,-4-4-96,2 0-168,0-3-128,-5-2-1929,3-1 1577</inkml:trace>
  <inkml:trace contextRef="#ctx0" brushRef="#br0">17106 716 7210,'-5'-7'3128,"-1"2"-1776,3 8-383,-3 5-489,-3-1-184,-3 13-88,-2 0-64,1 9-96,1 5 16,6 5-48,-3-3 24,12-3-40,1-2-40,0-12-96,9 1-88,-2-8-416,-1-6-825,12-6 985</inkml:trace>
  <inkml:trace contextRef="#ctx0" brushRef="#br0">17239 668 7066,'-8'-7'2952,"6"3"-1784,-2 1-471,5 2-513,4 3-104,-5-2-80,7 2 24,14-2 128,26 30 88,-22-23 304,-1-3 80,-2-3 280,-5-3 64,-3-5 81,-3-2 7,-6-6-168,2 4-96,-5-5-280,0 1-112,-7 0-192,1 1-88,1 5-120,0 2-80,4 7-232,-2 3-224,-5 9-768,2 2-440,2 11-1833,-1-1 2217</inkml:trace>
  <inkml:trace contextRef="#ctx0" brushRef="#br0">17423 788 6913,'3'0'2841,"-7"3"-1737,-3 4-384,-6 7-343,-3 2-137,-6 7-120,0 0-48,0 1-48,0-1 16,5-4-64,0 0-16,5-9-104,2 3-136,4-8-297,2-5-623,2 0-1752,-1-6 1919</inkml:trace>
  <inkml:trace contextRef="#ctx0" brushRef="#br0">17236 828 4769,'2'-8'2585,"-2"5"-737,2 2-264,5 2-575,-1 7-257,6 5-304,0 2 8,-2 4-192,1 2-80,-1-2-40,3 0-40,1-3-56,0 0-32,1-5-16,-2 0-64,-3-8-128,-3-3-48,-3-2-1280,-5-6-1217,-3-4 1729</inkml:trace>
  <inkml:trace contextRef="#ctx0" brushRef="#br0">17585 1003 6705,'8'-8'3585,"-4"0"-728,-2 8-1745,-2 0-272,-6 0-512,6 0-144,-1 0-152,-2 10-56,-6 7-112,-22 19-96,24-21-320,3 2-576,2-6 736</inkml:trace>
  <inkml:trace contextRef="#ctx0" brushRef="#br0">17814 800 6665,'4'-12'3049,"-4"7"-1273,1 0-983,-2 6-249,-4 4-256,-5 4-120,-1 7-136,-1 5-8,1 6-48,3 3-24,0 2-40,1-3-40,2-7-16,0-6 24,5-9 8,-4-2-32,4-5-144,0-3-273,0-4-767,0-2-272,-1-4 16,-1-2 319,-1 1 977,3-1 448,-1 2 560,-1 4 297,2 6 415,0-1-40,4 4-360,1 0-319,0 2-561,2 0-96,1 1-40,4-2-16,0-1-32,4 0-8,1-3-88,2-3-48,5-6-305,-3-4-487,3-2-1128,-6-3-153,-1 2 217,-4 0 496,-1-2 1287,-3 2 330,-4 2 735,1 4 264,-1 7 216,-2 4-8,1 7-63,3 4-25,0 9 128,0 3 113,-3 9-105,-4 3-104,-4 6-312,-6 2-208,-3 0-447,0-4-161,-5-4-184,-2-3-201,-5-5-1143,-2-5-2201,2-6 2377</inkml:trace>
  <inkml:trace contextRef="#ctx0" brushRef="#br0">18082 342 4473,'-1'-13'2432,"1"5"-687,0 1-441,0 4-680,1 3-328,4 6-296,3 4 8,5 11 120,-2 3 168,2 9 129,1 10 47,-2 12 120,1 5-96,-5 8-48,-6 2-96,-10-1-216,-5 1-56,-1 3-40,4 1 48,0-6-24,1-1-24,-3-9 16,-5-7-48,-1-6-56,0-7 16,-5-10-272,3-6-344,3-12-2497,2-5 2153</inkml:trace>
  <inkml:trace contextRef="#ctx0" brushRef="#br0">12712 788 5777,'-24'19'3033,"22"-19"-889,2 0-1103,1 0-313,-1 0-384,0 0 0,11-1 0,9 0 56,23-5-104,-22 3-104,1 3-88,-2 1-64,-2 3-40,-3-1-48,-2 2-120,-1 1-64,-3-1-1424,0-1-1289,-4-4 1849</inkml:trace>
  <inkml:trace contextRef="#ctx0" brushRef="#br0">13156 930 3929,'-16'21'2160,"28"-21"-479,1-4 31,1-9-144,5 4-319,2-7-321,-3-2-96,3-2-208,-1-2-48,-5-1-192,0 4-56,-5 3-168,-8 0-48,-1 6-16,-4 0-39,-1 3-33,-7 2-8,-6 5-48,-4 5-1,-4 11-31,0 2-32,-1 7 24,0 3 0,8 2 48,3 3-8,8-1 16,5-3-16,9-7 16,1-6-24,12 0-8,1-5-8,7-4-48,0-1-8,3-9-280,-2-1-584,-4-6 656</inkml:trace>
  <inkml:trace contextRef="#ctx0" brushRef="#br0">13767 422 4009,'0'-6'2416,"-4"5"-343,-6 2-473,1 9-704,-5 6-328,-9 16-295,-2 8-73,-6 15-88,1 4 0,-4 4-72,1 2 0,12 3-8,3-5 8,11-3-8,7-7 40,9-16-40,7-3-32,3-12-16,4-5-72,4-5-88,2-3-401,-1-8 401</inkml:trace>
  <inkml:trace contextRef="#ctx0" brushRef="#br0">13846 856 2657,'-1'-1'952,"-4"1"-800,3 1-24,-9 14 56,4 21 64,18-23 96,-2-6 40,10-3 208,0-4 144,4-4 305,0-1 143,4-5 64,-3-4-72,1-5-103,-2-3-89,-6-2-104,0 5-80,-16-1-208,-2 4-64,-8 1-248,-3 1-80,-6 4-119,-6 2-33,-3 8-88,-2 5-73,2 7-183,2 3-320,3 6-944,2 0-1433,6 2 1897</inkml:trace>
  <inkml:trace contextRef="#ctx0" brushRef="#br0">14110 374 4665,'0'-13'2569,"3"2"-881,-6 9-296,-2 0-280,-1 6-583,-3 3-193,1 13-240,-1 4-8,-5 16-16,1 11 8,-9 13 24,0 8-64,-7 6-8,-7 3 0,1-1-24,0-5 24,9-11 8,5-8-16,5-17-16,6-5-8,5-9-88,5-6-72,5-9-632,5-6-889,4-9 1089</inkml:trace>
  <inkml:trace contextRef="#ctx0" brushRef="#br0">14483 644 4849,'2'-7'2793,"-1"2"-737,-5 1-512,0 2-383,-8 6-641,-1 4-184,0 12-248,-5 5 0,-8 9-48,-3 3-40,-3 6-8,4 3-32,7 1 24,3-1 32,7-12-136,8-1-8,6-14-88,6-1-216,7-6-1249,-1-6-1415,2-4 1911</inkml:trace>
  <inkml:trace contextRef="#ctx0" brushRef="#br0">14745 782 4209,'1'-2'2608,"-3"2"-103,-6 3-1009,-2 4-744,-6-1-255,-7 5-297,-1 2-88,-5 4-48,4 3-8,-2 2-48,2 0 8,3-1-64,1-2-72,7-4-40,3-5-152,4-5-1513,4-2 1305</inkml:trace>
  <inkml:trace contextRef="#ctx0" brushRef="#br0">14513 790 4713,'2'-2'2865,"4"1"55,2 5-1760,4 1-167,4 7-217,-4 2-128,2 1-232,-1 4-136,2 0-200,-1-1-64,1 2-80,-1-5-72,-5-2-424,-3-1-904,-5-8 984</inkml:trace>
  <inkml:trace contextRef="#ctx0" brushRef="#br0">14640 697 3513,'-16'-38'2472,"12"36"329,0 2-1217,2-2-656,2 1-351,0 1-329,0 0-104,0 0-136,19 9 56,25 6-8,-20-14 48,3 1 232,-3-2-8,-2-5 144,-3 2 32,-6-5 40,2-2 104,-10-4-24,0 1 33,-1-2-33,-7-1-24,1 1-96,-1-1-88,-5 4-240,-1-1-96,-2 5-112,3 4-72,3 4-128,0 2-144,5 7-576,3 5-289,8 4-951,2 4-1009,0-1 2113</inkml:trace>
  <inkml:trace contextRef="#ctx0" brushRef="#br0">14836 1008 5321,'-1'-5'2529,"-5"5"-1161,3 4-464,-2 8-696,-6 1-128,-2 3-80,-1 2-48,-1-1-248,9 2-312,3-4 384</inkml:trace>
  <inkml:trace contextRef="#ctx0" brushRef="#br0">14997 746 5313,'1'-11'2905,"-1"5"-689,0 5-535,-8 7-953,0 7-304,-5 8-344,0 6-64,1 8-24,4 1 8,1 4-80,2-5-40,4-4-88,-1-8-104,2-10-200,-1 1-361,-2-7-1103,-2-7-313,3 0 1281</inkml:trace>
  <inkml:trace contextRef="#ctx0" brushRef="#br0">14901 1000 2032,'-2'-36'857,"9"31"-545,-1-1-112,5 1-168,-2 0-80,1 5-168,2 3-104,-3-3 208</inkml:trace>
  <inkml:trace contextRef="#ctx0" brushRef="#br0">15145 591 4881,'7'19'2993,"-1"0"-537,1 10-527,2 6-385,-3 3-352,-5 4-272,1 7-399,-9 1-113,-4 0-336,-3-3-40,-15-8-160,2-1-176,-4-4-1417,2-3 1193</inkml:trace>
  <inkml:trace contextRef="#ctx0" brushRef="#br0">16201 2820 5137,'44'17'2841,"-43"-17"-425,-9 7-1464,-3 3-407,-9 13-217,-3 0-80,-2 7-176,-1 1-72,4 0-40,5-1-32,10-4-128,2 0-128,8-7 192</inkml:trace>
  <inkml:trace contextRef="#ctx0" brushRef="#br0">16419 2704 6073,'0'7'2513,"-7"9"-1569,-2 5-328,-3 7-192,-5 2-272,6 1-216,1-4-56,5-2-192,5-2-184,0-8-1480,-2-5 1352</inkml:trace>
  <inkml:trace contextRef="#ctx0" brushRef="#br0">16658 2435 5425,'4'2'2817,"3"12"-1161,3 13-88,-5 7-39,5 22-297,-10-5-96,0 8-208,2 2-135,-16-3-377,3 8-48,-15-8-320,-3-2-64,-4-8-192,-1-7-344,-1-5-1753,0-8 1577</inkml:trace>
  <inkml:trace contextRef="#ctx0" brushRef="#br0">16305 2793 5769,'5'-6'2633,"5"2"-1249,2 2-752,-3 2-296,5 2-240,-3 2-48,3 3-232,6 0-208,-1-1-1600,-1-3 1368</inkml:trace>
  <inkml:trace contextRef="#ctx0" brushRef="#br1">15274 3349 3177,'7'-18'2008,"0"-5"65,-3 2-249,2 1 24,-1 5-247,-1 6-385,3 2-120,-3 9-280,2 6-128,-2 16-191,-2 5-81,-4 8-120,2 5-88,0 0-96,0 3-24,0 4-64,0-1-8,0 1 8,3-4-40,1-9 32,1-6-40,1-10-32,-3-7-16,1-5-128,1-3-112,-3-6-648,-2-2-641,0-8 1001</inkml:trace>
  <inkml:trace contextRef="#ctx0" brushRef="#br1">15128 3313 4849,'-6'-2'2625,"5"1"-721,2 1-96,6 0-575,-2-3-201,6-2-304,-1-3-96,7-4-168,1 1-96,0-5-88,3-1-48,-3-2-48,3 2-31,-2-4 87,-1 4 64,-6-1 56,-1 1 88,-5 4 0,-1 2-32,-2 5-64,0 2-40,-2 4-168,4 3-40,3 7-72,0 6-40,3 5 0,3 3-8,6 5-56,-2 4-112,1 6-936,0 3-873,-9 5 1241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2-10T15:10:52.459"/>
    </inkml:context>
    <inkml:brush xml:id="br0">
      <inkml:brushProperty name="width" value="0.05" units="cm"/>
      <inkml:brushProperty name="height" value="0.05" units="cm"/>
      <inkml:brushProperty name="color" value="#177D36"/>
      <inkml:brushProperty name="ignorePressure" value="1"/>
    </inkml:brush>
    <inkml:context xml:id="ctx1">
      <inkml:inkSource xml:id="inkSrc2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1" timeString="2024-12-13T12:26:01.357"/>
    </inkml:context>
    <inkml:brush xml:id="br1">
      <inkml:brushProperty name="width" value="0.05" units="cm"/>
      <inkml:brushProperty name="height" value="0.05" units="cm"/>
      <inkml:brushProperty name="ignorePressure" value="1"/>
    </inkml:brush>
    <inkml:brush xml:id="br2">
      <inkml:brushProperty name="width" value="0.05" units="cm"/>
      <inkml:brushProperty name="height" value="0.05" units="cm"/>
      <inkml:brushProperty name="color" value="#3165BB"/>
      <inkml:brushProperty name="ignorePressure" value="1"/>
    </inkml:brush>
    <inkml:brush xml:id="br3">
      <inkml:brushProperty name="width" value="0.05" units="cm"/>
      <inkml:brushProperty name="height" value="0.05" units="cm"/>
      <inkml:brushProperty name="color" value="#0D471F"/>
      <inkml:brushProperty name="ignorePressure" value="1"/>
    </inkml:brush>
    <inkml:brush xml:id="br4">
      <inkml:brushProperty name="width" value="0.05" units="cm"/>
      <inkml:brushProperty name="height" value="0.05" units="cm"/>
      <inkml:brushProperty name="color" value="#ED1C24"/>
      <inkml:brushProperty name="ignorePressure" value="1"/>
    </inkml:brush>
  </inkml:definitions>
  <inkml:trace contextRef="#ctx0" brushRef="#br0">6680 1 7632,'0'0'0,"0"0"0,0 0 0,0 0 0,0 0 16,0 0-16,0 2 0,0 3 56,-4 2 16,-1 7-72,-2 1 0,-2 11 392,4 3-8,-4 0-384,-4 5 0,1 8 384,3 3 16,0 1-400,-3 0 0,2 4 368,1 5 0,0-3-368,2-5 0,-3-2 400,0-4 16,3-3-416,2 1 0,1-4 360,4-1-8,1-5-352,2-4 0,2-4 304,-1-6 0,-2-4-304,2-2 0,0-6 256,-4 0 16,0-3-272,0 0 0,0-3 216,0 2 8,3-1-224,-3-1 0,4-3 96,2 1 16,1-7-112,-2-5 0,-1-3 8,1-3 0,-1 4-8,1-3 0,0 3-56,-1 2 16,-4 1 40,4 2 0,-4-3-384,4 2 8,-4 7 376,0 2 0,0 1-672,-4 4 8,4-2 664,0 3 0,0-3-712,0 2 16,0 1 696,0-2 0,0 2-296,0 0 0,0 0 296,0 0 0,0 0-56,0 0 0,0 0 56,4 0 0,-4 0 0,2 0 0,-1 2 0,5 2 0,-2 0 72,5 1 8,0-1-80,4 0 0,5 1 288,-6-5 8,5 1-296,1 2 0,-1-3 424,1-4 8,-5 0-432,3 1 0,-2-3 456,3 0 0,-4 0-456,-4 1 0,0 2 360,-5-6 8,4 6-368,-1-5 0,0 2 352,-4 0 8,0 4-360,0-2 0,1 3 320,-4-2 16,3 3-336,-3-4 0,2 4 280,2 0 0,-4 0-280,0 0 0,0 0 248,0 0 16,0 0-264,0 4 0,0 0 192,0 5 8,0 2-200,0 7 0,-6 6 168,3 6 16,-1-6-184,4-2 0,-3-4 120,3-4 8,3-1-128,-3-4 0,4-5 88,-4-1 16,3 3-104,-3-6 0,2 4 72,2-2 0,-4 0-72,3 1 0,2-3 8,-4 2 0,3-2-8,-1-2 0,-3 2-12096</inkml:trace>
  <inkml:trace contextRef="#ctx0" brushRef="#br0" timeOffset="1179.57">6968 743 6016,'0'0'0,"0"-2"0,0 2 0,0 0-4520</inkml:trace>
  <inkml:trace contextRef="#ctx0" brushRef="#br0" timeOffset="1195.2">7010 697 5416,'0'0'0,"5"-3"0,0 0 0,3 0-304,5-3 8,3-2 296,3-1 0,3 0 56,-4 1 0,4-1-56,3 1 0,-6 6 760,1 1 0,-3 1-760,-3-3 0,-1 0 952,-1 3 0,-2 3-952,-2 0 0,-3 0 920,-5 1-8,4 0-912,-4 0 0,4 5 608,-4-4 8,-4 6-616,-3 6 0,-3 4 448,-3 7 0,-3-2-448,0-4 0,4-3 344,-1-2-8,1-3-336,-6 3 0,5-9 288,3 1 0,1 0-288,-1-3 0,4 0 208,-1 0 0,0-2-208,4 1 0,-2-5 176,5 0 8,0 0-184,-4 0 0,4 0 144,-5 0 8,5-3-152,0 1 0,0 1 120,0-2 8,5 0-128,-5-3 0,4-3 112,1-4-8,2 3-104,3-3 0,3 1 72,-4 0 0,0 5-72,3 5 0,-2-1 56,-3 1-8,-1 2-48,-3 0 0,3 0 32,1 2 0,-4 3-32,7 2 0,-4-1 8,6 2 16,-3 2-24,0 0 0,2-4 0,3 5 8,-5-2-8,-4-3 0,4 0 0,-6 0 8,-2-3-8,7 0 0,-4 0 0,2-3 0,1 4 0,-4-4 0,4 0 0,0 0 8,3-4-8,-5-2 0,6-3 0,-1-2 8,3-3-8,-4-4 0,4 1 8,5-4 16,-5-3-24,3 5 0,-3-1 16,-3 5 8,-2-3-24,-2 5 0,1 1 32,-4 4 0,3 0-32,-6 5 0,0 2 32,0-2 8,0 2-40,0 1 0,0 0 48,0 0-8,0 0-40,0 0 0,0 0 40,0 0 0,0 0-40,-4 5 0,2 6 48,-1 0 0,-1 7-48,4 4 0,-3-1 32,3-1 0,3-3-32,1 0 0,1-5 32,2-3 0,2-1-32,-1 1 0,2 2 24,-2-6 0,5 0-24,-1 0 0,4 1 16,0-3 0,2-3-16,-5 0 0,0-3 16,-5 0-8,0-5-8,6-2 0,-4-3 8,0-5 8,0-2-16,-1 5 0,-6 2 24,-3 0 16,6 2-40,-6-5 0,0 3 48,0-1 0,-6-1-48,-1 1 0,-2-1 71,-4 1 1,4 5-72,-4-1 0,-4 3 88,3 4 8,1-4-96,1 2 0,-1-3 104,3 5 8,2 1-112,-2 2 0,3 2 72,2 4 8,-2 0-80,1 2 0,6-4 16,0 4 0,0 0-16,0 4 0,0-3-8,0 2 0,6 0 8,1-2 0,-7-9-12807</inkml:trace>
  <inkml:trace contextRef="#ctx0" brushRef="#br0" timeOffset="1950.04">7711 862 8432,'0'0'0,"0"0"0,4 0 0,0 0 40,-3-1-8,6-3-32,7 0 0,0 0 24,2-6 0,3-2-24,2-6 0,-4-1 104,1 2 8,4-7-112,0-2 0,2 0 480,3-3 16,-2 0-496,3 2 0,-3 1 848,-3 1-8,-5-1-840,2-2 0,-2-6 864,-4 3 8,-1-2-872,-2-1 0,-6 1 728,5-1 0,-6 2-728,-3 5 0,0 6 608,0 4 0,-3 6-608,-1 6 0,-1 0 416,4 5 7,-2 1-423,-2 3 0,0 0 320,-3-1 8,-5 12-328,0 2 0,-8 11 256,-2 8 0,5 1-256,3 3 0,5 4 144,6-5 8,-5 1-152,0-1 0,-4 0 96,0 1-8,1-4-88,6 3 0,6-1 56,0 1-8,6-8-48,2-1 0,2-7 32,3-2 0,-2-10-32,-3 2 0,1-4 8,0-5 0,-5-4-8,2 0 0,-6 0 0,3 0 0,-3-3 0,4 2 0,-4-3-24,2 1 8,-2-3 16,-2-9 0,-2-6-128,1-4 16,-1 1 112,-2 2 0,-5-4-296,0 3 8,0 1 288,1 1 0,0 1-440,3 0 0,-2 1 440,0 3 0,4 0-367,2 2-1,3 4 368,-4 1 0,2 3-320,2 5 8,0-1 312,0 2 0,0-3-232,0 1 8,2 0 224,2 1 0,1-4-200,7 1 16,4 0 184,7-5 0,-1 2-160,9 2 8,-2-2 152,2 3 0,-9 6-120,-1 3-8,-2-5 128,1 0 0,2 0-128,-1-5 8,-4 3 120,1 1 0,-18 1-10320</inkml:trace>
  <inkml:trace contextRef="#ctx0" brushRef="#br0" timeOffset="3095.41">8558 208 9848,'0'0'0,"0"-4"0,0 4 0,0 0 16,0-2 0,0 0-16,0 1 0,0 1 24,0-4 16,0 4-40,0 0 0,0 0 232,0 4 0,0-4-232,2 1 0,1 7 216,1 1 8,0 2-224,1 10 0,-5-21-8144</inkml:trace>
  <inkml:trace contextRef="#ctx0" brushRef="#br0" timeOffset="3315.05">8658 697 6824,'0'0'0,"-4"4"0,4 1 0,-3 9 256,3-5 0,-5 5-256,5 0 0,0-2 392,0 1 0,0 0-392,0-5 0,5-2 384,-5 0 16,3 0-400,3 0 0,2-1 280,0 2-8,2-2-272,1 0 0,-2-2 216,0-2 0,1-1-216,1-1 0,-1 1 232,-3-3 8,7-7-240,-4 0 0,2-4 248,1-2 0,1-1-248,-5 1 0,-2-1 288,1-4 0,1-1-288,-5 1 0,-2 4 312,-2 1 16,0-1-328,4 2 0,-8 5 304,2 3 8,-2 0-312,1-3 0,-3-3 280,-2 1 0,1-1-280,6 5 0,-7 1 248,2 5 16,-2-1-264,1 3 0,1-4 216,1 4 0,1 4-216,-4-1 0,3 3 184,1 2 16,-3 5-200,1 2 0,-4-1 136,3 6 8,2-5-144,1 2 0,4 1 80,1 0 8,2 1-88,-2-3 0,3 2 56,-1 0 0,1-4-56,2-1 0,1-4 32,3-9 0,-5 4-32,4-4 0,-6 0 24,6 3-8,-3-2-16,1-1 0,1-1 16,1-2 0,0-1-16,9-3 0,1-5 32,4-2-8,1-4-24,-4 2 0,-2 2 48,-1 1-8,5-1-40,-7 1 0,-2-3 64,-1 2 0,4 2-64,-7 3 0,-3 6 72,1-2 0,-3 2-72,-4 3 0,2-3 72,0 1 8,-2 2-80,2 0 0,-2 0 72,0 0 0,0 0-72,0 0 0,0 0 72,0 0 0,0 0-72,0 0 0,-2 8 64,-2 0 0,0 4-64,-3 2 0,1 4 40,2 2 16,-1 0-56,5 1 0,-3 1 40,3-2-1,3 0-39,-3-2 0,5-4 40,-1 4-8,-1-6-32,0-2 0,1-7 32,-4 0-8,3-1-24,1 2 0,0-4 16,1 1 16,-1-1-32,5-1 0,-1-5 16,3 3 8,4-10-24,0 1 0,6-3 16,-1-2 8,-5-3-24,2 0 0,-5-1 16,1-2 8,-2 6-24,0 5 0,-5-1 24,1 6 0,-2 2-24,-5 2 0,0 1 24,0 2 8,0-4-32,0 4 0,0 0 24,0 0 8,0 0-32,0 0 0,0 0 40,0 4-8,0 5-32,0 4 0,-8 4 32,1 7-8,0 1-24,7-8 0,0 1 16,0-3 8,7 1-24,0-4 0,-4-3 8,3-4 0,2 2-8,2-2 0,-1 0-8,1-5 8,4 0 0,3 0 0,-17 0-12799</inkml:trace>
  <inkml:trace contextRef="#ctx0" brushRef="#br0" timeOffset="644.15">7010 208 10952,'0'0'0,"-3"-4"0,3 4 0,-4 0 24,2-2 8,1 0-32,-2 1 0,3 1 56,-3 0 0,3 0-56,0 0 0,0 0 272,0 0 0,3 0-272,-3 0 0,3 0 256,-2 0 0,5 9-256,-3 3 0,2 5 272,4 8 8,-4-4-280,4-4 0,-9-17-9552</inkml:trace>
  <inkml:trace contextRef="#ctx0" brushRef="#br0" timeOffset="-7688.83">1124 567 5016,'0'0'0,"0"0"0,0 0 0,0 0 256,0 0 8,0 0-264,0 0 0,0 0 752,0 0 0,0 0-752,0 0 0,0 0 776,0 0 8,0 0-784,0-3 0,0 3 488,0-3 16,0 3-504,0 0 0,0 0 368,-4 0 8,4 0-376,-6 0 0,6 0 256,-3 0-8,3 0-248,-4 2 0,4-2 208,-4 10 0,4-10-208,-2 13 0,2-13 176,-4 17 8,4-17-184,-9 17 0,9-17 160,-3 19 0,3-19-160,-9 22 0,9-22 152,-1 18 8,1-18-160,-4 18 0,4-18 120,0 23-8,0-23-112,5 14 0,-5-14 104,4 15 0,-4-15-104,5 11 0,-5-11 64,3 9 8,-3-9-72,1 8 0,-1-8 48,8 5 0,-8-5-48,10 7 0,-10-7 48,7 6 8,-7-6-56,6 3 0,-6-3 32,7 1 16,-7-1-48,9 0 0,-9 0 48,9-4-8,-9 4-40,9 0 0,-9 0 48,9-9 0,-9 9-48,17-13 0,-17 13 56,16-27 0,-16 27-56,24-31 0,-24 31 56,29-27 8,-29 27-64,23-26 0,-23 26 48,18-19 16,-18 19-64,12-12 0,-12 12 64,10-12 0,-10 12-64,10-11 0,-10 11 64,14-14 0,-14 14-64,10-8 0,-10 8 56,9-4 16,-9 4-72,3-5 0,-3 5 64,4-4 8,-4 4-72,2 0 0,-2 0 56,0 0 8,0 0-64,0 0 0,0 0 56,4 0 0,-4 0-56,4 4 0,-4-4 48,3 10 8,-3-10-56,0 12 0,0-12 32,0 21 16,0-21-48,0 25 0,0-25 32,0 30 8,0-30-40,0 31 0,0-31 32,0 27 8,0-27-40,0 24 0,0-24 24,6 20 16,-6-20-40,4 18 0,-4-18 24,0 13 0,0-13-24,3 10 0,-3-10 32,4 6-8,-4-6-24,2 3 0,-2-3 16,0 4 16,0-4-32,3 4 0,-3-4 8,4 4 8,-4-4-16,5 0 0,-5 0 8,4-4 8,-4 4-16,8-6 0,-8 6 24,10-8-8,-10 8-16,20-26 0,-6 13 16,-1-9 0,0 5-16,0 2 0,0-5 32,-4 3-8,1 3-24,1 2 0,-1 1 16,-5 2 16,3 0-32,-2 1 0,1 0 16,-4 4 8,3-2-24,2-1 0,-7 3 32,-1 1-8,4 1-24,-4 2 0,0 0 24,0 0 16,0 0-40,0 0 0,0 0 24,0-4 16,0 4-40,0 0 0,0 0 24,0 0 8,0 0-32,0 4 0,0-2 32,0 4 16,0 0-48,0 5 0,-5-1 40,1 4 8,4 0-48,0 3 0,0-6 32,0 4 16,0-4-48,0 2 0,4-3 32,-4-3 8,1 1-40,3-3 0,-4 1 32,5-2 16,-5 1-48,4 1 0,-4 1 40,3-3-8,-2-4-32,-1 4 0,4 1 24,0-5 16,0 0-40,2 3 0,-3-2 16,1 1 0,-2 0-16,2-2 0,-1-2 8,1 0 16,1 1-24,5-2 0,1-3 8,3-1 8,2-2-16,-1-4 0,-1 2 8,3-7 8,-4 2-16,-3-2 0,4 6 16,0 2-8,-5 1-8,0-1 0,1-3 8,0 1 8,0 0-16,-1 0 0,3 1 16,-3 1 8,-3 1-24,1 2 0,-3 1 16,-2 3 0,2 0-16,0-1 0,-4 3 40,3 1-8,-3 0-32,0 0 0,0 0 40,0 0 0,0 0-40,0 0 0,0 0 40,0 0-9,0 0-31,0 0 0,0 0 40,0 5-8,-3 1-32,-1 3 0,-6 5 24,3 2 16,5-11-40,2 3 0,0-4 16,-4 4 16,4 3-32,-3-2 0,3 4 8,0-5 8,0 5-16,0-1 0,3 0 8,-3 2 0,4-6-8,-4-2 0,6 3 0,-3 0 8,1-1-8,-2-2 0,2 1 0,0-2 0,3-1 0,-2 0 0,0 0 0,0 1 0,2-2 0,-3 0 0,6-1 0,-4 1 0,1-3 0,2 0 0,0-3 0,-1-1 0,-1 0 0,0 4 0,0-6 0,2 3 0,-5-1 0,1 4 0,2-7 0,-1 1 0,-2 1 0,2 1 0,2-4 0,-4 2 0,2 0 0,1-3 0,-4 1 0,-1 0 0,2-1 0,-4 3 0,3 0 0,-3 0 8,4 3-8,-4-3 0,2 1 0,2 0 16,-4 2-16,0-1 0,0 3 8,0-4 0,0 1-8,0 0 0,0 1 8,0 0 8,-4 0-16,2-1 0,2 0 8,-4 1 16,1 0-24,3-2 0,-4 4 16,-1-2 0,1-1-16,1 2 0,-2 0 16,4 1 0,-3 1-16,0-4 0,-2 3 24,2-2 0,0 3-24,1-3 0,0 3 16,0 0 16,-4 0-32,1 0 0,3 0 8,-3 0 8,2 0-16,1 0 0,-2 0 8,0 0 8,1 0-16,0 3 0,0-3 0,4 3 16,0-2-16,-6 3 0,6-4 0,-3 1 0,3 1 0,-4 4 0,2-3 0,2-2 0,0 4 0,0-2 0,0 0-16,2 1 16,2 0 0,-4-1 0,3 0-8,3 0 0,-6 1 8,4 0 0,4-3-8,-3 3 0,7-4 8,-3 0 0,4 0-8,-4 0 0,9-5 8,-5 1 0,3-3-8,2 1 8,-5 0 0,1 1 0,4-4 0,-8 2 0,0 3 0,-1 3 0,0-4 0,-4 2 0,-1 0 0,-1 1 0,3 2 0,-2-4 0,-4 3 0,3-1 0,-3 1 0,3 1 8,0 0-8,-3 0 0,4 0 8,-4 0 0,4 0-8,-4 0 0,4 0 8,-3 0 0,-1 0-8,0 0 0,0 0 8,0 0 0,0 1-8,0 2 0,0 1 16,0 1-8,3 3-8,-3 4 0,6-3 8,-3 2 0,-3-2-8,5-1 0,-5 1 8,4 0 0,0-6-8,-4 2 0,1-2 0,4 0 8,-5 0-8,3 0 0,-3 0 0,4 1 8,-4-2-8,2 1 0,2-3 0,-4 2 0,3 0 0,-3-1 0,4-1 0,1 0 16,5-1-16,1-1 0,3 0 8,-5-4 8,4 0-16,0-3 0,0-1 16,0 1 16,-1 4-32,-3-4 0,0 2 16,-2 1 8,-4 2-24,1 0 0,-1 1 16,2 0 16,-5 0-32,4 1 0,-4 1 16,5 1 0,-5-3-16,4 3 0,-4-4 16,1 2 8,3 0-24,-4 1 0,4 1 8,-4-4 0,3 4-8,-3 0 0,0 0 8,0 0 0,4 4-8,-2-4 0,-2 1 0,4 3 8,-1 4-8,4 1 0,-4 1 0,5 3 8,-4-4-8,2-2 0,-2 2 0,4-1 16,-8-5-16,4 3 0,-4-3 0,1 0 0,4 0 0,-5 0 0,3 1 0,-3 1 0,4-5 0,2 5 0,-2-5 0,-1 0 0,9 0 0,3 0 0,-2-5 0,4-4 0,1-3 0,0 3 0,-2-2 0,0-1 0,-2 4 0,-5-1 0,0 3 0,0-2 0,-6 5 0,-1 0 0,2-2 0,-1 4 8,1-2-8,-4 3 0,2-4 8,2 2 0,-4 0-8,3 1 0,-3 1 8,4-4 0,-4 4-8,3 0 0,0 0 8,-3 0 16,4 4-24,-4-4 0,4 3 8,-4 3 8,10 6-16,-6-1 0,4 2 8,-1 1 0,3-1-8,-4-1 0,1 0 0,2 0 8,0-4-8,-5 0 0,6 1 0,1 0 0,-4-6 0,0 2 0,1-2 0,2 1 0,2-2 0,-3 0 0,1-1-16,2-1 0,-5-1 16,3-3 0,-10 4-13079</inkml:trace>
  <inkml:trace contextRef="#ctx0" brushRef="#br0" timeOffset="-5492.67">2998 298 10344,'0'0'0,"-4"0"0,2 0 0,-2 0-8,1 0 0,3 0 8,-4 0 0,2 0-72,2 0 0,-3 0 72,3 0 0,-4 2-144,4 6 0,0-4 144,0 5 0,4 2-288,-1 1 0,-1 2 288,2 2 0,-4-16-7000</inkml:trace>
  <inkml:trace contextRef="#ctx0" brushRef="#br0" timeOffset="-3280.21">3706 685 5624,'0'0'0,"0"3"0,0 0 0,0 0 200,0 0-8,0 6-192,0 0 0,0 5 416,4 6 0,-2-6-416,1 0 0,4-5 368,-1 0 0,2-1-368,2 1 0,-3 0 256,3-1 8,-1-2-264,4 0 0,-2-3 272,3 2 0,4-5-272,-1 0 0,0-5 256,0 0-8,-5 1-248,2-7 0,0-4 304,0 1 16,-1-3-320,2-4 0,-2-2 272,1-1 16,-1-1-288,0 1 0,0 2 264,0-1-8,1 1-256,-1-2 0,-3-1 296,-3 1 0,-2 1-296,-1 0 0,-4 1 288,0 1 8,0-1-296,-4 3 0,-1 2 288,-8 1 8,5 4-296,2 3 0,3 7 264,-2 4 8,1 3-272,-8 2 0,3 5 240,-1 4 8,-1 5-248,1-3 0,0 6 192,1 1 0,2-1-192,4 2 0,3 1 136,3-1 0,1 0-136,-1-1 0,-1-2 112,5 1 0,3-2-112,0 0 0,4-1 72,0 0 0,4-4-72,3 0 0,5-2 48,1-1-8,3-2-40,-3-4 0,-27-8-11064</inkml:trace>
  <inkml:trace contextRef="#ctx0" brushRef="#br0" timeOffset="-10137.6">655 515 10664,'0'0'0,"0"0"624,0 0 16,0 0-640,8-17 0,-8 17 496,0-7 0,0 7-496,0-5 0,0 5 288,0-7 0,0 7-288,0-6 0,0 6 184,0-3-8,0 3-176,0-1 0,0 1 120,0 0 0,0 0-120,0 0 0,0 0 88,-5 0 0,5 0-88,-13 6 0,13-6 72,-18 16 8,18-16-80,-20 16 0,20-16 80,-12 12 8,12-12-88,-14 18 0,14-18 80,-14 24 16,14-24-96,-18 29 0,4-11 80,4 2 8,0-5-88,-4 3 0,5-5 64,2-2 8,1 4-72,-1 0 0,-3 1 48,7 2 8,-3-7-56,3 2 0,3-8 56,4-1 0,1 0-56,-5 5 0,3-6 40,-3 2 8,4 0-48,-4-1 0,2-1 32,2-3 16,0 3-48,2-3 0,1 4 24,-4 1 16,6-5-40,5 2 0,-1 0 24,4-2 8,1-4-32,0-2 0,-1-3 16,-5-4 8,2 0-24,7-5 0,-3-1 16,3-2 8,2-1-24,-3 4 0,-1 4 16,2-4 0,-5 4-16,-2 0 0,-5 2 8,0 3 0,-5 1-8,5 3 0,5-2 8,-3 2 8,-5 2-16,1 0 0,-5 0 8,2-2 0,-4 1-8,3 1 0,-3 3 0,0-3 8,0 3-8,0 0 0,0 0 0,0 0 8,-3 0-8,-1 0 0,2 3 8,-1 0 0,-1 6-8,-2 0 0,-5 3 8,-3 2 16,5 0-24,0-3 0,5-1 8,1-1 0,3 0-8,-4-1 0,4 2 0,0-1 8,4 3-8,-1 3 0,3 3 0,1 1 8,7-2-8,-5-4 0,2-6 0,2-1 0,-4-3 0,1-2 0,-2 1 0,1 0 0,1-4 0,1-1 0,1 0 0,2-6 8,-1-4-8,4-6 0,-2-2 0,-2-4 8,3 2-8,-2 0 0,3 6 0,-4 3 16,0 2-16,-5 0 0,-2 1 8,-3 2 0,1 1-8,-4-3 0,-4 4 0,1-1 8,-3-3-8,3 2 0,-6 0 0,4 4 8,-8 1-8,-1-1 0,2 3 0,-6 4 8,-2 3-8,-2 4 0,-1 4 0,-7 3 8,4 1-8,1 2 0,6 0 0,-2 1 8,8 0-8,4 6 0,9-26-11952</inkml:trace>
  <inkml:trace contextRef="#ctx0" brushRef="#br0" timeOffset="4146.76">9610 528 12360,'0'0'0,"0"0"0,0 0 0,0 0 0,0 0 0,0 0 0,0 0 0,0 0 0,0 0 0,0 0 0,0 0 0,0 0 392,0 0 8,0 0-400,0 0 0,0 0 504,0 0 8,0 3-512,0 1 0,5 5 464,4 1 0,-1-1-464,-4-2 0,-1-1 216,0 0 0,1-2-216,-4 0 0,0-4-11656</inkml:trace>
  <inkml:trace contextRef="#ctx0" brushRef="#br0" timeOffset="4287.95">9620 799 11256,'0'0'0,"0"0"0,0 0 0,0 0 0,0 0 0,0 0 0,0 0 0,0 0-64,0 0 8,0 0 56,0 0 0,0 0 200,0 0 0,0 0-200,0 0 0,0 0 440,0 0-8,0 0-432,0 0 0,0 2 552,0 3 8,0 1-560,0-3 0,0-3-10152</inkml:trace>
  <inkml:trace contextRef="#ctx0" brushRef="#br0" timeOffset="-2448.16">4754 582 6224,'0'0'0,"0"0"0,-3 0 0,0 0-8,3 0 0,-4 0 8,4 0 0,-3 0-72,3 5 0,-6 2 72,2 1 0,-3-3 56,2 4 8,1-3-64,-1 7 0,1 0 208,0 4 0,4 0-208,-4-5 0,4 0 352,4 2 8,0-5-360,0 2 0,6-5 416,1-3-8,2 0-408,1-1 0,0-1 360,2-1 8,0-3-368,3-6 0,-2-1 360,0-3 0,2-4-360,-7 2 0,0 1 296,-2-3 8,0 5-304,-3 0 0,-2 1 240,-5 5 8,0 0-248,0 3 0,0-5 224,0-1 8,0 5-232,-3 0 0,-3 1 176,3-3 8,-7 1-184,0-2 0,-2 2 128,-4 2-8,1-5-120,2 5 0,-3 3 96,-2 0 0,2 0-96,2 2 0,0 2 48,6 4 0,-2-3-48,3-2 0,7-3-9024</inkml:trace>
  <inkml:trace contextRef="#ctx0" brushRef="#br0" timeOffset="2860.2">8397 561 5120,'0'0'0,"0"-3"0,0 3 0,0 0 368,2-2 0,-2 2-368,0 0 0,0 0 672,0-2 8,0 2-680,0 0 0,0 0 544,0 0 16,0 0-560,0 0 0,0 0 440,0 2 0,-2 5-440,-2 3 0,1 6 384,-7 5 0,6 0-384,0 0 0,4-5 456,0 1 8,0-2-464,0-5 0,0 0 328,-3-2 8,3-5-336,3 0 0,-3 3 232,4-5 8,-4 4-240,4-2 0,-2 0 160,6-3 8,-1 0-168,4 0 0,-11 0-9272</inkml:trace>
  <inkml:trace contextRef="#ctx0" brushRef="#br0" timeOffset="-4864.25">3233 570 5720,'0'0'0,"0"0"0,-5 0 0,4 0 248,1-2 0,0 2-248,0 0 0,0 0 608,0 0 8,0 0-616,0 0 0,-3 0 496,-2 0 0,0 0-496,-6 2 0,1 4 376,-2 0 8,-2 2-384,1 1 0,4 0 264,-5 2 16,7-1-280,-3 0 0,1 3 216,2-4 8,1 5-224,-2 2 0,4 3 216,4 2 0,-4 0-216,4-7 0,4-2 184,-4-4 8,0 1-192,4 2 0,1-5 152,-2 0 0,3-2-152,1 1 0,6 3 128,0-2 8,1 2-136,-1-5 0,0-3 104,0 1 16,-1-1-120,2-1 0,0 1 96,-1-3 8,3-7-104,-3 2 0,5-5 104,0-2 0,3-2-104,-4 4 0,-4-8 120,6 0 0,-6 1-120,3 3 0,-3 2 128,-3 1 16,1 1-144,-4 3 0,0 1 144,-6 4 0,3-3-144,-4 7 0,4-2 144,-4 3 8,0-4-152,0 2 0,0 0 128,0 2 8,0 0-136,0 0 0,0 0 96,0 0 8,0 0-104,0 2 0,-4 4 88,0 0 0,3 3-88,-3 3 0,1 2 64,-1 3 8,1 3-72,3 1 0,3 1 56,1 1-8,-1-1-48,1-6 0,5 1 40,-3-3-8,1 1-32,2-4 0,-1 0 24,-1-4 0,0-2-24,-2-2 0,2 0 16,-1 0 0,1-1-16,3-1 0,-2-1 16,-4-1 0,9-4-16,-1 2 0,4-3 8,5-5 0,-5-1-8,1-1 0,1-4 0,-5 1 8,5-4-8,-5 7 0,3-6 0,-2 2 8,-4 3-8,-3 6 0,-1 1 8,-2 5 16,-1 2-24,-3-3 0,0 3 16,0 0 0,0 0-16,0 0 0,0 0 40,0 0-8,0 0-32,0 0 0,0 0 48,0 0-8,0 3-40,-7 1 0,1 6 48,-1-1 8,3 2-56,2-2 0,-2-3 40,4 3 8,-4 0-48,4 0 0,0-5 24,0-4 16,0 4-40,0 1 0,0-5 16,0 0 8,0 0-24,4 0 0,-4 0 8,0 0 16,0 0-24,4-5 0,-2 1 8,2-4 8,-1-2-16,1-3 0,2-1 8,-2 1 8,-4-5-16,0 5 0,0 4 16,0 0 0,0-1-16,0 2 0,0-1 16,-4 0 0,-2 2-16,2 2 0,1 2 32,-7-5 0,2 4-32,2-2 0,3 3 56,-1 3 0,-1-4-56,1 3 0,1-2 48,-1 3 16,2-3-64,-2 1 0,4 2 64,-4-4 8,4 3-72,-4 1 0,2 0 56,2 0 0,-3 0-56,3 0 0,-5 0 40,5 0 16,0 0-56,0 0 0,5 1 16,-5 3 8,3 1-24,-3-5 0,0 0-11792</inkml:trace>
  <inkml:trace contextRef="#ctx0" brushRef="#br0" timeOffset="-3845.06">3683 754 4912,'0'0'0,"0"0"0,0 0 0,0 0 40,0 0 8,0-2-48,0 2 0,0-3-16,2 0 8,2-3 8,-4-1 0,4-3 176,-4-2 0,4 2-176,-4 3 0,0-2 408,0 6 0,-4-4-408,0 1 0,4 2 440,-4 0 0,2-3-440,-6 1 0,0-3 632,-1 3 0,1-2-632,-5-1 0,-1 0 560,-3 1 8,4-1-568,0 5 0,3 0 432,2 1-8,-5 1-424,5 1 0,0 1 432,2 0 0,3 1-432,-4 4 0,0 0 368,-1 4 0,4 2-368,-2-2 0,2-3 208,4 5 8,-3 4-216,3-1 0,3 6 144,4 1 0,0 0-144,-2-4 0,-5-17-9448</inkml:trace>
  <inkml:trace contextRef="#ctx0" brushRef="#br0" timeOffset="-1836.35">4962 795 7024,'0'0'0,"0"0"0,0 0 0,0 0 8,0 0 16,0 0-24,0 0 0,0 0 40,0 0 16,0 0-56,0 0 0,0 0 232,0 0 0,5 0-232,-5-5 0,3 4 360,3-2 8,3-1-368,8-5 0,0-9 416,4-3-8,1 2-408,-5 4 0,-3 0 480,-5 4-8,4-2-472,0 0 0,-1 1 432,2 1 0,-5 2-432,-1 0 0,2 1 368,-3 3 0,-3-2-368,-3 6 0,-1-3 336,0 4 0,4-3-336,-4 1 0,0 2 280,0 0 8,0 0-288,0 0 0,0 0 232,0 0 0,-4 2-232,-1 5 0,-6 3 184,2 2-8,-5 5-176,4-3 0,1 4 144,-2 2 8,5 0-152,-1-2 0,7 1 104,0 1 0,0-5-104,0-2 0,4 0 80,-4-9 0,0 3-80,3-4 0,0 3 64,0-3 0,1 0-64,3 0 0,-2 0 48,-1-1 0,6 0-48,-2-2 0,5-4 32,0 1-8,5-3-24,-4-6 0,3 1 24,-1-7 16,1-2-40,-3 3 0,-1-3 24,0-3 8,3 5-32,-1 1 0,-2 3 16,-1 1 8,1 0-24,-6 3 0,0 5 16,-4-3 16,2 5-32,-5 1 0,4-3 24,-4 2 16,0 3-40,5-4 0,-5 4 24,0 0 16,0 0-40,0 0 0,0 0 24,0 0 0,0 0-24,0 4 0,0 0 32,-5 5-8,1 4-24,-4 4 0,-2 6 24,3 0 8,1-1-32,2 1 0,4-9 16,0 4 0,4-4-16,2-2 0,-6-4 8,3-4 0,1 1-8,-1-1 0,0 0 16,-3-1-8,4 0-8,-1 0 0,2 0 8,-1-3 0,1-3-8,4-1 0,-4-1 0,7-3 8,1-5-8,-1-1 0,6-5 8,-5-2 0,4-1-8,2 1 0,-2 5 8,0 1 16,-5 0-24,2 4 0,0-1 16,-6-1 0,0 6-16,-7 1 0,4 5 8,-5 2 16,0-1-24,3 0 0,-3 0 8,0 0 8,0 0-16,0 4 0,-3 1 8,-2-1 8,4 3-16,-2 5 0,-7 9 8,-1 5 16,5 2-24,2-5 0,0 3 8,4-4 0,4-4-8,0 2 0,-2-2 0,2-3 8,-1-2-8,5-3 0,-3-5 0,0 1 8,-1-6-8,4 2 0,2-1 0,-3-1 0,3-1 0,2-4 0,10-4 0,-2-3 0,1-2 0,-7 0 0,1-1 0,-2-5 0,-1 3 0,3 0 0,-6 2 0,-2-2 0,-1 3 0,0-4 0,-3 5 0,-3 3 8,-1 1-8,-3-2 0,0 2 8,-2 2 8,-1 3-16,-1-2 0,2-3 24,-4 2 0,0 3-24,-5 1 0,-6 1 40,-1 2-8,1 0-32,3 8 0,-1 2 32,2 3 0,1 1-32,10 1 0,-2 5 0,8-6 8,0 1-8,0-3 0,0-12-11832</inkml:trace>
  <inkml:trace contextRef="#ctx0" brushRef="#br0" timeOffset="-691">5768 766 5824,'0'0'0,"0"2"0,0 3 0,0-3 112,0 0 8,0-1-120,-4 3 0,1 0 168,0 8 16,-1-1-184,4 2 0,4 0 456,-1 1 8,0-6-464,-3 1 0,4-2 400,-1-2 0,-3-2-400,5 0 0,-5 0 328,0-1 0,4-1-328,2 2 0,1-3 288,3 0 8,4-3-296,2-3 0,-3-5 304,4-1 8,-3-5-312,-5 2 0,1-2 272,4 0 8,-5 4-280,5-1 0,-1-5 248,0-2 8,0-1-256,0 4 0,-5 4 232,1 1 8,1 4-240,-3-1 0,-1 4 224,-2 3 16,-1 1-240,-3 0 0,2 1 192,1 1 16,-3-3-208,4 3 0,-4 0 176,0 0 8,0 0-184,0 0 0,0 0 160,0 0 8,0 3-168,-4 2 0,-1 7 144,2 4 0,-4 5-144,4 0 0,-1 4 104,1 2 0,-3 0-104,6-6 0,0-2 88,6-2 16,-3-4-104,1-1 0,2-1 72,-2-5 0,1 0-72,2 0 0,-3-3 48,2-2 16,2 1-64,-5-2 0,3-2 48,1 1-8,7-5-40,-2-3 0,11-6 48,-2-2 8,1-3-56,0-1 0,-1-1 32,-1 0 16,-1-1-48,-1 2 0,-1 2 16,-2 3 0,-3 0-16,-3 8 0,-6 1 24,-3 5 0,2 2-24,2-4 0,-4 4 16,0 0 0,0 0-16,0 0 0,0 0 0,0 4 16,0 0-16,0 2 0,-4 6 0,2 2 0,-1 1 0,6 2 0,3 3 0,1 0 0,0-5 0,0-4 0,1-2-24,2-3 16,-2-1 8,-3-5 0,-5 0-10792</inkml:trace>
  <inkml:trace contextRef="#ctx0" brushRef="#br0" timeOffset="-2118.96">4836 654 7328,'0'0'0,"-3"7"0,2 7 0,1 8 0,-4 4 0,-1 3 0,1-3 0,3 2 0,-7 5 0,1 1 0,1-1 0,-3-3 192,1-1 8,3 1-200,-7-2 0,3 0 336,-4 1 16,3-1-352,3-4 0,-2 4 368,0-4 0,1 1-368,2-4 0,6-4 360,0-2 8,0-5-368,0-1 0,0-8 280,0 2-8,0-2-272,0-1 0,0 0 184,0 0 0,2-1-184,2-2 0,-4 2 112,4 1 8,0-8-120,9-2 0,-13 10-8272</inkml:trace>
  <inkml:trace contextRef="#ctx1" brushRef="#br1">5485 1644,'17178'0,"-17178"2074,-17178-2074,17178-2074</inkml:trace>
  <inkml:trace contextRef="#ctx0" brushRef="#br2">64 1333 15370,'0'1'1,"0"16"7,1-2-48,0-6-64,2-6-64,0 1-304,0-10-320,2-6-1585,-1 0 1561</inkml:trace>
  <inkml:trace contextRef="#ctx0" brushRef="#br3">5823 2457 2489,'-7'1'1496,"3"-5"208,0 1-215,4 1 127,1-1-96,-1 3-240,0-1-167,0-1-233,2-4-40,2-5-136,24-25-40,-12 16-80,9-5-103,-1-5-65,6-7-24,-8-6-48,-2-1-32,-3-3-112,-10 4-24,0 9 0,-3 3 184,-4 12 152,3 5 32,-2 7 88,0 5-199,1 4-201,2 6-56,6 9-8,0 7 24,6 10 96,4 0 32,-1 8-216,1 0 8,1 2-72,-6-8-32,1-4-280,-6-3-688,5-6-1937,7 0 1857</inkml:trace>
  <inkml:trace contextRef="#ctx0" brushRef="#br3">5896 2752 952,'3'-8'544,"1"-3"-80,-3 0 57,2 4-1,-3-4 8,2 2 8,-1-3 304,2-4 256,-1-3 353,-1 0 47,1 0-104,0-2-152,1 4-111,-3 0 31,0 6 24,0 2 64,-3 4-95,2 5-145,-2 1-360,1 7-272,-2 10-256,2 3-48,4 11 24,1 3 40,1 7-40,0 3-24,-2 0-32,-2 2-8,-2-6-24,1 3 40,1-4-8,0-3-8,1-8-16,1-5 0,0-11-40,0-3-88,2-5-176,-2-8-280,1-7-680,-2-5-264,-3-8-625,-2 4-255,0 1-73,-4-2 289,0 5 831,0-2 585,-1 3 1088,1 3 312,2 5 385,6 3 71,3 3-296,3 3-240,8 0-296,1 2 120,7-2 344,2-2 129,4-1 103,2-6-144,-1-3-328,2-1-112,-5-5-216,-3-3-112,-3 0-40,-7-6 8,1 0 8,-2 1 16,-9-8-8,2 1 8,-9-5 0,-2-2 16,1 8 408,6 8 136,0 11 297,1 9 23,-2 10-416,-7 8-64,4 15-112,1 7-16,2 8 104,5 5-64,-10 1-160,5 4-32,4 0-120,-4-7-32,8-2-8,-4-8-40,-1-11 8,5-5-24,-5-16-160,0-3-192,0-12-712,-5-9-440,-1-9-2081,5-9 2305</inkml:trace>
  <inkml:trace contextRef="#ctx0" brushRef="#br3">6619 2997 5881,'0'0'3137,"-4"-2"-537,19-1-1463,5-5-177,12-2-192,12-2-96,-1-1-336,3 4-152,-1 4-280,-1 5-224,-9 0-3385,-8 4 2681</inkml:trace>
  <inkml:trace contextRef="#ctx0" brushRef="#br3">6689 2852 6177,'-9'-3'3177,"0"-2"-921,-3 3-247,5 1-561,1-3-200,1 2-407,6 0-185,2 3-360,-3-1-168,0 0 0,17 3 0,37 1 48,-26-5-8,6 2-64,0 0-88,2 1-8,-9 0-8,1-1-112,-7 1-72,-9-2-512,-2 2-464,-11-1-1673,-8 3-1576,-7 4 2769</inkml:trace>
  <inkml:trace contextRef="#ctx0" brushRef="#br3">8787 2366 5529,'-5'-9'3049,"-6"5"-1057,-4 14-559,-4 9-297,-8 17-384,-5 14-8,-10 25-8,3 7-48,5 11 9,8-1-49,11-2-208,10-5-80,9-11-264,9-9-40,12-23-24,-1-7 8,6-12 24,-3-5-8,-6-5-8,-1-4 0,-7-4-32,-3-3-24,-2-2-240,-6-2-528,-5-10 504</inkml:trace>
  <inkml:trace contextRef="#ctx0" brushRef="#br3">8844 2905 6593,'-5'-1'3089,"2"1"-1329,1 0-375,2 0-617,0 0-272,0 0-120,0 0-8,20 3-32,29 3 40,-19-4-192,2-2-88,3 1-48,2 1-88,-5-2-248,2 2-480,-7-4 496</inkml:trace>
  <inkml:trace contextRef="#ctx0" brushRef="#br3">9200 2882 6665,'79'-17'2777,"-79"30"-1753,2 4-336,-3 3-528,-1 0-88,-1 2-232,0 1-288,0-9 288</inkml:trace>
  <inkml:trace contextRef="#ctx0" brushRef="#br3">9360 2693 12091,'-5'-17'5025,"5"3"-3297,-4 7-416,-1 1-960,8 7-320,-4 4-368,8-2-552,8 7-2217,-6 3 2105</inkml:trace>
  <inkml:trace contextRef="#ctx0" brushRef="#br3">9555 2997 4201,'-58'60'1776,"58"-66"-575,10 3-25,4-12 136,0-3 88,11-7-279,2-8-217,3-5-200,5 1-88,3-3-96,-1 0 8,2 4-176,-5-8-72,-8-4-56,-1 2-87,-7 5-65,-7-1-16,-9 11-32,-5 1-24,-8 3 16,3 11 16,-3 8-48,0 8-24,-5 17-32,-3 8-32,-1 24 47,0 10 25,-1 16-16,1 4 64,4-2-48,1-2 16,9-15 48,5-5-32,5-20 24,2-9-16,3-13-8,3-5-16,-2-10 0,3-2 16,2-16-16,2-2 40,2-2-16,-6-3-32,-3 5 0,-3 4 0,-7 5-16,0 2 48,0 9-32,-2-1-48,1 7-8,1-4-48,0 0-8,2 10 16,3 4 24,22 23 8,-6-25 16,2-1 24,2-5-8,-2-3-80,-4-5-504,-3 0-344,-3-2-1441,-4 1 1489</inkml:trace>
  <inkml:trace contextRef="#ctx0" brushRef="#br3">9690 2760 5809,'-8'-1'3361,"7"-2"-8,1-1-1537,10 2-688,6 0-256,10-4-575,8 2-137,9-2-88,2 4-96,-2 0-72,-4 1-136,-6 6-1465,-4 0 1201</inkml:trace>
  <inkml:trace contextRef="#ctx0" brushRef="#br3">10260 2443 6825,'-9'-3'3337,"3"0"-1440,5 3-537,-2-1-368,3 1-560,0 0-152,15 1-200,41 8 80,-26-5 192,7 1 0,-2-2 193,-4-5 7,1-4-16,-3-3 80,-6-3 16,-4-4 56,-6-1 96,-3 1 25,-7-3-49,-5 3-88,-9-2-184,-4-3-96,-5 3-192,-3 0-56,-1-1-96,6 5-24,1 0-24,4 3 0,6 6-40,4 3-120,3 2-560,3 5-464,13 5-1057,6 6-703,10 4 1839</inkml:trace>
  <inkml:trace contextRef="#ctx0" brushRef="#br3">10278 2776 5681,'2'-16'2825,"3"3"-865,-2 1-279,-1 0-497,3 8-192,-5-3-344,1 4-200,3 9-224,-3-3-80,6 11-96,0 3 72,-6 5 64,1 9 8,-5 5-23,-4 0-73,1 10-24,-1-1-48,-1-6 32,1-2-24,4-12-8,0-9-8,3-7-40,1 1 8,1-7 40,4-3 24,-1-7 56,2-8 32,4-8-56,3-1-16,6-2-40,-2-5-24,5-2 16,-6-1 0,1 5-16,-3-2-16,-7 4 16,12 1 0,-9 5 24,6 1 16,-1 2-48,-5 1 24,-2 0 0,1 11-16,-7-2 8,-1 3 0,-2 2 32,-1 1-16,0 2 8,0 0-32,0 0-8,-2 0-24,-11 4 48,-26 8 16,22-7-16,4-2 32,-2 1 24,-4-5 80,-1 1 72,-1-4-40,3-1-32,3 5-112,2-3-112,2 2-32,5-3-288,0-6-416,7 0-2049,0-5 1913</inkml:trace>
  <inkml:trace contextRef="#ctx0" brushRef="#br3">10851 2930 6649,'-72'-10'3185,"68"9"-1312,9 1-633,8 4-560,-2-4-344,9 7-152,-7-6-24,14 3-40,3-4 16,5-1-200,7-5-16,2 0-624,-6 0-1889,-9 0 1785</inkml:trace>
  <inkml:trace contextRef="#ctx0" brushRef="#br3">7594 2625 4849,'-21'40'2577,"28"-46"-745,1-3-104,9-6-271,-3-4-361,6-2-256,4-4-72,-1-2-160,2-1-24,-3 2-119,-4 4-9,-5 0-80,-2 4-32,-8 3 24,-3 2-88,0 5-16,-7 3-48,2 2-136,0 8 16,-6 4-80,-1 4-48,3 9 24,-1 2-8,4 6-8,0-1 32,3 4-8,3-2-48,0 1 16,0 1-32,0-4-224,0-6-232,-1-2-1112,-3-5-1049,-8-5 1681</inkml:trace>
  <inkml:trace contextRef="#ctx0" brushRef="#br3">7426 2826 8298,'-1'0'3561,"2"-1"-2073,8 1-320,11-3-368,7-4-104,23-4-71,8 0-177,18-2-248,1 3-104,-13 3-72,-5 4-56,-17 3-120,-11 0-192,-6 8-1177,-8-2-1503,-13 5 1927</inkml:trace>
  <inkml:trace contextRef="#ctx0" brushRef="#br3">7372 3072 3945,'18'-15'2608,"0"0"-279,3-3-633,0 3-239,-5 0-521,2 4-152,-6 6-248,2 2-120,-3 7-208,-8 3-120,3 3-24,-11 3-32,-3 4 8,-5 4 24,-2 5-40,-4 4 0,-7-7-16,2 2-24,-5-4 0,3-4 24,8-6-8,5 0 16,3-7-16,5-2 0,2-4 24,1-3-24,8-7-32,1-2 16,4 2-8,0 3 8,-4 3 32,-2 2-24,-5 2-32,0 2 40,-1 5 8,1-5 0,-1 0 48,1 5-48,1 6 8,3 1-16,21 20 24,-16-29 16,9 1 16,0-1 16,3-3-72,-2-1-40,3-4-128,-2-3-192,-2-4 240</inkml:trace>
  <inkml:trace contextRef="#ctx0" brushRef="#br3">7683 3219 7106,'23'22'3256,"-24"-23"-1199,1-3-609,5 0-200,-2-8-152,4 5-327,6-4-57,-2-5-144,5 5-64,0-7-40,-3 1-32,6 3-48,-9-4-56,3 5-104,-5 4-24,-5 2-120,2 5-40,-5 2 0,2 4-56,-2-4-32,-1 0 48,-1 14-40,-13 26 40,4-20-8,7 0-24,-2-2 40,1-1-32,1-7-16,3 1 32,6-4-8,0-5-8,1-4 56,4-3 0,2-2-24,2-1 56,2-8-64,-3-2 8,-2-3 32,5-2-40,-3 3 16,6 4 0,-11 1-24,-3 7 16,-4 4 16,-1 0 8,-1 8 24,-1-4-23,1 0-58,-2 13 1,-15 32-16,11-24 8,4 3 32,3-1 0,4-1-32,1-5-16,-6-5 64,3-2-24,2-6 40,4-3 0,9 0-32,-3-6 0,5-5 24,1-3-24,2-4 32,3-2 0,-6-5-32,1-1 41,-3 4-50,-1 1 42,-5 11-9,-6 2 32,-4 10 8,-3 3-32,-3 9 24,-5-1-72,2 6 0,1 1 0,8-1-8,5 5 40,11-3-64,2-2-88,6-8-857,7-3-775,-3-8 1104</inkml:trace>
  <inkml:trace contextRef="#ctx0" brushRef="#br3">11437 3029 5401,'26'-23'2737,"0"-4"-825,3-2-304,0 5-439,-5-1-241,-8 4-344,-5 5-96,-11 1-224,-4 3-56,-7 8-80,-9 2-48,-9 13-24,-3 4-24,-6 15 40,1 2 144,8 5 112,4 2 1,14-2-65,9-2-136,14-7-128,8-4-24,13-7-56,5-5-128,18-10-1953,11-3 1577</inkml:trace>
  <inkml:trace contextRef="#ctx0" brushRef="#br3">11773 3137 5465,'6'-7'2649,"7"-7"-921,2-7-176,8-10-159,10-3-233,8-12-240,4-2-32,2-1-167,-3 3-81,-2 1-192,-8 0-80,0 2-24,-7 1-8,-6 5-8,-2 5 48,-10 7-64,1 5-64,-8 11-64,0 3-72,-3 11-112,-3 4 0,-2 10-16,-3 7-8,-5 13 40,-2 4 0,0 9-16,-1 0-48,-1 0 32,4 1-24,1-5-8,4-5 24,2-6-8,-1-10-40,4-6 0,2-5-24,2-6-152,-1-5-136,2-3-648,0 1-280,-2-5-1825,0 1 1993</inkml:trace>
  <inkml:trace contextRef="#ctx0" brushRef="#br3">11946 2911 4657,'-2'0'2977,"2"0"55,6 0-1775,-6 0-209,0 0-320,21 0-96,32-2-232,-29-3-152,7 2-232,-3 1-48,-6-3-152,6 2-120,-8 1-1544,0-1-1713,-3 3 2257</inkml:trace>
  <inkml:trace contextRef="#ctx0" brushRef="#br3">12057 2381 5185,'-9'-5'2609,"7"2"-881,-4-4-240,4 4-503,-4-3-313,7 6-376,8 1-152,0 5-128,10 2 24,5 2-16,-2-3 48,12 1-8,-1-4 112,5-2 184,2 0 16,-3-8 64,0-1-24,-6-5-16,0 2 80,-12 0 209,-4 1 63,-15-5 32,-5-1 0,-12-2-232,-5 0-112,-5 4-104,2-4-56,-2 4-128,4 1-56,7 2-56,2 2-80,7 6-152,7 0-112,10 1-648,3 1-360,13 0-1841,2 0 1985</inkml:trace>
  <inkml:trace contextRef="#ctx0" brushRef="#br3">12518 2828 3881,'66'-70'2432,"-68"70"-367,-7 7-833,0 2-304,-3 8-344,-1 5-80,-5 11-63,0 6-57,4 15-184,-4 0-56,9-7-200,7-1-16,8-15-256,7-3-393,10-10 489</inkml:trace>
  <inkml:trace contextRef="#ctx0" brushRef="#br3">12919 2846 5657,'-14'18'2217,"-11"8"-1601,-1 1-168,-1 6-256,-6 0-136,7-5-224,2-2-280,6-5-1761,3-12 1521</inkml:trace>
  <inkml:trace contextRef="#ctx0" brushRef="#br3">12718 2871 7866,'8'13'3376,"3"2"-2039,1 7-241,4 2-160,5 4-440,-1 1-136,1-7-232,-1 1-112,-3-8-56,-2-1-136,-3-8-544,-3-1-792,-8-7 976</inkml:trace>
  <inkml:trace contextRef="#ctx0" brushRef="#br3">12735 2711 5977,'-7'-12'2657,"5"6"-1185,4 6-424,5-3-223,6 7-121,6-1-256,4 3-32,3 2-8,-1-6 96,3-2 216,1-5 56,-10-6 121,-5 0-25,-5-1 8,-9-5-40,-2 0-176,5 1-120,-9-5-208,-1 4-79,3 2-161,-8 1-24,7 8-80,5 5-136,-2 7-241,3 7-351,7 9-1096,4 6-801,-2 8 1577</inkml:trace>
  <inkml:trace contextRef="#ctx0" brushRef="#br2">12854 2395 6929,'-1'0'3289,"1"0"-1248,-1 0-889,0 0-104,0 0-120,0 0-48,0 0-143,0 0 15,1 0-240,0-1-104,2-4-192,14-14-112,31-25-72,-23 20-32,0 2 8,3 2 0,-7 5 16,-1 5-24,-2 5 0,-10-2 0,-3 6-8,-1 1 32,0 6-24,4 7 64,1 8 16,1 0 16,-2 3-32,1-2 32,1-6-32,-3 0-72,0-7-40,5-2-192,-6-8-2232,11-6 1799</inkml:trace>
  <inkml:trace contextRef="#ctx0" brushRef="#br3">13077 3137 9410,'68'19'3953,"-71"-19"-2281,3 1-440,-3 8-551,-1 2-273,-9 7-384,-2 4-136,0-1-312,0 0-401,5-4-3023,0-9 2647</inkml:trace>
  <inkml:trace contextRef="#ctx0" brushRef="#br3">13324 2993 7722,'-1'-5'1560,"2"3"-432,4-1 1033,-6-3-537,12 7-752,1 3-296,0 1-328,7 2-96,-2 1-160,3 1-152,9-3-496,-3-6-744,-3-10 888</inkml:trace>
  <inkml:trace contextRef="#ctx0" brushRef="#br3">13446 2813 8914,'1'-6'4073,"-3"4"-2057,-3 11-1016,-1 5-319,-4 17-433,-1 5-56,0 9-104,-1-1-40,4 1-104,1-5-48,4-8-104,3-4-40,-3-11-265,3-7-247,-2-8-704,1-2-1137,0-8 1689</inkml:trace>
  <inkml:trace contextRef="#ctx0" brushRef="#br3">13664 2737 9226,'6'10'3785,"3"12"-2241,3 6 104,-2 10 33,-1 9-209,-6 5-368,-3 2-295,-8 9-457,-4-5-152,-2-1-328,1-3-160,-8-13-1113,1-4-655,-4-15 1240</inkml:trace>
  <inkml:trace contextRef="#ctx0" brushRef="#br3">14012 2337 5345,'-5'-30'3113,"0"3"-889,0 7-95,2 8-313,-2 8-624,7 11-247,9 17-273,3 8-128,15 23 16,-3 2 16,1 27-176,-4 2-8,-15 7-64,-6 5-40,-12-6-136,-6-3-24,-7-7-80,-9-3-24,0-17 0,-5-7-32,0-7-16,-1-4-24,6-12-208,11-7-152,12-16-840,2-10-472,14-14 1048</inkml:trace>
  <inkml:trace contextRef="#ctx0" brushRef="#br3">17203 2775 4673,'23'-45'2697,"-28"35"-313,-4 3-576,-4 9-671,-5 4-209,-3 16-320,-2 1-136,-7 13-200,2 6-72,6 5-176,8 6-32,12-1-80,7-2-136,18-9-1072,3-9-2057,6-9 2193</inkml:trace>
  <inkml:trace contextRef="#ctx0" brushRef="#br2">17378 2561 4361,'5'0'2224,"2"-4"-551,6-8-129,5 0-264,0-13-239,6-5-393,1 2-104,7-5-128,2 2-32,-2 0-112,2 2-8,-7 7 40,-7 2 48,-1 5 80,-6 4-24,-4 3-55,-4 6-97,-1 2-128,-3-3-16,-1 3-120,0-2 40,0 2-24,0 0-24,6 11 24,8 9-24,24 24 16,-22-19 0,-3 7-8,4 2-16,-6-2-120,3-2-216,-4-16-2921,-2-12 2345</inkml:trace>
  <inkml:trace contextRef="#ctx0" brushRef="#br3">17665 2854 7450,'-5'1'3056,"-7"13"-1831,-9 2-369,-3 12-408,-7 3-152,-2 5-208,1-1-104,-2-1-192,6-3-96,2-11-2457,4-3 1977</inkml:trace>
  <inkml:trace contextRef="#ctx0" brushRef="#br3">17408 2891 8410,'5'9'3481,"2"12"-1929,4 6-464,3 10-24,4 2-255,3-4-353,1-3-88,3-6-432,0-8-184,-3-2-1641,-4-11 1321</inkml:trace>
  <inkml:trace contextRef="#ctx0" brushRef="#br3">17490 2668 4345,'-25'-25'2192,"18"25"-719,0-4-137,5 7-464,-1-4-344,4 7-376,3 3-96,11 5-32,7 1 16,11-3 56,3-3 48,0-9 232,-1-1 121,-1-8 175,0-1 128,-7-2-32,-8-5 24,-7-3 0,-9 1-15,-12-3-97,-1 1-56,-11 1-184,-2 0-144,3 6-80,-3-1-120,12 7-96,1 3-72,7 7-296,10 6-96,6 3-816,7 7-649,10-2 1217</inkml:trace>
  <inkml:trace contextRef="#ctx0" brushRef="#br3">18096 2601 7370,'19'5'3360,"4"9"-1655,3 15-489,5 8 80,-5 10-80,1 6-47,-5 7-137,-9 2-208,-11 3-400,-7 0-136,-17-8-248,-4 2-40,-16-10-120,-8 0-208,-7-3-1096,0-4-905,-6-11 1377</inkml:trace>
  <inkml:trace contextRef="#ctx0" brushRef="#br3">14381 2259 6761,'4'-14'3489,"2"0"-1168,1 2-601,-2-3-224,6 8-391,-1 1-137,7 2-336,2 0-120,-5 4-168,2 3-168,-5 4-24,-5 2-104,-5 8 0,-4 5 24,-12 3-80,-1 7 64,-8-3-56,-3-5-16,9-3 104,4-4 168,11-5 136,3 0-8,10-1-63,4-4-185,13-1-80,6-1-32,5-5-40,5 0-208,-2-6-1585,10-3-3112</inkml:trace>
  <inkml:trace contextRef="#ctx0" brushRef="#br3">15143 2881 4377,'-49'-68'2536,"49"60"-319,-5-1-185,9 9-479,-4 0-457,2 9-568,0 3-216,-8 11-288,1 5 8,0 8-24,1 5 8,1 1-40,3-5-16,-2-4-88,3-5-40,0-13-248,-1-2-432,2-11 584</inkml:trace>
  <inkml:trace contextRef="#ctx0" brushRef="#br3">14878 2951 6873,'-1'-3'2873,"16"2"-1497,8-2-343,17-5-273,4-1-48,15 0-352,5-1-168,6 3-432,2 0-968,-17 3 832</inkml:trace>
  <inkml:trace contextRef="#ctx0" brushRef="#br3">15705 3095 3169,'-27'19'1232,"37"-9"-728,5-6 56,10-6 728,7-6 177,3-11 279,6-3-16,-2-4-551,-9-5-129,0-1-312,-8-3-160,-8 2-176,1 4-96,-12 6-48,-14 0-47,-5 6-121,0 8 0,-8 5-72,9 7-32,-12 11 32,-4 4-40,-4 18-16,5 7 64,13 15-72,7 0-8,23-9-33,17-4-47,15-18-152,16-7-200,6-10-2912,0-4 2423</inkml:trace>
  <inkml:trace contextRef="#ctx0" brushRef="#br3">16477 2913 4833,'-13'-5'2233,"-25"10"-1033,21 13-48,-2 10-464,3 1-112,5 3-232,6-1-112,7-5-64,11-3-48,10-12 121,6-3 183,7-10 184,7-6 48,2-6 104,0-8-16,-3-8 160,-6-7 89,-8-2 31,-9-1-72,-16 3-248,-5 1-208,-18 1-264,-12 1-128,-12 6-104,-4 10 24,-4 10-176,4 10 0,5 18-488,5 4-432,8 7-888,12 4-1417,7 4 2161</inkml:trace>
  <inkml:trace contextRef="#ctx0" brushRef="#br3">16695 2522 5017,'16'-65'3033,"-6"5"231,-1 10-1431,-4 16-177,-5 7-160,-3 20-407,-8 13-305,-6 26-368,-10 13-168,-2 39-40,-5 15 24,-9 28-112,0 9-32,4 3-112,4-8-40,7-14-160,12-11-144,9-26-496,0-14-184,7-23-441,1-11-543,-1-17 1400</inkml:trace>
  <inkml:trace contextRef="#ctx0" brushRef="#br1">19912 2303 5745,'-41'-16'2921,"41"15"-993,2-1-695,5-1-193,-7 3-248,0-2-88,20-12-40,27-28-48,-20 19-120,-2-3-15,-1-2-161,-1-1 8,0 0-72,-2-4-64,2-1-40,3 2-48,-9 4-32,2 5 8,-5 5 56,-5 3 64,1 5 48,-2 5 16,-6 2-56,3 3-80,-2 4-96,4 5-32,6 12 0,-1 3 80,3 7 88,1 1 40,1 1-40,-2-3-16,3-6-96,-4 3-8,-2-13-8,-1 2-16,-4-4-16,-2-3-48,-4 0-272,1-1-616,-4 2-1016,-3-5-1497,-5 11 2105</inkml:trace>
  <inkml:trace contextRef="#ctx0" brushRef="#br1">19898 2891 5489,'13'-39'2849,"14"42"-921,4-2-223,5-3-737,-2-6-304,-3-10-336,1-3-152,0-1-128,3 0-16,-4-2-112,-1 0-24,-10-1-136,-2 1-168,-6 0-504,-5-1-225,-6 0-127,-4 4 160,-3 3 672,0 7 384,-2 9 464,1 0 112,-1 16 152,-2 6 136,3 7 97,1 5 63,3 3 32,3 1-128,0 6-288,2 0-112,1 0-296,2-2-72,1-4-96,3-8-48,1-6-56,-2-5-104,-3-7-688,-1-3-808,-7-8 1056</inkml:trace>
  <inkml:trace contextRef="#ctx0" brushRef="#br1">19950 2535 8346,'0'-2'3521,"0"2"-2033,-3-3-264,3 3-592,0 0-248,0 0-336,0 18 88,4 35 120,-5-17 105,-4 7 55,-2 6-88,-4 10-184,3 2-8,3-3-104,1-4-40,6-16 32,3-5-48,2-13 56,1-3-32,-4-10-104,0-2-56,-2-8-120,-1-1-273,1-5-1055,-5-7-1465,-4-8 1905</inkml:trace>
  <inkml:trace contextRef="#ctx0" brushRef="#br1">20500 3029 3553,'1'47'2384,"5"-55"-431,9-2-161,-3-4-16,8-5-575,0 0-209,0-7-192,-1-2-72,-4-3-248,1 1-32,-10 3-143,1 0-17,-8 4-64,-2 3-48,-4 2-120,-4 3-24,1 5-16,-1 3-16,1 4 32,2 4-16,4 5-56,-5 2 8,-1 10-32,3 5 8,-5 12 32,3 8 32,3 7 0,-2-2 24,10-1-8,-3-3-64,2-8 40,-3-1 0,-2-6 0,4-3 48,0-3-24,0-3-8,-3-3-16,3-2-32,0-7-16,0-3-56,0-5-24,0-2-80,-2 1-745,2 0-535,0 0 904</inkml:trace>
  <inkml:trace contextRef="#ctx0" brushRef="#br1">20567 3183 3593,'52'-61'2016,"-43"61"-487,2-2 47,-1-1-24,1-4-392,1 1-279,-3-3-41,5 2-168,-2-4-80,0-1-224,1 2-136,-5-3-120,2 4-72,-6 1-40,0-3 72,-1 8-56,-3-2 16,1 2 32,-1 2-88,0 0 0,0 1-24,-1 0-32,1 0 40,-1 0 0,-3 13 48,-1 29 0,4-25 0,3-3 8,2 2-32,3-2 8,1-4-8,5 4-8,1-6 32,2-3-8,2-3 8,-2-4 0,3 1 0,-2-4 56,0 1-32,3-5 64,-7-4 144,2 0 96,-6-2 40,-2 0-31,1 2-193,-4-2-96,-3 4-8,-2 0-16,0 2 32,-3 0-64,4 4-16,-4 1-40,-4 1 8,-1 10-40,-2 3 0,3 9 40,-2 1-40,3-4 32,2 2-8,3 1-9,2-2-15,2 0 16,1-3 0,10-4 40,-1-3 16,7-5 16,0-2 24,-2-9 0,8 0 8,4-5 0,2-4 8,4 0 24,-2-4 32,-1-7 9,-1 4 31,-6-7-32,-1 0-48,-5 3 16,-5-4 8,-6 4-8,-4 2 24,-1 7-40,-3 4-40,0 8-16,-6 1 32,-8 7-32,2 4 24,-4 9-32,0 5-56,1 10 16,2 2-24,1 3 16,1 3 72,6 0-32,1-6 32,5-4-8,4-3-40,5-4 32,2-4-56,3 1 8,1-3 0,1-7 16,1-1 40,1-5 32,2 0-24,-1-2 40,-5-2-24,-6-1 16,0-2 24,-1-1 16,3 4 104,1-2 112,-6 0 56,1-2 0,0 0-40,3 2-88,0-2 16,-5 0 0,-2 0 8,0-2 0,0 3-8,2 0-72,0 0-32,-1 2-56,-1-5-56,-3-3 16,3 2-8,-3-3-32,0 0-16,-1 6 40,-1 1-24,2 7 168,0 2 41,0 0-57,0-2 56,0 0-176,0 0-8,-2 0-48,1 0 8,1 0 8,0 0 0,-1 0 24,0 0-16,0 0-32,0 0 48,1 0-24,0 0-16,0 0 32,0 0-24,-1 0 40,0 0-8,1 0-24,0 0 8,0 0-48,0 0 8,0 0 64,0 0-32,-1 0 8,-1 0-8,1 0-24,0 0 0,1 0 8,0 0 32,0 0-16,0 0-16,0 0 24,0 0-16,-1 0 24,1 3 8,0 1-16,-2 0 8,2 5-32,-2-1 32,-3 4-16,-5 26-24,8-22 48,-1-1-24,0-2-24,-2-1 16,1-3 8,8 0-8,5 3 0,-2-4 16,4-4-56,2 2 16,2-6 80,3 0-56,4-8 80,-3-1-40,4-6-40,0-1 72,-2 0 272,0-4 56,-7 0 112,-1 1-8,-8-5-240,1 4 0,-6 0-136,-3-1-48,-5 6-16,-3 3-80,-6 7-64,-4 7-8,-3 16-176,-2 3-136,3 6-504,7 2-401,0 0-879,4 1-681,4-3 1841</inkml:trace>
  <inkml:trace contextRef="#ctx0" brushRef="#br1">21248 2443 7482,'-34'-15'4785,"9"2"240,9 4-3129,3 0-360,8 4-839,0 1-217,6 4-584,7 3-240,7 3-1313,5 3-1455</inkml:trace>
  <inkml:trace contextRef="#ctx0" brushRef="#br1">21796 2600 8698,'-2'0'3753,"-6"10"-1833,0 9-632,-10 15-543,6 9-81,-8 12-232,5 12-208,5 0-112,-4 0-64,14-10-80,4-11 8,8-7-120,3-9-40,5-12-104,0-4-168,-2-11-361,-7-6-335,-2-10 696</inkml:trace>
  <inkml:trace contextRef="#ctx0" brushRef="#br1">19265 2804 6009,'-27'-29'3065,"23"24"-873,0 4-519,3 1-609,0 0-328,0 0-432,-2 0-208,-1 20-24,-6 31-8,8-22 0,1 3-8,1-2-48,0-3 8,0-2 0,-4-2 32,2-7-32,0-2-40,6-2-80,-4-4-24,4-3-144,-4-1-368,0-5-1296,1-5-1409,0-4 2017</inkml:trace>
  <inkml:trace contextRef="#ctx0" brushRef="#br1">19055 2951 6865,'-6'2'3449,"5"-1"-1264,1 2-969,0-3-304,0 0-432,0 0-56,0 0 144,17 5 105,32 7 79,-22-13-40,2 1-248,-1-2-112,-3-1-176,4 0-104,0 2-56,-3-3-16,-2 1-232,-8-2-312,-6 1-1512,-2 0-1905,-4-3 2464</inkml:trace>
  <inkml:trace contextRef="#ctx0" brushRef="#br2">2134 2662 5241,'-31'-26'2833,"26"23"-937,2 1-384,-4-1-247,7 1-369,-2 0-96,1-1-272,1 2-96,0 0-216,0 1-56,0 0-112,12 0-32,8 1 0,29 7-48,-19-5 48,3 0-8,5-3 8,2-1 56,-4-3 48,-7-1 48,-11 0 89,-1 0-1,-9-3 136,5 1 56,-2 1 80,-10-4 104,0 1 32,-6-2-8,-1 0-40,1 0-47,-6 0-225,8 3-64,-8 2-40,2 2-64,0-2-32,-6 1 24,7 1-160,-3-1-16,9 4 0,-2-1-64,4 2-168,0 0-192,0 0-1001,0 0-567,6 1 1208</inkml:trace>
  <inkml:trace contextRef="#ctx0" brushRef="#br2">2154 2780 5569,'-3'-11'2937,"2"0"-697,0 4-167,1 2-537,-1-2-128,2 3-239,-1-1-129,-1 3-344,1 2-240,0 0-288,0 2-112,0 17-72,0 27 48,-2-17-16,-6 2 0,4 5-16,-1 3 8,1-6 8,1-1-32,1-8 32,2-6 0,0-7-8,2-4 0,0-3-8,1-3 32,-1-6 16,0-3 0,4-9 24,2-2-32,2-6-32,0-2 0,-3-3 0,2 0-24,2 0 64,-1 3-8,5 4-32,-1 4 0,2 5 8,-1-2-8,3 8 16,2 3-8,-1-2-16,-1 6-8,-3 1 8,2 1 16,-5 6-16,1-1 40,-2 6 8,-6-3 8,0 5 72,-2-3 24,-5 2 56,-3 0 48,1 3-56,-5-1-15,-1 0-97,-4-2-8,-6-4-56,-5 1-24,-4-4 24,4-3-16,-3-3 8,5-1-8,3-4-40,5-1-96,6 0-281,7 2-519,4 3-1232,-2-4-1833,4 5 2481</inkml:trace>
  <inkml:trace contextRef="#ctx0" brushRef="#br2">2165 2485 4889,'-66'-1'2825,"66"0"-201,1-2-831,4-2-561,1-2-80,1-4-160,5 1-87,-1-5-233,5-1-88,-1 1-136,-2-5-48,0 5-48,-2 0 16,-2 2-48,1 5 24,-6 1 32,-1 1 32,-3 0-15,1 3 7,-1 1-136,1 2-72,-1 0-112,0 0-80,0 0-56,0 0 32,3 5-16,-2 7 32,35 26 16,-29-26 0,4 2 48,-6-2-16,4-2 72,-4-2-48,-4-3-32,5 1 32,-5-3-48,0-1-8,0-2 48,-2 0-32,0-1 8,0 1-64,0 0-176,0 0-312,1 0-1145,0 0-775,3 14 1424</inkml:trace>
  <inkml:trace contextRef="#ctx0" brushRef="#br2">2658 2966 6465,'-36'-5'3641,"36"5"-472,2-2-1793,0 1-256,-2 0-503,0 1-217,0-1-128,9-2-8,9-4-120,25-5 24,-21 7-120,2 2-40,-1-1 32,-2 3-72,-3-2-24,-4 1-56,-2 2-144,-4 0-192,-1 1-785,-5 1-655,-1 1 1136</inkml:trace>
  <inkml:trace contextRef="#ctx0" brushRef="#br2">2636 3051 7058,'-1'0'3168,"1"3"-1623,0-2-465,0-1-408,0 0-88,4-1 16,16 0-48,30-4-296,-21-1-32,3 0-232,-3 0-112,-5-2-576,-2 1-1656,-2-2 1584</inkml:trace>
  <inkml:trace contextRef="#ctx0" brushRef="#br2">3106 2974 7874,'-27'10'3496,"27"-10"-1623,0 1-385,1-1-320,-1-1-183,0 0-329,0 0-80,0 1-104,11-2-64,12-1-72,24-7-48,-23 5-176,-4 0 8,2-1-64,-4 2-16,0 1-8,-2-1-32,-2 1-56,-1 2-152,-3 1-720,-1 0-744,-3 0 1032</inkml:trace>
  <inkml:trace contextRef="#ctx0" brushRef="#br2">3484 2919 7490,'37'-37'3280,"-36"37"-1743,-1 3-593,1 8-432,-1 3-168,-2 11-72,-2 1-104,-1 1-72,3 4-72,-1-4 0,2-4-32,2-4-272,0-4-368,3-12-2809,-1-2 2393</inkml:trace>
  <inkml:trace contextRef="#ctx0" brushRef="#br2">3613 2712 8418,'-4'-20'4033,"-3"2"-1385,3 6-903,-3 1-777,5 3-384,3 8-616,3 4-232,9 10-880,-1 2-1113,-1 7 1457</inkml:trace>
  <inkml:trace contextRef="#ctx0" brushRef="#br2">3673 2945 5921,'46'35'3401,"-31"-54"-64,1-2-1313,3-6-504,1 0-199,-2-5-425,2 3-152,-4 0-240,-3-1-120,-6 3-120,-5-7-56,-2 4-160,0 3-8,2 5-24,-6 6 16,-1 8 8,0 7-8,-11 15-88,4 6 0,-3 17 24,-1 2-16,1 5 48,0 4-16,3 0 8,2 2-32,8-2 8,2-3 64,2-7-32,7-6 16,-1-15 16,4-2-48,-4-13 16,2-5-8,6-5 32,0-4 0,1-4 16,-1-1-24,-7-4-8,1 3-48,-6 8 16,2 0 48,-5 7-24,-1 3 8,-6 7-64,2 3-8,0 4 56,3 6-16,2-2 24,5-2 40,7-2-96,1-6 32,3-1-8,2-4-72,1-1 16,0-2-64,-4-4-192,-5-2-392,-8 3-696,-1 1-465,-8-5 1073</inkml:trace>
  <inkml:trace contextRef="#ctx0" brushRef="#br2">3739 2896 8098,'-5'-2'4025,"5"-1"-1569,7 1-1304,8 1-415,11-2-553,6 0-128,8 2-80,0 0-112,2 1-737,0 1-1439,-7 5 1520</inkml:trace>
  <inkml:trace contextRef="#ctx0" brushRef="#br2">4171 2872 6849,'40'-48'3865,"-39"40"-32,-1 1-1504,0 4-561,1 3-320,-1 1-776,0-1-263,0 0-377,1 16-32,2 29-8,-6-20 64,0 11-56,0 5 0,-1 8-8,-1-4 8,4-8 40,1-3-40,0-17 8,4-3-48,-1-9-16,0-5 56,6 0-8,0-4 40,3-2 40,9-5-40,-7-3 40,3-4-72,0-4 8,-8-1 0,7-4-8,1 1 64,-4 0 176,2 3 72,-1 5 32,-4 0-16,-1 3-136,-3 5 16,-1 1-64,-1 1 16,0 1-72,-4-4-80,3 7 40,-4-4-32,0 1-8,2 3 80,-4 1 176,1 0 32,-4-1 8,-2 2-56,-5-2-120,-3 1 0,-5 3 8,-5 1-24,-1 1-8,-2 2-24,2-3-32,7 1 40,4-1-136,5 0 24,4-2-64,4-1-88,4-2-600,1-1-584,11 4-1305,-2-6-1199,4 5 2447</inkml:trace>
  <inkml:trace contextRef="#ctx0" brushRef="#br2">4227 2705 5361,'-54'-50'3065,"34"50"-449,5 1-151,-5-4-585,4 1-223,4 0-401,7 2-88,4 1-312,1-1-63,0 0-257,0 0-120,0 0-264,0 0-80,4 0-72,16 3-8,33-1 24,-18-2 0,7-2-16,-2-3 0,-1 2 24,-1-3-24,-9 0 408,-6-1 40,-6-4 264,-8-1 176,-6-1-128,-4-3 41,-12-4-169,-3 1-96,-8-2-240,-2 3-32,-1 4-128,7 1-72,11 8-56,-6-3-16,10 6-8,3 0-72,-1 4-504,3-2-704,14 5-1769,37 13-1856</inkml:trace>
  <inkml:trace contextRef="#ctx0" brushRef="#br2">707 3119 6161,'0'-1'3113,"-1"0"-1025,0 1-1023,1 0-265,0-1-448,0 0-168,0-1-64,0 2 24,15 0 48,30 4 24,-16-3-88,-5-2-48,9 1-96,-3-3-48,-1-2-120,-2 0-192,-5-8-1969,-2 2 1657</inkml:trace>
  <inkml:trace contextRef="#ctx0" brushRef="#br2">942 3016 4241,'-26'-63'2296,"26"58"-631,4 5-617,8-4-456,3 4-136,6 3 48,3-1 80,2 5 73,0 0 63,2 0-32,-6 1-40,-8 1-104,4 4-120,-6 2-112,-4-2-24,2 5-32,-10-1 8,-8 1-55,2 2 7,-5 3-104,-1-3-48,-4 0-64,-5-2-112,1-4-353,1 1-407,3-6-1920,0 0 1847</inkml:trace>
  <inkml:trace contextRef="#ctx0" brushRef="#br2">13 3002 3809,'-1'0'2104,"1"-1"-231,-1 0-409,-1-1-352,2 1-272,0 1-448,0-1-63,0 1-41,0 0-32,3 13 112,6 36-56,-9-19-88,0 5 0,-3 0-136,0 0-40,0 1-32,-2-5 16,3-3-40,1-4 16,-1-7-8,1-2-8,1-3 32,0-6 16,0-4 168,0 2 80,0-4 184,0-1 64,0-1-40,0 1-56,4-14-175,12-30-105,-8 20-88,0-3-24,2-1-8,4 1-24,2 1-8,-2 2 0,5-3-8,-1 3-8,-2 2 0,2 8-24,-2 6 32,0 1 0,6 4-16,-7-2 24,2 3-8,2 3-16,-6 5 48,-2 3-24,-1 5-8,-1 0 32,-5 0-48,-3 2 64,-5 6-24,-8 0 16,-2-3 16,6 0-56,-5-3 48,6-2-32,-6-1-48,-2-6-32,-1 0-160,-4-5-160,4-3-665,1 1-527,0-8 952</inkml:trace>
  <inkml:trace contextRef="#ctx0" brushRef="#br2">6 2843 5329,'-1'-1'2809,"1"1"-1089,0-2-632,0 2-416,0 0-463,0 0-41,5 1 232,15 2 32,29 4 56,-24-7-16,4 0-112,-7-1 32,2-3 56,-8 1 56,-6-2 88,1 0 49,-8-3 23,4 0 16,-9-2-144,-6 2-128,-6-3-160,-4-3-96,1 0-88,-3 2-24,0 3-48,5-2 8,4 7-56,1-4 40,7 4-80,3 5-128,8 2-152,3 4-312,11 6-896,2 1-1193,0 6 1745</inkml:trace>
  <inkml:trace contextRef="#ctx0" brushRef="#br4">2411 3054 5713,'0'-2'2609,"0"1"-1225,0 1-432,0 0-584,2 0-80,5 3-96,5 7 0,8 12 17,42 31-41,-21-21 56,8 5-72,0 2 8,5 4 64,14 2-72,-2-1 16,28 1-72,5-6-88,-3-11-16,7-5 24,-2-12 8,-6-1-24,6-9 48,-9-5 8,-18-7-56,-6-5 16,-23 0-136,0 2-264,-14 2-1841,-10-4 1561</inkml:trace>
  <inkml:trace contextRef="#ctx0" brushRef="#br4">3748 3354 3705,'-28'-2'1592,"50"1"-208,5-1-271,12-1 167,2 3 96,9 0-432,0 2-95,-1 3-225,1 0-40,-9 4-48,-2 6-8,-14 3-16,-3 2-112,-11 4-112,-7-3-56,-5 9-120,-9-3-40,-12-7-80,-4 6-216,-4-4-1176,1 0-1993,9 4 2161</inkml:trace>
  <inkml:trace contextRef="#ctx0" brushRef="#br2">2074 3567 5249,'1'-5'2409,"5"1"-697,2-3-360,8-2-167,-1-2-113,5-4-352,1-1-96,-1-2-112,1 1-24,-1-3 0,0-1 16,-2 4-7,-6 0 39,-3 4 8,-1 4 8,-5 3-40,3 3-64,-5 2-160,-1 1-88,3 4-160,-3-4-16,0 0-32,6 11 8,0 5 32,17 24-8,-17-25-24,-2-3 32,7 1-24,-5-3-16,4 0-136,-3-5-320,-4-2-1472,2 1-2633</inkml:trace>
  <inkml:trace contextRef="#ctx0" brushRef="#br2">274 3754 6177,'0'-1'2705,"0"7"-1297,-9-2-408,4 7-439,-7 5-89,-8 7-264,-1 8-88,-14 6-96,6-2-48,-2-3 0,2 0-24,3-5-64,5-1-64,9-12-208,4 0-273,5-9-1663,0-5 1584</inkml:trace>
  <inkml:trace contextRef="#ctx0" brushRef="#br2">43 3887 5521,'22'-24'2633,"-7"44"-1081,1 2-168,4 2-743,-1 1-137,1-3-304,2 0-104,-1-4-24,-4-4-88,-3 1-32,1-5-48,-10-2-232,-3-4-537,0-4 561</inkml:trace>
  <inkml:trace contextRef="#ctx0" brushRef="#br2">53 3683 4297,'-2'-1'2344,"3"-3"-863,2 3-577,-3-1-248,0 1-432,12 2 24,9 2 248,27 3 64,-21-3 169,-4-3 31,1-4-104,-1 1 56,-8 1-32,-5-5-16,-7 1 0,-3 1 1,-2-4-73,2 1-40,-6-1-208,3-3-80,-9 3-168,-2-1-32,1 5-96,1 1-72,12 4-240,0 0-176,10 5-552,5 6-537,4 4 1025</inkml:trace>
  <inkml:trace contextRef="#ctx0" brushRef="#br2">863 3870 5617,'-80'57'2985,"77"-57"-697,6 1-1488,3 1-287,9 2-417,5-3-96,11-1 32,7-5 16,4-3-56,5 0-72,0-6-128,-2 1-128,-10 0-1161,-7-5-967,-16 0 1503</inkml:trace>
  <inkml:trace contextRef="#ctx0" brushRef="#br2">1121 3791 4377,'-26'-54'1840,"28"55"-1031,3 2-497,1 4-88,11 3 128,6 3 280,1 0 360,2 0 184,-4-3 97,-5 2-145,-1 2-480,-2 1-200,-10 0-240,-4 4-80,-14 0 64,-5 2-24,-5 5-48,-4-2-88,0-2-256,4 0-224,-1-9-1808,2-3 1567</inkml:trace>
  <inkml:trace contextRef="#ctx0" brushRef="#br2">2299 3800 7290,'6'-3'3280,"-4"3"-1543,-7 2-361,-4 4-640,-6 2-216,-5 9-360,-2 6-120,-4 7 8,-3 2-40,-1-4 24,2-4 8,2-2-56,4-1 8,7-2-96,3 0-72,1-8-200,4-3-376,6-6-1328,-4-4-1249,6-6 2017</inkml:trace>
  <inkml:trace contextRef="#ctx0" brushRef="#br2">2056 3776 5681,'-5'-6'2961,"5"3"-849,-1 6-471,1 5-873,3 5-216,6 10-224,4 2 56,10 3 192,2 0-40,3-3-80,2 0-120,0-3-207,0-5-33,-2-3-56,-1 0-24,-4-4-24,-3 5-72,-8-5-377,-4-1-615,-7-4 696</inkml:trace>
  <inkml:trace contextRef="#ctx0" brushRef="#br2">2123 3690 4041,'-6'-3'2440,"0"-1"-415,1 3-697,3-2-120,1 2-423,-3 0-169,3-1-312,0 2-128,1-1-168,-1 1-16,0 0-24,1 0 40,11 1 8,13 6-24,27 1 40,-19-7 8,-1-1 72,2-1 144,-3-6 256,-4 3 104,-8-4 168,-2 0 16,-6-2-39,1 1 15,-1 4 16,-7-7-24,-3 5-32,-4-2-112,-4-4-192,3 9-111,1-2-209,2 4 24,-1 3-128,1 1 8,1-3-128,0 0-88,-1 1-281,1 0-399,1 0-752,0 0-577,0 0 1313</inkml:trace>
  <inkml:trace contextRef="#ctx0" brushRef="#br2">4924 1803 2953,'0'-6'2240,"1"2"73,4 4-969,-2-1-192,-3 1-672,0 0-240,0 0-120,0 2 48,7 19 168,7 23 81,-14-12 135,12 8 40,-13 4-104,1 8-16,0 13-216,-5 7-56,5 14-80,-8 0-72,5-4 16,-6-1-48,5 3 0,2-2 16,4-10-8,4-7-16,4-21 16,3-6-16,5-11 24,0-10-8,1-10 8,-4-6 32,1-10-8,-1-2 16,-3-6-8,1 1-8,-9 6-56,0 3-16,-5 9-48,-3 6-32,-3 15-8,0 10 16,-2 23 8,-1 9 16,6 14-72,2 1-8,4 3-48,1 0 8,-1 1 80,-1-4 16,-1-8 64,0-6 8,-6-9 48,-1-2 32,-7-9 120,-2-5 128,-1-6 56,-5-6 312,2-9 208,0-1 1,1-11-97,10 1-328,-11-8-344,5 0-120,1-3-72,-1-4-104,14 1-664,4-1-657,11-3 905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2-13T12:26:59.820"/>
    </inkml:context>
    <inkml:brush xml:id="br0">
      <inkml:brushProperty name="width" value="0.05" units="cm"/>
      <inkml:brushProperty name="height" value="0.05" units="cm"/>
      <inkml:brushProperty name="color" value="#177D36"/>
      <inkml:brushProperty name="ignorePressure" value="1"/>
    </inkml:brush>
    <inkml:context xml:id="ctx1">
      <inkml:inkSource xml:id="inkSrc1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1" timeString="2024-12-10T15:11:49.041"/>
    </inkml:context>
    <inkml:brush xml:id="br1">
      <inkml:brushProperty name="width" value="0.05" units="cm"/>
      <inkml:brushProperty name="height" value="0.05" units="cm"/>
      <inkml:brushProperty name="color" value="#ED1C24"/>
      <inkml:brushProperty name="ignorePressure" value="1"/>
    </inkml:brush>
  </inkml:definitions>
  <inkml:trace contextRef="#ctx0" brushRef="#br0">10240 1,'19050'0,"-19050"2540,-19050-2540,19050-2540</inkml:trace>
  <inkml:trace contextRef="#ctx1" brushRef="#br0">15884 1927 3808,'0'0'0,"0"0"0,-4 7 0,4-7 200,-5 2 8,5-2-208,-4 4 0,4-4 560,-2 4-8,2-4-552,-5 0 0,5 0 672,0 0 0,0 0-672,0 0 0,0 0 616,0 0 0,0 0-616,0 0 0,0 0 360,0 0 8,0 0-368,0 0 0,0 0 352,0 0 8,0 0-360,0 0 0,0 0 312,0 0 8,0 0-320,0 0 0,0 0 296,0 0 16,0 0-312,5-1 0,-5 1 264,2-5 8,-2 5-272,13-16 0,-13 16 248,21-35 8,-21 35-256,26-39 0,-26 39 256,28-32 8,-28 32-264,33-34 0,-33 34 240,36-30 0,-36 30-240,35-33 0,-35 33 208,34-39 8,-34 39-216,34-37 0,-34 37 232,34-39 8,-34 39-240,34-37 0,-34 37 224,30-39 8,-30 39-232,22-33 0,-22 33 192,10-35 16,-10 35-208,8-24 0,-8 24 160,4-10 8,-4 10-168,8-11 0,-8 11 128,7-11 16,-7 11-144,3-4 0,-3 4 120,4-4 0,-4 4-120,2-5 0,-2 5 96,0-1 0,0 1-96,0 0 0,0 0 96,0 0 0,0 0-96,0 0 0,0 0 72,0 0 0,0 0-72,-2 10 0,2-10 72,-14 36 0,9-12-72,-2 2 0,1 2 56,2 0 0,0-7-56,-3-2 0,4-3 40,2-4-8,1-2-32,-4 4 0,4-8 32,0 2 0,0-2-32,0-1 0,0 0 16,4-1 8,-4-2-24,0 3 0,0-5 8,1 1 8,2 2-16,0-2 0,1 2 16,-4-3 8,4-3-24,-4 2 0,4-2 16,2 2 8,2-8-24,3-2 0,4-4 32,5-2-8,-6 2-24,-3 1 0,0-6 32,-1 1 8,5-1-40,2 1 0,-6-1 39,0 2 9,1 0-48,4 4 0,0-2 40,1-2 0,-4 4-40,-5 3 0,-4 4 48,-1 6-8,0-6-40,-2 5 0,3 0 40,-4 2-8,0 0-32,0 0 0,0 0 40,0 0 0,0 0-40,0 0 0,0 0 40,0 0-8,0 2-32,0 7 0,0-1 40,0 5 8,0 6-48,0 8 0,0 2 32,0 3 8,0-1-40,0-2 0,5-9 32,-3-3 16,2 2-48,5-4 0,-5-2 40,3-5 8,-1-3-48,-2-1 0,-2 3 40,0-7 16,2 1-56,-4 2 0,4-2 64,-4 2 0,0 0-64,3-3 0,-3 0 88,0 0 8,0 0-96,0 0 0,0 0 104,0 0-8,0 0-96,0 0 0,0 0 88,0 0 16,0 0-104,0 0 0,0 0 48,0 0 8,0-3-56,1-1 0,-1 4-13599</inkml:trace>
  <inkml:trace contextRef="#ctx1" brushRef="#br0">20909 539 5033,'-58'-10'2745,"48"3"-689,-2-2-143,3 2-473,3 5-296,0 1-256,2 0-104,3 1-263,-1 0-113,2 0-184,0 0-96,0 0-72,7 2 64,20-1 160,34 44 24,-20-29 64,7 1-16,-4-6-128,4-4 0,1-1 72,-7-6 40,8-10 24,-7-4 64,-8-6-104,0-5 25,-12 1 167,-4 0-16,-9-4 160,-11 2-56,-11-4-216,-5 0-16,-8 2-168,0 2-72,-6 5-8,6 7-40,3 3-64,8 3-8,4 4-48,6 1-8,7 3-136,4 4-160,13 9-1136,1-3-817,2 8 1393</inkml:trace>
  <inkml:trace contextRef="#ctx1" brushRef="#br0">21602 929 4481,'3'-12'2729,"4"2"-649,-7 5-424,-1 4-455,-8 8-465,-1 9-56,-11 8-120,-3 10 64,-2 21 56,-7 4-48,7 8-47,4 0-49,9-11-200,6 0-72,12-5-176,8-2-64,5-5-16,2-6-8,5-4-72,-2-5-80,4-12-256,-1-3-368,-4-18-1857,0-5 1777</inkml:trace>
  <inkml:trace contextRef="#ctx1" brushRef="#br0">21740 1047 4801,'-6'-13'2473,"6"-1"-753,0 3-144,8-2-528,1-4-71,8 5-81,4-3-16,3 4-32,6 2-88,5 4-175,1 2-41,3 2-152,1 5 24,-8 1-16,-1 3-16,-5 4 32,-8 0-80,-4 0 8,-4 5-80,-10 2-88,-2 4 0,-4 3-104,-13-4-16,1 4-40,2 1 0,-7-1-24,1-3 8,-3-5-16,-2-8-8,2 1 0,9-2 8,3-4 16,5-1 0,5-4 16,1-3-24,3-1 8,-1 4-8,0 0 0,11 6 8,14 3 16,26 35 8,-26-24 8,-2-4 16,0 5 280,1 1 185,-7-1 55,6 1 88,-5-6-216,-2-1-56,-2-3 56,-6-2-112,-1-6-16,-4 0-104,-1-4 16,-4-3 24,1 2-40,0 0-48,0 0-112,-3-6-16,-1-3-40,0 3-72,-17-28-568,19 29-568,2 1-1497,0-1-1936</inkml:trace>
  <inkml:trace contextRef="#ctx1" brushRef="#br0">21905 681 5385,'-41'-15'2689,"31"9"-945,1 4-288,4-1-599,2-1-209,9 4-320,2-3-72,5 6-184,5 9 16,10 2 208,-1-2 48,7 1 32,-2-7 8,1 0-184,-2 1 8,6-5 48,1 2-72,-6-6-16,-3-2-48,-12-5 64,-5 2 185,-5-1 303,-5-1 128,-6-1 48,-5-4-88,-9-5-160,-6-4-80,1-4-71,-1 2-25,1-3-112,8 8-48,2 6-80,6 1-72,4 7-80,2-2-16,5 7-176,0 3-144,16 5-857,1-1-623,11-3 1088</inkml:trace>
  <inkml:trace contextRef="#ctx1" brushRef="#br0">21937 999 6753,'1'0'3161,"-2"2"-1304,0 8-313,-2 13-496,-4 2-176,-2 11-240,-2 6-144,-4 2-183,0-1-17,-2 2-96,3-6-48,5-5-64,2-2-32,6-11-40,-1-1-16,2-9-112,2-5-72,-1-7-208,1-7-305,-1-6-1111,-2-4-1441,-1-2 2025</inkml:trace>
  <inkml:trace contextRef="#ctx1" brushRef="#br0">22290 1533 7634,'30'-45'2768,"-31"57"-1960,-1 6-143,-6 9-17,0 8-48,-3 6-352,1 4-136,-2-7-88,2-6-40,1-4-56,5-5-112,4-7-424,1-1-1217,3-16 1225</inkml:trace>
  <inkml:trace contextRef="#ctx1" brushRef="#br0">22470 1339 8634,'9'-5'3425,"12"6"-2225,-2-1-352,13 2-304,8-3-144,6-2-256,9 3-136,-3 1-320,-4-8-504,-9-3 544</inkml:trace>
  <inkml:trace contextRef="#ctx1" brushRef="#br0">22578 1197 8434,'0'-23'3561,"-1"16"-2001,1 10-432,4 13-520,-2 9-160,-3 10-256,0 5-48,-8-1-64,5 2-56,-1 0-24,5-1-32,5 0-120,-8 0-56,7-10-248,-4-6-448,-6-9-2113,0-12 2041</inkml:trace>
  <inkml:trace contextRef="#ctx1" brushRef="#br0">22986 908 8082,'0'-7'3520,"12"16"-1575,1 6-289,-2 12-135,12 18 71,4 13-168,-2 11-216,10 12-471,-16-4-169,-15 2-280,-6 2-104,-25 8-120,-6-1-64,-8-5-176,1-7-184,1-13-1281,1-9-1007,-4-11 1608</inkml:trace>
  <inkml:trace contextRef="#ctx1" brushRef="#br0">23273 706 3713,'-2'-10'1952,"4"5"-423,3-1 7,5 7-208,3 6-120,5 2-159,7 10-9,1 9-48,2 6-64,-5 15-160,-1 4-47,-6 12-201,-8 11-80,0 15-128,-8 8-104,-9 7-120,1-6 16,-9-6-104,-1-5 16,-3-15 16,-4-5-64,2-16 40,0-8-32,1-14-40,1-10-24,7-11-136,3-7-168,8-7-608,1-4-321,6-10-607,6-2-817,3-6 1849</inkml:trace>
  <inkml:trace contextRef="#ctx1" brushRef="#br0">24714 1495 4169,'93'-42'2784,"-88"35"137,4 4-768,-4 0-673,-4 1-240,0 3-400,-2-1-184,0 0-231,0 0-161,-9 13-72,2 7-24,-43 38-128,26-27 24,-1-2-24,6 3-48,6-6 8,7-4 0,4-6-40,2-3 16,6-7 48,2 4-24,8-6 112,2 0 48,7-7-48,4-3 16,-2-1-96,-3-1-48,-3 1-208,-4-1-104,-3 2-665,0 1-639,-6-2 1048</inkml:trace>
  <inkml:trace contextRef="#ctx1" brushRef="#br0">24872 1602 7738,'18'-63'3352,"-14"62"-1735,-9 1-345,4 9-432,-1 7-216,-11 8-320,6 4-56,-6 12-80,-2-2 8,0 3-31,1-2-65,-4-8-56,2-1-24,0-4-40,4 1 8,3-7-88,5-3-73,4-7-303,1-3-584,4-7 728</inkml:trace>
  <inkml:trace contextRef="#ctx1" brushRef="#br0">25093 1487 4121,'-5'-4'2128,"3"1"-799,2 0-185,0 1-536,0 1-280,0 0-176,0 0-64,0 1-24,-1 0 8,0 0 16,0 0-8,0 0-8,0 0 16,0 0-40,-2 0 8,2 0-16,0 2-40,0-2 24,0 0 40,0 0 336,0 0 136,1 0 65,-1 0-57,1 0-296,-1 0-88,0 0 16,0 0 96,-1 0 72,1 0 56,0 0 16,0 0 24,-1 0 96,0 0-56,1 0-31,0 0-129,-1 0-104,1 0 8,1 0-24,0 0 24,22 2-40,30 25-24,-25-25 16,2 2 0,5-2-16,-3 3-8,0-2-72,-3-3-8,-8-1 8,-2-1-24,-2-5-40,-4 1 32,-4 2-80,5 2-24,-20 0-8,4 2-152,1 1-656,1-1-480,0 0 791</inkml:trace>
  <inkml:trace contextRef="#ctx1" brushRef="#br0">25161 1559 5129,'52'-47'2985,"-46"43"-345,-1 3-735,-4 9-809,-1 4-168,-10 7-384,-3 10-112,-5 3-248,-1 3-96,3 3-56,-2-3-16,3-5 8,-1-6-64,4-6-128,8 0-112,3-7-424,3-5-424,6-5-2305,1-5 2257</inkml:trace>
  <inkml:trace contextRef="#ctx1" brushRef="#br0">25249 1590 4449,'9'-10'2801,"-1"2"-465,-6 4-528,-2 5-415,-10 14-609,1 1-232,-7 14-296,0 2-80,-1 0-112,3 0-48,7-8-80,4-1-40,3-4-120,-2 0-72,-4-7-496,6-4-616,0-6 919</inkml:trace>
  <inkml:trace contextRef="#ctx1" brushRef="#br0">25640 1506 5785,'32'-87'3129,"-29"79"-873,-2 3-463,-2 6-313,-7 10-376,1 9-183,-8 9-449,-2 9-104,0 6-216,-7 0-88,5 6-32,2-4-24,0-9-104,3-5-32,6-13-184,6-4-160,3-8-985,7-3-1631,5-4 2023</inkml:trace>
  <inkml:trace contextRef="#ctx1" brushRef="#br0">25720 1772 5641,'18'-11'2825,"-4"-7"-1057,4 3-528,-2-2-271,-6-9-233,1 3-104,-4 0-152,0 0-72,2 9-96,0 0 0,-7 2-24,2 4 24,-4 3-96,2 5-24,11 6-15,-13 1 31,2 6 80,3 2 0,-12 3-80,7 3-112,-2 1-80,-5-2-16,4 3-8,1-3-16,4-3-72,-1-2-72,3-5-184,9 2-48,-8-9-561,11-4-383,-5-7-2065,-3-4 2153</inkml:trace>
  <inkml:trace contextRef="#ctx1" brushRef="#br0">25837 1440 5041,'-5'-6'2537,"6"2"-857,-1 2-176,-1 1-664,1 1-111,0 0-137,0 0-32,0 0 40,10 5-16,5 5-48,28 13-8,-14-21 40,-6 0 17,2-6-17,-9-2 40,-1-5 32,-8-2-56,-1-4 32,-2-1-56,-8 0-80,-3 2-87,-1 0-201,-5 3-56,1 4-112,1 0 24,2 7-72,5 4-128,5 5-168,4 4-233,4 5-1031,9 2-560,-5-1 1255</inkml:trace>
  <inkml:trace contextRef="#ctx1" brushRef="#br0">26263 1412 10330,'3'-8'4505,"-2"6"-2408,0 6-217,-3 9-480,-2 9-319,-6 12-385,1 10-176,-5 10-256,-2 0-104,-4 4-88,1-3-40,4-9-40,4-1-48,7-11-376,3-7-416,4-7-1321,2-10-1456,1 0 2265</inkml:trace>
  <inkml:trace contextRef="#ctx1" brushRef="#br0">24136 1317 3697,'42'-48'2456,"-40"37"-535,-1 0-41,2 6-71,-2-4-473,-1 5-64,1-2-104,0 7-127,-1-1-233,0 0-72,-1 4-272,0 7-104,-2 7-104,-8 38-120,7-24-88,-1 3-16,4 3-40,0-3-8,-1-6 8,2-3-16,-1-6-16,2-5-64,1-2-136,-2-6-136,-1-7-544,-1-1-368,1 0-1777,-2-1 1945</inkml:trace>
  <inkml:trace contextRef="#ctx1" brushRef="#br0">23999 1357 6329,'-5'-6'3281,"1"5"-1040,-1-2-593,7 3-272,-2 0-288,0 0-135,22 0-201,33 0-32,-25-4-120,8 4-88,-1-1-152,3 3-80,-6 4-160,-3-7-96,-6 6-120,-7-3-96,-7 3-528,-6 3-672,-6-9 880</inkml:trace>
  <inkml:trace contextRef="#ctx1" brushRef="#br0">27817 1012 7722,'-12'6'3256,"-8"11"-1591,1 6-297,-10 8-24,-5 3-87,1 20-289,1 4-128,9 10-296,7 4-136,8-8-184,7-2-80,12-7-208,5-8-136,5-17-936,0-4-825,1-14 1209</inkml:trace>
  <inkml:trace contextRef="#ctx1" brushRef="#br0">27799 1489 5929,'30'47'2809,"-24"-39"-985,-2-10-143,6-5-321,2-1-64,2-4-336,0-1-119,1-6-185,7 1-144,-2-7-96,2 1 8,-5-1-104,-8-4-64,3 5-48,0 1-24,-1 8 40,0 3-40,-5 5 24,0 6-32,-6 2-48,0 7 16,-1 6 8,-5 7 0,-1 6-63,-1 2 39,4 6-112,3-4-56,9-3 8,0-4-121,5-9-127,2-4-200,-4-8-872,2-6-440,-3-8-2713,4-4 2872</inkml:trace>
  <inkml:trace contextRef="#ctx1" brushRef="#br0">27914 1106 4849,'4'-1'2881,"-4"-1"-65,6-1-1591,-6 2-201,0 1-192,25 6-64,39 10-120,-27-11 24,-4-5 25,-5-3 23,-7-5-16,-4-1 8,-6 1 16,-1 3 40,-6-5 24,-3 1-23,-6-3-113,-3-4-120,-2 8-216,3-4-72,-4 5-192,1 2 8,2 6-152,0 5-88,5 3-264,4 8-656,7 4-1113,1 2-1216,0 12 2041</inkml:trace>
  <inkml:trace contextRef="#ctx1" brushRef="#br0">28253 1614 11658,'81'-90'4810,"-81"90"-2954,0 3-296,0 11-608,-3 3-247,2 11-369,-1 4-120,-5-2-192,0 5-136,7-3-440,-3-6-617,3-3-1463,-3-7-2009,0-8 2888</inkml:trace>
  <inkml:trace contextRef="#ctx1" brushRef="#br0">28668 1252 10466,'3'-4'4577,"-4"8"-2384,1 8-377,-8 9-720,-2 9-352,-2 12-495,-2 4-121,2 1-192,3 0-81,3-11-407,3-5-568,3-12-904,3-7-761,-9-3 1689</inkml:trace>
  <inkml:trace contextRef="#ctx1" brushRef="#br0">28508 1415 9642,'7'-1'4313,"11"-3"-2105,4 2-527,3 0-801,5 0-312,1 1-512,-8 0-128,3 1-656,-6-6-688,-7 0-3041,1-9 2888</inkml:trace>
  <inkml:trace contextRef="#ctx1" brushRef="#br0">28846 1026 9658,'30'18'4617,"-1"-1"-1848,8 14-761,22 7-112,-22 17-319,-7 8-209,-11 14-480,-18 0-216,-22-4-440,-5-3-184,-21-12-480,-18-4-736,16-4-2033,-2-6 2057</inkml:trace>
  <inkml:trace contextRef="#ctx1" brushRef="#br0">27147 1096 6873,'0'-9'3545,"0"8"-1016,-5-1-1225,0 5-304,4-3-520,0 0-248,-5 4-176,-7 11-8,-30 42-56,28-25 24,1-1-24,-3 2 24,7-3 32,1 2 0,9-2 112,6-4 81,9-5 39,8-9 40,14-8 112,0-7 32,11-9-24,2-5-32,-5-8-224,6 1-104,-12-3-48,-5 5-24,-10 4-128,-6 2-232,-10 6-752,-3 1-721,-5 2 1113</inkml:trace>
  <inkml:trace contextRef="#ctx1" brushRef="#br0">27355 1022 8490,'0'-6'3705,"-4"5"-1801,4 1-376,-1 0-575,0 0-121,-8 23-312,-12 35-88,5-15-40,-2 5-48,-5 15-184,0 15-40,-5 5-24,3 3-96,6-8 0,1-13 32,6-11-40,6-9-48,4-11-64,3-4-88,4-13-288,0-11-424,6-9-1009,-1-9-1727,2-7 2311</inkml:trace>
  <inkml:trace contextRef="#ctx1" brushRef="#br0">26381 740 5489,'-7'-35'2801,"4"36"-841,3-1-664,3 0-463,-3 0-57,0 0 8,17 6 32,34 11-160,-21-12-88,9 0-184,-3-3-39,9 0-33,-2 0-56,-1 1-88,-5-2-96,-4-1-40,-9 0-48,-9-1 16,-3 1 24,-10 0-40,-1 0-8,-4 2-24,2-2 16,0 0 16,-2 2 24,-7 15 16,-38 23-48,30-16-16,2 4 8,-1 8 0,6 9 0,1 5 32,3-1-72,2 2-24,4 7 72,1 6-72,3 4 16,2 6 32,4-4-48,1-4 16,1-6-24,-4-10 24,3-3 24,-3-8-8,-2-2 56,0-8 16,-8-8-16,-1-9 96,-4-3 24,-4-10 88,-3-3 32,-7-4 64,-6-7 128,-5 2 256,2 1 40,6 0-56,-4 0-176,15 6-352,-6-2-56,5 6-248,14 5-176,2 2-1080,10 4-953,23 7 1481</inkml:trace>
  <inkml:trace contextRef="#ctx1" brushRef="#br0">23699 527 5057,'21'-87'2873,"-18"79"-705,5 1-511,2 5-305,7 1-312,3 5-120,7 5-160,-5-3-71,-4 8-201,-1 2-120,-9-3-176,-5 5-72,-5 4-48,-10 2-24,-10 11-8,-2 2 8,-6-5-48,4-3 80,5-5 144,7-6 96,9-1 48,3-6 8,7-4-32,1-2-32,11-5 24,7 5-72,8-2-128,4-3-96,0-1-112,0 0-120,-10-9-880,2 6-904</inkml:trace>
  <inkml:trace contextRef="#ctx1" brushRef="#br0">25091 809 4513,'22'-11'2537,"-4"-5"-561,5-2-16,-2 4-535,0-5-225,-3 7-280,-2-1-128,-7-1-88,1 4-63,-6-3-105,-4 0-40,-5 2-208,-6 2-128,-4 4-112,-4 3-24,-1 9-40,-4 3 40,-4 10-24,2 3-24,4 0 24,7 6 0,5-1 8,9 1 24,6 2-32,2 0-32,9-2 0,3 0 8,2-4-16,2-4-24,3-7-240,-2-5-128,2-7-649,-1-5-647,-5-10 1128</inkml:trace>
  <inkml:trace contextRef="#ctx1" brushRef="#br0">25368 456 6161,'32'-34'2905,"-30"28"-1105,-2 1-367,5 0-385,1 0-144,1 1-160,3-2-80,-3 2-160,0 3-31,4 1-153,1 0 32,3 0-8,-3 0-72,-6 3-56,4 3-56,-9 8-88,-2 2-8,-15 6-16,-3-1-8,-8 1 0,3 2-24,10-5 24,-1 4-56,16-7 24,-11-4 24,13-1-8,0-1-8,2-4 16,14 3 0,2-6-32,9-1 72,8-6-48,2-4 16,-2 3-128,-4-2-144,-8 1-1216,-8 1-2137,-9-4 2361</inkml:trace>
  <inkml:trace contextRef="#ctx1" brushRef="#br0">24851 1089 6169,'-94'28'2857,"88"-27"-1177,0-3-263,2 3-489,1-3-128,3 2-256,0 0-120,0 0-56,0 0 16,0 0 40,14 9 1,35 22 103,-20-24-40,4-3-72,11 3-40,15 0-200,5-11-24,19 5-24,-5-3 40,-12-2-8,3 7-32,-5 0-56,5-4 192,4 0 80,-5-3 24,-14-2 64,-13 0-224,-9 6-80,-10-1-64,-14-3-80,-4 1 16,-10-2 8,1-1-56,-5 6-128,0 0-120,-8 4-792,-6-4-368,5 3-1761,-7 1 1937</inkml:trace>
  <inkml:trace contextRef="#ctx1" brushRef="#br0">10735 1185 8066,'59'-39'3328,"-62"48"-2103,2 7-145,-2 12-336,-6-2-200,2 6-272,1-2-64,-3-1-128,4 2-80,3-3 48,-2-4-48,4-6-96,1-7-80,4-11-576,1-7-912,6-8 1088</inkml:trace>
  <inkml:trace contextRef="#ctx1" brushRef="#br0">11947 851 7834,'52'-64'3144,"-61"70"-2167,-2 4-305,-3 7-352,-5 1-40,4 8 8,1 1-24,5 3 16,2-2 0,8-1 32,4-3-8,5-9-40,4-1 0,4-12 208,3-5 129,2-14 159,4-6 8,-4-15-128,6 0 32,-5-1-24,-6-7 80,-4 7 33,-12-6-65,-1-3-136,-6 2-120,-9-8-216,-3 3-112,-12 7-56,-2 7-48,-11 24-32,2 13-24,-4 24-240,8 11-336,8 18-1153,9 7-743,10-1 1496</inkml:trace>
  <inkml:trace contextRef="#ctx1" brushRef="#br0">12444 677 5265,'8'-13'2857,"0"3"-457,-2 3-439,-1-2-521,-2 3-112,-3 4-328,0-5-159,0 7-281,0 0-104,-1 0-120,0 0-24,-6 20-64,-17 24-32,6-18-112,-3-5-24,6 6-16,2 1-40,7 0-32,6-4 0,-3-2-16,3-4 16,5-6 40,-6 4-24,11-7 64,4-4 24,7-4 16,7-2 32,6-4-24,1-1-24,-4-3-40,1-1-16,-8 0-72,-3-1-176,2 5-672,-13-4-752,1-1 1008</inkml:trace>
  <inkml:trace contextRef="#ctx1" brushRef="#br0">12663 602 8418,'4'-10'4273,"-4"6"-1409,-5-2-1159,3 4-313,-1 8-704,1 4-296,-2 15-216,-5 2-48,-6 8-16,0 2-16,-11 2-40,5 4-8,-8 7-24,1 4-16,5 5 8,-1-5-8,9-9 8,1-4-16,9-11-32,2 0-152,3-10-704,1-5-536,5-5-2497,2-6 2489</inkml:trace>
  <inkml:trace contextRef="#ctx1" brushRef="#br0">13095 650 9130,'-4'-4'3857,"-3"8"-2345,-8 5-320,0 16-487,-9 2-97,-4 11-56,-2 5-64,0-2-128,8 4-80,5-2-136,10 0-32,9-2-104,3-7 0,12-7-16,0-5-224,3-7-864,2-1-881,-6-13 1185</inkml:trace>
  <inkml:trace contextRef="#ctx1" brushRef="#br0">13101 976 5641,'63'9'2841,"-51"-15"-609,-2-3-719,3-3-377,4-1-216,-1-5-296,0 0-128,0-1-40,-4-1-32,0 0-63,-3 0-17,2 5-128,-1 2-8,-4 4-144,-2 4 24,-4 2 8,-4 0 0,6 6 0,-2-3-16,0 0 0,3 15 16,-6 38-32,-7-22 8,0 4-48,-1 2-24,6-4 16,5-5-24,2-9-24,8-5-48,1-8-128,-2-2-208,4-5-865,-2-7-799,1-14 1272</inkml:trace>
  <inkml:trace contextRef="#ctx1" brushRef="#br0">13310 679 5569,'1'0'2425,"4"6"-793,-1 3-408,4-4-127,5 0 31,4-3-352,5 0 24,4-3 56,-4-1 25,0-7 39,-1-3-72,-7-6-40,-1 0-96,-11-2-104,-4 2-40,-9-3-239,-2 2-65,-1 6-184,4 1-16,3 13-64,4 7 0,2 3-208,1 9-241,6 6-1039,2 1-784,-1 4 1391</inkml:trace>
  <inkml:trace contextRef="#ctx1" brushRef="#br0">13645 949 10258,'76'4'4593,"-74"-4"-2456,-2 2-457,-6 10-784,-2 8-424,-9 6-408,0 8 24,-2-1-80,1-5-112,6 2-288,1-11-504,9 0-896,3-1-905,6-13 1657</inkml:trace>
  <inkml:trace contextRef="#ctx1" brushRef="#br0">13768 890 10202,'4'-4'4201,"3"4"-2705,5 0-311,10 7-673,1-1-176,6 1-200,-2-3-96,-3-4-128,-1-1-80,0-8-464,-6-4-545,-8 2-2679,6-4 2535</inkml:trace>
  <inkml:trace contextRef="#ctx1" brushRef="#br0">13895 750 8018,'5'-4'4313,"-4"4"-809,-4 12-2247,-4 2-297,-5 14-600,1 7-152,-2 7-152,0 1-48,2-1-160,3 3-192,2-10-512,0-12-497,1-7-1967,-1-18 2143</inkml:trace>
  <inkml:trace contextRef="#ctx1" brushRef="#br0">14028 682 8442,'-1'0'3785,"4"10"-1553,11 12-344,-3 0-231,2 10-121,-2-1-296,-2 9-175,-5 14-361,4 6-176,-8 1-344,-4-4-152,-4-14-712,-4-6-953,0-1 1057</inkml:trace>
  <inkml:trace contextRef="#ctx1" brushRef="#br0">15479 564 3753,'-63'-60'1944,"59"65"-439,1-1 63,0-3-192,3-1-336,0-1-255,0 1-65,3 0 24,15 1 80,47 2-208,-27-3-40,7 1-264,5 0-120,-5-2-96,3 0-80,-13-1-96,-3 1-120,-13 1-1512,-3 3 1200</inkml:trace>
  <inkml:trace contextRef="#ctx1" brushRef="#br0">10846 862 8970,'0'-7'4169,"-5"-3"-2057,4 5-751,2 5-465,1 4-560,-2-4-200,0 0-384,5 17-424,7 31-2809,-7-21 2385</inkml:trace>
  <inkml:trace contextRef="#ctx1" brushRef="#br0">10947 1319 8714,'72'2'3689,"-43"-33"-2121,3-4-168,-7-5-303,6 6-113,-17-8-120,9 2-104,-11-3-168,-3-8-112,1 7-240,-10-1-24,0 9-152,-3 6-16,-6 10-8,8 8-72,-13 11-16,5 8 24,2 18-40,-5 4 48,10 23-16,-9 0 8,-1 11 32,-1 1-8,-3 0 32,9 3-32,1-4 0,6-4 8,3-11-8,4-8-24,9-16 16,-6-10-8,8-14 0,-5-5-16,-1-19-8,3-4-16,-8-3 8,2 4 0,-5 8 8,6 7-48,-6 8 40,3 4 0,-8 3 0,-7 6 40,6 4 8,4 4-8,4 2 16,6 3 0,1-4-56,2-2 8,7-5-120,4-4-96,2-3-688,-7-4-312,-2-4-921,-6-6-1704,-8-4 2681</inkml:trace>
  <inkml:trace contextRef="#ctx1" brushRef="#br0">11035 1185 9514,'-4'-1'4321,"7"1"-2185,7-8-391,13 5-769,4-5-376,7-1-368,10 9-80,-5-7-128,8 3-168,5 0-984,-5-3-1705,-9-1 1817</inkml:trace>
  <inkml:trace contextRef="#ctx1" brushRef="#br0">17402 553 6265,'4'-13'3097,"-8"10"-1161,-3 4-351,-8 21-697,-3 11-208,-10 21-112,-1 14 32,-3 14 72,-6 0 9,10 28-105,2 2-136,15-1-184,11 5-112,19-28-120,2-8 24,11-13-8,-2-8 24,0-17-8,-3-9 16,-11-13 16,7-2-16,-14-10-32,-2-5-32,1-1-88,-5-8-144,1-7-976,0-3-1353,4-8 1617</inkml:trace>
  <inkml:trace contextRef="#ctx1" brushRef="#br0">17421 1349 8050,'9'-28'3144,"-3"28"-2191,4 2-121,5-2-208,-1 0-168,5 0-240,1 0-80,5 4-192,3 1-40,-2 0-408,-2-5-936,-5-4 992</inkml:trace>
  <inkml:trace contextRef="#ctx1" brushRef="#br0">17686 1268 5025,'85'-35'2481,"-90"42"-297,6 6-1168,-5 3-432,4 5-31,2 4-393,-3-4-208,-3-4-1033,3-5 761</inkml:trace>
  <inkml:trace contextRef="#ctx1" brushRef="#br0">17828 1017 9602,'-4'-18'4297,"0"6"-2329,6 2-527,-2 4-825,0 2-416,0 8-480,10 8-384,-5 1 448</inkml:trace>
  <inkml:trace contextRef="#ctx1" brushRef="#br0">18020 1323 5777,'51'14'2921,"-33"-24"-897,-1-9-271,12 3-465,-5-5-104,5-6-72,0 1-31,-9-11-161,1-3-136,-9-5-296,-4-3-104,-4 1-176,0 3-56,-3 7-80,0 2-48,-3 6 8,-5 8-16,-2 6-8,0 13-32,3 14 24,-2 9-16,-9 13-16,0 9 32,-10 19 0,4 13-16,4 10 64,-3-5-88,12-13 8,2-11 56,13-17-48,1-2 72,7-15-48,5-7 8,2-10 24,4-5-24,-1-14 24,-5-7-32,-1-9-40,-7-5 8,1 8-40,-2 6 8,-5 3 32,1 9 24,-9 2 32,2 4-8,3 10-24,-6 0 0,5 9-24,-2 1 24,-2-3 0,12 7 0,3-5 16,-3-5-16,10 2 16,-2-3-8,2-3-72,3 3-40,-4-7-168,-7-3-112,-3 1-704,-3-2-240,-6-6-1697,-9-2 1841</inkml:trace>
  <inkml:trace contextRef="#ctx1" brushRef="#br0">18168 1231 7402,'-3'-6'3904,"1"2"-1119,14 1-1497,4-6-408,12 0-591,3-2-201,13 5-112,9 3-104,0-1-985,5 4-2023,-18-6 2103</inkml:trace>
  <inkml:trace contextRef="#ctx1" brushRef="#br0">18669 639 4257,'-12'-9'2600,"4"0"-719,1 1 7,1 7-255,2 0-393,0-1-48,-5-2-88,3 0-7,1 1-1,3 3-104,2 1-160,-1-1-120,1 0-200,-1 0-31,0-1-81,-2 0-16,2-1-80,0 1-40,1 0-88,0 1-120,0-2-24,0 2-56,0 0 32,0 0 8,9 0 80,0 2 64,3-2 24,28 9-48,-24-2-32,-2-4-72,7 7-24,2-1 32,11 2-24,7 2 8,5-4-16,-2-4 8,-1-5-16,3 2 136,-9-7 208,1-1 16,-6 0-8,-12-11-16,-4 0-39,-6-3 87,-9-7 192,3 1-80,-8-1-24,-3 0-80,-8 0-168,-9-4 0,-1 1-96,-3 3-56,2 6 16,0 1-40,7 11-24,2 2 48,9 3-32,5 6-40,6-2-120,5 9-152,6 6-944,2-1-432,5 14-1281,1-2-904</inkml:trace>
  <inkml:trace contextRef="#ctx1" brushRef="#br0">18645 1108 5185,'73'-100'3265,"-70"84"-337,-8 4-711,4 1-337,0 6-319,1-1-281,4 6-488,1 9-248,2 3-376,-14 8-64,7 12-104,-7-2 16,-2 14 16,9 3-16,-10 1-16,0 3 16,-1-4-80,-1-5 40,4-5 32,1-7-48,5-7 72,-1-4-32,4-7-24,0-4 24,4-5 0,5-3 0,-1-5 24,3 0 0,4-5-8,0-2-16,-7-8 16,6 6-8,4-6-8,-3-4 40,16 6-8,-2-6 16,-2 0 8,2-1-24,-4-4 64,-3-4 216,-1-1 32,0-3 25,-1 1 7,-4 6-168,-4 3 56,-2 4-16,-5 2 24,-1 5-16,-3 2-64,1 2 0,-1 6-16,-2-2-56,0 5 24,0 0-48,-4-3-40,2 5 16,1 0-96,0 0 24,0 1-24,0 0 16,-4 0 48,-13 2-40,-31 8 56,18-6-72,-12-4 0,5 9-16,-5-6 32,4 3 40,8-4-24,2-2-8,9 0-16,5-2-8,1-1-8,9-1 56,5 3-48,-2-3-128,19 3-280,-6-4-496,13 3-1353,-1 0-991,4 2 1943</inkml:trace>
  <inkml:trace contextRef="#ctx1" brushRef="#br0">16822 1056 15747,'46'46'-808</inkml:trace>
  <inkml:trace contextRef="#ctx1" brushRef="#br0">14705 1155 5361,'-31'9'2857,"27"-11"-1057,4-1-248,-2 2-279,2 1-457,0-1-136,0-1-216,0 1-56,9-1-8,15-2-72,30-5-64,-24 7-79,4-8-113,1 2 0,-1-2-56,-3-2-8,-9 1-72,-3 4-81,-2 5-191,0 2-424,-12 2-2360,-3 0 2151</inkml:trace>
  <inkml:trace contextRef="#ctx1" brushRef="#br0">14685 1244 5113,'4'6'2353,"8"-6"-1137,0 0 16,6-4-48,5 2-359,2 2-297,8-1-104,2 8-280,-7-12-72,6 3-208,-7-2-200,-3-8-2537,2 7 2057</inkml:trace>
  <inkml:trace contextRef="#ctx1" brushRef="#br0">15940 977 6113,'4'-34'2809,"7"25"-1201,-4-1-199,4-4-345,6 1-160,1-2-248,3-4-120,-1-6-64,2 5-24,-4-4-23,3 0-25,-5 2-96,0-4-32,-4 1-16,-7 3-24,-3 3 8,-2 0-8,2 10-96,-2 2 48,-2 14-88,0 1 0,0 11 16,-2 5 0,0 9 88,1-2 0,1 1-24,-1-1-80,0 1-80,0 1-16,2-4 8,-1 1 16,3-6-16,2-1-16,1-6-216,-2-2-248,-3-4-1128,-2-4-793,-6-2 1433</inkml:trace>
  <inkml:trace contextRef="#ctx1" brushRef="#br0">15810 1111 7506,'-10'3'3584,"10"-1"-1519,8-1-665,2 0-128,16-1-247,1-1-113,27-5-176,8-2-152,20-1-256,7 5-88,-19-6-184,-5 2-24,-10 5-24,-9-4-32,-5 8-176,-5-1-328,-19 0-1552,-8 3-2241,-12-1 2744</inkml:trace>
  <inkml:trace contextRef="#ctx1" brushRef="#br0">15449 653 6393,'-7'-53'2713,"17"76"-1481,0 6-168,1 0-47,-4 3-137,5 6-176,-4-2-120,2 12-216,-5 0-88,-9 2-136,-3 18-40,-10 9-56,-3 2-32,-1-2 0,-1-7-16,8-8-24,2-2 24,1-9 16,3 1 32,1-11 0,6 0-24,0-14 0,5-1-8,4-10 40,-6-4 24,9-4 72,10-3 16,8-3-72,4-4-72,4-2-144,0-4-152,-7-1-1040,0-1 920</inkml:trace>
  <inkml:trace contextRef="#ctx1" brushRef="#br0">11880 1413 4537,'-49'5'2649,"49"-6"-297,2 1-1192,2 0-151,-4 0-281,0 0-72,0 0-72,0 0-64,8 0-128,4 1-40,2 0-8,27 6 16,-24-6-16,1 0-16,4-2-47,2 1 15,4-1-16,1 0 56,3-2-40,-5 0 8,0 0-72,-7-2-96,6 1-24,6 3-80,2-1 80,9 1 24,-9-3 8,4 3 48,1-3-136,-1 2 8,9 1-48,-7-3-16,-2 7 56,-4-1-40,-10-2-8,0 0 0,0 0-16,3-1 24,3 4-16,1 0 0,-5-1 24,2 2-24,-1-4 32,0 0-40,7 1 24,-4-1-32,5 0 32,2 3-8,-6-6-48,3 2 64,-2-3-24,-1 0 24,10 3 16,0-2-56,3 2-24,4-1 0,-1-2 24,3 3 40,-4-3 40,-3-2-16,0 5-48,-2-1-16,2 3-24,2 1 8,-3-2 64,-7 0 16,0-1 280,-4 1 224,-3-2 65,-2 2 63,-5 0-112,-4 0-120,-4 2-32,-5-2-56,-1 0-184,-4 0-48,-2-1-88,-1 0-16,0 1-64,0 0-152,-1 0-904,0 0-793,0-1-3720,0 0 3577</inkml:trace>
  <inkml:trace contextRef="#ctx1" brushRef="#br0">12568 1798 5841,'23'17'2729,"-33"2"-1257,0 3-616,-4-1-144,18 1-287,0-7-1,9-5 64,1-4 120,2-10 264,2-5 128,11-10 17,2-4 7,0-11-56,-1-3-48,-14-1 56,-3 4 17,-17-2-113,-5 8-72,-15 0-344,-6 1-128,-7 2-232,2-2-56,3 14-48,0 4-48,9 21-216,0 5-520,13 7-1249,3 3-975,7 6 1752</inkml:trace>
  <inkml:trace contextRef="#ctx1" brushRef="#br0">13123 1592 8402,'11'-16'3961,"-4"5"-1457,-6 2-343,2 7-457,1 2-288,-7 0-696,2 0-159,0 0-257,-4 11-48,-4 17-8,-4 38-48,-1-36-128,5 7-32,-3-2-40,-1-4 32,13 1-16,-5-1 0,10-6 8,6-4-16,5-4-8,3-6-16,6-7 48,2-4-8,7-8-48,4-2-32,-5-3-240,-3 3-488,-18-2-985,1 2-775,-13-2 1471</inkml:trace>
  <inkml:trace contextRef="#ctx1" brushRef="#br0">13016 1708 9666,'-1'-4'4393,"0"-3"-2161,5 7-295,8-4-553,8 4-256,13-1-319,1-7-73,10 1-312,1-2-128,0 4-200,6 1-48,-10-1-232,-2 12-728,-4-7-3489</inkml:trace>
  <inkml:trace contextRef="#ctx1" brushRef="#br0">15788 1392 4537,'-52'17'2961,"61"-30"-185,3-3-943,8 6-129,2 1-480,7 6-160,-2-2-263,-10 0-81,-1 5-216,-5 0-80,-7 7-184,3 4-56,-8 5-96,-8 5-56,-5 10 16,-7 0 0,1 10-56,-5-2 8,-5 2-8,6-5 8,-4-11 32,7 0-24,6-15-8,3 0-48,4-11 16,5-7 16,3-4 16,2-6-8,10-1-8,-1-5-16,1 9 16,-4 1-16,-3 7 32,-2 6 0,-3 2-8,4 5 24,-3 4-16,2 4 8,4 2 16,-3-2 8,8-2-16,2-1 24,8-2-8,-4-8-8,4-3 0,-6-6 0,1-3-32,12 7-72,-12-6-344,3 0-600,-11-7-2865,-9-1 2617</inkml:trace>
  <inkml:trace contextRef="#ctx1" brushRef="#br0">18849 1755 3177,'-19'77'2240,"27"-77"-207,3-1-321,3 2-24,-3-4-479,2 4-113,0-8-216,-4-4-64,1-4-168,-3-1-56,0-1-87,-1 2-17,-1-5-136,0-1-56,-4-4-128,1-1-40,-2 8-32,0 0 0,3 11 32,-1 3-8,2 3-32,0 1-32,-4 0-8,0 0-56,2 1 16,12 5 0,26 43 0,-32-23 24,-7-4 96,0 5 0,-1-2 8,-1-9-8,3 3-112,3-3 16,5-4-24,3 0-32,8-8-160,9 2-216,2-9-1864,-3-4 1559</inkml:trace>
  <inkml:trace contextRef="#ctx1" brushRef="#br0">18995 1536 5929,'-37'-63'2857,"30"57"-1033,2 2-167,2 2-521,2 0-152,1 2-384,0 0-176,0 0-248,0 0-72,8 2-16,16 4 64,34 7 24,-24-10-24,0-4 33,-1-5 23,-5 2 96,-3-4 56,-7-1 32,-4 1 80,-11-1 72,2 0 80,-12-1 24,-6-2-144,-1 0-64,-4-1-111,6 3-97,0 3-40,3 2-144,3 3-56,2 2-192,9 1-136,8 9-1201,6-2-1359</inkml:trace>
  <inkml:trace contextRef="#ctx1" brushRef="#br0">19625 1221 4977,'-6'-1'3225,"-2"-1"79,4 1-1559,-1-1-249,4 2-376,0 0-231,0 0-249,0 0-24,1 0-88,0 0 16,7 2 8,9 0-112,29 8-128,-25-4 0,4-1-24,-1-1-31,-10-6 23,4 0-72,-8-2-136,3 1-40,-2 1-56,-1 2 8,-5-1-48,2 1-16,-7-1-296,-1 0-433,1 0-1191,0-1-1121,-1 1 1905</inkml:trace>
  <inkml:trace contextRef="#ctx1" brushRef="#br0">20097 1401 4929,'10'1'2785,"3"2"-921,27 1-16,-28-5-295,3-7-345,-2-4-120,7-4-192,1-3-31,0 0-145,3-3-104,-3-4-168,-2 6-104,-2-3-200,-5 0-32,-7 0-48,-5-5-16,-7 2-8,-6 6-32,-6 6-32,-5 11 16,-7 16 0,0 7-16,5 17 56,0 2-40,8 3 24,5 1 8,4-1-56,16 0 16,7-6-16,6-2 40,14-13 16,0-3-16,16-8-88,5-8-120,1-1-912,-4-8-1153</inkml:trace>
  <inkml:trace contextRef="#ctx1" brushRef="#br0">20631 1532 3937,'34'42'2264,"-32"-46"-239,2 1-753,-3-7-80,0-5-71,8 2-41,0-10-96,6 0-16,4-6-56,3-5-47,3-4-113,4 1-56,9-3-168,-2-8-136,0-10-88,0-7-32,-2-8-96,2 5 24,-2 8-104,-4 5-16,-3 16 56,-12-2 32,-3 16 56,-2 0-16,-7 9-48,3 7-39,-2 7-41,-5 3-40,1 13 8,1 7-48,-4 12 0,0 7 32,-6 6-40,4 6 16,0 8 8,3 4 8,-2 5 16,-4 0-16,3-12-8,-1-8-40,10-9-8,3-6 16,-1-8 8,0-7 40,-4-9-32,-2-5 0,1-5-56,3 4-88,-4-4-97,0 0-95,0-3-520,0 2-224,-1 0-416,-1 0-169,0-2-39,-9-5-120,-9-2-705,-29-28 81,31 28 535,0-1 441,4 1 1376,-2-4 296,0 1 360,-3-5 208,5 2 560,5 6 257,4 4 231,3 1-40,5 1-455,7-1-241,12-1-336,10 5-192,7-5-224,-1-1-96,0 4-224,-9-4 0,2 7-152,2 4-96,-8-3-696,-1-1-1696,-7-7 1783</inkml:trace>
  <inkml:trace contextRef="#ctx1" brushRef="#br0">1 2249 4809,'1'25'2545,"8"-35"-521,3-3-184,11-10-223,7-3-361,8-12-392,-3-10-104,6-8-112,-1-3-31,-13-3-105,5 2-56,-8 7-104,-5 2-32,-6 9-152,-6 0-8,-10-1-80,-3 4-64,-6 2 24,-2 5-40,5 19-8,-1 6 24,-1 16-24,-7 9 8,-1 21-48,0 11-8,0 20 24,4 13-24,0 22 56,2 9 24,-6 5-8,2-5 0,2-14 16,-1-12-24,8-15 0,-3-12 32,5-14-40,1-10 8,-4-16 8,5-8-56,-5-12-80,5-1-144,-1-13-640,3-5-240,2-15-649,4-6-503,7-4-1193,1-2 2169</inkml:trace>
  <inkml:trace contextRef="#ctx1" brushRef="#br0">267 2254 2921,'21'-19'2184,"-5"-5"-239,-1-3-9,4 2 40,1 6-543,0 3-121,-9 8-216,-4 0-104,-6 6-295,0 0-153,-5-2-296,3 4-96,0 0-128,0 0-8,-7 21-16,-11 22 16,15-19 24,2-5-40,3 2-24,7 2-8,4-5 32,5-1 8,2-6 32,1-1-40,5-8-16,-7-3 16,4-6 48,-4-5 152,-5-3 192,5-1 24,-9-7 56,0 4-136,-5-8-152,-4 4-80,-8-5-56,-1-2 8,-8 4-48,2 0 0,0 4-40,2 4 32,18 10-16,-12 4-8,-1 12-24,2 8-56,-7 14 40,12 1 40,5 4 16,6-2 8,5-9 0,3 2 0,1-8-8,3-3-8,-2-7 16,4-2 0,-1-10 16,-2-8 48,1-5-32,0-7 0,-10-8 16,8 3-24,-7-2-16,-2 0 40,-6 11-32,-5 0 0,0 13 0,0 6-48,3 10 32,-2 5 0,1 15 112,-1 1 48,6 4-32,3 1 16,8-9-112,0-3-32,15-5-120,-1-2-256,8-7-2032,-1 3 1696</inkml:trace>
  <inkml:trace contextRef="#ctx1" brushRef="#br0">1382 2230 6553,'-2'3'2729,"0"-3"-1353,1 0-63,-1 0 23,2-2-136,0 1-336,9-15-232,38-35-239,-31 20-97,1-3-136,-4 5-24,-8-6-40,1 6-8,-6 2-32,-1-1-16,1 8-24,-1-1 0,1 12-16,0 3 8,0 3-40,0 4-24,0-1-32,0 0-48,0 1 72,2 20 0,6 40 32,-7-26 48,-8 1-24,9 1 8,3-6 16,2-3-40,14-3 8,-5-5-8,5-6 16,5-6 8,4-6-32,6 1 40,-10-10 24,5 2 8,-7-10 40,-8-10-8,7-4-32,-3-4 0,-2 0 0,2 1-16,-5 2 0,-8 3-24,-8 6 16,-5 2-72,-10 11-64,2 4-24,-1 18-80,0 12 24,2 9 55,-6 5 41,12 0 64,-1 0 24,12-7-16,10-6-24,6-9 56,10-5 0,4-11 16,2-2 72,4-8 24,3-7 8,-3-12 89,3-5-1,4-14 8,-10-6 104,-9-6 192,0 0 0,-13 1-40,2 9-128,-6 8-272,-4 1-64,-7 7-48,-8-2 32,-2 21-72,-3 8-16,-6 17-16,4 13-40,-3 14 64,-6 8 8,13 15 48,3 8 24,11 1 0,5-2-16,6-14 8,5-10-32,-2-15 32,10-5 24,-6-11 16,2-3 48,1-11 16,-10-7-16,7-8 24,-3-8-24,-2-4-24,-1-3 8,-3-4-56,-6 5 0,-3 2-16,-2 7-32,1 12-64,-5 8-72,-5 11-32,4 11 24,0 11 16,2 0 40,15-2 72,2-3 8,3-10 56,4 2 24,-1-10 16,0-2 16,4-6 88,-2-12 48,4-4 40,-2-6 32,-10-5-16,0 0-64,-12-3-16,-4 1-40,-13-2-104,-7-1 8,-3 5-56,-4 3-56,10 18-32,2 7 16,4 25-64,2 4 8,4 12 72,3-3 8,10-5 32,1-1 32,11-6-32,4-2-8,11-7 48,9-7 8,1-8 88,0-5 0,-6-9 56,-5-5 16,-6-16 248,-2-10 120,5-4 0,1-11 89,1-1-233,-2 3-48,-9-14-56,-3 3-104,-11 6-96,0 0-56,-7 28-56,0 5 24,-5 18-72,-1 16-56,-10 11 16,-2 15-64,-2 17 96,-1 1 48,6 18-16,7 2 8,3 1-24,4-4 32,11-21-8,1-4 32,6-17 16,3-6-40,1-7 72,-4-9-64,5-6 32,-2-11-8,4-8-16,3-7 40,0-7-96,2 5 8,-9-2-32,0 1-32,-2 9 16,-6 0-48,0 11-73,-4 6-47,7 12-72,-13-1-16,3 10-152,2 3-64,-9 2-168,6 3-144,5 0-849,-6-6-1623,9-5 2215</inkml:trace>
  <inkml:trace contextRef="#ctx1" brushRef="#br0">2675 1781 9634,'-10'-8'4353,"10"4"-1977,0-3-551,15 2-681,1 0-424,10-5-544,12-3-112,26 6-32,5-7-72,14 11-440,4-1-888,-15 1 896</inkml:trace>
  <inkml:trace contextRef="#ctx1" brushRef="#br0">3261 1859 9938,'-8'-10'4809,"2"4"-1920,2 2-1841,-1 3-424,-3 7-864,6 6-232,0 13-1088,2 4-1009,4 11 1617</inkml:trace>
  <inkml:trace contextRef="#ctx1" brushRef="#br0">3353 2221 7202,'60'-61'3296,"-47"22"-1391,3 4-313,0 6-32,2 6-215,2 13-353,0-2-256,-3 11-448,-2 5-160,-6 13-112,-3 3 24,-1 9-40,-4 5 0,3-3 0,0 1-16,1-6 16,1-7-8,8-2 0,0-2 8,3-4 8,3-2 40,-2-6 184,3-5 232,-5-9 152,1-6 8,-4-6-127,6-1-257,4-4-104,-4-3-48,-4-4-56,-4-3 32,-6-2-48,-1 3-8,-5 7 8,-2 2 0,-5 13-24,-2 10-8,-9 15-24,2 13-32,0 13 32,-3 6 8,10-4 24,0 2-8,9-8 24,7-2-8,12-5 8,9-8 32,9-8-48,5-6 8,7-5-8,-1-5 8,-4 2-64,-9-2-120,-12 0-609,-4 4-559,-13-6-1360,-2 1 1615</inkml:trace>
  <inkml:trace contextRef="#ctx1" brushRef="#br0">4435 2131 7802,'-28'72'2984,"32"-84"-2104,8-2-127,2-10 55,8 0 16,7-12 40,0-5-56,8-3-160,-1 3-79,-5 6-161,-2 5-72,-12 11-160,-4 6-24,-7 10-136,-6 4-24,1 10-24,-1 6-16,0 15 56,-2 4 0,-1 5-8,0 0 24,2-7-24,3-3 0,4-11 16,1-4-16,2-6-24,-5-8 48,2-5-16,-1-9 48,6-4 56,7-8-72,7-6 40,-1-5-48,5-6-24,-4-2 16,-4 3-24,1 6 8,-7 12-8,3 6 24,-14 10-32,-2 6-24,-3 5 0,-10 9-8,5 12-40,-3 8 40,1 7 24,1 0-16,6-3 40,1-5 0,8-7-8,7-3 16,-2-10-16,2-6-8,2-7 32,3-5 0,6-7 32,2-5 8,-4-13-48,4 4 24,-2-8-56,-5-1 0,-2 4 16,-4-1-8,-9 12 16,3 5-24,-2 12-64,-6 3-8,-5 11-24,8 9 32,-11 9 8,6 6 16,3 0 56,-8-4-24,12-5 40,0-5-8,6-5-8,0-7 8,7-5 0,-1-2 32,2-9 32,2 0 16,0-13-16,1-3-16,2-6-72,-1-3 0,-6 0-16,0 6-8,-9 6 16,-3 7 8,-6 8-32,0 3-24,0 6 8,0-4-32,0 0 40,0 23 16,0 36 40,0-26-16,5 3 8,8-4 0,4 1-16,3-9 24,1-9 32,2 0-8,-3-12 8,7 8 40,-6-7 16,2-3 40,-2-3 48,-7-12-40,4 0 0,-9-7-56,2-1 136,-2 1 56,-1-5 0,0-1 16,-3 1-192,2 1-72,-6-3-8,-1 5-8,-11 4 40,0 0-16,3 8-32,-9 0-8,9 10-8,-2 5-16,-9 4 8,12 6 24,-7 5-48,12 2 32,7 8 8,-5-1-48,10 0-8,-2-3 64,5-3-32,8 1 48,-2-8 8,1-4-24,2-10 80,6-2 40,4-15 296,3-3 96,1-15 73,2-6 23,7-6-200,-5-6-32,4-1-8,-5 1-40,-14-4-48,0 0-88,-14-3-120,-1 0-8,-3 12-56,-4 12-8,-2 24 0,-6 8-72,-3 29-32,-11 7 0,-7 13 16,8 6 32,-5 5 16,5 7 8,7 9-8,1 1 0,6 1 0,3-6-24,6-17-56,2-11-64,2-18-328,-4-6-216,-4-12-353,4-2-71,-10-9-280,3-7-48,0-3-305,-6-5-279,1 2-569,-2-6-728,-2-6 2201</inkml:trace>
  <inkml:trace contextRef="#ctx1" brushRef="#br0">6001 2025 4985,'-14'-89'2609,"17"87"-849,6 5-112,1 1-559,6-2-129,4 3 16,4-2-56,7-2 80,-1 0 73,2-3 55,-4-1-24,-2-1-112,-3 0-15,-2 2-161,3 0-128,-9 2-240,0 0-112,-9 1-144,-4 2-64,-4 0-32,0-3-32,1 0-32,-6 22 0,-9 37-24,8-33 32,6-1-32,0-5 8,6-4-80,5-1-144,6-8-360,2-2-376,1-13-857,1-8-463,-2-7 1352</inkml:trace>
  <inkml:trace contextRef="#ctx1" brushRef="#br0">6498 1674 9746,'-4'-17'4841,"-2"11"-1984,0-2-1177,-1 5-392,1 4-928,-1 1-296,2 3-512,1 6-520,-2 8-1768,2 3 1751</inkml:trace>
  <inkml:trace contextRef="#ctx1" brushRef="#br0">6536 1905 7498,'51'39'3304,"-57"-21"-1415,-4 5-1089,-1 3 8,11 9-248,0-6-88,19 2-72,-1-6 48,-6-14 217,15 3 79,-8-10 136,1-4 80,6-11-136,-6-7-104,-1-11-191,9 0-113,-10-8-48,-1-1-80,-7-4-88,-8-4-112,-4 12-64,-4 2-24,-4 17 0,-5 6 16,-5 13-88,2 14 0,-4 11-48,6 9 24,7 5 32,5 3 16,4-7 8,0-1-8,6-9 24,7-2 16,11-11-16,3-6 24,1-8 8,-4-6 24,5-2 64,-4-8 16,5-9-8,4-5-16,-6-7-24,7 2-24,-11-3 0,-3 6-24,-6 9-16,-5 5 24,-7 12-16,-3 3 8,-1 9-32,-8 4-16,6 15 0,0 5-16,-5 9 48,2 2-48,1-5 16,4-4 32,3-4-8,8-5 8,1-12 8,4 2-8,3-15 16,-8-4 32,6-14-8,8-2 16,1-10-16,0-2 0,5 4-24,-7-2-16,-8 10-8,5 4 0,-13 12 0,-2 2 8,1 11-16,-3 4 0,-3 6-16,4 4 8,-1 3-184,8 3-288,8-4-1857,3-11 1609</inkml:trace>
  <inkml:trace contextRef="#ctx1" brushRef="#br1">20576 2309 4129,'-76'8'2600,"92"-17"-287,7 1-905,1 6-296,15 2-479,7 2-97,22 6-144,19-2-16,20 1 16,18 0-32,30-1-16,10-2-64,19 0-72,-8-1-72,3 0-112,-11-2 0,-12 3-24,-3 0 24,-30 3-8,-9-2-8,-27-5-8,-15 0-32,-19-3-704,-25-5-712,-22-2 888</inkml:trace>
  <inkml:trace contextRef="#ctx1" brushRef="#br0">398 559 3865,'92'-90'2576,"-92"75"-303,-3 0-513,-3 0-199,-7 2-593,-4 5-224,-4 5-376,-7 0-104,-2 7-128,4 4-40,-1 4 40,-1 5-48,-1 0 88,-3-4-8,5-1-64,5 3 32,6-4-104,5 1-16,7 3-8,5 3-32,10 1 16,6 1 0,9 0 16,2 0 0,3 3-32,2-1 24,3 5 0,0 1-8,-1 0 24,-5-2-8,-9 1-8,-2 1 8,-5-5-8,-6-1 24,-7-2-16,-4-6 64,-6 4 312,-4-8 73,-7 0 87,-8-6 24,-9-8-248,4 1-72,-9-12-48,5 2-96,0-3-64,-4-1-32,12 1-24,5 0-24,11 3-136,5-1-112,13 3-616,8 2-385,10-3-2639,8 3 2583</inkml:trace>
  <inkml:trace contextRef="#ctx1" brushRef="#br0">630 747 3033,'79'-45'1592,"-86"45"-248,-3 4-432,-5 4-319,-3 7-177,-1 9-240,0 5-120,-2 5 32,3 2-40,1-2 24,4 8 64,6-11 256,6-2 32,8-10-88,6-9-24,9 2-152,3-9 8,7-3 192,-3-11 32,8-11 120,1-3-7,1-15 23,9-3 40,1-15-104,2-7 0,-3-3-128,-1 8-80,-4 1-48,-10-1-48,-7 1-72,-9-3 16,-16 6-80,-2 8-16,-14 11 8,3 8-24,-4 16 0,0 8-16,-1 20 8,-4 7 0,6 25-32,0 10 48,14 12-16,-8 9 16,1 7-24,3 5 0,-6 4 56,12-5-8,6-19 32,2-12-24,5-31-32,2-9-40,1-15 0,6-4 40,0-10-56,4-9 72,-3-8-48,2-9-48,-11-7-48,5 0 0,-13 2 24,-3 7 0,-2 15 120,-6 4-56,-2 16 48,-4 7 16,-1 13-24,3 7 40,10 13-72,-1 2 32,11-1 0,0-2-24,5-3 32,2-7-32,-1-5 24,0-7 32,-2-10 8,1-4 40,3-4 16,0-9-32,-1-1 16,1-6 0,0-6-64,-2 2 16,-3-11 40,11-4-48,-17-2 16,-6-5 8,0 11-88,-14 6 48,21 15-16,-10 4-8,-3 17 16,-3 6-40,-11 11-8,11 7 8,3 0 24,5 3-16,14-11 32,-8 3 16,2-8-24,2-6 0,-5-2 16,11-6-48,3-13 40,2 4 56,0-9-40,2-2 24,3 0-8,-7-11-40,3 1 8,-11-7-8,-5 3-32,-4 3 32,-7 5-16,3 12 40,-6 11-16,4 11 0,2 14-24,-3-1-24,6 9 32,0-7 8,4-2 8,-2 0 0,7-10 32,5 5-40,4-12 32,3-6 24,0-7 16,0-3 24,-4-5-8,-3-2 208,3-1 72,-9-10 32,-4-3-23,-3-2-177,-12-7-152,-5 4-40,-10-1-32,-1 3 24,-5 11-8,1 8 32,5 12 0,1 14-16,19 9 8,-3 0 0,17 1-32,-1-7 0,13-5 16,13-3-48,5-10-16,11 3-32,-6-11-337,0-5-583,-7-7 688</inkml:trace>
  <inkml:trace contextRef="#ctx1" brushRef="#br0">1866 365 5081,'0'-13'2697,"4"6"-777,-5-1-120,-4 6-575,0 7-273,-3 5-360,3 8-128,3 5-208,-1 0-72,5 2-88,6-2-32,3-6-24,3-6-40,2-10 16,3-1-16,8-10 16,-8 1-16,-3-6 8,0-3 16,-14 6-64,6-4 48,-6 9 40,-4 1 8,-5 6 32,-1 10-24,1 1 264,3 4 0,4 5-47,3-3-1,4 7-416,7 5-184,3-11-2353,0 11 1913</inkml:trace>
  <inkml:trace contextRef="#ctx1" brushRef="#br0">2112 951 5665,'-36'-19'2497,"25"32"-1369,6 14-168,5-1-224,1-3-176,9-4-87,6-2-97,9-6 64,5 0 16,3-9 72,-7-8 72,3-9 16,-6-4 16,2-9 40,-1 2 17,-13-4-41,-4 3-40,-11 6-144,-7 0-120,-11 5-184,-3 5-80,-6 8-80,7 9-8,-5 13-144,5 6-72,7 4-520,3 0-392,14 0-1153,10 1-2248,0-7 3001</inkml:trace>
  <inkml:trace contextRef="#ctx1" brushRef="#br0">2508 481 5593,'0'-24'3481,"-4"8"-240,-7 9-1705,-4 14-488,10 13-656,-15 11-232,2 21-152,1 0 8,-8 15 8,17 0-16,8 2 16,8-1-16,13-14-24,-4-6 0,8-15-16,3-4 64,-3-9 8,5-6 0,0-12 32,0-2 0,0-10 248,-5-3 33,3-6 31,-14-9-16,1-5-296,-6-5 8,-4 2-72,9 7 0,-16 4 48,6 11-24,-7 7 0,-6 6-64,0 12 0,7 8 32,-3 4-32,8 3 24,0-4 8,-3-4-32,7 1-8,-4-5 32,10 3-8,-1-6 0,3-4 48,3-1-8,1-1-8,-2-4 0,1-7 16,1 2 0,-2-12 344,2 3 56,-3-4-8,-5 0-16,-1-2-296,-3 2-88,0 9-24,-2-3 8,0 11-40,-5 0 8,0 7 16,0-7-16,0 1 0,3 21-16,8 25 0,-2-27 24,1-4 16,5 1 0,2-2 16,3-1 16,0-9-16,-2-1 8,8-6 0,-8-6-16,0 2-8,0-9 56,-6-6-40,2-4 8,10-5 8,-6 4-40,1-6 32,7 8-40,-16 5 48,2 6-48,-3 14-8,-5 2 24,-2 12-40,-1 1 40,-1 4-32,6 10 8,-1-6-16,6 1 0,3-1-144,2-6-96,0-8-656,1-4-465,1-13 865</inkml:trace>
  <inkml:trace contextRef="#ctx1" brushRef="#br0">3193 482 7586,'-13'-16'4072,"12"7"-439,6 9-3105,1-1-264,14 11-880,-1 1-1192,12 6 1224</inkml:trace>
  <inkml:trace contextRef="#ctx1" brushRef="#br0">3630 855 4921,'-4'6'2473,"-18"29"-881,14-14-544,8 2-72,-2 2-215,6 2-97,8-5 24,-4-3-32,15-5 40,-3-8 48,4-8-16,-2-14-15,4-2-105,-2-2-112,-5-10-264,-5 3-56,-12-9-112,-8-3-32,-12 3 40,-5-4-40,-4 9-24,4 3-8,-2 11-64,3 16 24,0 16 16,4 16 0,6 18 8,1 14 16,12 6-8,-2 1 32,6 2 0,1-3 24,6 6-32,0-5-8,5-9 304,-6-2 32,-8-21 120,1-4-32,-4-12-264,0-6-64,-7-14-64,-4-4 16,-11-19-32,3-5 0,1-13-56,-3-6 0,11-8-40,1 0 8,11-1 16,7 3-16,10 15 64,2 2-8,5 12-16,2 1 32,5 3-8,5-1 0,7-4 8,8-1 32,-3 1 8,-3-2 0,-3 1 8,-4 1-8,-5 1-8,-9-2-24,-7 2 64,-4-3-88,-18-1-16,3 3 24,-14 4-32,-4 1 40,0 14-40,-6 6-16,6 17-48,-3 5 40,9 18 40,-1 1-24,10 10 72,5-5-64,6-3 16,7 1 32,10-15 8,1 2-8,5-14 72,-6-6-40,-2-13 8,3-2 16,-8-21 8,6-2 80,6-8-8,-6-3 24,1 4-104,-8-1 0,-11 6-64,-3 7-16,-3 12 32,-2 7-56,-1 7 32,2 3 0,4 7 0,4 1 16,11 9-56,0-8-120,5-1-976,7-4-808,3-1 1152</inkml:trace>
  <inkml:trace contextRef="#ctx1" brushRef="#br0">4892 989 4993,'-28'40'2593,"27"-36"-729,1-4-592,0 0-584,0 0-175,0-4 71,0 4 112,6-2 144,12-6 40,29-26-176,-30 7-104,5 2-95,-5-2-57,5-6-104,-1 4-96,-5 0-88,3 1-24,-3 11-48,-6-4 0,-8 1 0,-2 8-48,-4 1 40,-6 4-8,0 7-64,-6 0 0,-3 7-64,0 5-24,2 6 48,-1 5 0,2-2 8,3 9 16,4 2 0,6 0-32,3 3 24,-1-2 16,1-10-56,0 1 40,9-4-8,5-5-32,5-3 24,1-7-48,1-3-48,5-7-64,2-6-472,-4-2-433,1-6-2215,-8-4 2135</inkml:trace>
  <inkml:trace contextRef="#ctx1" brushRef="#br0">5259 829 5897,'26'-50'2681,"-36"50"-1369,-1 4-376,5 10-544,-4 6-144,2 8-104,0 4 1,-3-2-33,2 5 0,6-7 8,6 2 16,11-8 56,-1-6-24,11-6 304,-1-7 104,1-8 184,6-5 160,-3-13-120,3-5-71,-8-6-33,1-4-96,-3-2-64,-6 3-8,-5 3-168,-5 5-56,-10 3-128,-11 2-120,8 6-64,-13 6-72,0 13-128,-2-1-152,-10 20-568,6 3-376,7 9-873,5 9-1392,4-6 2385</inkml:trace>
  <inkml:trace contextRef="#ctx1" brushRef="#br0">5333 867 5977,'60'44'3177,"-66"-15"-544,-6 9-1065,1 10-560,1 1-272,-2-3-376,3 3-144,2-2-160,1 3 40,4 0-72,1-4 16,-2-7-8,-1-4-32,3-10-8,-1-12-48,2-10-96,0-7-104,2-15-880,6-3-912,-1-10 1303</inkml:trace>
  <inkml:trace contextRef="#ctx1" brushRef="#br0">5662 939 5865,'16'-35'3377,"1"4"-536,1 1-1153,-5-2-192,4 5-367,-3-2-113,-5 8-200,1 4-120,-11 6-192,2 5-96,-3 9-184,-10 1-88,5 17-136,-6 5-32,-7 13-24,9 8 40,0 2-16,5 2-8,8-11 0,2 0 8,7-11-8,-7-9 24,5-8 16,5-5-8,-1-8 24,6 0-16,0-12 32,3-8 0,0-9 32,1-5-16,3-6-16,-4 3 16,-8-1-24,-2 4-8,-8 10 8,1-1-16,1 13 16,-3 4 0,-2 7-32,-2 5-32,-5 11-32,2 5-16,-2 12 32,3 3-16,-1 6 0,-1-6 24,3-5-48,2-1 72,3-7 0,2-5-24,-1 3 48,6-10 0,4-8 0,4-1 40,0-17 16,1 1 0,6-5 8,-3-6 8,1 0-40,-1-2-40,-5 0 16,-4 6-32,-5 9-8,-1 3-8,-7 11-144,-4 5-72,-3 14-48,-5 6 24,2 12 88,4 7 120,10-1 56,-4-2-48,5-13 72,2-4-24,4-14 40,5-1 96,4-8 64,-3-8 64,3-8 104,2-6-24,0-10 176,1-4 80,-3-6 49,0 2 7,-20 10-240,0 15-120,1 0-192,-3-39-24,-7 14-64,-10 3-88,-3 37-216,3 15-232,-7 14-833,3 10-535,3 9 1176</inkml:trace>
  <inkml:trace contextRef="#ctx1" brushRef="#br0">6295 1017 4073,'-24'107'1912,"32"-97"-992,0-8 265,-1-4 207,12-3 88,-3-9-15,15-7-217,-4-7-136,-2-16-408,8-3-120,-4-11-39,8-1-73,6 0-24,-5-5 16,-7 1-64,-4 0 32,-7-5-64,-4-1-48,-4-1-168,-1 2-72,-3 22-32,-4 13-32,-3 21 80,-1 7-16,-5 11-32,-1 11-16,3 24-56,-10 10-8,4 26-16,5 10 0,-5 4 32,8 1-24,-8-3 8,0-6-40,5-9-112,-7-12-40,18-17-144,-7-12-168,0-14-280,2-5-216,-4-12-377,-6-4-391,1-9 1192</inkml:trace>
  <inkml:trace contextRef="#ctx1" brushRef="#br0">6457 750 6225,'7'-3'3097,"8"-2"-1033,9 3-1159,9-1-105,9-3-560,5 1-160,2-5-296,1-1-840,-4 1 744</inkml:trace>
  <inkml:trace contextRef="#ctx1" brushRef="#br0">6917 761 7274,'79'-10'3384,"-80"10"-1423,-2 3-729,-5 12-544,-3 6-224,-3 11-208,-4 4-80,9 1-72,-1-3-40,5-3-80,4-6-48,7-9-168,4-2-496,1-16 504</inkml:trace>
  <inkml:trace contextRef="#ctx1" brushRef="#br0">7140 472 8970,'0'-9'3905,"0"-2"-2289,-6 5-792,2 2-336,2 6-728,1 10-472,-3 9 472</inkml:trace>
  <inkml:trace contextRef="#ctx1" brushRef="#br0">7150 869 6089,'-8'26'2905,"0"1"-1401,7 3-408,-2-2-327,9-4-337,7 4 64,4-11 48,0-2 144,7-6 232,-6-10 41,5-10 15,5-3-80,-2-17-240,1-1-136,-1-11-144,-3 2-48,-13-2-104,0 3-40,-9 0-112,-1 0-24,1 11-16,-2 4-48,-6 11-32,-1 8-8,-5 14-104,-6 10 32,-1 11 16,1 6-8,2 3 48,4 2 16,9 3 0,2 0 8,6-8 32,4-6-24,5-9 16,2-2 40,0-12 16,0-3 40,4-4 48,-4-9 8,5-6 40,-1-1-40,1-11 16,4 0-40,0-2-48,-2-3 8,-1 2-64,1 7-16,-10 9-32,-3 7-8,-5 10-72,-3 4-8,0 18 24,-1 6 16,-6 16 88,-3 7 8,3-5 0,0-5 0,9-10-8,7-13 16,3-6 32,1-9 0,0-12 80,5-5 16,-3-15 136,8-1 57,5-6 23,-4-1 56,-3 5 8,-5 5-40,-4 14-72,-7 5-112,-4 15-168,-5 6-8,1 17 72,-4 2 56,3 1 24,2-1-16,11-9-96,7-4-40,9-3-368,8-9-672,10-13-2697,6-4 2449</inkml:trace>
  <inkml:trace contextRef="#ctx1" brushRef="#br0">8528 442 6225,'12'-14'3345,"-3"5"-1080,-6 9-929,0 12-120,-6 18-208,5 18-96,-16 18 169,-5 8-193,-2 17-440,-5 2-32,9 5-232,4-1-72,15-22-40,11-13-40,8-24 8,5-13 0,4-11 40,1-9-16,-6-13-8,3-12 16,-3-12-48,-2-3-16,-1 0-32,-4 7-32,-2 16 8,-11 8-32,-7 23 24,-6 10-24,-7 27 24,1 8 72,7 28-16,8 12 56,-1 6 24,3 3-40,0-9 336,-2-10 112,15-4 297,-1-11 175,-4-22-176,1-3-104,-12-25-208,-4-7-152,-11-5-96,-6-6-40,-3-5-96,-1-2-56,5-6-224,-1-6-400,3 7-1432,2-6-1121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2-10T15:13:57.593"/>
    </inkml:context>
    <inkml:brush xml:id="br0">
      <inkml:brushProperty name="width" value="0.05" units="cm"/>
      <inkml:brushProperty name="height" value="0.05" units="cm"/>
      <inkml:brushProperty name="color" value="#3165BB"/>
      <inkml:brushProperty name="ignorePressure" value="1"/>
    </inkml:brush>
    <inkml:brush xml:id="br1">
      <inkml:brushProperty name="width" value="0.035" units="cm"/>
      <inkml:brushProperty name="height" value="0.035" units="cm"/>
      <inkml:brushProperty name="color" value="#ED1C24"/>
      <inkml:brushProperty name="ignorePressure" value="1"/>
    </inkml:brush>
  </inkml:definitions>
  <inkml:trace contextRef="#ctx0" brushRef="#br0">1413 31 4816,'0'0'0,"0"0"0,0 0 0,0 0 200,0 0 8,0 0-208,0 0 0,0 0 624,0-3 16,0 3-640,-4 2 0,4-2 648,-9 6-8,9-6-640,-25 20 0,8 1 488,-5 7 8,-1 5-496,0 4 0,2 1 216,-1 2 0,3 3-216,1 4 0,-4 4 216,5 6 8,2-2-224,-3 3 0,0 0 264,-1-6 16,3 6-280,5 0 0,2 3 280,2 2 0,1-5-280,6-8 0,4-6 336,-2-5 8,5 0-344,-1-1 0,6 1 296,-2 0 8,-2-4-304,2-4 0,-1 0 352,1-3 8,2-4-360,2-4 0,-4-4 320,2-7 16,-4-2-336,2-4 0,-6-3 288,0 0 0,2 0-288,-2 0 0,-4 0 256,0 0 8,0 0-264,1-1 0,2-1 216,0 2-8,0-7-208,1-2 0,-2-5 192,1-5 8,1-1-200,0 1 0,-4 5 136,0-3 8,2 0-144,2 2 0,0 0 64,4 2 8,-6 2-72,-2 0 0,0 11-11792</inkml:trace>
  <inkml:trace contextRef="#ctx0" brushRef="#br1" timeOffset="26327.49">13430 1453 600,'0'0'0,"0"0"0,0 5 0,0-5 296,0 5 0,0-5-296,0 3 0,0-3 480,0 4 16,0-4-496,0 3 0,0-3 464,0 3 16,0-3-480,0 5 0,0-5 440,3 2 0,-3-2-440,4 3 0,-4-3 280,3 9 8,-3-9-288,9 8 0,-9-8 248,13 7 0,-13-7-248,18 12 0,-18-12 208,23 11 0,-23-11-208,22 6 0,-22-6 200,19 8 8,-19-8-208,24 6 0,-24-6 176,22 7 16,-22-7-192,26 7 0,-26-7 152,39 3 0,-19-1-152,1 0 0,2-2 144,5-4 8,-3 3-152,8 1 0,2 0 144,5 0 0,6-2-144,0 1 0,5 1 144,2-6 0,-4 3-144,-5-1 0,-7 1 144,-4 0-8,3 1-136,3-4 0,1 3 144,2 2 0,4-1-144,0-1 0,3-2 144,3 0 0,-10-1-144,0 0 0,-8 1 144,-2 0 0,-2-1-144,4 2 0,0 0 128,-1 3 0,6-1-128,-4-1 0,5 1 120,1 1 8,-2-1-128,-6-1 0,-6 3 120,-4-4-8,-3 2-112,-7 1 0,1 2 104,-8 1 0,-1 2-104,2-4 0,-4 2 88,0-1 16,-3 1-104,0-1 0,0 1 72,0 1 8,-3-1-80,0 3 0,-1 2 48,0-1 16,0-1-64,-2 2 0,-3 2 48,-1-1 8,4-2-56,4 0 0,-2-1 32,1 0 16,0 0-48,-1-4 0,4 2 24,-4 2 16,2-5-40,1 1 0,1 1 24,0-1 0,0 1-24,0 0 0,0 1 24,0-3-8,0 0-16,0 0 0,0-3 8,1 1 8,5 0-16,0-1 0,7-3 16,9-2 8,-4 0-24,8 2 0,-6 0 16,-1 0 8,0-1-24,2 1 0,4 2 16,1 0 8,3 3-24,1-1 0,6 0 24,3-1 0,0 0-24,-3 0 0,-3-1 24,-10 0 0,6 1-24,0 0 0,0 1 16,1 1 8,2 1-24,5 0 0,6 0 16,6 0 0,-2 0-16,5 0 0,2 1 8,5 4 8,-2-3-16,-4 1 0,-7 3 0,0 0 16,5 1-16,6-2 0,5-1 0,2 2 8,-3-1-8,-7 0 0,-5 1 0,-4 3 8,4-5-8,0 0 0,6 0 8,2-1 0,0-2-8,-4-1 0,-4-3 16,1-2 8,-2 2-24,3 2 0,-4-1 16,2 0 0,-1 2-16,-1-6 0,1 3 16,2 0 16,-8-3-32,-3 1 0,-6-3 16,-5 2 8,-2-1-24,-2 1 0,0-1 32,-2 0-8,-3-4-24,-2 2 0,-1-2 24,-3-2 8,-3 5-32,-1-2 0,-6 3 24,-3 2 16,-2 1-40,-2-2 0,0-1 24,2 2 0,-4 1-24,-1-1 0,-4-1 40,-4 3-8,1 3-32,3 0 0,11 0-8368</inkml:trace>
  <inkml:trace contextRef="#ctx0" brushRef="#br0">15593 212 6681,'49'41'3201,"-45"-46"-1184,9 4-841,1 0-176,2 0-152,2 1-128,-8 0-72,-1-1-47,-5 3-265,2 1-64,-6 4-152,-2 2-32,-9 6 80,-2 1-8,-5 4-8,1 0-8,-4-5-8,0 3 128,0-5 96,3-1 32,8 3 40,0-5-96,9-1-64,2 0-40,11-2-72,4 1-48,6-4-63,10-1-1,-4-5-80,2-2-57,12 1-479,-7-2-736,1 5-2793,-6 0 2649</inkml:trace>
  <inkml:trace contextRef="#ctx0" brushRef="#br0">15997 576 8066,'-11'0'3448,"-9"6"-1711,-13 17-801,-8 7-40,-9 15 64,1 1 33,6 3-17,13 2-56,12 1-296,8 3-168,13-3-288,5-4-64,13-10-96,4-7-16,15-6-200,-2-9-208,1-2-1520,-2-3 1296</inkml:trace>
  <inkml:trace contextRef="#ctx0" brushRef="#br0">16241 785 6569,'2'-3'3561,"-3"2"-584,-2 2-1225,2-1-392,-2 6-231,-7 16-281,-17 28-248,13-16-392,4 2-56,0 0-72,-1-3 0,9-4-24,-10-7-8,7-8-48,2-2 0,-2-9 64,9 1-64,-1-4 32,1-1 32,4-4-48,-6-4 56,5-10-16,-7-2-24,4-12 0,1-1 0,6-7-32,14 2 0,4 2-8,7 6 8,-2 8 16,-10 6-8,2 4 24,-2-1-24,1 9-8,-3-4 40,2 12 128,-3 0 104,-9 4 72,-3 0-16,-5-3-95,-3 4-65,-8 3-8,-3 3-32,-14 6-8,-8 1-56,-5 3-64,-4 1 0,3 0-24,1-5 24,8 0-8,8-5-32,6-6 72,10 0-56,0-5 32,8 2 40,0 1-72,7 3 24,5-1 32,1-1-32,11-1-8,-5-1 40,7-3-24,-1 3-56,1 0-384,-2-2-921,-7-1 881</inkml:trace>
  <inkml:trace contextRef="#ctx0" brushRef="#br0">16278 520 6257,'-75'-24'2513,"76"24"-1801,4 2-272,6 1-216,8 5 72,8 0 256,5-1 104,3-4 113,5-3-9,-3-3 16,-4-5 8,-6-3 88,-9 1 25,-5-3 15,-3 4 56,-9-4-120,0-1-56,-5-2-184,-4 0-135,0 1-201,-3-1-72,3 8-152,2 0-40,5 6-136,1 4-112,4 6-225,3 5-415,0 9-984,8 4-1289</inkml:trace>
  <inkml:trace contextRef="#ctx0" brushRef="#br0">14901 434 5505,'-11'-15'2777,"1"-1"-825,3 6-247,0 1-545,3 3-136,4 6-424,0-2-176,19 4-128,4 2 8,22 2 40,2 0 65,8 1 71,1-2-16,-1-3 56,-1-3 8,-19-5 32,-9-1 40,-6-4 48,-15-3 48,2-3-95,-7-4-97,-5-3-128,-1-2-152,-5-2-144,-4-1-16,-2 3-64,2 5-24,0 7-160,7 6-192,5 8-1009,4 7-455,8 7-2201,1 2 2417</inkml:trace>
  <inkml:trace contextRef="#ctx0" brushRef="#br0">16750 1129 11066,'-4'-65'4385,"6"67"-3008,-2 3-353,-4 7-432,-2 4-224,-6 4-224,0 3-104,-8 2-160,7 1-104,1 3-640,0-6-561,10-8 913</inkml:trace>
  <inkml:trace contextRef="#ctx0" brushRef="#br0">17077 751 9914,'1'-9'4273,"-1"7"-2473,-1 3-407,-5 9-681,-4 8-320,-8 10-320,0 7-32,-1 4-40,4 5-24,10 0-144,-2-5-152,3-7-248,2-7-264,-4-15-529,7 0-631,0-12 1280</inkml:trace>
  <inkml:trace contextRef="#ctx0" brushRef="#br0">16944 894 9514,'-3'-8'4297,"3"5"-2065,1 3-287,0 0-905,-1 0-360,0 0-568,15 1-104,34 11-8,-27-5-56,7-2-248,6-1-424,4-4-1344,3-5-1921,-11-4 2528</inkml:trace>
  <inkml:trace contextRef="#ctx0" brushRef="#br0">17356 651 9242,'0'17'4057,"1"6"-2049,4 11-327,-5-3-57,5 9-224,-2 4-199,-5 2-473,-1 9-216,-11-4-312,-4 6-128,-9-7-320,-7-7-400,-3-5-1689,-1-11-2048,10-7 2745</inkml:trace>
  <inkml:trace contextRef="#ctx0" brushRef="#br0">3812 820 6577,'-86'-59'3249,"82"57"-1064,4 3-433,5-1-680,-5 0-128,0 0-143,20 0-9,37 4 128,-24-2-64,2-5-144,-3-1-48,-3-4-87,6 0-129,-4-3-160,0 6-48,-6-1-192,-3 6 0,-9 0-40,3 0-32,-11 2-104,-4-5-184,2 7-881,-7-4-567,4 0 1040</inkml:trace>
  <inkml:trace contextRef="#ctx0" brushRef="#br0">3843 664 5873,'69'-23'3585,"-69"22"-96,-5 1-1921,5 1-344,0-1-383,-1 0-201,0 17-144,-1 29 56,-4-23-192,-1-1-80,3 0-128,-3-4-72,5 4-88,2-4 32,-8-7 8,7 3-24,2-5 40,-2-3-96,1 0-128,1-2-88,0-6-576,-1 1-320,0 1-1065,0-1-1448,0 0 2401</inkml:trace>
  <inkml:trace contextRef="#ctx0" brushRef="#br0">4331 941 4769,'92'-47'2937,"-84"38"-257,3 8-1095,-2-4-225,-3 4-344,-5 1-144,-1-2-176,-2 2-127,2 0-209,0 0-96,-1 0-120,-3 10 16,-5 9-128,-33 24 40,27-20-48,3 0-8,6-3 8,3-2-48,-2-8 24,4 0-24,2-4 24,0-1 0,8-2 16,2-3-32,5 0 48,-3-2 8,4-2-96,-4-3-16,2 1-536,1 1-545,-2 1-2711,-1-2 2535</inkml:trace>
  <inkml:trace contextRef="#ctx0" brushRef="#br0">4409 735 6729,'-6'-4'2985,"0"2"-1505,6 3-191,0 0-425,-1-1-160,1 0-240,0 0-16,0 0-104,0 0-32,0-1-64,-1 1-16,1-1 16,0 1-23,0 0 39,0 0 0,0 0-8,11 2 8,5 1-40,25 0 56,-19-5 8,-5-2 32,9 3-48,-4 1-88,0-1-72,2-2-48,6 7 16,3-7 8,-2 2-8,5 2 0,-8-4-40,-4 1 24,-2 0-48,-1-2-16,4 4 8,4-2-24,3 2 32,-2-5 8,-3 5 16,3-3-40,2 1 88,0 4 216,-2-8-8,-2 5 8,-2 1-63,-3-4-225,-2 3 8,1 1 8,3-1-64,-3-1 16,10 4 40,-2-2-40,-3 0 48,5 5 16,-14-5-80,5 0 56,2-3 8,-2-2-16,3 1 200,-5 4 16,-5-1 24,0 0 40,1-2-168,-5-1-32,-2-2-72,-1 1-48,-7 1 24,2 3-8,1 0 8,-6 1 32,0-1-64,0 0-128,-1 1-600,1 0-633,-5 1-1463,-13 3 1711</inkml:trace>
  <inkml:trace contextRef="#ctx0" brushRef="#br0">4520 980 8658,'27'-30'3769,"-30"33"-1993,1 5-376,-5 5-495,-7 1-257,1 11-304,-4 1-120,-1-2-152,2 3-16,1-10-56,3 3-80,6-4-296,3-4-336,5-4-1065,-1-5-1295,9-4 1943</inkml:trace>
  <inkml:trace contextRef="#ctx0" brushRef="#br0">4695 467 4505,'8'-6'2969,"-1"1"-289,4-2-775,-2 2-113,-3-2-304,-2 1-79,2 1-193,0-5-112,3 6-352,-1-3-200,-7 0-224,-1 1-136,0 1-96,-1-2-24,-6 3-31,-1 0 39,-8 4-72,-2 0 16,-3 1-24,-3 5-24,-3 5 0,-1 4 0,3 5 40,5 1-16,10 3 56,6 0-16,6-1-40,8 1 0,9-6-16,6-1-24,10-7-32,1-4-81,-3-6-759,0-3-624,-4-11 936</inkml:trace>
  <inkml:trace contextRef="#ctx0" brushRef="#br0">4644 906 5745,'-10'-5'3577,"3"-3"168,7 2-1425,6-1-791,9 1-257,12 0-448,4-1-120,10 3-168,-3-3-136,8 4-232,0-1-72,-5 1-96,0 5-120,-13 1-776,-5 1-832,-13 2 1072</inkml:trace>
  <inkml:trace contextRef="#ctx0" brushRef="#br0">4732 944 8698,'6'-7'3729,"-4"5"-2065,-1 4-328,-7 7-480,-1 5-263,-6 8-297,0 2-128,-3 2-160,-1-2 0,7-2-40,-1-3 8,8-4-64,-1-5-56,4-3-128,2 0-161,1-7-295,2-2-168,6-5-392,0-9-216,8 2-481,7-4 1,-3-4 279,3 2 353,-8-3 984,-4 1 384,2 4 928,-3 2 528,-1 4 665,-3 4 167,-8 1-231,-1 6-449,-4 5-672,-2 5-327,-5 12-409,0 2-48,-5 7-160,2 0 16,-4-2-24,6 0-80,6-4 24,-3-8-56,8-2-104,-1-5-48,3-2-433,0-3-303,6-6-1792,-1-4 1791</inkml:trace>
  <inkml:trace contextRef="#ctx0" brushRef="#br0">4968 159 4825,'0'-5'2601,"0"0"-537,0 2-248,2-3-231,-1 3-217,0-1-200,1 2-7,-2 1-217,0 1-136,0 0-248,0 0-128,0 0-56,0 0-48,8 1-56,1 2-8,2 1-88,23 16-40,-33-11-8,0 4-39,-7-1-65,-4 2 16,-4 4-8,-1 0-24,0 0 32,1-2-16,5-3-24,2-3-8,7-1-8,2-3-16,8 0 8,2-3 64,9-7-16,2 4 16,6-8-64,0 5-201,-4 0-983,-6-4-912,-10 0 1288</inkml:trace>
  <inkml:trace contextRef="#ctx0" brushRef="#br0">4996 1119 7618,'14'50'3792,"-2"-61"-1023,0 1-833,3-5-463,2 3-289,-4-5-320,2-5-152,-6 1-176,4-1-71,-2 3-193,-2 0-88,-2 4-48,-3-1-48,-2 5 96,-1 3 16,-2 5-8,0-1 8,2 2-120,-2 2-40,1 0-72,0 0-24,0 0 16,1 7 40,3 7 0,15 25 8,-16-19 40,-3-2 8,-1 6 72,-1 1 0,2-3-48,3 3-40,1-9-40,3-1 32,9-2-32,-1-3 0,3-9 0,-2-5-112,12-6-584,7-1-849,3-3 969</inkml:trace>
  <inkml:trace contextRef="#ctx0" brushRef="#br0">5739 70 3849,'-6'-8'2504,"-1"0"-463,4 4-257,3 3-384,11 6-727,-2-2-17,14 15 32,4 1 112,10 24 240,8 13-160,0 11-15,-3 7-49,-12 5-24,-3 10-96,-16 6-288,-1 3-96,-10-8-184,0-3-8,-5 0-88,-8-7 40,-6-5-40,-6-5-32,-7-6 8,3 3-8,-2-4-40,3-4-56,6-13-120,3-5-72,8-11-552,3-4-208,8-10-745,2-4-511,3-13 1520</inkml:trace>
  <inkml:trace contextRef="#ctx0" brushRef="#br0">62 528 4929,'1'-80'2537,"-1"72"-833,4 2-24,-2 6-455,-4-5-257,3 7-344,-2-2-168,-1 0-288,1 0 0,-1 10 48,0 12 32,0 39 72,-5-24-40,3 11-88,-2 0-32,0-3-64,6-2-48,0-11-24,-3-6-16,0-8 8,3 0-16,3-9-24,0 1-40,4-3-104,-6-3-64,3-4-440,2-4-328,-5-4-1401,5-1-679,-7-7 1856</inkml:trace>
  <inkml:trace contextRef="#ctx0" brushRef="#br0">6 712 2617,'-5'0'1176,"10"1"-424,-1 2-384,6-3-24,5 0 8,3 0 160,3 4 56,3-5 145,-2-1 127,3 1-120,-5-7-64,2 4-216,0-7-184,-1-4-128,-2-1-64,1-4-24,-3-3 0,1 1-32,-5-2 32,-6-2 16,-1 7 72,-5 1 496,1 5 121,1 6 295,-2 4 56,-2 6-456,-2 5-112,0 15-120,-3 3-80,0 14 81,3 3-33,-2 3-168,-3-7-56,4-2-144,2-4-16,3-6-32,4-1-40,2-8-144,0-5-264,-3-8-1009,1-4-1255,-6-8 1711</inkml:trace>
  <inkml:trace contextRef="#ctx0" brushRef="#br0">28 282 6153,'-2'0'2705,"2"1"-1345,0 0-336,0-2-95,0 1-33,0 0-16,0-1-56,15-2-288,23-12-104,-25 1-200,0-1-40,-1-3-72,2 2-24,-5 3 25,-2-1 55,-2 7 200,-1 2 40,-3 3 0,0 3-136,4 2-160,-5-3-56,0 0-64,2 13 64,37 28-16,-25-21-8,4 2 16,0 0-32,3-1-64,-2-1-128,-2-1-920,1-1-1049,-10 0 1329</inkml:trace>
  <inkml:trace contextRef="#ctx0" brushRef="#br0">759 696 5593,'33'6'3233,"-34"-10"-152,8 6-1569,4 0-472,2 0-96,4 3-184,-1-5-71,-5 0-393,2-3-152,2-1-88,0 4-56,5 0-72,-2 0-40,-5 1-344,-6-5-465,-5 3-2191,-7 1 2079</inkml:trace>
  <inkml:trace contextRef="#ctx0" brushRef="#br0">828 749 6025,'-43'38'2905,"60"-38"-1249,3 2-231,-2-6-681,4 0-336,4 3-408,-7-6-160,4 7-2537,-2 0 1961</inkml:trace>
  <inkml:trace contextRef="#ctx0" brushRef="#br0">1376 651 5153,'-60'62'2649,"61"-59"-1065,6-1-688,-3-2-240,6 2-248,0-2 73,6-2 143,5 2 16,5 1-176,-1 1-112,1 0-208,-5-1-72,0 1-72,-2-2-64,-6 1-448,-1 1-1665,-12-1 1513</inkml:trace>
  <inkml:trace contextRef="#ctx0" brushRef="#br0">1811 541 3425,'0'0'1904,"0"0"-224,11 2 49,12-4-9,24-15-399,-24-1-417,1-3-144,4-2-56,-1-2-24,2 2-80,0-1-80,-8-1-192,-4 1-31,-3-2-153,-7-1-8,-8 1-32,4 1-16,-8 5 0,-3 1-80,5 12 24,-7 4-56,3 7-16,0 8-8,-3 9-16,2 8 40,1 10-24,-3 1 64,-1 8-16,-1-2 24,-1-1 16,3 0-56,7-6-8,1-7 24,4-9 0,3-3 24,1-14 24,-1 1-48,6-7 16,3-3-8,2-7-8,1-3 8,0-5-16,-7-2-24,-1 4 16,-6 3 8,-5 3 8,1 4 0,-3 3 0,2 3-8,6 8-40,-8 1 32,5 5-8,2 2 8,-2-1 0,5 1-24,4-3 24,-1-1 0,4-3-16,2-2-8,-4-5-56,-1-2-16,0-2-105,-4-1-167,3-4-680,-1 1-576,-9-7 984</inkml:trace>
  <inkml:trace contextRef="#ctx0" brushRef="#br0">1970 434 7042,'-2'0'3608,"4"-2"-1143,11 4-1433,5-2-224,12 2-472,6-1-64,-1 2-144,-2-1-168,-1 0-192,-7-2-216,4-6-2000,-4-1 1736</inkml:trace>
  <inkml:trace contextRef="#ctx0" brushRef="#br0">2337 139 5361,'-3'-12'2929,"5"4"-601,0-2-279,2 1-617,6 1-176,-2 1-328,3 1-71,5 3-185,1 2-128,8 2-104,-1 3-104,-5 2-112,-3 1-8,-12 7-112,-1 0 24,-11 5-32,-5 3-8,-9 4-24,-7 2-16,5 0-24,2-2-16,6-8 32,11 0-40,1-12 8,4-1 16,3-2 72,10 0 184,10-7-8,8 5-7,13-6-73,0 1-160,-13 2-208,2-5-345,-2 7-1951,-7-2 1672</inkml:trace>
  <inkml:trace contextRef="#ctx0" brushRef="#br0">1867 817 6105,'-10'-4'3097,"3"-3"-945,3 7-255,3-3-577,3-2-304,15 4-296,5-2-47,17-2-105,9 0 32,13 0-152,0-2-80,3 2-176,1-2-88,-7 2-64,-2 1-32,-8 6-32,-10-2-40,-16 0-400,-2 4-560,-15 2-1897,-10 0 1881</inkml:trace>
  <inkml:trace contextRef="#ctx0" brushRef="#br0">1845 973 4905,'-45'3'2953,"57"-13"-497,14 3-823,-2-2-201,-3 3-400,1 1-184,-8 5-232,-3 0-144,-5 7-295,-5 3-49,-8 8-88,-6 3-32,-11 7 8,-4 3 8,-4-3-64,3 0 32,4-6-8,6-2-8,6-5 64,-1-5-8,4-6 0,1-2-16,8 0 40,0-2 96,4 2 216,-3-2 72,0 0 16,0-1-40,0 0-232,13-2-64,8-2-96,29-5-88,-26 9-208,7 1-240,-1-3-1249,-1 3-1991,-9 0 2439</inkml:trace>
  <inkml:trace contextRef="#ctx0" brushRef="#br0">2127 1163 4873,'15'28'2905,"-7"-38"-161,-6-2-1351,3 1-49,4-4-344,-3 1-168,0-6-184,5 4 41,-3-3-65,4 2-8,3 2-64,-3 5-64,-4 5-224,0 1-104,-8 4-128,0 1-32,0 9-8,-5 1 0,4 5 40,-4 5-32,-6-1 32,11 3-48,-6-2-16,2-8 0,8 0-24,-8-10 56,4-3 24,9 1 8,-2-7 40,10 1-40,6-5 8,0-8-16,6 3 0,-5-7 48,-3-2-56,1 2 40,-7 0-8,1 8-40,-7 6 24,-5 4-16,-2 2-24,-3 3 8,-3 4-8,3-5-24,1 0 32,-10 20 8,-5 23-8,8-23 8,-2-3-16,4-3-16,6-1 24,4-1 8,5-4 0,3-1 16,-2-9-8,5 1-24,5-8 8,0-4 8,3 0-8,1-9 16,-8 0-16,6 1 16,-9 2 0,0 7-16,-6 5 32,-12 0-24,4 10 24,-1 0 24,-2 8-56,3 5 8,-7-1-8,1 1 0,5 0 32,4-1-24,12 2-168,6-5-400,5-6-3273,8 5 2705</inkml:trace>
  <inkml:trace contextRef="#ctx0" brushRef="#br0">3104 648 5049,'8'-6'3297,"-8"0"120,0 6-2073,-2 4-320,-2 8-592,-10 2-168,0 11-152,-6 1-48,-1 2 0,4 5-40,-8-5-40,1 0 32,-1-5-8,6-5-24,6-4 8,3-5-64,3-4-152,6-1-88,2-3-712,6-2-857,4-8 1193</inkml:trace>
  <inkml:trace contextRef="#ctx0" brushRef="#br0">3148 576 7154,'2'-9'3512,"-2"5"-999,0 2-529,0 3-751,0-1-345,0 0-344,1 12-152,5 36 32,-5-22-40,2 6-280,-2-3-40,1-1-64,2 1 32,1-1 0,1-1-24,1-5-64,2 0-40,-4-8-112,4-1-80,-5-6-392,0-1-272,-2-3-569,-1 0-359,-5-3 1208</inkml:trace>
  <inkml:trace contextRef="#ctx0" brushRef="#br0">2977 929 7530,'-13'0'3392,"8"1"-1439,4-1-369,1 0-600,4 2-144,-4-2-175,0 0-41,19-1 16,27-2-72,-12-3-328,-10-3-128,3 1-80,6 1-40,-7 3-184,3-2-136,-7 4-1424,-4-1-2145,-6 4 2536</inkml:trace>
  <inkml:trace contextRef="#ctx0" brushRef="#br0">6608 785 8258,'-9'0'3569,"4"0"-1761,-6-4-248,5 1-239,6 3-249,2 0-416,-2 0-184,0 0-216,0 0 32,4 0 24,6 2 48,1-2-96,28 1-104,-25-2-48,-1 1-80,5 0-120,-5 2-56,6-2-584,1-2-560,-1-4 792</inkml:trace>
  <inkml:trace contextRef="#ctx0" brushRef="#br0">7031 724 9322,'41'-1'3833,"-42"1"-2297,1 1-424,-3 3-271,2-4-129,1 2-216,-6 10-64,-7 30-240,12-22-112,-5-3-88,11 2-24,-6-7-192,2 1-136,7-2-1241,1-8-1855,2 1 2223</inkml:trace>
  <inkml:trace contextRef="#ctx0" brushRef="#br0">7128 497 10586,'-5'-22'5025,"0"4"-2472,0 6-1153,2 4-504,3 8-896,1 0-240,5 9-1152,1 4-1089,3 6 1529</inkml:trace>
  <inkml:trace contextRef="#ctx0" brushRef="#br0">7322 821 7850,'61'19'3408,"-48"-26"-1727,1 1-145,-2-7-304,0-4-127,8-2-169,-1-5-104,4 0-56,3-4-56,-5-5-104,-1 0-71,-6-6-249,-1-1-56,-6 2-168,-2 3-48,-5 5-16,-2 5-24,-5 10 40,0 2 0,-3 11-24,-2 4 0,-2 11-48,-2 6-16,0 14 56,3 11-24,1 12 40,2 5-8,0 0-16,4-6-16,1-14 32,5-7 56,3-10-40,4-5-16,4-8 0,-2-4-32,6-7 32,1-8 40,0-6-32,2-2 8,-3-4-16,-3 4 8,-3 8 0,-3 0-8,-3 8-24,-3-4-16,-4 6-8,3-2-16,0 0 64,1 3-40,3 12 8,13 20 16,-1-25 8,3 0-24,4-4-16,-1-3-48,0 0-168,-4-3-49,-2-2-687,-2-1-312,-10-4-1105,-2-1-1951,-9 3 2951</inkml:trace>
  <inkml:trace contextRef="#ctx0" brushRef="#br0">7413 719 6673,'-7'-2'4161,"5"0"536,-2-7-2296,12-1-873,4 1-512,15-1-808,11-1-112,6 0-96,3 2-152,0 3-1352,-4 2-1641,-9 0 1945</inkml:trace>
  <inkml:trace contextRef="#ctx0" brushRef="#br0">8083 619 7082,'27'45'2992,"-23"-39"-1632,-1 1-63,7-5-209,3 0-104,5-2-120,4-1-71,2-3-89,3-9-32,1-2-152,-2-6-80,-9-1-8,-3-2-72,-6-1 32,-8 3 64,6 2-80,-7 2 1,6 6-25,-13-2-48,-1 7-72,-5 3-48,-9 6-112,10 8-8,-5 7-64,-9 4 0,6 5 0,0 3 0,11 4 8,9-3-8,13-2 16,2-5-40,9-7 24,1-4 0,3-3-32,1-1-56,3-5-376,8-1-537,-5-7-1711,-3-8-2465,-10 3 3248</inkml:trace>
  <inkml:trace contextRef="#ctx0" brushRef="#br0">8061 813 6993,'-11'2'3553,"6"3"-1320,3-4-873,4 0-168,8 2-336,8 0-127,11-1 7,5-2-128,12-5-200,1 1-104,9 0-128,1-3-48,-2 0-112,0 0 16,-10 0-112,-3 3-96,-10 4-656,-8 0-240,-9 2-3089,-4 1 2760</inkml:trace>
  <inkml:trace contextRef="#ctx0" brushRef="#br0">7879 1283 6769,'1'-1'3353,"-1"-3"-1184,9-3-945,-4-3-152,3-3-224,6-1-80,4-3-15,5 0-33,3-1-112,3-3-104,1-1-128,2-2-64,-3 1-56,1-1-24,-5 6-40,-4 0 16,-5 7-56,-6 2 0,-2 7-56,-4 2-48,-5 5-56,1 8-16,-10 7 16,-4 1-24,-1 2 32,1-2 16,4 1-32,5 1 0,5-5-8,2-3 16,7-9-8,-3-1 16,9-6-8,1-4 8,0-7 64,2 1-16,1-4 8,0 0-40,-4-1 24,2-6-8,-1 2 24,-3-1 153,1 4 79,-9 3 16,0 5-16,-3 6-160,-1 5-128,-2 5 0,-6 5 8,2 8-24,-4 3 16,0 3-24,7 2-40,-6-4 32,7-2 32,3-2-24,-1-8 48,6-4-8,4-4 0,0-6 24,8-7-16,0-4 16,4-6-8,3-1 16,2-3-16,-4-5-8,-2 7-16,-3 4 0,-8 8 0,-6 9-8,-6 9 0,-5 3 72,-6 6 80,3 4 32,1-2 32,5 2-104,11-2-64,2-2-48,13-4-288,3-6-616,8-8-3985</inkml:trace>
  <inkml:trace contextRef="#ctx0" brushRef="#br0">8889 1052 5985,'-27'67'2849,"26"-67"-1009,1 0-471,4 2-409,-4-3-160,0 0-56,0 0-8,16-15-32,31-26 49,-17 14-169,1-8-64,8-3-72,7-6-96,-5 2-128,0-4 24,-9-4-152,-8-3-40,3-1-8,0 3-48,-4 3 240,-2 6 56,-8 6-16,-2 6 8,-1 11-128,-4 8 48,0 3 8,-6 1-31,2 8-73,-2 0-96,1 18-40,0 5-8,0 12 0,1 8-16,-4 9 64,2 7 24,-1-3-40,1 0-8,-1-3-16,-2-7-8,0 2 72,2-5-8,1-9-32,1-4 16,0-8-48,0-9-48,0-6-25,0-4-111,-1-3-144,-2-2-184,1 2-568,0-1-144,0 1-401,-1-1-167,0 0-1017,-7-2-567,-1 0 2095</inkml:trace>
  <inkml:trace contextRef="#ctx0" brushRef="#br0">9171 920 6785,'-10'0'3177,"9"-2"-1328,3 1-473,-2 0-712,0 1-192,0-1-216,10-2-24,15-3 8,37-10-48,-25 13-104,7 0-104,-7 0-208,-4 2-392,-2-3 384</inkml:trace>
  <inkml:trace contextRef="#ctx0" brushRef="#br0">9179 229 5345,'-84'-23'2745,"81"21"-873,3 0-136,0 2-647,0 0-329,0 0-456,0 0-176,5 0 0,15 6 40,27 13 120,-18-9 56,5-1 56,2-6-24,10-4 48,-4-1 41,-1-6 63,-4-3 24,-6-1 80,-10-6 16,-7-5 8,-6 1 56,-9-3-112,-2 2-63,-11-3-185,1 4-88,-6 3-160,-3 1-56,2 10-64,0 1-32,7 4 8,2 3-48,11 4-216,2 3-184,11 10-833,5 4-519,2 3-3113,1 6 3184</inkml:trace>
  <inkml:trace contextRef="#ctx0" brushRef="#br0">9755 553 7009,'-7'2'3441,"-6"5"-928,-5 14-1585,-4 9-104,-8 8-216,3 9-96,8 0-232,3-1-64,13 3-143,3-2-33,5-1-16,7-3-24,4-9-56,3-5-57,10-11-207,1-6-384,-2-10-2096,0-5 1919</inkml:trace>
  <inkml:trace contextRef="#ctx0" brushRef="#br0">9971 712 9386,'0'-5'3961,"11"10"-2369,-10-1-312,5 6-535,-6 7-201,-10 3-264,7 10-104,-13 3-104,5 2-48,0 6 8,-1-2 0,9-1-48,-4-4 32,5-7-16,-3-6 8,3-13 0,2 0 32,-1-8 176,1 0 248,1-10 88,1-1 32,3-10-152,-1-4-280,3-5-32,1-7-48,0-4-56,6 2 16,2 6-64,0 3 8,-3 8 0,5 4 24,-8 0 24,5 4-24,3 4 8,-5-4 40,6 7-16,4 2 8,-6 5 40,1 5-48,-3-1 57,-10 1 15,-1 4 40,-3 2-40,-5 5-16,-5 1-32,-8-3-8,-5-1 0,3 5-32,-1 0 0,7 1-64,0-1 32,3-5 16,-1-2 8,0-3 16,8 2-8,-1-3-16,4 1-16,2 1-8,-1-2 16,10 0 16,6-1 24,7 1-8,-1-1-16,3-1-16,-3 1 0,-4-4-112,0 3-128,-8 0-977,-3-2-487,-8-3-2833,-1-3 2825</inkml:trace>
  <inkml:trace contextRef="#ctx0" brushRef="#br0">9948 559 3393,'-1'-11'2448,"2"1"401,2 4-1249,12 2-416,0 4-263,10 7-209,-6 1 24,11 1 56,-3-3 32,-1-6 145,3-2 95,-7-8 160,4-2 8,-9-5-55,-5-1-97,-9-6-256,-3 3-160,-7 3-264,-2-2-88,-3 5-192,-2 2-48,5 7-64,0 3-48,3 8-232,5 7-232,1 9-1064,1 7-617,2 9-2680,8 6 3001</inkml:trace>
  <inkml:trace contextRef="#ctx0" brushRef="#br0">10854 555 9818,'8'16'4753,"2"6"-2120,5 11-377,-7 0-191,5 7-457,-5 2-200,-4 2-440,0 4-215,-9 12-417,0 0-176,-11 0-96,0-2-96,2-9-472,-5-6-657,0-10-1583,1-8-1729</inkml:trace>
  <inkml:trace contextRef="#ctx0" brushRef="#br0">12946 666 5625,'1'-4'3521,"-1"-2"560,0 7-2161,3 2-655,-3-3-289,0 0-584,0 2-192,-1 10-136,-5 30 0,2-24-16,-2-1-24,2 6-32,0-1-24,0-2-32,3 0-56,-2-6-96,0-3-136,1-4-536,-3-3-345,0-4-1799,-1-3 1919</inkml:trace>
  <inkml:trace contextRef="#ctx0" brushRef="#br0">11676 1122 8978,'-4'-54'4153,"5"54"-1993,-2 2-887,1 4-233,-4 6-432,-2 2-88,0 6-64,0 1-16,4 5-184,0 3-32,1 1 88,1-2 0,0-3 41,1-1 31,1-5-48,0-4 8,-1-7 112,-1-5-16,2-3 192,0-2 64,-2 1-104,0-3-64,9-18-191,8-25-73,-4 19-48,2 0 32,2-3-120,7 4-32,3 4-48,0 0-16,6 10 16,-4-2-40,-1 6 0,-1 2 8,-6 6 0,-5 3 8,-6 2-24,-1 0-40,-7 0-752,-2-1-825,-9-2-2616,2 7 2593</inkml:trace>
  <inkml:trace contextRef="#ctx0" brushRef="#br0">13556 814 8074,'-10'-2'3608,"2"2"-1823,3 0-273,-3 0-552,12 2-263,-2-2-337,4 2-8,11 4 160,-4-5 48,23 3 24,6-2-96,19-2-240,6 0-16,2 0-72,-1 0-24,-1 0-72,-2 0-16,-8 1-40,-1-1 8,-14 3 24,-3 1-40,-13-1 24,-5 0-40,-12-3-16,-5 0-8,-4 0-104,-3-3-120,2 2-832,0-1-624,0 1 1056</inkml:trace>
  <inkml:trace contextRef="#ctx0" brushRef="#br0">13752 579 9866,'69'18'4193,"-71"-25"-2241,-1 0-271,-1 3-425,-3 2-280,-4 4-584,-2 5-168,-6 5-200,2 3-24,3 3 8,3 1 24,9-2 0,2-1-8,6-2-8,9-2-16,7 2-16,3-6 0,8-3-32,1 0-104,-5-11-528,5 2-712,-8-11 896</inkml:trace>
  <inkml:trace contextRef="#ctx0" brushRef="#br0">13802 604 7138,'-21'35'3264,"27"-32"-1335,4-3-169,5-4-240,-9 3-103,1 0-297,23-11-64,5-7-184,-4-2-128,-18-1-231,0-1-137,-6 5-56,-1 2-16,-1 3-8,-6 2 0,-4 0-136,-2 3-72,-8 6-72,-3 5-24,-10 10-56,-2 6 40,3 6 8,-2 5 0,7-1-8,1 0-40,12-6-64,5 0-80,13-3-264,6-2-456,12-2-1177,2-8-1376,-1-1 2161</inkml:trace>
  <inkml:trace contextRef="#ctx0" brushRef="#br0">14054 343 9114,'-1'-10'3969,"8"-2"-1993,3 2-231,8 1-433,2 0-184,2 7-376,3 4-128,-3-2-71,3 7-73,-7 3-152,-1 0-64,-9 5-192,-7-3-24,-8 6 0,-6 0 8,-8 1-24,0 6-16,3-6 8,3-3-24,8-3 16,1-5 0,10 0-24,3-2 16,4-5 0,12-1 8,6-5 0,4 0-48,-2-3-320,-7 0-592,-4 1-2393,-9 1 2185</inkml:trace>
  <inkml:trace contextRef="#ctx0" brushRef="#br0">13639 1067 3937,'-49'-14'2488,"62"3"-63,3 4-537,1 1-631,1-1-193,-1 7-328,-3 0-160,-8 3-264,1 5-88,-8 1-120,-6 10-16,-9 2-16,-9 1-8,-8 5-48,2-4 16,-1 0-8,7-2-24,6-1 32,-1-9-16,9-4 16,3-1 8,2-6-16,3 2 72,2-2 224,1 0 24,0 0 41,0 0 47,0 0-104,10 2-24,15 1-24,25 2-128,-13-7-336,-3-1-232,3-3-1897,-1 4 1561</inkml:trace>
  <inkml:trace contextRef="#ctx0" brushRef="#br0">13773 1247 6081,'75'-6'3233,"-65"-9"-440,9-2-1465,0-2-64,2 4-184,2-1-87,0 1-289,-9 1-72,-2-1-80,2 4-104,-9 6-144,-5 3-80,0 2-176,-6 1-48,5-1 0,0 3-16,-6 18 0,-4 24 24,2-25-16,1 0 8,7-1 0,-2-5-16,7-2 16,5-3-8,-6-6 8,4 0-8,6-7 48,-2-4-16,3-8 32,7-4-8,2-1-8,1 0 8,-3 6 144,-4 3 48,-7-1-16,-4 8 0,-6-3-160,1 1-24,-2 9-48,-5-4 8,-1 11-40,0 5 0,-7 1 8,4 6-48,1-2 56,2 0-16,7-1 24,1-6 16,6-3-16,2-3-16,3-6 32,3-3 16,3-11 32,6 1 32,2-11-16,5 5-8,-2 0 0,-3-4 8,-4 13 313,-6 0 31,-9 8-16,-4 2-32,-6 6-296,1 3-8,-1 6 0,1 2 16,1 4-40,1 2-16,6 1-184,7-2-400,2-6-1473,6-5-1688</inkml:trace>
  <inkml:trace contextRef="#ctx0" brushRef="#br0">14675 1094 5209,'0'0'2305,"1"-6"-865,2 3-120,6-6 153,5-1 63,9-7-152,5-6-160,4-9-319,-1-3-57,6-3-128,-3-7-64,0 1-144,3 1-48,-8 0-104,0 4-24,-6 6-48,-2 3-15,-8 7-9,-3 6-8,-3 10-48,-4 1-72,-3 8-72,1 7-48,-2 13-64,-1 11 16,-3 6-24,-1 3 40,-3 5 0,3-4 24,2 9-8,0 0 0,2-3 16,-2-2-72,4-9-56,0-12-64,5-7-232,0-7-225,-4-12-639,1 6-240,-4-11-641,-3-5-759,-4-5 2024</inkml:trace>
  <inkml:trace contextRef="#ctx0" brushRef="#br0">14846 960 6033,'-10'1'3113,"8"0"-1049,2 0-543,7 2-785,8-1-88,12 1-136,8-2-32,11-3-144,-7-4-224,8 1-288,-2 0-192,-11-3-1976,-4 1 1632</inkml:trace>
  <inkml:trace contextRef="#ctx0" brushRef="#br0">12848 831 5905,'-58'-41'3505,"57"36"-152,3 2-1425,8 2-776,5-3-279,12-2-457,7 5-176,4-4-160,7 4-120,0 7-488,-8-7-1113,7 3 1105</inkml:trace>
  <inkml:trace contextRef="#ctx0" brushRef="#br1">1507 1742 4889,'-28'-22'2401,"28"20"-1009,0 4-456,-3-2-200,2 0-456,0 0-152,0 0-72,-3 12 0,-4 24 16,7-19 48,1 2 32,1-4-16,3 5 0,1-3-48,4-1-32,2-2 0,7-3-31,5-3 31,11-8-32,10 1-16,15-11 40,9 2-8,16-4 0,11-4 8,7 3-56,3 1 8,-8 4-8,1 2 8,-5 10 8,-9-3-8,-7 7 24,-9 2-32,-16 1 16,1 5 0,-8-4-24,-9 2 16,-5 0 8,-3 1-8,-13 0 8,-2-2-24,-9 1 8,-6-8 8,-4 1 24,-5 0 56,2-7 208,3 3 40,1-5 24,3-5-16,2-4-248,2-1-16,7-6-56,3 4-16,4 2 0,0 1-48,8 5-16,-2-2-64,5 5-16,1-1 8,9 0-32,8 4 40,12 0-32,7 1-40,2 3 24,6 4 16,15 2 48,1 3 80,7 3 32,-3-1 0,-3-2 40,11-2 0,2 1 64,4 1 8,-21-9 64,9 2 72,-1-10 24,1 0 256,-2 3 240,-21 0 88,-29-8 120,-5 3-151,-19-4-297,-6 0-144,-6 3-176,-8-2-56,-2 3-112,-4 2-96,-3 2-432,-4-2-504,1 4-2577,-2 4 2377</inkml:trace>
  <inkml:trace contextRef="#ctx0" brushRef="#br1">2367 2232 4969,'7'-14'2769,"0"-1"-857,-4 0-176,-2 7-215,-1 4-401,0 1-152,1 8-472,-1 0-144,-2 14-176,-5 3-48,-6 11 48,-2 6-39,-2-7-73,2 7-24,2-10-56,2-1 16,6 0-8,2-7 16,1-2 0,0-5-8,0-7-8,4 2-104,3-8-169,3-2-151,3-8-736,-1-3-480,-4-5-1945,-1 0 2217</inkml:trace>
  <inkml:trace contextRef="#ctx0" brushRef="#br1">2315 2421 2248,'-9'-43'1081,"15"44"-49,3 3-8,6-2 512,2 0 129,6-2-153,3 0-256,-2-1-575,3-1-209,2 2-256,-4-5-88,2 4-72,-3-3-16,-7-5-48,-4-2-24,-3 0-80,0-3-64,1 2-128,-1-1 32,-6-2-8,-4 2 47,-1-1 145,0 2 24,-2 3 112,-4 0 64,5 6 57,-9-2 31,10 10-8,1 2 40,-9 6 104,7 5 176,-3 5 96,2 6-32,3 1-96,-6-1-184,-5-2-152,-1 2-16,-7 3-112,0-2 8,4 1-32,0-6-80,8-7-120,4-3-160,9-7-1024,-2-8-1745,5-13 2081</inkml:trace>
  <inkml:trace contextRef="#ctx0" brushRef="#br1">2579 2739 5041,'-4'0'2465,"4"0"-889,0 0-376,0 0-248,0 0-7,0-1-25,11-5-16,9-2-88,28-32-136,-19 17-136,4-2-55,4-1-97,-5-2-72,2 2-64,-4 3 32,-4 5-8,-4 2 32,-8 5-56,-1 2-72,-8 6-104,3 0-24,0 3-48,-2 2-16,-1-1 0,-2 2-8,-1 3 8,-2 2 16,0 4-8,0 4-16,0 3 0,-3-2 8,2 2 16,-6-1 8,2 4 0,3-1 0,-2-3-8,-1-1-8,0-5 0,4-1 0,1-1 0,0-1-8,0-3 16,1 1-8,0-4 0,-1-2-16,2 0-88,-2-1-48,0 0-128,0 0-40,0 0-432,0 0-305,0 0-751,0-1-952,0 1 1823</inkml:trace>
  <inkml:trace contextRef="#ctx0" brushRef="#br1">2841 2644 6393,'-77'-22'2961,"70"22"-1329,5 0-183,-4 0-545,5 3-176,2 1-184,4 1 24,2 3 88,3-2 49,6 0 95,5 2-72,2-5-152,3-3-24,3-1-216,-3-5-72,-3 3-120,-2 2-56,-7 3-64,-2 0-16,-9-2-40,2 0-88,-5 0-352,-2 0-560,1-2-1401,0 2 1513</inkml:trace>
  <inkml:trace contextRef="#ctx0" brushRef="#br0">11706 2709 5849,'46'-23'2921,"-52"26"-793,-7-3-991,2 5-705,-2 3-136,0 4-168,2 5-40,2 2-24,5 0 8,5-2-64,3-2 0,10-5 56,-1-4 0,5-6 224,-1-1 192,1-8 264,2-3 80,-7-6 97,5 0-65,-11-4-136,3 4-80,-9-3-272,-4-1-80,-3 8-184,-5-1-48,3 12-120,-1 1-176,-5 13-784,-5-1-568,-8 9 951</inkml:trace>
  <inkml:trace contextRef="#ctx0" brushRef="#br0">12085 2404 8786,'2'-11'3969,"-2"1"-2033,0 9-712,-3 5-295,-7 14-561,-2 7-272,-8 12-136,2 8-32,3 3-16,1 3 0,9-6-24,2-4-24,8-11 32,6-6 32,8-9 8,5-1 56,1-10 32,4-2 16,1-6 80,-5-6 40,1 0 56,-3-4 88,-8-6 232,3 3 40,-5-2-32,-3-3-40,2 6-304,-13-4-88,-3 2-56,-2 3-88,-10 7-16,10 6-64,-3 14-72,-6 6 0,1 6-64,-1 4 16,0-2-112,7-2 0,10 2-40,6-3 72,0 1 152,5-2 56,2-5 120,-2-2-24,1-8-8,7 1 72,0-10 40,-6-6 48,14-2 120,-7-7-56,1-3 24,1-2-24,-3 5-96,-4-2-48,-6 6-24,-4 4-16,-3 3-24,0 4 16,-3 1-48,-5 2-16,-3 8-16,-2 7 24,-3 9 16,0 2 16,-1 0-40,-1 5 16,1 2-8,0 2 8,2-3 16,5-1 0,5-8-16,0-5 8,2-8 64,-2-5-32,1-7 72,4-1 96,4-3 224,2-8 104,5-6 152,0-7-64,8-7-119,3-7-121,7-4-176,2-1-32,7 6-80,-1 5 0,-7 5 8,-2 9-32,-12 3 168,2 8 32,-5 8 112,1 1 40,-3 8-64,-6-2-32,-6 5-32,4 4-8,-14-2-120,6 6-32,-9 1-32,-4-4-16,-2 5-56,1-6-24,1-3-248,5-4-344,2-2-912,-5-5-713,6-2 1321</inkml:trace>
  <inkml:trace contextRef="#ctx0" brushRef="#br0">12918 2837 6865,'20'-9'3193,"30"-11"-1256,-28 10-217,5-3-320,-2-2-288,-1 3-471,-2-1-217,-14-4-296,1 1-56,-7-2-32,-1 7-24,-4-3-16,0 2-24,-5 6-64,-7 2 0,3 11-8,-5 4 32,0 9 16,2 0 16,4 2 8,-1-1-32,11-2 16,4 0 16,11-1 24,1-1 32,5-8 24,0-2 0,-1-6 8,5-4-16,-3-9 32,8-1-8,4-4 0,-4-2-24,-1 4-32,-1 1 56,-8-1-88,-2 4 40,-7 1-24,-2 4-24,-6 3 24,-1 3-40,-2 3-16,1-3-8,-1 0 24,-1 9 24,-1 5 24,-2 21-40,10-23 24,2 0 16,7-2-24,3 2 64,0-9-16,1 2-8,5-5 56,-4-3-16,4-2-8,-2-2 24,-8-2-24,2-2-16,-5 0 0,2 3-24,-1 0-24,-1 0 8,-4 4-24,-9 1 24,3 2 24,-3 1-40,1 0 32,1 0-24,1 0-16,0 8 0,3 4-24,5 22 48,-2-22-32,4 2 40,2-3-8,-2 0-16,9-7 16,-2 0 8,4-5 56,0-5 72,0-2 328,-1-6 88,3-1 120,-4-3-16,-5 1-152,-4-2-55,-6-2-113,-4-2-96,-10 0-128,-5 3-80,-4 9-24,-8 9-24,0 10-144,-2 1-64,1 6-441,7 0-407,3 6-1136,5 1-1841,9 4 2601</inkml:trace>
  <inkml:trace contextRef="#ctx0" brushRef="#br0">13286 2804 6801,'-24'-45'2977,"24"50"-1433,0 0-479,-5 7-385,1 0-104,-1 6-176,1 0-208,1 0-160,-2-1-72,5-2-176,5-4-200,-2-4 232</inkml:trace>
  <inkml:trace contextRef="#ctx0" brushRef="#br0">13908 2423 6265,'0'-4'3817,"0"0"16,0 4-2361,0 0-295,0 0-369,-1 18-208,-15 36-184,0-15-32,-3 6-256,-1-1-80,4 1-24,0-2-24,4-2-8,6 0 8,3-7 8,3-4-8,4-9-24,3-5 24,4-8-24,2-3 64,7-12 56,0-5 0,7-10-8,-2-4-32,3-1 8,0 4-32,-1 3 72,1 4 176,-6 5 80,2 4 48,-3 6 16,-2 3-151,1 8-33,-9 0-8,-2 4-40,-5 3 0,-5-3-72,-4 2-48,-3 2-16,-6-3-40,-3-1-32,0-3-56,0 0-272,3-7-416,5-4-1209,-8-4-1112,22-1 1833</inkml:trace>
  <inkml:trace contextRef="#ctx0" brushRef="#br0">14766 2640 9218,'1'0'1152,"0"0"-360,-1-3 929,-1 2-353,1 1-608,-1 0-224,0 0-408,-1 9-104,-5 13-8,-21 24-24,29-25-16,3 0 48,12-5-16,2 0-8,2-2 72,8-5 96,-7-7 265,2-3 95,-4-7 152,0 0-48,-8-3-128,-2-5-8,-6 4-160,-4-6-64,-5 1-144,-3 3-40,-2-10-64,-7 3-24,2 3 16,3 2-72,3 13-8,-1 0 24,1 8-48,-2 1 32,4 6-16,7 3-24,5 1 48,2 2 0,4-3 16,6-1 24,4-2 8,5-3-16,3-8 8,2 1 16,3-8 16,2-1 48,2 0 24,0-7 16,-4 4-48,-1 1-32,-10-2-8,-6 3-40,-4 6 0,-5 1 32,-6 4-40,-2 4 8,-7-2 32,0 6-40,-2 2-8,0 3 8,3 2-16,4 0 64,5 0 0,2-6-8,9-3 0,5-1-72,5-5 72,2-3-48,-1-3 8,-7-6 72,0-2-32,-2-3 24,-2-3-16,6 4-32,-7-4-16,-1 5 16,-1 3 0,-7 1-8,2 6-32,-5-1-16,2 3-80,-4 0-16,2 0 40,0 0 0,2 7 8,0 7-24,14 19-32,-12-23-8,6-1 24,1 4 56,2-5 16,3 1 16,2-5 64,2-3 40,7-5-32,-1 2 56,5-10 16,0-2-32,2-6 96,1-4 8,1-4-16,0-5 80,4-5-64,2-4-16,-6-8 24,-1-2-96,-14 1 8,-5 4-40,-12 12-32,0 10-24,-9 22-8,-8 8 16,-9 11-8,-7 9-16,-3 8 0,2 5-40,6 14 32,1 4 40,8 4-40,0-4 0,12-9-24,4-8-16,1-12 64,12-5 16,-1-9 0,-2-3 32,9-7 0,2-6 8,4-6 32,7-4-8,-5-5-32,-2 0 24,-11 0-32,-1 2-8,-6 5-8,1 5-24,-7 2-24,-1 4 8,-6 8-24,-3-2-40,2 15-48,-1-1 32,5 4-48,0 1 0,3-5 40,5 1-16,-1-5 88,6-2 56,3-5 32,3-4-8,4-10 96,3-3 24,-1-9 32,-2-6-16,1-1-32,-4 0-48,-4 3-64,-4 2 16,-4 9-32,-5 1-24,-4 11 8,0 7 0,-2 8-40,-1 6 40,-4 9-8,3 6-24,5 13 40,-2 5-8,4 3-32,-2-4 48,2-5 16,0-3 72,1-2 144,0-4 64,0-5 288,-2-7 80,-3-7 57,-3-8-9,-6-12-176,0-7-88,-14-13 24,0-7-32,-1-6-80,-1-3 8,4-2-96,5 2-56,2 5-64,7 4-72,11 4-112,4 4-80,17 0-280,6 5-536,14-5-1144,3 2-833,-5 2 1673</inkml:trace>
  <inkml:trace contextRef="#ctx0" brushRef="#br0">16720 2691 6449,'3'-6'3089,"-1"4"-1017,-3-1-495,0 4-497,0-1-288,0 0-416,0 0-184,-7 4-192,-9 14-8,-20 24 8,31-21-40,5-1 48,7 1-8,11-3 0,3 0-8,11-9 72,2 0 152,3-6 264,2-3 177,-4-7 175,-1-5 24,-4-3-144,-3-2-112,-6-3-160,-7 1-136,-4 1-112,-9-3-47,-10 2-89,2 1-40,-16-3-16,7 6-48,-10 6-41,-5 3 1,2 9-32,3 2 40,7 7 8,5-1-8,10 0 16,4-1 24,10 1-16,8-1 48,9 4-24,3-4 16,5-6 0,0 1 0,1-5 40,-1 0-16,-9-4 40,6 0-8,-5-6 24,-1-4 40,-1 2-48,-4-4 16,-5 4-40,-2 6-40,-4 5 0,-5-1-16,-3 4 16,-1-1-24,0-1 24,0 0 0,0 6-48,-3 12 56,-8 20-40,4-21 16,6 4-8,-1-4-8,4 0 8,6 1 24,0-9 16,1-1-8,1-4 32,2-4-56,4-5 64,6-6 16,7-2 8,-1-7 24,-1 0-8,-2 0-16,-8 6 8,-3 3 24,-7 7-72,-3 4 1,-4 5 7,0 7 0,-2 4 8,2 5-8,0-2-32,4 3-16,1-4-129,2-3-95,6-4-1216,5-9-1064</inkml:trace>
  <inkml:trace contextRef="#ctx0" brushRef="#br0">17792 2797 4009,'-22'30'2168,"33"-36"-231,5-2-49,9-5 41,9 0-281,1-8-320,-1-4-120,6-7-175,-2-5-65,8-6-288,7-2-104,-6-5-216,-2-2-80,-5 2-88,-8 6-64,-6 11 24,-4 3 8,-10 10 64,-3 4 1,-3 8-25,-9 1-40,3 11-72,-6 6-24,-3 10-48,6 12-8,-10 7 0,3 8-8,-6 8 8,-4 3-8,9 3-8,-2-7 16,8-10-24,0-6-8,2-9-112,4-1 0,6-5-72,-6-5-73,3-9-191,0-6-312,-2-8-672,-1-5-489,-1-7-2391,-4-4 2823</inkml:trace>
  <inkml:trace contextRef="#ctx0" brushRef="#br0">18003 2644 7714,'2'0'3104,"13"0"-1871,9 1-321,6-1 24,19-1-8,-2-3-232,3-5-376,3 3-216,-12 1-472,-7 0-440,-6-1 504</inkml:trace>
  <inkml:trace contextRef="#ctx0" brushRef="#br0">18160 2111 4993,'-5'-12'2705,"2"3"-745,9 4-800,7 1-199,7 5-145,7 3-32,7 4 56,-1 0 16,5 1-136,-2-2-55,4-4-73,1-2-8,-6-8 40,-2-1 40,-11-9 64,-5-2-8,-5-2-96,-9-4-47,-4-1-137,-3 0-80,-8-2-128,-1-1-112,-2 3-120,0-1 16,3 9-48,4 6 0,5 8-152,1 4-168,4 12-600,4 2-369,4 12-1087,0 8-1809,5 12 2793</inkml:trace>
  <inkml:trace contextRef="#ctx0" brushRef="#br0">18680 2480 7602,'76'-57'3336,"-81"56"-1687,4 2-481,-4 12-536,-14 6-256,-3 16-176,-7 8-16,-6 6-32,3 5 24,6-6-176,9-1 48,11-3-40,6-6-24,13 1-64,3-5-104,9-9-400,0-3-696,-1-13 832</inkml:trace>
  <inkml:trace contextRef="#ctx0" brushRef="#br0">19040 2496 6737,'-4'-4'3233,"-2"8"-1136,-2 6-721,-2 12-424,-4 8-176,-4 8-112,1 4-103,0-2-185,0-1-72,4-5-120,0 0-72,5-8-72,2-4 0,5-9-24,1-5 0,0-9 184,5-6 104,5-7 72,-2-8 64,6-6-96,-1-4-96,-3-2-8,6-1-40,-1-4 16,1 1 24,5 3-40,-4 2 8,6 8-48,-2 4-48,-1 3-15,-3 3-25,-1 7-24,0 3 56,-6 3 56,3 5 24,-1 4 16,-4 2-24,-6 7-88,-4 3-40,-13 2 8,3 4-32,-3-1-24,1 3 8,-2 0-40,-7-3 0,-7-4 24,-1-6-8,1-1 24,4-3 8,11-2-8,1-4 0,5-1-8,5 4-24,0-3 8,5 5 16,8 3 16,0-4 272,5 5 152,1 0 32,5-1 88,2 3-224,3-3-128,0-2-80,-8-2-104,-2-3-64,-8-3-536,-4-3-552,-2-5-2361,-4 0 2257</inkml:trace>
  <inkml:trace contextRef="#ctx0" brushRef="#br0">19012 2214 4793,'-7'-6'2481,"4"1"-617,0-1-160,0 5-439,3 1-225,2 2-440,-2-2-192,0 0-128,17 8 48,40 20 80,-24-17 120,5-2 88,0-2 25,8-8 167,2-1-32,-3-7-112,-3-1-72,-15-1-136,-6-1 16,-15-1 1,1 0-9,-13-5-96,2 0-80,-8 0-208,-4 3-72,3 6-96,1 3-72,3 7-272,5 7-224,0 9-849,0 4-471,-2 10 1184</inkml:trace>
  <inkml:trace contextRef="#ctx0" brushRef="#br0">19511 2893 12963,'0'-2'4977,"-5"3"-3761,-2 5-376,-8 8-520,-3 5-192,0 9-176,-2 0-72,7 3-296,2-4-416,3-10-1008,7-2-833,2-11 1585</inkml:trace>
  <inkml:trace contextRef="#ctx0" brushRef="#br0">19856 2572 8386,'17'-23'3801,"-21"11"-1265,1 3-415,3 9-449,3 3-304,-17 18-792,-7 9-296,-14 6-272,-7 3-32,14-2-32,2-4-120,11-1-112,6-1-40,1-6-480,12-4-256,2-11-561,-4-6-439,7-11 1336</inkml:trace>
  <inkml:trace contextRef="#ctx0" brushRef="#br0">19649 2690 8042,'-8'-10'4097,"10"5"-1289,3 2-887,-2 0-433,-3 3-600,19 3-328,47-1-456,-13 4-32,-17-3-72,-5 1-56,0 2-128,-16-6-152,6-6-1008,1-5-681,-9-8 1209</inkml:trace>
  <inkml:trace contextRef="#ctx0" brushRef="#br0">20006 2266 10122,'0'-4'3953,"0"12"-2225,2 6-183,5 16-81,6 5 144,14 11-183,3 11-185,3 9-280,-3 2-120,-22-3-352,-11-2-144,-27 4-191,-6 0-97,-1-4-120,5-5-185,16-18-855,-2-4-552,-4-10-1937,-7-7 2185</inkml:trace>
  <inkml:trace contextRef="#ctx0" brushRef="#br0">10498 941 11795,'5'-6'4833,"0"7"-3209,-7 6-344,-8 9-720,-2 3-208,-1 9-184,5 8-104,-3-2-40,4-2-112,3-2-152,-7-9-96,6-7-888,4-11-400,0-2-2729,1 1 2736</inkml:trace>
  <inkml:trace contextRef="#ctx0" brushRef="#br0">10730 727 10178,'7'-12'4537,"-2"4"-2160,-1 7-321,-4 3-664,-1 3-479,0-5-641,-5 10-128,-22 38-80,13-17-16,3 1-32,4 4-16,0-2-32,3-1-16,0-4-80,0-7 0,2-9-128,-1-4-161,3-9-655,-2-6-496,2-8-1753,-5-4 2041</inkml:trace>
  <inkml:trace contextRef="#ctx0" brushRef="#br0">10578 846 7001,'-5'-3'3817,"2"2"-448,4 0-992,-1 1-385,0 0-288,18 2-567,27 6-249,-23-1-552,-1-4-152,1 0-240,-2-1-192,-3-7-1008,-1-2-729,-5-8 1169</inkml:trace>
  <inkml:trace contextRef="#ctx0" brushRef="#br0">11416 760 9122,'27'-36'3857,"-30"31"-2137,3 3-160,-2 1-471,2 1-281,0 0-376,0 0-120,-1 15-80,-9 23 24,-1-14-128,-3 5-24,5 12-40,-2 0-40,-2 4 0,4 0 8,3-5-24,6-6 8,0-10 24,2-5-56,-4-13 48,-1 0-32,8-6 0,-2-2 64,6-4-24,1-3 88,-6-6 232,9 3 24,1-3 49,3-2 7,6-2-160,-2-6-8,6-3 32,-2-4 0,3-2-16,1 0-56,1-1-16,-2 0-72,1 9-16,-5 3 56,-6 2-40,-2 2-16,-2 0-8,-9 0-40,12 5-32,-4 5 16,-7-2-48,0 1 0,-7 0 8,-3 2 0,4 8-24,3 0 32,-4 2-32,1-2 16,0 0 24,0 0-8,-1 0 8,0 0-16,-9 4 16,-12 3-40,-29 11 8,22-13 24,-9-2 192,-1 1 16,1-3 16,0-1-23,6-1-193,6 1 24,6-1-32,4 1-32,11-3 8,-1 0-48,7 2-289,5 5-423,1-4-1224,7 0-865,-1 0 1697</inkml:trace>
  <inkml:trace contextRef="#ctx0" brushRef="#br0">11179 845 11010,'25'-30'5161,"-30"21"-2496,3 3-737,-3 2-463,3 3-793,1 0-328,0 0-288,0 1-104,-1 0-344,2 0-440,0 13-1713,3 16-2896</inkml:trace>
  <inkml:trace contextRef="#ctx0" brushRef="#br0">11451 387 4513,'-9'0'3089,"0"-3"159,-5-5-1327,6 5-225,-1-1-344,0 4-79,2-2-225,5 2-128,0 0-248,3-1-152,-1 1-288,0 0-40,0 0-144,0 0 24,22 4 168,35 4-31,-22-6 63,3-2-48,2 0 56,2 0 56,-1 0-32,-1-1 64,-13-2-56,-3 1 40,-12-5 208,-6 0 8,-4-7 64,-2-1-7,-9 0-121,6 0-32,-8-2-152,-7-3-80,0-1-112,-7-5-64,-1 3-40,4 2-24,2 6 16,2 2-16,8 5-16,5 4-16,11 8-280,6 3-424,12 7-1337,2 1-719,-1 2 1631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2-16T09:05:30.160"/>
    </inkml:context>
    <inkml:brush xml:id="br0">
      <inkml:brushProperty name="width" value="0.05" units="cm"/>
      <inkml:brushProperty name="height" value="0.05" units="cm"/>
      <inkml:brushProperty name="color" value="#3165BB"/>
      <inkml:brushProperty name="ignorePressure" value="1"/>
    </inkml:brush>
    <inkml:context xml:id="ctx1">
      <inkml:inkSource xml:id="inkSrc2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1" timeString="2019-09-15T15:35:33.365"/>
    </inkml:context>
    <inkml:brush xml:id="br1">
      <inkml:brushProperty name="width" value="0.05" units="cm"/>
      <inkml:brushProperty name="height" value="0.05" units="cm"/>
      <inkml:brushProperty name="color" value="#177D36"/>
      <inkml:brushProperty name="ignorePressure" value="1"/>
    </inkml:brush>
  </inkml:definitions>
  <inkml:trace contextRef="#ctx0" brushRef="#br0">233 865,'0'3145,"5386"-3145</inkml:trace>
  <inkml:trace contextRef="#ctx0" brushRef="#br0" timeOffset="1">5391 3883,'228'127,"-456"0</inkml:trace>
  <inkml:trace contextRef="#ctx1" brushRef="#br0">468 2009 2393,'-28'19'1128,"28"-22"-520,-2-1-56,2-4 40,0 1 56,2 3 144,1-2-15,0-2-73,3-4-160,4-2-184,0-2-24,4-3-80,4 2-80,1-3-80,6 3 16,-2-1-16,4 3-32,0 1 16,-3 0-8,6-1-8,-4-2 72,10 1 8,-3 0-32,4 2-8,-3 2-16,-2 4-88,1 2 32,-2 4-8,-3 1-48,-4-3 64,3 2-40,-1-5 0,2 3 0,4-2 0,0 3 0,6 1 8,2-2 8,-1 1 0,2 0 16,-1 0-24,2 3 8,2-2-8,0 4-24,0-2 16,2 4-8,0 1 8,2-5 0,0 0-8,1-2 8,9 0 0,-6-3 0,5 0 0,-1 1 32,-10-1-16,4 1 16,-2-4 32,-2-6-48,-4-6 32,-6-1 8,-3-1 377,-2 1 55,-2 1-24,1 0 16,-9 2-400,-4 1-40,-4 2-24,0 2-16,-2-1 40,0 1-32,-4 5 8,0-1 40,-5 6 0,-1 1 128,-1 0 176,0 1-24,-1 1-32,0-1-16,1-1-72,-1 2 24,0-1 40,0 1-136,0-1-96,1 0 0,-1 0-88,0 0 40,1 1 0,0 0-24,0 0 64,0 0-40,0 0-16,0 0 8,0 0 8,0 0 24,0 0 8,0 0-8,0 0-24,0 0-16,0 0-40,0 1 80,2 2-24,1 1 16,-1-1 32,7 4-72,18 21 24,-14-20 16,1 3-8,-1-1 8,5 0-8,0-4-32,3 3 24,3 0-32,11 8 32,1 3 0,13 2-24,0 2 40,11 2-40,7-2 40,5-4 16,7-7-32,3-8-16,4-3-8,3 1 16,0 0 16,8-3 24,0 2 40,-6-5-64,5 1-8,-4 4 0,-1-1-40,-1 4 40,-1 1 8,-3 4-48,-4 7 40,-4 3 0,-4-1 0,-4 3 64,-2-1-64,-7 8 0,-13 0 0,-2 9 0,-4 1 176,5 2 353,0-8 87,-9-4 8,-9-9-128,-12-5-384,-4 3-48,-14-7-8,-6 6-32,-10-10-16,-2 2-112,-4-9-416,3-4-400,1-5-1417,3-7 1489</inkml:trace>
  <inkml:trace contextRef="#ctx1" brushRef="#br0" timeOffset="-7100.99">238 4004 2353,'0'0'1088,"0"0"-336,0 0-104,0 0 24,0 0 8,0 0-48,0 0-63,0 0-57,0-1-64,2 0-56,-1 0-16,2 0-80,1-3 72,1 1 24,1-3 0,19-16 8,-15 13-64,-3-2-56,0 0 33,0-4-9,2-2-16,-5-1-56,3 1-40,1-3-48,0 2 24,4 0-32,0-4 16,2 1-56,-1-2-16,3 0 24,-1 2-40,-2 2 32,2 2-48,-3 1 32,1-4-40,2 2-16,1 0 16,1 0 0,0-4 48,4 8 0,-2-5 16,4 5-56,-3 1 0,-2-10-16,-3 2-40,-5-1 24,4 1 0,1 1-16,2 0 32,3 1-32,-1 0 0,-1 5-8,-2 0 24,1-1 0,-1 1-8,0-1 8,5 2 8,-3 2-24,2 0-16,0-1 16,-6 0 8,3 2 16,-5-1 64,2 4 24,4-3-24,-2-1 56,4 3-48,-1-3-8,-3 2-16,3 1-32,0 0 24,-4-1-32,2 0 8,0-1-40,1 0 0,3-1 16,-3 1 64,2 1 208,0 2 16,-4-2-7,0 1-65,-3 1-192,-3 0-24,3 2 0,0 1-24,-1 0 8,3 1 0,-1-1-8,0 0-8,0 1 16,0 0 0,-1 1 8,-4 1 24,4 1-24,0-3 16,-1 0-32,9 3-8,-6-1-8,2 1 0,0 0 56,-1 0 0,2 0 24,-7-1-16,4 6-32,-3-4 0,2-1 248,4 1 128,0-6 48,4 7 8,-4-1-240,5-1-152,-9 3-48,6-2 0,-1 0 0,3 3 8,4-8 8,-3 5-16,2 6 8,-4-2 8,-6 5 0,1-3 24,-4-4-48,2 5 0,6 2 16,-6 0 16,2 0 8,1 1 0,-3 3-8,2 1-24,-2-1 24,3 0 8,-1-3 424,0 2 16,4-1-16,-4-1 0,1 1-464,-2-2 24,2 6 0,-4 0-8,-3-2 8,1 1-8,-5-1-8,-1 1 8,0 2-16,1 0 16,1-1 0,-1 3-8,6 1 32,-2-1-48,1 0 16,0-2-8,-1 0 8,3 1 32,-1-1-24,0-2 17,0 2-33,0 0-9,-1 0 9,-1 1-16,0-4 32,1 1-8,-1 0 24,3 1-7,-3-1-25,3 1 8,-1-1-17,0-3 1,0 3 32,-2 0-16,-3 0 0,-1 4 8,-1-1 9,1-1-1,1 3 16,1 2-16,-7-1-24,5 0 16,-5-2-24,1-1 0,2-2 16,0 0-16,3-1 8,2 1 40,4-1-32,-4-1 24,-1-1 0,0 0-40,-3 2 24,4-1-8,0 3 0,-2-5 16,0 6-8,1 2-24,-2-1 16,2 4 0,2 1-8,-2 0-32,5 2 40,-1-5-24,-1-2 48,0-3 40,1-3-48,0 5 8,1-4-32,-2 2 8,1 0 8,-1-1 16,-1 1 0,2 3-24,1 2 0,-5 1 0,3 3 0,2 1 0,-5 1-24,8 0-8,0-5 32,-1-1 8,3-5 16,-4-2 32,6-2-56,-4-2 8,3-2 32,2 1-32,0 0 16,1 2-8,-2-2-32,0-1 16,-1 2 24,-1-4-16,-1 4 24,-4-1-24,1 1-16,5 1 8,-1-1 0,4 2 8,-3-8-8,-3 3 0,3-5 32,-3 1 24,7 0 320,0-1 0,3 3-8,-1-2-40,-3 0-304,1 0-24,-5 0 8,-2-2-16,-1 4 8,3-4 0,5 2 0,4-1 16,3 0 0,-4 1 16,1-3-16,1 0 0,2-1-8,1-1 16,-6 0-40,3-2 0,-9 2 16,3-4-8,6 4-16,-2 0 40,6-2 0,-1-1 16,4-2 0,-3-2-8,-10 1-8,-11 4-32,1 1 24,28-13 0,3-2-48,-3 2 40,-9 3-16,-1-1-16,-1 2 40,1 1 16,3 2 8,-2 0-8,-4-2-16,1-4 16,-6 1-24,1 3 16,3-1 0,1-3-40,1-4 8,-1-2 16,0-1-8,1 0 8,3 1 32,-6-3-48,1 6 32,-4-2-24,-11 0 8,1 6 48,-6-1-16,2 4 32,0-1-72,-2-1 8,-3-3 32,3 1-24,4 1 56,2 0-64,2 0 0,-2-3 0,-5 2-40,1-2 48,-2 4-8,0 1 32,-3-1 0,1 2 0,-2 3-48,1 2-16,-2 3 32,1-1-24,-1 1 32,3-2-16,-1 0-8,0 0 24,-1-3-8,0 3 0,0-4-88,1 3-104,0 0-200,-1 1-208,2-2-424,0-1-297,-1 2-727,0 1-633,-1-2 1713</inkml:trace>
  <inkml:trace contextRef="#ctx1" brushRef="#br0" timeOffset="25090.73">1516 1992 5393,'-2'0'2817,"3"1"-1169,4-1-496,7 4-143,3-8-273,7 3 40,1-4 56,-2-3-128,5 1-88,-1-1-16,3 0-47,-2-4 23,-2-2-8,-7-1-8,-9-2 8,-1 0-80,-13 0-120,0-1-40,-7-1-224,-2 3-32,0-1-56,0 1-32,5 5 0,4 3-48,10 5-456,4 3-632,11 3-2609,3 4 2457</inkml:trace>
  <inkml:trace contextRef="#ctx1" brushRef="#br0" timeOffset="20752.39">1531 2155 6297,'1'-1'2809,"8"2"-1137,0-2-391,-5 1-137,2 0-72,14-2-216,2 1-144,4-3-328,-8 3-103,2-2-193,-1 3-48,-2 0-88,-5-2-56,-2 2-241,-3 1-479,-6 1-2120,-4 1 1983</inkml:trace>
  <inkml:trace contextRef="#ctx1" brushRef="#br0" timeOffset="20398.41">1542 2215 4721,'27'-55'2737,"-27"50"-937,-1 1-208,0 0-303,1 4-449,0 0-160,0 0-272,0 0-88,2 16-104,2 28 24,-7-14-24,0 6-48,-5-2-96,5 1-48,-2-8 0,1-3-40,3-6-48,-2-5-8,1-5-264,1-1-256,-1-6-976,1-1-1161,0-6 1713</inkml:trace>
  <inkml:trace contextRef="#ctx1" brushRef="#br0" timeOffset="20996.62">1535 2313 5801,'11'3'2937,"7"-3"-1353,4-4-135,1-3-169,0-3-520,-1 1-208,0 2-288,2 0-120,-6 6-192,0 0 24,-10 4-296,-4 3-280,-7 2-2121,-5 4 1841</inkml:trace>
  <inkml:trace contextRef="#ctx1" brushRef="#br0" timeOffset="21204.14">1528 2473 5489,'16'-3'2833,"3"1"-1121,4-6-600,4-1-303,1-5-537,5 2-160,3-2-168,-5 3-56,-7 2-481,-4-2-1383,-10-1 1360</inkml:trace>
  <inkml:trace contextRef="#ctx1" brushRef="#br0" timeOffset="22859.18">1927 2152 6833,'38'-53'3025,"-45"63"-1305,-1 7-487,-1 15-393,-2 1-128,2 11-312,0-1-168,4-6-152,4-1-64,6-6-40,6-6-64,1-6-288,6-4-456,0-8 512</inkml:trace>
  <inkml:trace contextRef="#ctx1" brushRef="#br0" timeOffset="48504.44">2202 2231 3385,'43'-47'2096,"-39"41"-119,-7 0-121,2 4-264,-1 1-439,-2 7-593,-2 3-152,-8 10-304,-5 5-32,-9 10-24,-2-2-24,0 4-48,3-1-32,7-9-56,3-5-16,6-3-96,5-4-176,4-8-1841,3-4 1569</inkml:trace>
  <inkml:trace contextRef="#ctx1" brushRef="#br0" timeOffset="48773.51">2062 2219 5361,'0'-1'2833,"1"1"-1025,3 0-320,-4 0-599,0 0-177,6 3 32,4 11-144,23 25-312,-17-17-80,0-2-136,2 3-48,0 3-8,-2-6-32,-7 1-88,-1-2-72,-5-10-672,2 4-680,-1-8 960</inkml:trace>
  <inkml:trace contextRef="#ctx1" brushRef="#br0" timeOffset="49078.03">2077 2117 4433,'0'-3'2576,"0"-2"-767,4 5-649,2 0-432,6 0-304,5 6 72,3-1 129,5 2 103,-1-1-48,-1-2-48,-4-3 24,2 1 0,-9-3 24,-4-4 49,-6-3-33,-2-3-112,-5-5-176,2 3-112,1 1-240,-2 2 24,3 3-80,-7-3-48,4 5-48,-2-3-144,4 9-472,6 8-344,-4 4-937,6 10-1159,-3 1 2039</inkml:trace>
  <inkml:trace contextRef="#ctx1" brushRef="#br0" timeOffset="49467.06">2354 2377 9050,'35'44'4137,"-37"-35"-2177,-1 10-663,-6 1-297,-4 8-600,0 5-112,0 4-224,1 1-200,4-2-656,3-3-921,5-6 1065</inkml:trace>
  <inkml:trace contextRef="#ctx1" brushRef="#br0" timeOffset="24082.02">2531 2304 7682,'-5'-11'3872,"4"8"-1007,1 2-792,5 1-761,0 1-336,8 4-640,3 0-72,4 0-112,3-1-160,-5-4-144,4-4-136,-2-8-1104,-2-5-753,0-4 1281</inkml:trace>
  <inkml:trace contextRef="#ctx1" brushRef="#br0" timeOffset="23878.56">2586 2215 9858,'4'-16'4697,"-4"5"-2384,0 7-673,3 4-416,-3 7-720,1 9-168,-8 8-224,4 7 0,0 6-96,2-7 0,1 0-16,-2-3-72,1-4-176,3-3-152,1-6-712,0-7-352,-3-5-1089,0-4-1600,-4-12 2761</inkml:trace>
  <inkml:trace contextRef="#ctx1" brushRef="#br0" timeOffset="24261.86">2774 2087 8722,'6'1'3945,"-1"11"-1689,4 6-463,-1 10-73,2 1-216,0 9-151,2 5-153,-7 2-496,-1 4-184,-6-9-384,-3-3-136,-2-8-200,-5-1-296,-2-8-944,-5-5-665,0-13 1225</inkml:trace>
  <inkml:trace contextRef="#ctx1" brushRef="#br1" timeOffset="66432.22">3830 2938 5033,'-3'-42'2809,"18"40"-617,10 1-199,-5 0-617,-1-1-264,5 8-264,-8-3-128,-2 7-239,-4 3-113,-9-2-200,-4 8-72,-7 5-40,-6 5-48,-6 9-304,2-6-369,-4-7-2319,2-7 2024</inkml:trace>
  <inkml:trace contextRef="#ctx1" brushRef="#br1" timeOffset="70822.48">4402 2493 5561,'0'-10'3273,"-1"3"56,1 2-1385,-1 2-472,0 2-207,1 3-585,-1-2-168,0 6-328,-4 15-88,-8 39-32,3-20 0,0 10-16,1 3-24,4-9 8,5 0-72,5-18 80,5-7-40,7-8 32,6-10 264,9-10 240,-2-8 104,5-15-16,-4-8-223,1-11-313,3-2-56,-7 1-32,-4 1 16,-8 15-185,-8 3-223,-8 14-1280,-8 11-1081,-10 11 1705</inkml:trace>
  <inkml:trace contextRef="#ctx1" brushRef="#br1" timeOffset="71312.53">4523 2410 8986,'2'1'3785,"-3"10"-1929,0 7-280,-4 17-359,-1 8-113,-5 17-368,-1 9-192,-5 7-192,-6 6-136,3 5-176,-1-2-16,2-7-232,6-7-32,8-23-568,4-11-480,6-15-2169,-2-13 2193</inkml:trace>
  <inkml:trace contextRef="#ctx1" brushRef="#br1" timeOffset="73968.5">4868 2411 5641,'0'-4'2905,"0"1"-777,-4 2-479,4 1-713,-2 0-232,-4 22-256,-25 30 16,15-13 72,0 9-32,-7 11-136,1 5-87,4 1-145,8-5-72,10-3-80,6-6-16,10-3-208,1-8-329,6-12-2719,5-5 2287</inkml:trace>
  <inkml:trace contextRef="#ctx1" brushRef="#br1" timeOffset="77663.07">4940 2821 3489,'-19'23'2408,"23"-18"-159,2 1-697,1-4 24,8 0-407,-5-3-73,3-3-136,1-3-72,-4-5-200,4-2-119,-5-3-193,-2-3-120,-2 2-152,-2-2-24,-2 0-32,-1 0 16,-1-1-64,1 1 8,0 1-48,1 4 32,1 5 40,1 2-64,6 8 56,-1 0-24,-1 7-56,6 4 40,-2 7-16,4 4 24,-8 0 112,-6-2 40,-1 2 0,-4 0 40,5 2-80,2-1-56,-3-5 0,-3-1-96,7-3-144,-2-3-160,11-1-945,-3-5-959,5-3 1400</inkml:trace>
  <inkml:trace contextRef="#ctx1" brushRef="#br1" timeOffset="78481.33">5265 2861 6233,'36'-34'3289,"-36"34"-624,0-1-937,-2 2-600,2-1-232,0 2-439,-4 16-73,-4 23-216,4-19-96,-2 0-80,3 0-24,3-3-168,1-6-281,5-5-967,-1-3-1368,0-11 1791</inkml:trace>
  <inkml:trace contextRef="#ctx1" brushRef="#br1" timeOffset="78719.17">5503 2593 6873,'3'-5'3585,"-6"4"-968,-4 6-1001,-1 15-640,0 6-239,3 16-137,1-2-80,-1 1-280,1-4-48,1-4-128,3 0-40,0-12-56,3 1 8,-3-8-8,0-5-104,2-7-40,-2-3-136,2-7-320,-2-6-89,-2-5-63,0-1 40,-2-3 384,1 1 168,1 0 216,-3-3 104,-2 8 152,4 6 64,2 7 64,1 3-16,8 3-248,-2 0-8,4-2-136,3 0 8,7 0 40,5 2-56,0-6-64,2-3-80,-6-7-264,-5-9-528,1-2-1953,-5-1-775,0-1 2039</inkml:trace>
  <inkml:trace contextRef="#ctx1" brushRef="#br1" timeOffset="79081.03">5701 2458 5857,'10'-3'3521,"-2"3"-600,6 14-601,2 3-295,0 12-345,4 0-72,-7 16-407,-3 3-145,-1 3-336,-1 10-176,-8-7-280,0 3-72,-9 6-120,-13-1-128,-2 7-920,-7-7-832,-13-12 1103</inkml:trace>
  <inkml:trace contextRef="#ctx1" brushRef="#br1" timeOffset="97103.87">4017 3568 2657,'38'8'1360,"-7"-8"-728,3-8 256,-2 0 88,3-2-279,-3-4-25,4 0-256,-1-1-176,-5 4-152,-6 3-64,-10 8-136,-5 2-32,-5 1-304,-4-3-200,-4 0-865,4 0 929</inkml:trace>
  <inkml:trace contextRef="#ctx1" brushRef="#br1" timeOffset="98072.28">4634 3438 6441,'20'-33'3169,"-19"25"-1072,-1 3-297,0 5-632,0-1-256,0 1-448,0 0-31,0 4-49,-1 12-24,-6 27 40,0-19-176,-2 0-168,0 1-8,-2-4-64,2 2 8,3-3-216,-2-3-112,8-1-600,0-6-473,4-6-2344,0-4 2417</inkml:trace>
  <inkml:trace contextRef="#ctx1" brushRef="#br1" timeOffset="98340.11">4728 3466 7009,'4'-10'3129,"-2"6"-1729,-2 2-271,-1 9-633,-4 0-256,-1 9-176,3 9-64,2-3 16,1 4-8,4-6-8,-1-8 40,8 1 136,1-3 160,3-3 168,5-3 88,-5-6 104,-4-7-55,-1-6 7,0-2 56,-4-1-72,2 0 8,-6-1-136,-2-3-168,-8 0-168,0 0-96,-6 4-96,1 7-64,-4 11-200,3 7-264,1 11-1088,-3 1-849,5 4 1513</inkml:trace>
  <inkml:trace contextRef="#ctx1" brushRef="#br1" timeOffset="99012.53">5014 3311 5921,'-10'-20'3097,"8"20"-537,2 0-1023,1 0-657,-1 0-248,0 0-296,0 0-104,11 2-24,21 5-56,-16-6-200,2-1-80,-1 0-624,-1-1-1552,-4-1 1551</inkml:trace>
  <inkml:trace contextRef="#ctx1" brushRef="#br1" timeOffset="99360.33">5197 3256 4249,'14'-21'1544,"-17"25"-1232,-3 2-200,6 6 64,1 0 32,2 2 128,3 0 73,0-6 319,1 0 144,3-4 56,0-1-48,2-4-232,2-2-79,-10-5-161,9-1-32,-1-5-160,0 2-96,3-3-32,-10 0-32,-4 3-32,-3-3-16,-3 5-32,-3-1 16,-5 3 8,2 1-8,-1 6-40,2 3-16,2 5-32,0 0 8,2 0-8,1-3 24,2 0 24,2 2 8,3 1 0,2 3 32,0-1-16,0 2 8,-2 3 40,-2 0-16,-2 5 0,-2 5-8,-2 4 0,0 5-40,-6-3 56,2 1 8,1-7 64,3-1 0,4-6-24,1-6-48,5-7-24,3-1-32,7-6-512,1-5 424</inkml:trace>
  <inkml:trace contextRef="#ctx1" brushRef="#br1" timeOffset="101618.67">5348 3591 5417,'69'-36'3001,"-62"27"-681,4 2-775,1-2-193,-5 2-336,1-3-136,-2 0-224,0 1-87,-2 3-201,-2 0-112,-2 6-168,-1 1-48,0-1 0,1 2-48,-4 15 0,-5 23 8,-1-23-56,4 4 64,3-4 24,-1-5-16,4-3 32,2-3-16,1-6 8,-1-1-8,8-7 304,2-1 48,5-5-16,4-4 32,3-1-328,-1-5-40,-4 0 32,2 4-56,-6-3 224,0 4 24,-6 5-24,1 3 8,-6 9-208,-3 2-32,-1 3 8,-3 4-8,-2 9-24,-2 3 32,-2-1-32,2 5 0,1-7 24,1 1-24,5 1 24,1-2-8,4-3 8,3-3 8,4-2-16,3-3 8,0-5-16,3-2-8,1-9 64,1-1 8,0-5 32,2-2-32,1-3-16,-2 1-8,-4 5-24,-6 1 40,-6 9-24,-5 1 8,0 9 0,-7 4-40,1 5 24,-2 3 24,-1-2 0,9 3 64,5-2-96,7-4 16,15 3-56,-2-7-168,18-2-2064,-4-2 1648</inkml:trace>
  <inkml:trace contextRef="#ctx1" brushRef="#br0" timeOffset="44167.21">6163 4277 5617,'-3'0'2825,"0"1"-1065,-5 13-656,-7-2-143,1 11-497,-2 5-232,-8-2-176,-5 5-40,-5 1-64,-3-2-16,7 2-168,6-3-160,4-8-1305,5-3-1055,-2-17 1663</inkml:trace>
  <inkml:trace contextRef="#ctx1" brushRef="#br0" timeOffset="44415.51">5848 4336 7762,'1'-3'3224,"5"6"-1655,2 2-361,4 4-240,4 6-80,9 6-160,2 4-175,8 3-265,1 0 0,-4-2-248,-1-2-16,-3 2-72,-6-5-144,2-4-897,-6-4-1287,-6-9 1520</inkml:trace>
  <inkml:trace contextRef="#ctx1" brushRef="#br0" timeOffset="44794.75">5914 4189 6729,'-19'-58'3353,"20"57"-936,11 4-1801,0 1-64,13 5-88,5 0 80,7 2 112,2-1-104,-1-5-15,0 1 15,-2-5 80,-2-2 16,-8-8 96,-7-1 104,-11-5 24,-4-2 65,-4 0-89,-4-8-128,-12-2-248,-7-1-176,-12-2-184,5 5-88,7 5-24,4 1-16,16 15-344,2 1-456,0 1-1537,1-4-1087</inkml:trace>
  <inkml:trace contextRef="#ctx1" brushRef="#br0" timeOffset="-17169.82">4 1084 5745,'-1'0'2697,"0"-1"-1113,1 0-568,-1 0-103,3-6-169,1-7-80,32-26-160,-17 17-56,0-4-104,3-1-56,1-1-48,-2-2-40,-4 0-104,0 5-40,-7 7-24,-1 6 0,1 13 80,-2 8 200,4 12 233,1 3 111,5 8 40,-1-4-128,2-4-264,1-4-120,-3-6-128,2 2-48,1-7-192,-3-5-536,2-3-2393,2-1 2097</inkml:trace>
  <inkml:trace contextRef="#ctx1" brushRef="#br1" timeOffset="90721.2">5058 367 4969,'6'-13'2969,"-1"-1"-673,-1 5-231,2-2-297,-6 7-168,0-1-95,0 5-313,0 0-200,0 0-488,-1 0-112,-3 21-216,-8 33-16,-2-17-8,-1 5-120,0-5 16,1-1 0,2-6-176,2-6-40,7-2-600,3-5-504,6-9-1097,2-3-1927,3-9 2807</inkml:trace>
  <inkml:trace contextRef="#ctx1" brushRef="#br1" timeOffset="91001.28">5163 461 7970,'0'4'3256,"-5"5"-1927,-2 4-489,7 7-352,-4 0-128,8 1-160,3-4-64,1-6 0,3-6 152,2-6 128,6-1 144,-1-8 241,4 1-1,-7-8 152,-1-3 40,-5-4-88,-1-2-71,-8-2-169,2 2-80,-5 4-232,-5 1-96,-6 9-200,-5 3-64,-3 11-112,1 7-96,4 6-360,6 5-560,6 0-1473,3-2 1657</inkml:trace>
  <inkml:trace contextRef="#ctx1" brushRef="#br1" timeOffset="91466.75">5419 183 8162,'20'-35'3817,"-20"37"-1761,1 3-752,-1-2-119,1 0-401,4 3-104,-2 0-320,5-3-120,0 1-128,4-3-56,4-2-112,-1 1-160,1 0-1344,-4 0-2473</inkml:trace>
  <inkml:trace contextRef="#ctx1" brushRef="#br1" timeOffset="92783.19">5639 617 5185,'-17'21'3105,"17"-25"-561,4 1-799,2-1-209,-1-2-496,4 0-184,4-2-167,2-2-97,3-4-64,-1-1-56,3-1-24,-4 0 8,-2 0-72,0 3-8,-4 4-128,-9-2 24,3 8-128,-8-3 8,1 5-72,3 5-72,-1 4-8,0 3-16,-2 6 16,-5-4-32,4 2 8,-2 0-24,-1-4 16,7 0 40,1 1 32,3-4-40,3 0-16,-4-3 8,-1-5 8,6 0 16,-4-6 0,5-3 8,0-2-8,0-2 48,2-1 0,3 2-32,-1 3-32,-1-1 8,-2 5 48,-3-4 1,-3 4 15,-2 0-56,-1 0-48,0 1 0,0 4 8,-1 0 48,0 0-24,0 2 24,-1 12-32,-2 15-32,-1-18 15,2-2 17,0-2-16,2 1 16,2-3 40,3 3-48,0-5 40,1-4-24,2-2 0,2-5 25,2-3-33,2 1 16,2-1 40,1-5-16,1 4-8,-1 2 8,-7-1 136,2 8 224,-7 1 72,0 4-32,-2 3-152,-4 2-216,1 7-64,0 0 80,-2 1 16,2 3 72,2-4-48,1-3-24,2 1-80,0-6-24,5 0 0,1-5-192,1-8-1056,4 2-1329</inkml:trace>
  <inkml:trace contextRef="#ctx1" brushRef="#br1" timeOffset="91834.28">5755 28 7754,'2'-6'3560,"0"3"-1503,-2 0-449,3 3-368,-3 0-151,0 0-433,-1 0-176,0 0-360,-3 8-104,-9 10-8,-20 27 0,17-18 24,-2-3-48,10-1 0,0-4-8,8 0-56,6-2-8,4-6 40,6 4-32,2-9 80,3-1 16,-5-4-32,1-2 88,1-4-24,-8-6 8,4 5 80,-7-4-56,-5-1 352,0 3 8,-10-1-80,2 3 32,-6 2-440,1 5-112,-6 2-256,1 4-472,-2 8-1080,-2-1-1817,4 5 2392</inkml:trace>
  <inkml:trace contextRef="#ctx1" brushRef="#br0" timeOffset="1709.65">2368 591 4473,'12'-19'2737,"0"3"-889,-2 5 144,-2 2-311,-6 2-329,0 5-88,-3 0-320,0 5-223,0-3-177,-7 14-136,-17 39-32,2-22-48,-2 4-232,0 2-8,1-2-64,7 4-24,-1-6 32,1-2-32,3-7-104,2-5 32,2-10-344,3-4-368,2-3-689,-1-2-623,-1-7 1256</inkml:trace>
  <inkml:trace contextRef="#ctx1" brushRef="#br0" timeOffset="2061.06">2237 454 4465,'8'-15'2520,"0"-1"-487,-2-1 87,6 0-543,5 0-177,6 2-328,5 4-144,-3 4-159,-3 0-121,-8 6-112,-2 1-40,-4 5-32,-1 7-72,-2 11-16,-9 9 32,-3 12-96,-6 5-16,-4 3-31,6-2 7,4-7-24,3-4-16,9-7-80,4-3-88,1-6-72,6-3 32,8-7 136,5-8-8,11-10 88,-2-11-48,4-9-280,-1-5-440,-4-1-2897,-2 5 2385</inkml:trace>
  <inkml:trace contextRef="#ctx1" brushRef="#br0" timeOffset="4233.36">2964 561 5617,'-43'-16'2993,"40"16"-1161,-3 0-511,5 0-393,2 0-504,5 2 56,6 1-8,1 0 16,5-6-32,4-3-216,4-4-144,3-2-56,1-2-64,-1 1-24,-1 2-144,-7-1-40,-6 4-976,-7 2-1513,-12 5 1777</inkml:trace>
  <inkml:trace contextRef="#ctx1" brushRef="#br0" timeOffset="4502.06">2901 630 5841,'-2'-2'2601,"9"2"-977,3-4-456,12 0-151,3-2-281,5-3-496,2 0-56,-1 2-304,2 2-136,-5-3-2393,-2 4 1881</inkml:trace>
  <inkml:trace contextRef="#ctx1" brushRef="#br0" timeOffset="5070.08">3441 185 4313,'4'-10'2616,"2"5"-871,2-5-65,-1 3-319,4 2-473,0-2-80,-2 5-160,0-1-64,-2 5-96,0-2-56,-2 4-72,-2 5-40,-6-2-63,0 4-9,-5 7-56,0-3-8,0 7-88,-6-3-40,0-1-24,-1-1-16,4-2-40,5-2 16,5-3 8,1-1 0,5-4 16,4-1-24,5-5-96,3 1-64,4-4-440,-2-2-617,2-4 785</inkml:trace>
  <inkml:trace contextRef="#ctx1" brushRef="#br0" timeOffset="5427.36">3670 140 8634,'0'0'3697,"2"4"-2017,-4 2-672,-2 7-288,-2 5-280,-3 2-143,4 2-257,-3-1-80,6-3-48,2-1-73,2-5-143,4-3-64,0-7-456,2-4-256,2-6-784,-1-3-457,1-2 129,0-5 359,1 1 945,2-1 680,0 0 616,-4-3 288,-3 6 624,-4 4 417,0 8 423,-1 3-119,-4 5-473,-2 4-472,-4 2-568,0 7-184,0 2-167,1 0-57,3 1-104,3-1-32,5-3-169,-1-2-31,5-4-616,-2-3-560,-5-7 896</inkml:trace>
  <inkml:trace contextRef="#ctx1" brushRef="#br0" timeOffset="5857.05">3562 112 9274,'3'-3'3929,"9"-3"-2249,8-2-304,10-1-551,6 0-193,10-1-232,-2-1-176,3-1-208,1-1-24,-5 1-216,-3 3-192,-11 4-1689,-7 1 1465</inkml:trace>
  <inkml:trace contextRef="#ctx1" brushRef="#br0" timeOffset="6146.39">3962 220 7026,'-4'22'2984,"-8"-13"-1416,-10 9-1287,-4 7-161,-12 7-56,1 8-48,-11 6 0,0 3-8,-3 6-8,-3-3 40,12-9-48,3-5 8,11-8-64,6-7-88,9-10-337,1-5-1175,12-10 1136</inkml:trace>
  <inkml:trace contextRef="#ctx1" brushRef="#br0" timeOffset="6530.49">3804 657 7994,'12'-4'3592,"2"-4"-1679,1-6-393,-1-4-504,4-2-223,1-4-233,1 0-80,0-2-168,-2 2-24,-7-4-136,-4 2-48,-3 5-24,-4 1-48,-2 12-16,-3 4-8,-4 11-48,-1 9 0,-5 8 0,0 8 0,2 2 32,0 0 8,3-3 0,1-3-8,3-2-24,3-3 8,3-5-16,3-2 40,-1-8 32,6-1-24,3-4 24,-1-3-16,9-7-16,0-4 8,-1-4 0,3 0 8,-6 4 0,-10 3 40,8-2 232,-1 3 176,-1 1 56,6 2 8,-14 4-216,-1-1-168,-3-1-63,0 2-33,1 0-24,-6 2-32,-8 3 8,-18 13-32,21-7-8,3-2 40,0-1-40,2 1 7,3-1-15,0-2 8,4 2 40,5 0-8,5-3 48,1 0-8,4 1 16,4-1 1,-1 0 7,1 0-8,-6-1-8,-1 2-16,-3 1-200,-1 1-249,-8-1-2079,-3 0 1760</inkml:trace>
  <inkml:trace contextRef="#ctx1" brushRef="#br1" timeOffset="86641.05">4469 408 5321,'-40'-12'2801,"36"8"-1009,3 2-280,1-1-271,0-1-393,0 4-168,0-1-328,0 0-88,0 0-200,4 0-40,8 2-24,19 10 8,-17 7 32,-4-3-40,0 1 32,6 3-32,-3-6 0,1-3 32,5-1-32,-1-6 16,0-3-16,2-1 16,-6-8 456,-1-3 40,0-3 73,-3-3 15,1-1-368,-3-1-64,-7 2 0,-1 5-56,-8 0-104,0 8-16,0 3-88,0 2-88,5 12-176,2-1-288,0 4-1625,1-2 1553</inkml:trace>
  <inkml:trace contextRef="#ctx1" brushRef="#br1" timeOffset="62643.2">3094 3993 2184,'1'0'833,"2"0"-641,-2 0 32,5 1 88,-4 0 40,6 0 0,-3-1-72,0 0-128,0 0-96,-2 0-40,5 0 8,0 1 8,19 3 8,-16-4 24,-4 0-40,2-2 8,-1 0 0,-2-1 0,3 2 56,-5 0-8,2 1 48,0 1 72,1-1 168,2 0 48,-5-1 0,1 1-39,1-1-113,-4-3-16,4 4 144,-2 0 208,1 0 112,-2-1-32,2 0-176,0 0-248,-3-3-184,2 2 16,0-1 24,0 1 8,2-1 48,-1-1 0,0-1-7,-2-1-9,2 4 24,0-2 8,0 3 88,6-4 16,-7-1-16,0 3-24,-1-7-88,-6 7 24,3-2 16,3-1 16,-1 6 72,-1-4-16,-1-3 16,0-2-48,0-1-16,1-1-24,4 2-8,-2 0 24,1-2-8,-2 1 17,1-3-41,0 1-24,0 2 48,0-1 16,-2 2 32,2 0 8,-2-1-32,0 1-24,1 0 16,0-2-8,-2-1-32,1 1-8,0-3-80,1-1 0,0 1-32,0 0 0,0 0-32,-2-1-16,0-2-8,-1 4 0,0-2 24,1 4-8,-1 3 48,0-7-64,0 4 24,-1-6-8,1-2-40,0 3 32,1 0 48,-1-2 152,1 2 48,-1-1-8,0-1-48,1-1-168,0 1-16,0 1 8,3 0-32,-1 2 24,0-2-24,0 0-16,-2 2 16,1-1 8,-2 2-16,0 1 16,-1-1 0,1-1-24,1 0 16,0-1 8,0 0-24,1 3 32,-1-6 8,2 3-56,0-1 56,-1 1-24,0 3-24,2-2 48,-2 2 0,0-3-24,2 0 0,1 0 16,-2 0-40,0 1 24,3-2-8,-2 3-16,2-3 24,2 1 16,-2 2 16,-1 0-32,0 0-24,0 2 24,-2-2-16,2 3 16,-2-4 24,0 0-24,0-2-16,-2-2 16,5 5 0,-3-3-16,1 3 40,2 1-32,-2-2-24,3 1 40,0-1 0,-6-2 8,5 6 0,-5 1-16,0 4-24,5 1 32,-3 2-8,4 2 0,-6-4 32,0 4-40,-1-3 16,0 3-8,1 1 0,0-2 0,0 2 0,0-1-8,0 1-16,0-2 0,0 2 16,0-1-16,0 0 0,0 0 40,0 1-16,0 0 32,0-2-16,0 1-40,0 0 16,0 0-48,0 0 56,0 1 8,0-1-48,2 1 48,-1-1-32,-1 0 8,0 1 8,4 1-24,-4-1 16,5 2-16,-2 0 32,-2 7 8,6 0-8,15 22-16,-18-19-8,0 0 32,1 2-16,0 1 24,-4-1 8,2 2-24,3 2 0,-2-2 16,0 1-16,2-1 24,-3 1 24,-1-1-16,2 1-32,-1 1 0,-1-2 8,-1 2-56,1-1 48,2 2 0,-2-2 16,0-1 16,0-3-24,0 6 0,2 2-8,0-2 8,-2 7 16,1-6-8,1 3 0,-1 1-32,0-6 40,-1 0-32,7-3-16,-8-1 32,0 2-16,1-1 8,-8 1 40,5-3-16,0 6-32,1-1 24,6 1-24,-4 1 8,0-3 16,-1 2-24,-6 1 8,9-1 0,-3-2-16,0 3 16,1-2-16,-3 4 16,2-4 32,-1 1-24,0 1 8,0-1-16,0-3-8,2 0 8,2-2 0,1-1 8,1 7-8,2-4 0,-4 0 16,2 0-24,0-4 24,-4 3-56,3-2 24,-2 1 16,-1-1 8,2 0 24,-3-1-16,1-2 16,-1 1-32,2-2 8,-1 3 0,-1-4-8,5 0 8,-5-1-8,2-1 0,-1 3-8,0-4 24,3 3 8,-3-6-24,0 3 0,0 3-8,1-2 0,0 0 8,0 2 24,0-4-16,0 0-8,0 0 8,-1-2-8,-2 4-24,2-6 40,0 5-48,2-2-8,-2-2 48,7 8 0,-4-4 24,-2 1 16,0-6-24,-6 1-24,3 4-16,0-4 0,0-1 0,0 0 8,0 0 16,3 5-8,1-1-8,-3-1-24,2-2 24,-2 2-16,0 1 24,5 1 56,-2-2-80,-1 1 64,1-3-48,0 1 16,0 2 40,4-1-32,-4-1 25,2 0-33,-3 1-16,2-2-17,-2 0 25,0-1-8,1 3 16,-2-3 8,5 1-7,-2-1 7,3 2-8,18 6 0,-17-3-32,-3-4 48,4-1 24,2 3 0,-2-6 360,3 1-24,1 0 16,-2-3-40,0 1-344,-1 0 0,-3 2-16,2-2 24,-1-1 24,-4 1-56,4 1 16,-4 1-24,-2 2-280,0 0-296,-7 0-1353,-2 0-863,-6 7 1671</inkml:trace>
  <inkml:trace contextRef="#ctx1" brushRef="#br1" timeOffset="66168.47">3549 3138 5081,'-3'1'2473,"-2"0"-569,5 3-1448,-1-3-104,1-1-112,0 0-16,0 0 120,5 2 112,10-2 153,22 0-9,-11-9-160,1-1-136,9-5-200,1-5-104,1 2-120,-1-8-152,-8-2-2433,-2 5 1953</inkml:trace>
  <inkml:trace contextRef="#ctx1" brushRef="#br1" timeOffset="84471.19">3549 3415 5441,'-23'-24'2745,"23"24"-657,0 0-760,0 5-671,-2-5-177,2 0-384,-4 6-56,-4 7-16,-22 24-16,24-21 128,-3-1 24,3 0 8,-2-3 48,5 3 56,3-6-48,1-1-32,3-1-32,5-2-112,2 2-16,2-3 40,2 7-56,2-7-96,1 0-208,7 5 176</inkml:trace>
  <inkml:trace contextRef="#ctx1" brushRef="#br1" timeOffset="83963.88">3609 3403 2777,'-16'-20'1440,"22"21"-128,2-1 152,-2 2-15,2-2-201,1 3-480,-2-3-176,2 3-240,-1 0-104,-1 0-111,0 3-65,-4-1-40,-1 4 16,-2-3-24,-2 2 24,-5 4 24,-1-3-24,-3 6-24,-2-3 0,2 0-64,1-2 0,0-2-64,6 4-48,-3-6-177,3-1-271,3 0-2024,1-2 1816</inkml:trace>
  <inkml:trace contextRef="#ctx1" brushRef="#br1" timeOffset="83603.97">3506 3452 4777,'-28'22'2449,"30"-19"-673,0-2-376,-1 2-520,-1-3-55,0 0-145,0 0-48,1 0 0,12 1-232,20 4-232,-19-7-88,3 1-120,2 1-8,0-3-88,2 3-120,-3-1-808,-2-4-1417,-9-1 1617</inkml:trace>
  <inkml:trace contextRef="#ctx1" brushRef="#br1" timeOffset="35556.05">3587 4013 4265,'0'-8'2272,"-2"-19"-591,2 21 135,0 0-344,-1-1-271,0 3-417,1 2-256,-2 6-304,2-4-128,-1 4-80,-3 15-24,-4 23 16,2-17 8,3-1-16,3 2 24,-4-6 0,6 1-8,-6-8 48,3-5 144,4-2 144,-7-5 184,6-7 240,0 0-119,1-8-105,4-4-192,-1-7-240,-3-1-16,0-3 48,-3-1 80,0 2 24,4 3 16,-3 4 56,0 6-48,-1 7 32,0 1 0,-2 8-176,2 4-48,-2 7-88,0 3 0,-2 10 16,-1 0-8,-1 4 16,1-1-24,-1-3 0,5-3-16,1-9 24,0-4-24,1-8 0,1-2 24,3-8 0,4-4 56,0-7-64,1 0 0,-2-6-32,-5 1-8,-1 1 40,-2 1 8,-2 7 24,-2 1-32,-2 10 40,3 5-24,-6 5-8,3 10 16,-4 5-40,0 2 8,5 7-8,5-2-16,2 2-240,5-6-432,9-6-2705,1-8 2345</inkml:trace>
  <inkml:trace contextRef="#ctx1" brushRef="#br1" timeOffset="59626.18">3600 4402 6233,'-7'-6'3233,"1"3"-1153,2-2-495,2 2-233,2 0-296,-6-3-103,6 3-153,-2-2-88,2-1-232,1 1-32,0-4-184,6 3-32,1-1-72,6 0-112,1 0 8,1 0-8,3 2 24,-3 1 56,5 2 8,0 1 8,2 3 88,2-1-8,-3 4-48,0-1-16,-6 3 17,0 4-9,-5 1 32,-6-3-8,-5 3-136,-2-1 32,-2 4-64,2-1-24,-7 0 40,1 3 0,-11-2-48,2 1 72,-5-3-64,0-4-48,2-4 80,3 1-80,-1-4 40,4 2 16,4-3-8,-2-1 32,4-1-40,4-1 8,2 1 16,-2-1-16,8 2-8,-4 0 0,0 0-8,8 1 24,9 3 40,21 8 48,-13-1 304,0 3 0,3 1 128,-3-1 8,-4 0-256,-4 0 64,-4-1 24,-2 0-72,-4-4-24,-1-4-7,0-2-81,-3-1 72,0 3-56,-1-2-64,-1-3 16,1 0 112,-3 0 0,0-1 8,0 0-112,1 0-160,-1 1 0,0-2 0,1 1-120,-2 1-168,2-1-672,-1 1-353,0-1-895,1 0-489,-1 1 1753</inkml:trace>
  <inkml:trace contextRef="#ctx1" brushRef="#br1" timeOffset="59202.21">3633 4428 5449,'55'-67'2881,"-53"61"-457,-2 3-599,2-2-489,-2 1-144,-1 3-304,1-1-183,-1 2-257,1 0-128,0 0-264,0 0 16,0 8 0,0 9 48,-6 23 72,2-16-48,-3 4-24,2 1 0,0 2 56,2 0 80,-1-2 56,1-3-48,0-4-96,1-4-32,2 0-8,-1-7-40,1-2 8,1-2-48,-1-7-48,0 0 0,3-2-72,-3 1-136,0 1-800,3-7-584,3-12 944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2-10T15:15:32.801"/>
    </inkml:context>
    <inkml:brush xml:id="br0">
      <inkml:brushProperty name="width" value="0.05" units="cm"/>
      <inkml:brushProperty name="height" value="0.05" units="cm"/>
      <inkml:brushProperty name="ignorePressure" value="1"/>
    </inkml:brush>
    <inkml:brush xml:id="br1">
      <inkml:brushProperty name="width" value="0.05" units="cm"/>
      <inkml:brushProperty name="height" value="0.05" units="cm"/>
      <inkml:brushProperty name="color" value="#3165BB"/>
      <inkml:brushProperty name="ignorePressure" value="1"/>
    </inkml:brush>
    <inkml:brush xml:id="br2">
      <inkml:brushProperty name="width" value="0.05" units="cm"/>
      <inkml:brushProperty name="height" value="0.05" units="cm"/>
      <inkml:brushProperty name="color" value="#177D36"/>
      <inkml:brushProperty name="ignorePressure" value="1"/>
    </inkml:brush>
  </inkml:definitions>
  <inkml:trace contextRef="#ctx0" brushRef="#br0">6417 190 10448,'0'0'0,"0"0"0,-3 0 0,3 0 344,-4 0 8,3 0-352,-1 0 0,1 0 520,1 0 0,-4 0-520,4 0 0,4 0 488,-4 0 0,0 0-488,0 0 0,0 0 240,0 0 8,1 0-248,1 0 0,3 0 176,-2 0-8,2 0-168,6 0 0,6 5 136,1 1 0,2-2-136,-1 1 0,4 1 112,2 0 8,-2-1-120,0 3 0,2-4 80,-2 1 8,0-1-88,0-3 0,-4-1 80,3-3 0,-5 0-80,-1-1 0,0 0 72,0 1 8,-4-2-80,0 0 0,-1-7 72,2-1 0,-5-2-72,-1 4 0,-2-1 72,-2 1 0,-3-2-72,0 3 0,0 3 64,-3 2 0,1-2-64,-1-1 0,3 0 64,-4-1 0,-1-1-64,-5 0 0,1 0 64,-2-2-8,-1 2-56,3-1 0,3 7 64,1 0 0,2 1-64,-2-1 0,5 2 64,-3 2 0,2 0-64,1 0 0,-4 0 64,4 0 8,-3 2-72,3 3 0,0 1 64,0 2 8,3 0-72,1 2 0,5 6 48,2 1 16,1 3-64,0-1 0,4 4 40,0 4 0,-1-7-40,-4-1 0,-11-19-12280</inkml:trace>
  <inkml:trace contextRef="#ctx0" brushRef="#br0" timeOffset="-7179.77">3777 974 10248,'0'0'0,"0"0"0,12-12 0,-12 12 560,20-32-8,-7 15-552,2-6 0,-1-3 648,1-4 8,1 3-656,-1 0 0,-4 3 360,-2-1 0,3 2-360,4-2 0,-5 0 216,4-1 0,-2 0-216,-5 4 0,-4 1 144,0-2-8,3 4-136,-2 0 0,-2 0 104,-3 0-8,0 0-96,0 0 0,-3 0 88,-2 1 8,-2 4-96,-1 2 0,0 3 80,-8 1 8,4 4-88,4 1 0,5 0 64,0 3 8,-2 0-72,5 0 0,-4 0 48,0 0 8,1 3-56,-3 0 0,0 5 48,-6-2-8,4 6-40,-1 2 0,-1 5 56,1 3 0,6 5-56,-3 4 0,6 6 48,0-1 0,0 4-48,0-2 0,3-1 40,0-2 0,0 6-40,-3 2 0,4 6 32,-4 3-8,2-1-24,-1-4 0,-1-6 16,-1-5 16,-1-2-32,2-4 0,-4-2 8,4-2 8,0-3-16,4-2 0,-2-2 8,4-3 0,-2-4-8,-1 1 0,-3-4 8,0-4 16,-3-2-24,3-1 0,0 0 8,0-2 8,0 0-16,0 0 0,0 0 8,0 0 0,0-2-8,0 0 0,0 1 0,0-2 8,3-4-8,-3-1 0,0 8-11624</inkml:trace>
  <inkml:trace contextRef="#ctx0" brushRef="#br0" timeOffset="-9790.16">1679 798 10040,'0'0'0,"0"2"0,0-2 0,0 2 328,0 0 0,0-1-328,0 0 0,0 1 592,0-1 0,0 3-592,-4-3 0,0 1 360,1 5 8,3 3-368,-5 3 0,5 6 184,5 1-8,-2-1-176,-2-3 0,2-3 112,1 1-8,-1-4-104,3-3 0,-3-3 88,0-1 0,3 0-88,-3-1 0,0-1 96,0 1 0,-1-1-96,1-1 0,0-1 72,3-1 8,4-1-80,-1-3 0,6-1 72,2-2 0,-2-2-72,1-4 0,-5-5 96,4-1 8,1-1-104,-3 1 0,2-2 104,4 2 16,-3-2-120,0 4 0,-1 2 120,1 0 8,-5-2-128,-2-2 0,0 0 120,-3 0-8,-1-2-112,1-3 0,-1 1 104,-5 0 0,4 1-104,0-2 0,4 4 88,-1-1 16,-2 3-104,-1 1 0,-8 3 88,0 3 0,3 4-88,-2-1 0,3 7 72,-4 3 0,4 0-72,-3-2 0,1 2 64,2 0 8,0 0-72,0 0 0,0 0 56,0 0 8,0 0-64,0 0 0,0 0 40,0 2 8,0 6-48,0 6 0,-7 5 32,3 7 16,-4-1-48,5 2 0,1 0 24,2 3 16,-3 0-40,3-1 0,-3 1 24,3 3 0,0-1-24,0-1 0,0-2 24,-3 0-8,0-2-16,6-1 0,3 3 8,2-1 8,0-4-16,0-3 0,0-3 8,-4-3 8,-4-4-16,3-2 0,-2-4 8,3 0 0,-4-2-8,0-1 0,0-2 8,4 3 0,-4-2-8,3 0 0,-3 1 8,0 0 0,0-2-8,0 0 0,0 0 8,0-2 8,0 0-16,0-3 0,0-2 0,0-2 8,-3-5-8,-1-5 0,-1 0 0,-2-1 8,2 0-8,-2 1 0,3 2 0,-4 3 8,3 2-8,5 3 0,0 3 0,2-1 8,-2 5-8,0-2 0,0 4 0,0 0 8,0 0-8,0-2 0,0 2 0,0-2 8,0 2-8,0 0 0,0 0 0,0 0 8,3 0-8,-3 0 0,3 0 0,-3 0 16,5 0-16,-4 2 0,2 0 0,4 0 0,2-2 0,6-2 0,5 0 0,-1-1 0,-3 0 0,-4 0 0,-9 1 0,1 2 0,-4 0 0,0-1 0,5-1 0,-2 2 0,1-4 0,-1-1 0,6 0 0,2-3 0,-2 2 0,-3-1 0,-3 4 0,0 3 0,0-3 0,0 2 0,-3 0 0,0-1 0,0 2 0,0-1 0,0 1 0,0 0 8,0 0-8,0 0 0,0 0 0,0 0 8,0 0-8,0 0 0,0 0 0,0 0 8,0 1-8,2 3 0,1 4 0,-3 1 8,0 3-8,0 5 0,-5 3 0,2 3 8,3-2-8,3-3 0,5-2 0,1-3 8,-2 1-8,2-3 0,-6-1 0,-3-1 8,3-4-8,3 0 0,0 1 0,2-1 16,1-1-16,-2 0 0,2-3 0,-6 1 8,2-2-8,2 0 0,-4 0 0,2 0 0,1-5 0,3-2 0,3-3 0,4-3 0,-5-2 0,-3 3 0,4-5 0,-1 2 0,-2-1 0,-2-1 0,-1 2 0,-3 0 8,-3 1-8,0 3 0,0 1 8,-3 5 0,0 1-8,0-1 0,0 0 8,-1-2 0,0 2-8,-4-2 0,0-1 24,0-1 0,-4 3-24,1 3 0,-1 3 23,-4 0 17,4 0-40,4 0 0,5 0 16,0 0 8,-1 0-24,2 2 0,2 0 24,-3 3-8,3-3-16,-3 1 0,3 1 16,-4 4 0,4 0-16,-4 0 0,3 0 8,1-1 8,0-3-16,0 2 0,1 2 8,3 1 0,-4 0-8,4-3 0,-1 2 0,0-2 8,3 1-8,-3-4 0,0 1 0,-2 1 8,3 0-8,2 0 0,0-1 0,1 1 8,1 0-8,1 1 0,2-1 0,-1-1 8,-1 0-8,3-4 0,-5 0 0,1 0 0,6-5 0,-1-3 0,0-1 0,3 1 8,-4-3-8,3 1 0,-4 0 0,1-1 16,-3 7-16,-2-1 0,2-1 0,-3 0 8,-1 2-8,-2 0 0,0 0 0,-1 1 8,2 0-8,-1 0 0,1 2 0,0 0 8,-4-1-8,4 0 0,-4 2 0,4-2 8,-4 2-8,0 0 0,0 0 0,0 0 8,0 0-8,0 0 0,0 2 8,0-2 0,0 4-8,3-2 0,-3 3 0,2-1 16,1 6-16,0-1 0,1 1 0,-3-1 8,2-3-8,-3 0 0,4 0 0,-4 0 8,3 1-8,2-1 0,-1 0 0,-1-1 8,-1 1-8,5-1 0,-4 3 0,1-3 8,1-1-8,-2 1 0,0 0 0,-1-3 8,1 1-8,0 0 0,1-2 0,1 1 8,1-1-8,7-1 0,-1-1 0,-1-4 8,7-1-8,1-5 0,-5-1 8,3 1 16,-2-1-24,-3 1 0,4 0 8,-5 0 0,-3 4-8,-1 0 0,1 1 8,0-1 0,-4 4-8,0 0 0,0 1 8,-4-2 0,0 3-8,5 0 0,-5-1 0,3 0 16,-3 1-16,3-1 0,-3 1 8,2-1 0,-2 2-8,0 0 0,0 0 8,0 0 0,0 0-8,0 0 0,0 0 8,0 0 0,3 0-8,-3 2 0,0-1 8,0 2 8,0 7-16,0-2 0,0 0 8,0-1 0,0-2-8,0 0 0,0 0 0,0-1 8,3 3-8,-3 1 0,4-2 0,-4-1 8,2 3-8,1-3 0,-3 1 0,3-1 8,-3-2-8,3 0 0,-3 0 0,0 0 8,0-1-8,0-2 0,3 3 0,0-2 8,-3 3-8,3-4 0,1 0 0,-3 0 0,10 0 0,-3-5 0,4 0 0,-3-1 0,1-1 0,2 1 0,-4-3 0,1-1 0,-3 5 0,-3-2 0,3 2 0,0 2 0,-6 1 0,2 1 0,1 0 0,-3-1 0,3 2 0,-3-2 0,5-1 0,-5 2 0,0 0 0,4 1 0,-4 0 0,4 0 0,-1 0 0,-3 1 0,1 0 0,3 4 0,3 2 0,-2 3 0,2-1 0,1 1 0,-1 1 0,1-1 0,0-1 0,0-1 0,0 1 0,3-1 0,1 2 0,0-4 0,1-1 0,-2 1 0,1 0 0,0-1 16,-2 0-16,3-2 0,3 0 8,-4-1 0,-1-1-8,-3-1 0,3 0 8,1-1 0,-4-1-8,-1 1 0,-7 1-12815</inkml:trace>
  <inkml:trace contextRef="#ctx0" brushRef="#br0" timeOffset="-12976.15">1 1032 9240,'0'0'0,"0"0"656,0 0 8,0 0-664,26-15 0,-26 15 576,33-23 0,-15 10-576,-1 1 0,-1-4 384,-1 0 0,0-1-384,1-2 0,7-3 272,-4-3 8,6-1-280,-2 5 0,-4-1 200,-1 2 0,-4-1-200,4-1 0,-4-1 152,2-1 16,-5 1-168,-4-1 0,2 2 120,-6 1 8,1-1-128,4-2 0,-4 1 112,0-1 0,0 4-112,-1 1 0,-3 3 80,0 3 8,0 1-88,0 3 0,0 2 72,0 2 16,0 2-88,0-1 0,-7-1 72,-1-1 8,0 2-80,1 4 0,1-5 64,0 2-8,2 1-56,-1 2 0,5 2 64,-3 1 0,3 2-64,-3-5 0,-1 0 48,3 4 0,-2 2-48,-5 3 0,-3 3 56,-1 5 0,0 2-56,7 4 0,5 7 40,0 3 8,0-3-48,0 0 0,-3-1 40,3-3-8,-3 0-32,3 0 0,-5 1 24,4 0 16,1 3-40,-3 1 0,-1 6 24,1 1 8,3-2-32,3-3 0,1-2 16,-1-2 8,3-2-24,-3-3 0,-3-3 32,0-4-8,0-2-24,0-2 0,-3-3 16,-2-1 16,4-1-32,1-1 0,0 0 16,0 0 8,0 1-24,0-3 0,0-1 32,0-1-8,-3 1-24,-1-3 0,1 1 16,3-2 16,0 3-32,0-2 0,0 0 16,0 1 8,0-1-24,0 1 0,0-2 8,0 0 0,0-2-8,0 1 0,0-1 0,0 1 0,0 0 0,3-2 0,-3 3-11848</inkml:trace>
  <inkml:trace contextRef="#ctx0" brushRef="#br0" timeOffset="-925.15">6456 570 10344,'0'0'0,"0"-1"0,-3 1 0,0 0 216,-2-2 8,5 0-224,0 1 0,-4 1 464,4 0 0,-4-1-464,4 0 0,0 1 512,0-4 8,0 3-520,0 0 0,0-2 288,0 0 0,4-4-288,-4-5 0,4-6 200,-4-2 0,8 1-200,-3 4 0,5 6 152,1 4 16,-2 0-168,-2 1 0,-1-2 144,-3-1 8,5 1-152,4-2 0,3-2 112,5 1 16,2-1-128,-5 1 0,2 6 104,-4-1 16,2 4-120,2-1 0,1-1 96,0 2 8,2 2-104,-5-1 0,1 3 88,-2-4 0,1 2-88,-2 3 0,-3 0 96,-1-3 8,-3 3-104,0 0 0,0 2 104,-1 3 16,-2 1-120,-1 2 0,-4 4 96,3 0 16,-3 3-112,0 3 0,0-2 80,-3-1 8,-1 1-88,-1 2 0,-2-1 72,-1-2 8,-3-1-80,0-1 0,-1-7 64,-2 1 0,0-2-64,-2 1 0,7-1 40,0-5 16,0 1-56,1-2 0,-1 0 56,2 1-1,2-2-55,-2 1 0,-1-1 40,1 0 8,2-2-48,-3 0 0,1 1 32,0-2 8,2 0-40,1 0 0,1-2 32,2 1 16,1 1-48,-4 0 0,4 0 32,-3 0 8,3 0-40,-4 0 0,4 0 32,0 0 8,4 0-40,-4 0 0,3 0 32,-3 0 8,4 1-40,-3 4 0,6 1 8,5 0 8,0-2-16,-1 1 0,4 1 8,-2-4 0,2 5-8,-1 3 0,1 4 0,-1 3 16,-1 1-16,2-4 0,-3-1 0,-4-4 8,0 2-8,3-3 0,-3-2 0,-1-1 8,2-1-8,-5 1 0,3 2 0,-2 0 8,2 0-8,0-3 0,-2 1 0,-2-2 8,1-2-8,-4 1 0,2-1 0,1 1 8,-3-1-8,3 0 0,-3 1 0,0 0 8,0-2-8,0 3 0,0-3 8,0 0 8,0 0-16,0 0 0,0 0 8,0 0 0,0-3-8,0 3 0,0-2 16,0 0 0,0-2-16,-6-3 0,0-4 8,-2-2 8,5-1-16,-5-1 0,0 2 0,-3 1 8,2-5-8,2 0 0,7 17-12847</inkml:trace>
  <inkml:trace contextRef="#ctx0" brushRef="#br0" timeOffset="-2918.46">5590 775 9240,'0'0'0,"0"0"0,0 0 0,0 0 360,0 0 8,0 0-368,0 0 0,0 0 704,0-1 0,0 1-704,0 0 0,0 0 464,0 0-8,0 0-456,-3 0 0,0 1 184,0 2 8,3 3-192,-3-1 0,0 6 144,3 1 8,-3-2-152,3 0 0,-3 2 120,-2 1-8,3-2-112,1-1 0,1-4 104,1 0-8,1 1-96,3-1 0,-5-1 88,3 3 8,0-2-96,0 0 0,0-1 88,3-1 0,0 0-88,-3-4 0,2 2 80,1-2 8,-1-2-88,-1 2 0,3 0 80,-4-4 0,6 0-80,0-3 0,2-3 72,1-3 8,3-3-80,-3-1 0,-4 0 96,2-2-8,3 0-88,-6 7 0,1 1 96,0 0 16,-3 2-112,1 2 0,-3 1 96,-3 3 0,0-3-96,0 2 0,0 0 112,0 0-8,-3-1-104,0 0 0,0 0 104,-1 2 0,0-2-104,-5 2 0,-1-2 80,1 0 0,-3 4-80,5 1 0,-5 0 64,1 3 0,3 1-64,-4 2 0,4 1 56,-3 3-8,7 1-48,-4-3 0,7 1 40,-3-1 8,1 0-48,3 1 0,-3 0 24,3-1 0,0-1-24,0 0 0,0-4 8,-1-1 16,-4 3-24,5 1 0,0 0 8,5-1 0,-1-1-8,-1 1 0,1 0 0,-1-1 8,3 0-8,-2 0 0,4 3 0,-5 0 0,1-2 0,3 0 0,-4 0 0,3-1 0,1 1 0,-3 2 0,4-2 0,0 4 0,3-1 0,-2-2 0,3 2 0,2-1 0,-1-1 0,-4-3 0,0-3-8,0-3 8,2 1 0,-2-2 0,1 2-8,2-2 8,-3 0 0,2-1 0,-2-3 0,1 1 0,2-5 0,1-3 0,2-4 0,-4-4 0,3 0 0,0 2 0,-2 1 0,0-1 0,-1 2 0,0-3 0,1 3 0,0 0 0,0 0 0,-3-9 0,2 0 0,-2-1 0,0-3 0,-3 4 0,-3-2 0,2 3 0,-2 0 0,0 5 0,-3 8 0,5 1 8,-5 5-8,0 2 0,0 4 8,-5 4 8,2 0-16,0 1 0,2-3 24,1 0-8,-7 3-16,-2 11 0,-3 5 16,-2 8 0,1 2-16,1 4 0,0 1 32,2 4-8,1 2-24,5-2 0,-3-2 16,4-1 16,1-1-32,-1 0 0,-1-3 24,-1 1 0,5-1-24,-3-2 0,3-3 32,3-1-8,-3-2-24,5-7 0,-1-4 16,-1-2 16,2-6-32,-2-1 0,-3-3 24,0-2 0,0 2-24,0-1 0,0 1 32,0-2-8,0 0-24,4-6 0,-4-1 32,1-6 0,2-2-32,-3-2 0,5 1 24,-2 1 8,-2 0-32,1-1 0,-2 0 23,-2 1 1,2 3-24,2 5 0,0 1 24,1 2 0,-3 3-24,0 0 0,0 1 16,0-1 8,0 3-24,0 0 0,0 0 16,0-2 0,3 1-16,-3 1 0,4 0 8,-4 0 8,2-4-16,1 3 0,4 0 16,-2 0 0,3-3-16,3 2 0,0-1 8,1-1 8,4-1-16,-3 2 0,6-1 16,-4 2 8,1 1-24,-5-1 0,1 2 0,0 2 0,-8 1 0,3 1 0,-7-4 0,0 2 0,2-1 0,1 0 0,-3-1-12527</inkml:trace>
  <inkml:trace contextRef="#ctx0" brushRef="#br0" timeOffset="-5774.38">4292 454 10952,'0'0'0,"-3"-1"0,-1-2 0,1 1 224,2-1 8,-3 0-232,0 0 0,4 2 480,0-1 8,0 2-488,0-2 0,0 2 504,0 0 0,0 0-504,0 0 0,0 0 272,0 0 8,0 2-280,0 2 0,0 4 176,4 2 0,0 4-176,0 0 0,3 0 120,2 1 0,-2-1-120,-2-2 0,-5-12-10904</inkml:trace>
  <inkml:trace contextRef="#ctx0" brushRef="#br0" timeOffset="-5350.93">4332 728 10344,'0'0'0,"-5"0"0,5 0 0,-3 0 344,3 0 8,-3 0-352,1 0 0,2 0 656,0 0 0,0 0-656,0 0 0,0 0 472,0 0 16,0 0-488,0 0 0,0 3 224,0 0 8,0 3-232,0 0 0,0 3 120,-3 2 0,0 1-120,0-2 0,1-1 88,2-3 16,0 3-104,0 2 0,2 8 72,1 1 0,3-1-72,-1-3 0,3 0 48,-4-4 8,-1 0-56,3-3 0,1-3 56,-4-4 0,3 3-56,0 0 0,2 2 48,-2-3 16,7-1-64,0 0 0,3-1 48,2 0 8,-2 0-56,-4 1 0,-4-1 40,0 1 16,4-3-56,-1-3 0,5-2 48,-1-1-8,0-3-40,-2 1 0,-2 0 48,-6 0-8,2 0-40,2-2 0,2 2 48,-2-1 8,1-4-56,2 2 0,-3-3 48,2-1 8,1 1-56,0 2 0,-1 4 48,-3 1 8,-8 1-56,4 0 0,-4 3 40,-4 2 16,4-1-56,0-1 0,0 1 32,0-1 8,0 3-40,0-5 0,0 1 32,4-2 8,-4 2-40,-4 1 0,4 1 24,-4 0 16,0 0-40,4-1 0,-4 0 32,0-1 8,4 2-40,-3-1 0,3 0 24,0 1 16,0-2-40,0 2 0,-4 0 24,-1 2 0,2 0-24,-3-1 0,6 1 24,-3 0 0,3 0-24,-3 1 0,-2 3 16,2 2 16,0 0-32,-1 0 0,-1 1 16,-2 4 0,2 0-16,1-1 0,1-1 16,3 2 0,-3-2-16,0 3 0,3-3 16,-3 1 0,3 2-16,3 2 0,0 4 8,3 1 0,0-3-8,1-5 0,-1-3 0,3-1 8,-1-3-8,-5 0 0,0-3 0,0 0 8,0 1-8,4-1 0,-2 1 0,3-1 8,3 1-8,0-1 0,-3 0 0,4-1 16,-4-1-16,0 0 0,0-2 8,1-2 0,3-4-8,1-2 0,3-2 8,0-6 0,1 3-8,-2 5 0,-5 3 8,-1 3 0,0 3-8,-6-2 0,-3 1 8,0 1 16,0-1-24,3 0 0,-3 1 8,2 1 8,-2 0-16,0-1 0,0 2 8,0 0 0,0 0-8,0 2 0,0 2 8,0 0 8,0 3-16,0 2 0,0 3 8,0 6 0,0-2-8,3 0 0,0-3 8,6-1 0,-6-5-8,1-2 0,-3-1 0,3-4 8,3 3-8,-3-3 0,7 2 0,-3 1 8,7-3-8,-2-3 0,-1 1 0,2-1 8,0-2-8,0-4 0,2-4 0,-1-3 16,-1-1-16,-5-2 0,0-2 0,-2-1 8,-1 2-8,0 4 0,0 5 8,-3 5 0,2-3-8,-2-1 0,-3 1 8,0-1 0,0 1-8,0 2 0,0-1 16,0-1 8,-3 1-24,-5-2 0,-4 1 8,-5-1 8,1 3-16,-2 3 0,2 6 7,-1 0 9,2 3-16,7 0 0,0-3 8,4 1 16,1 1-24,-2 6 0,-2 1 8,-5 2 0,3 2-8,3-1 0,-2 0 0,-1 0 0,6-2 0,-1-4 0,4-3-8,4-3 8,-4 3 0,3-3 0,-3-2-12359</inkml:trace>
  <inkml:trace contextRef="#ctx0" brushRef="#br0" timeOffset="-4360.92">5137 469 11256,'0'0'0,"0"-1"0,-3 1 0,0 0 168,0-2 8,1 2-176,2 2 0,-3 2 328,3 2-8,0 4-320,0 7 0,-7 7 520,2 3 16,-2 1-536,5 1 0,-1-3 272,3 0 16,0-1-288,0 0 0,0-3 224,-4-1 0,4-1-224,4 2 0,5 0 152,-1 2 16,2 0-168,-5-5 0,1-3 120,-4-2 8,2-3-128,3 0 0,1-5 88,-1-5 16,2-1-104,-1 0 0,-2-1 72,3-2 0,3-1-72,0-2 0,-1-1 40,4-2 8,1 4-48,-12-3 0,-4 8-11480</inkml:trace>
  <inkml:trace contextRef="#ctx0" brushRef="#br0" timeOffset="-1368.35">6657 522 10848,'0'0'0,"-1"-2"0,1 2 0,-4 0 0,4-2 8,0 2-8,0-2 0,0 0 56,0 1 8,0 1-64,0 0 0,0 0 344,0 0 0,0 0-344,0 0 0,0 0 392,0 0 0,0 5-392,-3 7 0,-2 7 368,5 6 8,-3 0-376,3-3 0,-4-3 304,4-4 0,-3 4-304,1 0 0,-1 0 216,0-2 8,3 0-224,-4 0 0,0-3 168,3 1 0,-2-1-168,3-1 0,0-2 136,3-1 0,-3-3-136,-3 0 0,-1 0 96,0-4 0,4-1-96,0 0 0,0 3 104,0-2 0,0-1-104,0 0 0,0-1 88,0 1 16,0-2-104,0 0 0,0 0 72,0 0 8,0 0-80,0 0 0,0 0 64,3 0-8,-3-2-56,0 1 0,1-3 40,3 1-8,-4-5-32,0-3 0,0-3 24,0-2-8,0 5-16,3-2 0,-3 13-11880</inkml:trace>
  <inkml:trace contextRef="#ctx0" brushRef="#br0" timeOffset="-10417.65">1456 743 11152,'0'0'0,"0"-1"0,0 1 0,0 0 280,0-2 8,0 2-288,0-1 0,0 1 584,0 0 8,0 0-592,0-2 0,0 1 456,0-1 8,0 2-464,0 2 0,0 1 208,-3 0 8,-3-2-216,3 2 0,0 1 128,-5 4 8,0 1-136,3 4 0,-1 0 72,-3 1 8,6 1-80,-2 2 0,5-3 56,5 5 0,-2-2-56,0 0 0,0-5 48,0 0 8,3 1-56,-1-2 0,-2-3 48,5-2-8,-3 1-40,1-3 0,0 0 32,0-4-8,6 2-24,-1 0 0,2-1 16,2-1 16,2-5-32,-2-5 0,1-4 16,-1-5 0,1 0-16,-4 1 0,4 4 16,-5 1 16,1-2-32,-3-1 0,-3-2 16,2 3 8,0-3-24,-4 5 0,0 3 16,-4 1 8,0 3-24,0 0 0,-4 1 24,0-1 16,1 0-40,-2-1 0,1-1 24,-3 2 8,-5-2-32,-3-1 0,-1 2 40,-4 1-8,4 2-32,-2 0 0,-2 4 40,4 2 8,-3 2-48,7 1 0,3-1 24,6 0 8,3 4-32,-3 0 0,1 3 24,2 0-8,0 3-16,0 0 0,0 2 8,0 2 0,5 1-8,1-8 0,-6-11-11712</inkml:trace>
  <inkml:trace contextRef="#ctx0" brushRef="#br0" timeOffset="-12284.4">322 969 10344,'0'0'0,"0"2"0,-3 0 0,0-1 200,3 0 8,-3 0-208,3 2 0,0-3 376,0 2 0,0-2-376,0 0 0,0 0 424,0 0 8,0 0-432,0 0 0,0 0 248,0 0 8,0 0-256,0 0 0,0 0 176,0 0 0,0 0-176,0 0 0,0 0 144,0 0 0,0 0-144,3-2 0,-3 2 120,3-3 8,0 1-128,4-3 0,5-2 96,-1-3 16,4-1-112,-2-8 0,-5 3 88,-4-6 8,4 2-96,0 2 0,4 4 88,-1 2 8,0 4-96,-7-5 0,3 0 112,-1 1 8,-3 0-120,-3 2 0,0 1 88,0 0 0,0 3-88,0-1 0,0 4 88,0 2 8,0-1-96,0-1 0,0 3 72,0-3 0,0 2-72,0 0 0,0-2 56,0 3 16,0-2-72,0 2 0,0 0 56,0 0 0,0 0-56,0 0 0,0 0 56,0 0-8,0 0-48,0 0 0,0 0 48,0 0 8,0 2-56,0 2 0,-3 2 32,-3 0 16,6 0-48,-3 1 0,3 3 24,-4 3 16,4-3-40,-3 1 0,3 0 24,3 1 0,-3 1-24,0 1 0,0 4 24,-3 1 0,3-3-24,0-2 0,3-2 16,4 0 16,-1-2-32,0 3 0,-3-7 16,0 3 0,-3-1-16,3-3 0,2-1 8,1-3 0,0 1-8,0 1 0,3-1 8,2 0 8,2-1-16,-1-1 0,-3-1 8,0-3 0,-1 0-8,3-2 0,-3 1 0,1-2 8,-1 0-8,3-2 0,1-2 8,0-1 0,-1 2-8,-3-1 0,-5 3 32,-3 3 0,0-2-32,4-2 0,-4-1 32,1-3 16,-1 2-48,0 3 0,0 2 48,0 1 0,0 2-48,0-5 0,0 1 48,0-2 0,-1 2-48,-3 0 0,-2-2 32,-3 2 8,6-1-40,-2 0 0,1 0 16,1 2 8,-1-2-24,0 2 0,-4 4 32,0-2-8,3 0-24,-1 2 0,0 1 15,3 1 1,-4-3-16,0 2 0,2-1 16,-3 0 0,2 2-16,0 0 0,-3 0 8,3 0 8,1 0-16,-1 2 0,0 4 8,0-3 0,2 2-8,-1 0 0,1-1 16,4 0-8,-3 2-8,3 2 0,-3 1 0,3-1 0,3 0 0,-3 0 0,3 1 0,-3-2 0,4 1 0,1-1 0,5 0 0,-1 1 0,2-1 0,-2 3 0,3 1 0,-4 2 0,3-4 0,0 1 0,-2-3 0,-3 0 0,3-1 0,-1-4 0,0 0 0,-4 0 0,4-1 0,3-1 0,-3 0 0,-1 0 0,1 0 0,4-1 0,-3-1 0,3 0 8,-1-4-8,1-1 0,-5-2 0,2-5 8,3 1-8,-4-1 0,1 2 0,3-2 8,1 3-8,-9 0 0,1 5 0,-2 0 8,-3 1-8,3 1 0,-2-2 0,3 3 8,-1-1-8,-3 2 0,3-1 0,-3-1 8,0 0-8,0-1 0,2 2 0,-2-2 16,-2-1-16,2 0 0,-3 0 0,0 0 8,-1 2-8,3-1 0,1 1 0,0 0 8,0 4-8,0-2 0,0 1 0,0-1 8,0 2-8,0-2 0,0 2 0,0 0 8,0 0-8,0 0 0,0 0 8,0 0 0,0 0-8,0 0 0,1 0 8,3 0 8,-4 0-16,3 0 0,-3 2 0,3 3 8,3-1-8,-3 0 0,0-4 0,-1 2 8,1 0-8,1 2 0,0-1 0,4 2 8,-4 3-8,-1 3 0,1 0 0,0 2 8,-4 0-8,3 0 0,-3 0 0,-3 0 8,3-9-8,0 3 0,0-2 0,0 4 8,0 4-8,0 1 0,0 0 0,0 0 8,0-4-8,3-2 0,-3 3 0,2-6 0,1 3 0,-3-4 0,4 3 0,-1-1 0,-3-2 0,5 1 0,-2-2 0,1-1 0,-3 1 0,6 1 0,-3-4 0,0 4 16,9-4-16,-3 0 0,1 0 0,2-4 8,-5 0-8,4 1 0,-3 1 0,-3-1 8,2 0-8,-2 0 0,0 2 8,3-3 0,-6 4-8,1 0 0,-4 0-12591</inkml:trace>
  <inkml:trace contextRef="#ctx0" brushRef="#br0" timeOffset="-6480.73">3934 984 9744,'0'0'0,"0"-1"0,0 1 0,0 0 88,3-2 8,-3 0-96,5 2 0,-5-3 456,3 1 8,2-3-464,4-2 0,0-3 496,3-1 0,0-3-496,-1 0 0,1-5 264,-3 0 8,2 0-272,4 3 0,1-3 264,-1 3-8,-4 0-256,2 7 0,-1 2 216,-8 1 0,4 1-216,-5 1 0,2 0 192,-2-1 0,0 1-192,-3-1 0,6 1 176,-3-1 0,0 0-176,-1 2 0,0 1 144,-2 2 0,2 0-144,1-1 0,-3 0 112,4-1 16,-4 1-128,3 0 0,-3-2 112,1 3-8,-1 0-104,0 0 0,0 0 96,0 0 8,-1 3-104,-2 2 0,-6 6 72,2 4 8,-2 3-80,3-1 0,1 0 64,2-3 0,-5-1-64,4 2 0,-5-1 40,6 0 16,-1 0-56,4-4 0,0-3 48,4 0 0,-1-4-48,2 2 0,3-1 40,3 0 0,-3 1-40,4-1 0,-3 1 32,1 0-8,-1-5-24,-1 2 0,0 0 8,-1-1 8,1-2-16,0-3 0,4 0 16,-1-2 0,1-1-16,3-3 0,-2-3 8,3-1 0,-1 0-8,-1 2 0,-5 4 8,-2 0 0,-2 3-8,-1 0 0,-1 1 8,3-1 8,-3 1-16,0 1 0,-1 3 8,-2 0 8,0 0-16,1-1 0,1 1 0,1 0 8,-3-2-8,3 1 0,-3 1-11824</inkml:trace>
  <inkml:trace contextRef="#ctx0" brushRef="#br0" timeOffset="1443.51">7235 746 10040,'0'0'0,"0"-1"0,-3 1 0,2 0 352,-1-2 8,-1 2-360,3 2 0,3-1 616,-1-1 8,-1-1-624,2-1 0,-3 0 552,-3 1 16,2 0-568,1-1 0,0 1 280,0-1 8,0 1-288,0-1 0,0 2 184,0-3 16,0 3-200,0-2 0,1-1 144,2 3 8,-3-2-152,3 1 0,-3 1 120,0 1 0,0 1-120,3-2 0,-2-2 96,4 1-8,-1-1-88,-3 2 0,2 0 72,2 0 0,-2 0-72,0 2 0,2 1 48,1 2 8,0-2-56,-3 0 0,-3 0 56,0 0 0,0 2-56,0 0 0,0 0 40,0-2 8,0-1-48,0 2 0,0-3 40,-3 0 16,-3 0-56,6 1 0,-3 0 40,3-1 0,0 0-40,0 0 0,0 2 48,0-2 0,0-1-48,0-1 0,-3 1 40,-2 0 16,3-3-56,1 2 0,-2-1 32,-3-2 16,3 1-48,-1-3 0,1 0 48,0-1-8,0-1-40,3 2 0,0 6 48,0 0 8,3 0-56,-2-3 0,1 3 40,1-2 8,-3-1-48,4 3 0,-1 0 40,3 0 16,-2 5-56,3-2 0,-1-3 24,-3 3 16,0 0-40,-3 0 0,0-3-12096</inkml:trace>
  <inkml:trace contextRef="#ctx0" brushRef="#br0" timeOffset="-3797.34">4282 888 9440,'0'0'0,"0"2"0,0-1 0,0 1 240,0 0 16,0-2-256,0 3 0,0-2 480,0-1 16,0 0-496,0 0 0,0-1 520,0-2 8,0 3-528,0-2 0,0 0 296,0 2 16,0 0-312,0-1 0,0-1 200,0 1 16,3-1-216,-3-3 0,7-4 168,2-2-8,3-4-160,-1 0 0,8 1 144,-1 0 8,-1 2-152,-1 4 0,-4 4 120,0 1 8,-4 1-128,-2-1 0,0 1 88,-1-1 16,2 0-104,-3-1 0,-1 3 72,-2-2 0,2 0-72,5 1 0,-8 2-10648</inkml:trace>
  <inkml:trace contextRef="#ctx0" brushRef="#br0" timeOffset="-27735.83">768 909 1896,'0'0'0,"0"0"0,0 0 0,0 0-1424</inkml:trace>
  <inkml:trace contextRef="#ctx0" brushRef="#br0" timeOffset="-27720.33">774 896 2608,'0'0'0,"0"-2"0,0 2 0,0 0-1968</inkml:trace>
  <inkml:trace contextRef="#ctx0" brushRef="#br0" timeOffset="2023.74">7295 987 10656,'0'0'0,"-3"-1"0,0 1 0,3 0 304,-3-2 0,3 1-304,0 0 0,0-1 592,0 1 8,0 1-600,0 0 0,0-2 520,3 1 0,-3-1-520,0 1 0,0-1 264,3 0 0,0 1-264,-3 1 0,3-3 184,-3 2-8,4 0-176,-4 1 0,1 0 128,1 0 0,-1 0-128,4 0 0,-2 1 96,0 3 16,5 2-112,-3 0 0,2-2 88,-2 0 8,-1 4-96,-1-2 0,-3 1 80,4 1 8,-4-1-88,0-4 0,0-1 64,0 1 8,0-3-72,0 2 0,0 0 56,0-2 8,0 0-64,0 0 0,0 0 56,0 0-8,0 0-48,0 0 0,0 0 48,-4 0 0,1 0-48,-3 0 0,3-2 48,0 0 16,-1 2-64,1 0 0,1 0 64,-1 0 0,-2 0-64,3 0 0,1-3 56,1 2-8,0 1-48,0 0 0,0 0 56,0 0 8,0-1-64,1-1 0,-1 2-12096</inkml:trace>
  <inkml:trace contextRef="#ctx0" brushRef="#br1">8797 2287 9618,'0'-1'4281,"0"0"-2081,0 0-367,0 0-665,0 1-368,0-1-512,0 0-144,0 0-184,0 0-144,0 0-536,0 0-608,0 0-2737,0 0 2673</inkml:trace>
  <inkml:trace contextRef="#ctx0" brushRef="#br1">8835 2547 6481,'16'-7'3153,"3"-6"-1072,7-5-449,-7-9-336,10-1-216,3-11-191,-3-6-121,12 4-120,-9-4-48,3 4-176,-1 3-40,-7 3-104,0 2-72,-8 3 16,-3 1 24,-8 5-24,1 1-40,-5 12-48,-2 2-16,0 6 17,-2 3 7,-2 4-72,2 7-8,0 4-104,-1 1 32,-2 6 0,0 2-48,0 8 56,1 4-32,-5 1 48,0 4 32,1 0-40,3 2 8,3-1 0,-2-7-40,2-7 32,3-5-16,0-9-40,2 1 40,-1-7-32,-1-1-56,0-1-97,-3-6-71,0 0-360,-1 0-192,-1-2-512,2 0-176,-1 2-433,-7-4-495,-6-1 1655</inkml:trace>
  <inkml:trace contextRef="#ctx0" brushRef="#br1">9042 2376 8034,'-3'-1'3560,"6"0"-1871,0 1-393,-3 0-392,7-1-160,15-3-167,32-1-137,-21 1-344,4 3-40,-2-1-112,1 0-40,-7 2-304,-10-5-617,-7 3-2767,-4-6 2559</inkml:trace>
  <inkml:trace contextRef="#ctx0" brushRef="#br1">9111 1895 5841,'-9'-5'3137,"0"5"-1105,7 0-487,1 0-521,6 0-608,-5 0-152,3 0 8,19 5 160,31 0 184,-20-3 80,5-3-95,-7-2-1,-1-4 0,-8-2-40,-5-2 88,1-1-24,-7-3 32,-2 0 33,-7 1-49,-1 0-32,-7 0-248,-3-2-128,2 4-160,-8-2-64,7 3-16,3 6 8,-3 0-80,7 3-88,1 5-208,3 5-328,4 0-817,5 4-551,2-1-2577,7 4 2961</inkml:trace>
  <inkml:trace contextRef="#ctx0" brushRef="#br1">9710 2100 6889,'2'-8'3265,"-3"7"-1208,0-2-473,-7 10-624,-2 5-344,-9 12-248,-3 10 0,-3 5 41,-2 3 87,8 6-232,1-1-56,15 2-104,3-2-96,12-11-24,7-3-88,4-15-224,2-4-408,-3-10-2337,2-1 2089</inkml:trace>
  <inkml:trace contextRef="#ctx0" brushRef="#br1">9904 2203 7226,'0'3'3216,"-2"10"-1439,-2 3-417,-3 7-80,2 8-288,-6 6-423,1 4-33,-1-4-296,-2-2-96,5-11-56,3-8-72,1-3-16,3-5 8,1-5 40,1 4 16,0-13 136,1-2 64,1-10-56,3-5-16,2-4-160,2-1 0,2 2-16,4-4-16,3 6 0,1-2 0,7 3-24,-4 0 32,2 11 24,-1 2-64,-6 6 216,0 3 48,-10-1 48,-4 1-24,0 3-192,-4 1-8,-2 4-64,1 4 48,-16 2 8,4 4-24,-12 2 8,-3 0-24,5 0 0,-3-3-16,5-2-16,5-2 16,4 0-24,4-2 24,6 1 8,-1-5 16,4 3-16,2 1-16,10-3 32,3 5-40,10-8 56,3 0-8,3-4-16,-1 1 0,-5-1-48,-4 1 8,-5 1-160,-2-1-136,-4 2-968,-2-3-537,-9-6 1097</inkml:trace>
  <inkml:trace contextRef="#ctx0" brushRef="#br1">9869 2054 5217,'-3'-2'3121,"1"2"-385,6 1-1455,-4-1-385,1 0-248,21 1-96,30 7 176,-19-5 160,1-3-63,-6-1 55,-8-2-64,-6-4-40,-5-1 32,-1-1-16,-4-4-47,-2 1-41,-2-3-296,-5-1-120,-1-2-136,-4 0-128,-4 3-16,-2 3 0,5 8-112,4 3-72,5 8-424,9 9-344,4 8-665,0 5-367,6 13-1097,0 0 1897</inkml:trace>
  <inkml:trace contextRef="#ctx0" brushRef="#br1">10395 2395 6209,'4'-6'3761,"4"3"-24,-6 3-2105,-2 0-207,-2 10-361,1 5-216,-6 9-232,-6 2-88,-3 3-288,-3-1-160,1 0-32,3 0-56,4-6-264,5 0-232,8-9-1208,-1-6-1281,4-5 1881</inkml:trace>
  <inkml:trace contextRef="#ctx0" brushRef="#br1">10621 2180 10378,'0'0'4561,"-4"0"-2680,-3 14-873,-2 5-328,-1 16-496,-1 3-80,4 7 0,0 0-104,4-5-16,1-6 16,3-8-32,-1-9 32,1-8-120,1 0-96,-1-9-176,3-2-200,-2-11-392,-3-6-113,-1-7-63,1-1 184,-4-2 536,3 1 272,-2 5 536,-2 5 288,3 9 744,0 3 217,3 5-145,3 1-272,6 4-584,6 3-224,4 4-112,-2-3 40,9-2-231,-1-2-33,0-7-56,8 0-121,-10-9-583,1-3-712,-4-6-3105,-5-3 2937</inkml:trace>
  <inkml:trace contextRef="#ctx0" brushRef="#br1">10869 2012 8090,'16'8'4833,"-3"24"-792,1 7-1481,2 2-343,-2 1-665,-1 6-168,-5 9-344,-2 3-167,-6 8-393,-4-7-192,-7-6-208,-5 2-56,-12-2-320,-2 3-576,-1-6-2001,-1-10-2104</inkml:trace>
  <inkml:trace contextRef="#ctx0" brushRef="#br1">5002 2221 5569,'0'-10'2993,"0"2"-985,0 3-303,-1-2-185,0 5-168,-3-3-168,1 7-447,0 3-161,-3 8-496,-1 10-64,-4 5 16,3 8-32,1 2 56,3 4-80,4-3-16,4-10 8,8-2-16,-1-8 72,2-12-24,3 1 24,0-12 48,2-2 8,2-8 152,0-7-48,0-8 0,0-5-24,-4-3-96,-1-1 24,-1 3-8,-5 3-48,4 10 104,-5-3 48,-5 12 24,0 2 96,-3 5-96,0 5-72,-1 9-48,-2 3-56,-7 8-72,6 11 24,-8 1 8,3 5-8,5 4 40,-2-3-24,8-3-40,7-7 40,8-6 0,0-8 0,4-6-8,0-3 8,-2-9 24,4-6-24,0-6 48,-1-5-8,2-3-24,-1-2 56,-3-1-48,-1-2-40,-6 3 56,3 4-48,-3 6 24,1 4 24,-5 5-80,-6-2 72,-3 5-40,0 0 24,1 2 8,-1 6-24,0-3 0,0 0-40,-1-1 32,0-1 24,0 2 24,1 0-32,0 0 48,0 0-40,0 0-16,0 0 40,0 0 0,0 0 16,0 0 176,0 0 9,0 0-33,0 0-8,0 0-184,0 0-16,-1 0 0,1 0 16,-1 0 16,-1 0-8,1 0 24,1 0-48,-1 0-32,0 0 32,0 0-56,1 0 56,-2 4 24,1-3-24,0 2 0,0 0 0,0 1 0,1 4 0,1 0 0,1 1-8,12 24-32,-7-22 40,0 2 48,2 2 0,-2-2 16,4 3 16,-6-1 32,4 0 120,0 1 64,-2-3-16,4 1-48,0 1-104,-5-7-88,-4 3 8,-2-7-24,-3 1 40,-12-3 112,2 6-16,-2-2 32,-1 1-16,4 0-144,-6-4 48,-8-1-56,2-2 0,1 0 0,4-2-40,10 0-48,5 2-120,2-5-72,4 1-96,6-2-72,7 0 16,10 1 56,1 2 40,0-3 120,1 0 72,-1-1 72,1-4 56,4 3 40,0-4-48,0 1 56,-8-1 8,1-2 24,-5-2 24,-5-1 8,5 4-32,-10-4-48,-4 3 40,-5-1-64,-4 1-16,-7 5 56,-2-5-72,-1 9 32,-1 3-40,0 6-40,1 6 80,4 10-96,1 3 88,9 6-8,4 2-16,5 1 8,5-1 8,5-3-32,6-5 8,8-10 48,1 1-40,-1-11-88,-4-3-320,3-2-1113,-6-10-759,0-7 1336</inkml:trace>
  <inkml:trace contextRef="#ctx0" brushRef="#br1">6079 2260 8626,'0'0'4593,"2"0"-1176,0 0-1561,-2 0-272,0 0-880,0 0-303,0 0-337,0 0-72,0 0-160,0 6-297,-2 11-1519,2 21-1905,-1-24 2449</inkml:trace>
  <inkml:trace contextRef="#ctx0" brushRef="#br1">6080 2374 10762,'3'68'5025,"-2"-68"-2240,-1-1-593,0 0-1103,-1 0-465,1 0-688,0 0-272,0 0-1441,0 0-1911,0 1 2311</inkml:trace>
  <inkml:trace contextRef="#ctx0" brushRef="#br1">7116 1993 9034,'10'-17'4089,"-5"7"-1977,-1 3-239,0 7-593,-5 3-408,-14 11-472,-1 12-136,-8 14-168,-6 6-16,0 6-88,-9-2 32,-5 3-32,2 2-16,5 0 24,7-5-152,2-11-128,5-3-288,4-10-888,4-7-553,4-6 1201</inkml:trace>
  <inkml:trace contextRef="#ctx0" brushRef="#br1">6711 2084 8602,'21'-27'3697,"-1"-4"-2033,8-2-256,2 8-440,1 0-199,2 10-257,-4 6-48,-6 11-208,-3 9-32,-9 12 192,-1 10-24,-9 13 8,-3 0 24,-7 8-120,1-5 16,1 4-39,8 4 15,10-5-160,8-3 0,3-15-32,1-5-24,0-15 16,3-4-64,1-8 24,4-3-160,-3-4-1033,-5-10-1255</inkml:trace>
  <inkml:trace contextRef="#ctx0" brushRef="#br1">7486 2263 8546,'-3'-2'3297,"6"2"-2233,3 0-168,8-1-128,-1 1-48,2-3-200,2 1-128,3 1-207,1-1-49,-2 0-96,2-1-48,-6 3-48,0 0-48,-4 1-457,-3 5-535,-7-3-2601,-3-1 2409</inkml:trace>
  <inkml:trace contextRef="#ctx0" brushRef="#br1">7536 2320 5593,'-59'26'2353,"61"-26"-937,2 1-440,5-1 48,6 0-7,1-1-209,1-3-32,3 2-296,-1-2-24,1 3-264,1-2-40,-3 1-144,4 0-72,-8 0-200,0 1-592,-5-2 600</inkml:trace>
  <inkml:trace contextRef="#ctx0" brushRef="#br1">7937 2309 6489,'-26'-9'3233,"23"9"-1184,3 1-1041,1 0-144,-1-1-152,0 0-24,10-1 80,6 0-23,28-7-329,-20 3-120,0 0-136,5 1-120,-6 1-80,2 3-80,-3 2-616,-9 2-809,-2-1 977</inkml:trace>
  <inkml:trace contextRef="#ctx0" brushRef="#br1">8226 2431 5513,'4'-3'3089,"4"-3"-633,4-4-1055,-1-2-161,4-5-488,-3-1-152,0-2-224,0-4-56,0 5-120,-5-1-56,1 5-16,-4 2 24,2 0 89,-1 4 31,-4 2 32,2 0-48,-2 7-104,2-1-48,4 3-72,-1 4 72,-1-2 16,0 4 40,0 4 64,-3 3-24,-1 4 8,-1 1-80,0 0-56,4-1-72,1-1 0,2-4 0,5-3-8,-1-4-8,6-7-224,2-1-168,-4-10-1200,-2-5-1681,-8-2 2121</inkml:trace>
  <inkml:trace contextRef="#ctx0" brushRef="#br1">8335 2107 6537,'-5'-6'3313,"0"0"-1016,3-3-545,3 9-832,3 0-312,9 7-288,2-4-104,4-4 144,4 5 25,-1-9-33,4 5-16,-2 0 184,-5-8 32,-5 1 32,-1 0 64,-4-4 0,-1-1 32,-3 1 49,-6-4-57,-11-4-216,2 1-128,-4 4-160,-1 0-64,5 7-96,-1-3 0,3 5-32,4 4-48,4 2-216,4 3-168,6 3-960,3 3-577,7-1 1233</inkml:trace>
  <inkml:trace contextRef="#ctx0" brushRef="#br2">8000 717 5465,'23'-54'2961,"-22"50"-585,-1-1-439,-1 2-537,0 1-264,-2 3-480,3-1-216,-1 0-303,-5 20-73,1 29-32,6-23 24,10-3 0,2-5 8,11-8 152,3-5 200,2-10 264,-1-6 112,-8-12 104,-3-4-96,-4 1-39,-3-3-49,-9-2-200,-1 5-80,-11-1-224,-2 2-56,-5 8-112,-6-2-56,-7 11-152,1 8-144,0 12-664,5 4-417,8 13-839,3 2-489,8 3 1769</inkml:trace>
  <inkml:trace contextRef="#ctx0" brushRef="#br2">8165 743 6049,'16'-42'2793,"-24"60"-1185,0 7-400,2 17-151,1 5-81,8 11-88,1 2 40,-1-5-176,3 0-87,-1-6-145,-3-1-168,8-3-104,-5-5-40,-4-12 136,2-4 16,-10-16 88,3 0 64,-4-10-208,-4-5-8,4-4-168,-6-6-120,-6-11-56,1-7-96,-3-6-24,2-2-8,13 2 56,1 2 16,10 8 40,5 2 40,9 6-16,1 4 40,7-1 8,-1 0-16,5-5 8,0-1-8,5-1 8,1 1 16,-9 2 0,1 1 8,-10 5 16,-2 4 0,-5 6-8,-4 2 0,-6 6-24,-1 3-16,-7 6-8,2 3-24,-2 10 48,-1 2-16,8 5-16,0-2 24,8-4-40,3 0 40,8-10 40,2-2-16,6-9 8,-5-7 40,5-6 32,-4-7 64,-6-6 248,4-1 185,-14-8 135,2 4 16,-6 0-176,-6 3-200,-3 2-192,-1 1-64,-9 6-136,-3 2-40,-4 10-184,-8 5-160,5 13-680,0 6-513,10 9-959,1 2-1385,6 1 2609</inkml:trace>
  <inkml:trace contextRef="#ctx0" brushRef="#br2">8566 754 7898,'28'-34'2968,"-28"48"-2200,0 4-263,-1 8-33,0 2-64,5 2-168,0-3-32,6-2-56,-1-5 40,4-6 104,0-3 56,1-10 208,4-1 56,-2-8 153,2-2 79,-5-10-96,3 0-64,-1-9-168,1 0-88,0-1-112,-2 1-32,-5 1-88,-2 1-80,-3 8-24,-1 4-56,-3 11-40,-4 4 0,-1 11-32,-2 2 24,-1 9-24,1 5-8,4 3 0,1 2 8,3-3 0,3-4 32,5-2 16,3-5-16,2-6 0,0-4 0,2-4-16,2-4 24,-1-12 72,2-4 0,-3-11 24,2-5-16,3-5-56,2-3-24,-1 6 8,-4 2 0,-3 9 24,-4 9 0,-6 7-32,-5 3 0,-3 14-24,0 4 24,-2 10 0,4 6 24,0 3 1,2 3-33,8 0 32,3 2-32,4-14-113,9-4-135,9-9-1176,3-10-1208</inkml:trace>
  <inkml:trace contextRef="#ctx0" brushRef="#br2">9322 717 5297,'-4'1'2793,"-1"6"-401,-5 5-1352,3 12-527,2 4-33,0 2-88,5 1-24,8-7 56,0-4-40,17-7 80,-1-6 56,3-12 144,4-5 129,-2-13-41,-1-7-56,-3-1-184,-4-5-104,-9 1-144,-1 3-24,-12 2-112,-8 1-40,-5 8-8,-7 2-40,-2 4-24,4 10-40,-4 5-64,1 5 24,9 18-24,-6 0 64,7 16 16,9 12-8,1 6 64,7 11 24,8 0 80,-1-7 56,2-5 64,-4-3 24,3 0 80,-4-3 41,-2-9 31,-1-6-24,-8-12-96,-2-4 8,-4-7-40,0-5-32,-8-8-16,-3-9-96,-2-7-152,-1-6-32,2-8-120,0-5-24,0-4-8,4 0-16,6 8 48,4 3-8,7 9 120,2 3 0,8 4 8,5 2 48,11 0-48,5 2 24,13-6 8,1-6 0,8 1 0,0-7 48,3 4 32,-6-3 16,-5-3 24,-5 0 8,-6-5 24,3 4 16,-12 0-16,-3 1-24,-13 4-80,-6 5 8,-7 0-32,-3 9-8,-7 8 0,-3 1-16,-6 14-64,-1-1 8,4 11-24,2 2 8,12 5 48,3 4-24,8-2 48,3 1 0,10-4-16,1-5-64,8-6-248,-3-4-544,-2-13-1577,-3-4 1585</inkml:trace>
  <inkml:trace contextRef="#ctx0" brushRef="#br2">10360 956 5985,'5'7'2873,"3"-10"-737,3-3-167,9-12-73,-1-10-215,10-14-545,3-8-224,5-9-296,6 0-112,0 4-88,-3 1-16,-2 2-72,-3-5-63,-5-1-97,-4 1-48,-8 8-40,-9 7-8,-3 17-24,-2 6-40,-3 10 32,4 7 16,-7 8-32,-3 10-24,2 18-16,-3 9-48,-1 18 48,3 5 16,2 4 0,-4-6 24,1-4-24,2-6 16,1-5-24,2-4 0,7-9 24,0-5 0,-3-13-16,-2-6-56,-3-6-192,-2-5-97,-4-3-639,-1-1-344,-3-6-656,-5-4-537,-5-5 1665</inkml:trace>
  <inkml:trace contextRef="#ctx0" brushRef="#br2">10511 762 7314,'-8'0'3448,"6"0"-1511,7 2-361,9-2-472,12-2-168,16-3-207,4-3-249,12-6-344,2 6-120,-4-1-280,-4-1-744,-5 7 687</inkml:trace>
  <inkml:trace contextRef="#ctx0" brushRef="#br2">11195 397 6209,'1'2'2961,"-10"10"-833,3 10-831,-11 16-385,-1 5 24,-1 4-200,0-1-160,7-2-280,7 0-112,6 3-152,6-2-24,8-7-120,7-1-120,8-16-664,-6-13-864,7-8 1136</inkml:trace>
  <inkml:trace contextRef="#ctx0" brushRef="#br2">11410 408 5145,'-53'-40'2793,"51"38"-785,1 2-215,3 0-889,-2 0-368,1 0-376,19 2-24,27 1 240,-17-5 80,4-4 120,1 0 8,-6-5 0,-4-1-31,-9 0-25,-9-2 32,0 5 40,-6-1-32,-2 1-80,-2-2-104,-6 1-288,3 2-24,-10 0-80,2 0 24,8 6-112,-2 2-144,8 6-384,6 6-408,-3 6-1025,12 5-1247,2 7 2111</inkml:trace>
  <inkml:trace contextRef="#ctx0" brushRef="#br2">11398 570 9178,'-2'0'3721,"2"10"-2161,-1 8-424,-6 9-263,0 3-1,-4 7-168,2 4-88,5 0-264,1 2-104,3-6-160,1-7 8,2-9 16,0-11-16,-2-6-8,2-3 40,5-12 296,-2 1 16,-1-15-7,0-4-81,-2-8-312,2-4-48,8-3-8,0 0 32,4 5-40,4 4 24,3 9 16,-1 5-24,0 4 16,0 9-16,-7 0-32,0 5 24,-4 6 16,-7-2 16,3 12-16,-11-2 24,3 8-24,-3 3-16,-12 2 16,5 2 32,-17-2-16,3 2 8,1 2 0,2-1-40,5-2 16,0-3-8,5-5 8,6-3-24,6-4 16,5 1 8,8 0 288,1-2 64,8-3 16,9 3-24,-4-8-280,-1 2-24,-2 4-40,-6-3-152,4 7-1096,2 0-1057,-4-2 1393</inkml:trace>
  <inkml:trace contextRef="#ctx0" brushRef="#br2">11955 987 10906,'-4'-5'4705,"4"3"-2688,-1 1-281,-2 2-696,2-1-440,0 0-479,-9 9-97,-28 32-80,24-17-145,5-2-407,5 0-592,5-8-1288,1-5-1633,3-8 2560</inkml:trace>
  <inkml:trace contextRef="#ctx0" brushRef="#br2">12168 571 10250,'1'-4'4577,"0"4"-2648,-1 8-721,-1 5-296,-2 17-632,-3 1-24,2 11-128,-1 1-96,1-3 16,3 7-72,-2-14-112,5-1-88,-5-13-712,3-5-488,-4-12-2881,-4-8 2776</inkml:trace>
  <inkml:trace contextRef="#ctx0" brushRef="#br2">12034 711 9346,'2'-3'3689,"12"5"-2441,6 6-408,7 1-288,2 0-192,1 4-264,3-5-16,-3-3-160,6-2-88,-3-7-472,-6-8-1024,-6-9 1104</inkml:trace>
  <inkml:trace contextRef="#ctx0" brushRef="#br2">12410 421 9802,'10'16'4049,"6"12"-2241,0 4 1,6 10-137,-1-4-88,5 6-383,-2-1-153,-6 2-352,0 5-232,-14 1-256,0 1-88,-9 1-96,-10-7-224,-7-6-1104,-6-8-1129,2-4 1449</inkml:trace>
  <inkml:trace contextRef="#ctx0" brushRef="#br2">13095 943 4009,'71'32'2656,"-47"-56"169,7-9-576,6-13-641,3-5-160,6-6-256,-3 1-103,-3 7-153,-9-1-136,-6 1-248,-10-1-88,-7-1-128,5 10-32,-9 9-48,6 13-40,-6 10-79,-5 4-49,-2 15-88,-6 11 0,0 24-48,0 8 24,-5 10 32,-3 1-8,2 4 0,1 0 16,3-11-16,8-3 8,4-17-8,8-10-24,8-10 24,-1-9 8,-1-12 0,2-8 8,5-10-8,5-5-8,-2-6 0,1-3 24,-5 2 0,-2 3 16,-5 9 0,-5 5-56,-6 8 16,-2 2 0,-5 11-24,-3 3 24,-4 15-32,3 6 8,-1 8 16,3 0-32,7-3 48,4-2-8,6-8 0,6-2 24,2-14-32,4 2 8,4-3 0,-4-5-8,-2-2 8,5 0 24,-12-14 24,-3 2 48,-1 0 184,-8-8 88,-1 3-56,-1-2-24,-10-6-208,-4 2-96,-1-1 8,-4 1 8,0 11-32,1 3 0,3 7 32,4 7-40,7 6 0,4 0 32,9 7-64,5-2 32,11 0 32,3 0 0,3-8 32,0-2 8,-4-5-8,1-1-48,-4-7-240,1 0-224,-8-1-1289,-5 1-687,-12 0 1464</inkml:trace>
  <inkml:trace contextRef="#ctx0" brushRef="#br2">14449 780 7394,'16'-6'2640,"12"-1"-2120,7 1-440,9 1-128,-1 0-112,4 1-896,-5 1 712</inkml:trace>
  <inkml:trace contextRef="#ctx0" brushRef="#br2">14526 647 7426,'0'-12'3472,"3"0"-1599,6 3-705,2 2-176,1 2-352,6 3-144,-1 4-192,-1 4-95,-6 3-129,-5 4-40,-11 2-8,0 3 16,-2 10-8,-6 4 16,2 9-48,-10 1 16,-3-3-8,7-4 0,6-9 8,7-5-16,13-2 0,4-9-8,11-6 8,5-3-48,2-9-40,4 5-8,1-4-240,-8-2-217,-2-1-1943,-12-8 1688</inkml:trace>
  <inkml:trace contextRef="#ctx0" brushRef="#br2">14897 906 5873,'11'0'3521,"3"-6"-144,0-5-1001,0-12-831,-1-4-377,1-3-528,-3-1-208,-4 4-224,-7 0-56,-8 4-64,1 3-64,-6 3-24,0 6 0,2 12-80,-1 8-24,0 15-24,1 4 8,7 10 16,1 4 56,10-2 0,7 7-32,1-11 48,2-7 0,1-8 48,-3-14-32,5-1 0,0-5-16,3-8 32,0-4 80,0-12 0,-1-4 8,-3-9-48,-1-4-8,-2-1 24,0 4-16,-3 6 40,-5 7-16,-1 10 0,-6 7 32,-1 11-56,-2 4-16,-4 13-8,-2 4 8,4 7-32,4 2 48,4-6-24,10 2-40,1-5 32,4-7-56,5-8 40,1-3-24,3-12-136,-2-2-96,-2-9-1608,5-6 1312</inkml:trace>
  <inkml:trace contextRef="#ctx0" brushRef="#br2">15529 783 6593,'14'12'2745,"-20"2"-1249,1 3-1384,4 8-48,0-3 16,9 4 160,5-6 48,3-6 209,6-1 143,1-7 216,0-6 112,-3-6 168,0-3-15,-4-13-129,-3-1-152,-7-7-328,-4-1-112,-2 0-264,-3 0-8,-6 3-120,-9-1-8,-5 10 16,-1 6-8,-2 13 24,6 6-8,5 8 80,7 2-24,16 3 288,10 1 88,10-1 185,6-2 31,0-10-232,2-5-120,5-7-216,-1-5-24,2-2-32,-4-2-8,-16 0-712,-2 0-1001,-10 3 1073</inkml:trace>
  <inkml:trace contextRef="#ctx0" brushRef="#br1">19597 1345 6209,'-1'0'2489,"11"3"-1521,10 5-184,13 3-64,6-6 257,11-4 207,7-2-16,-4-7-176,3 1-152,-14-5-103,-10-8-65,-3 2-88,-13-5-8,-8-2-48,-4 1-80,-13-4-104,-6 1-96,-4-2-200,-1 3-16,1 4-16,5 5 8,4 9-72,1 5-168,9 12-304,-1 4-376,8 10-608,5 7-305,6 9-2192,2 1 2649</inkml:trace>
  <inkml:trace contextRef="#ctx0" brushRef="#br1">18509 2539 5721,'4'-10'2305,"8"-9"-1041,7-2-88,10-14 177,9-5-41,9-11-384,10-1-88,-8-6-240,5 3-96,-2 2-87,-8 0-73,2 2-40,-8 1-16,-12 7-72,-3 7 0,-15 15 32,1 6-8,-7 14 8,-5 1-16,-4 12-128,-2 10-40,-7 12-80,1 16-16,-3 4 24,1 3-8,2 6 32,0-9 0,8 0 0,0-4-16,7-11-40,2-2-56,4-16-160,-1-4-104,-1-8-592,-1-8-321,-6-1-1655,-4-4 1840</inkml:trace>
  <inkml:trace contextRef="#ctx0" brushRef="#br1">18711 2298 5273,'12'-4'2025,"8"0"-1345,3-2-80,7 2-56,6 4-176,1 0-288,4-2-424,-1-1-184,-5-6 304</inkml:trace>
  <inkml:trace contextRef="#ctx0" brushRef="#br1">19496 2266 11322,'2'-4'4561,"5"-5"-3016,8 1-265,1-8-528,9 1-304,7 0-376,-2 0-96,6 5-232,-4 4-288,-6 6-1136,-3 0-1057,-6 8 1681</inkml:trace>
  <inkml:trace contextRef="#ctx0" brushRef="#br1">20242 2007 7586,'5'-15'3608,"-5"5"-1399,1 9-457,-6 8-712,-1 13-311,-10 11-425,-11 7-96,-5 6-64,-7 3-32,-3 6-72,2 0 0,4-6-72,13 3-16,3-16-144,6-8-200,8-10-593,-2-9-551,8-11 952</inkml:trace>
  <inkml:trace contextRef="#ctx0" brushRef="#br1">20041 1823 5025,'-6'-7'2593,"4"2"-825,1 2-88,-3 1-767,4-1-273,0 3-376,0 0-160,13 6 80,29 14 120,-18-12 80,2-1 120,4-5 0,0 0-24,-1-3 128,1-5 1,-3-6 55,-6-3 48,-2-4-64,-2-3-56,-7-1-8,0-2-80,-5-2-168,-7-2 0,-1-6-216,-1 0-103,-2 4-1,-3 5-49,-3 9-111,10 9-64,-1 10-744,8 7-496,5 6-2729,3 2 2673</inkml:trace>
  <inkml:trace contextRef="#ctx0" brushRef="#br1">20032 2379 9090,'11'-1'3537,"8"1"-2473,9 0-56,3-2-96,1 2-320,-2 0-472,-3 2-192,-7 1-368,-7-2-600,-2-1 696</inkml:trace>
  <inkml:trace contextRef="#ctx0" brushRef="#br1">20218 1978 8434,'3'-13'3889,"1"11"-1817,-3 4-424,0 15-463,0 8-209,-3 6-232,2 8-64,0 2-320,0 0-136,1 4-120,0-1-56,-1 4-24,0 1-32,0-5 16,3 0 16,-3-15-64,2-6-24,-1-5-208,-2-11-424,-3-2-920,0-6-777,-4-10 1393</inkml:trace>
  <inkml:trace contextRef="#ctx0" brushRef="#br1">17919 2229 7218,'-22'2'3408,"24"-2"-1375,6-5-809,7 2-96,5-3-184,9 0 17,2 1-209,3-3-168,4 1-248,-5-4-112,-2 2-160,-4 4-64,-10 5-168,-3 3-240,-10 4-1128,-4-2-1121,-12-1 1673</inkml:trace>
  <inkml:trace contextRef="#ctx0" brushRef="#br1">17961 2282 13347,'15'0'336,"2"-1"-88,16-1 160,-1-3-208,7 2-272,-5 1-352,-5-1 304</inkml:trace>
  <inkml:trace contextRef="#ctx0" brushRef="#br1">13265 2502 5545,'-17'16'2497,"26"-28"-833,3 4-376,8-4-63,1-2-41,10-8-288,2-8-80,1-9-192,-2-5-96,6 4-79,-5-1-33,-3 7-64,3 3-72,-10 1-64,0 6 16,-9 3 0,-1 5 64,-4 3-16,-5 7-32,0 6-112,-2 0-32,0 2-56,-2-2-80,0 0 16,0 0-16,0 16 8,0 23 64,-4-14-40,2 3 16,-2 9-56,-3-2 16,-1 1 32,-2-2-32,4 0 48,0-4-32,5-5 8,1-5 8,2-7 16,-2-3-24,3-5-24,-2-2 56,-1 0-128,1-4-16,-1 0-152,0 0-336,-1 1-920,1-1-601,-3-11 1225</inkml:trace>
  <inkml:trace contextRef="#ctx0" brushRef="#br1">13470 2314 5545,'-9'0'3113,"4"3"-705,5-1-1383,11 1-193,0 2-296,-1-3 8,12-2 72,-2-2-104,11-1-312,5 0-96,-7-1-168,-2 1-104,-7-2-624,-2 2-1328,-8-1 1407</inkml:trace>
  <inkml:trace contextRef="#ctx0" brushRef="#br1">13475 1995 4025,'-8'-13'2544,"4"2"-503,2 3-441,-3 0-264,7 2-567,3 1-105,0 4-128,8 1 0,7 5 32,2 3 24,7 0 32,6-1-7,0-3 47,5-1-8,1 0-72,0-4-16,-9-6 16,-2-2-24,-10-6 40,-1 1 49,-9-4-1,-2-1-64,-9 0-72,-2-3-96,-9 3-184,4 0-80,-6 2-96,-1 3-16,4 5-72,-6 4 40,11 5-136,-2 5-120,4 5-424,4 1-488,4 6-713,6 1-527,3 1-2553,-1-6 3248</inkml:trace>
  <inkml:trace contextRef="#ctx0" brushRef="#br1">14178 1725 6105,'5'-10'3153,"-4"2"-664,3 4-201,-4 1-336,1 2-279,-1 1-697,-1 0-224,1 0-408,-4 15-88,-17 28-64,7-17-72,-2 5-112,3 2-64,4 6-408,-1 2-744,5-4 784</inkml:trace>
  <inkml:trace contextRef="#ctx0" brushRef="#br1">14542 2228 5665,'-60'-6'3169,"58"4"-377,2 0-783,2 0-809,-2 0-296,0 2-336,19-1-87,30 0-33,-19 1-16,0 0-256,2 2-88,-1-3-72,-4 0-24,0 0-136,-8 1-144,-4 3-648,-6 1-681,-10 2-2192,-7-1 2377</inkml:trace>
  <inkml:trace contextRef="#ctx0" brushRef="#br1">14434 2331 6337,'-8'1'3593,"1"-1"-720,10 0-1513,7 0-200,8-3-392,8 0-103,8-2-129,1-1-176,-1 4-360,2 1-80,-1 3-336,-1 1-761,3-3 809</inkml:trace>
  <inkml:trace contextRef="#ctx0" brushRef="#br1">15058 2527 5649,'4'-3'2561,"6"-2"-841,4-4-88,12-9 137,1-2-105,12-7-360,3-7-175,10-7-233,2-3-128,-6-7-224,6 5-48,-8 4-104,1-4-80,2 8 33,-12 0 31,-12 4-40,-3 7 40,-10 11-32,-6-1-40,-4 12 48,-2 3-16,-6 7-184,1 7-40,-3 18-136,-1 2-8,-4 4 32,2 3 8,-3 0 8,3 7-16,-4 4 8,3 3-24,1-4 16,1-4 0,7-10 0,-1-5-8,4-15-88,2-1-120,0-5-504,-2-7-392,-1-2-761,0-4-487,-7-4-2137,2-5 2872</inkml:trace>
  <inkml:trace contextRef="#ctx0" brushRef="#br1">15320 2281 8034,'-1'-4'3512,"6"2"-1855,6-1-937,8 3-248,12 0-352,0 1-40,7 0-72,-2-1-80,3-1-152,1-3-208,-4 0-2353,-5-5 1985</inkml:trace>
  <inkml:trace contextRef="#ctx0" brushRef="#br1">15517 1803 5233,'-1'-1'2321,"4"4"-1209,7-2-80,12 3-168,5 1 168,12-3 97,-1-1-33,1 2-200,2-3-56,-13-3-24,3-1 1,-6-7-65,-1-1 8,-1 3 56,-8-2 0,-10-3-7,-2-4-81,-11-4-312,-4 1-120,-8-6-192,0 2-104,0 1 16,4-3-40,6 13-72,4 4 8,6 7-432,0 7-320,12 4-873,4 7-607,11 7 1455</inkml:trace>
  <inkml:trace contextRef="#ctx0" brushRef="#br1">16184 2166 4257,'4'-11'2432,"2"6"-383,-6-4 15,1 6-519,1 2-273,2 2-608,-4-1-168,0 0-168,-3 15-32,-5 31 40,2-23-40,0 7-128,4 3-64,-2-3-56,1 2-15,1-6-33,2-5 0,0-4-65,1-5-87,-2-7-264,0-2-376,1-5-1720,-1 1 1679</inkml:trace>
  <inkml:trace contextRef="#ctx0" brushRef="#br1">16099 2293 8986,'17'-3'800,"1"0"-280,16-3 320,9 2-159,3-1-569,-2 2-176,3 1-417,-5-3-1335,-3 0 1256</inkml:trace>
  <inkml:trace contextRef="#ctx0" brushRef="#br1">16593 2204 8834,'70'-59'3713,"-70"58"-2329,3 2-328,-5 8-448,0 2-216,-4 9-96,-5 2-15,-1 8-201,-2 2 16,2 3-48,0 1-40,3-5 24,2-6-24,-1-12-48,4-3 40,4-9 16,2-1 32,5-1 368,2-7 80,6-10 48,2-1 0,6-7-256,0-1-24,4-2 96,0 1 72,0 4 16,0-3-56,-5 5-47,0 3-33,-1 5 40,-5 2-8,-7 2-32,-2 2-88,-6-1-112,1 0 8,0 6-88,-3-4 40,-1-1-72,3 8 0,-2-3-16,2 5-8,-1-2 16,0 0-8,-1 0 8,0 0 8,0 0-8,-4 0 8,-11 4 40,-27 3-40,17-6 24,-5-4-24,-4 2-64,-1 2 80,0 0-16,2 2 8,7-3-8,6 0-56,7-4-128,5 3-88,10 1-592,-1 0-577,8-1-935,8-4-1465,2-4 2489</inkml:trace>
  <inkml:trace contextRef="#ctx0" brushRef="#br1">16586 1853 6833,'-6'-9'3113,"6"2"-1256,3-1-457,8 5-632,4 2-120,8 4-256,5 2 8,7 3 144,3-1 89,0-3-49,1 1 88,-5-2-72,-4-3-8,-9-6 96,-5-2 24,-6-1 113,-5-7 23,-5 0-104,0 2-88,-3-4-224,-2 1-112,-2 0-168,-4-1-8,6 6-72,5 5-40,0 5-32,-2-1-136,0 2-592,2 1-664,0 0-1497,15 3-2464</inkml:trace>
  <inkml:trace contextRef="#ctx0" brushRef="#br1">17305 2073 5457,'5'-2'2809,"-2"7"-713,-4 2-375,-3 10-457,-5 6-160,-8 4-368,-1 4-224,-10 6-312,-6 0-56,-1 10-120,-5-1-32,5 1-136,0-5-224,6-17-928,1-5-1969</inkml:trace>
  <inkml:trace contextRef="#ctx0" brushRef="#br1">17142 2100 4497,'31'-18'3057,"-5"11"511,-7-1-1527,-3 7-649,-4 6-304,-8 6-327,1 11-81,-11 9-88,-5 3 112,-1 7-80,2 4-72,4-1-200,2 0-128,7-5-160,3-6-16,10-8-32,-2-6-8,5-6 24,3-6-16,10-7-96,10-3-208,0-17-2160,4-1 1712</inkml:trace>
  <inkml:trace contextRef="#ctx0" brushRef="#br1">20976 2218 6409,'-1'-4'2961,"6"4"-1465,4-2-255,15 2-377,2-2-48,12-5 104,4-1-208,6 2-328,-4 1-136,-4 1-200,-4 2-48,-13 1-112,-2-2-72,-14 4-424,-7-1-608,-16 2 784</inkml:trace>
  <inkml:trace contextRef="#ctx0" brushRef="#br1">20978 2242 7906,'3'-1'3248,"9"1"-1663,6 0-761,5 1-64,12 5-240,1-3-272,12 4-344,2 0-176,-2-5-2032,-2 0 1632</inkml:trace>
  <inkml:trace contextRef="#ctx0" brushRef="#br1">21566 2213 6921,'-11'-11'3185,"-17"29"-1496,8 2-633,14 2-640,8 1-152,22-5 48,2-2 112,4-9 176,6-6 48,0-7 72,-2-6-23,-5-7 135,-9-5 72,-5-1 104,-5-2 48,-7-1-199,1-1-81,-10-7-440,-1 1-128,-6 7-208,-4 5-72,-11 17-56,-1 4-144,-2 18-824,2 5-713,6 7 1113</inkml:trace>
  <inkml:trace contextRef="#ctx0" brushRef="#br2">12657 1746 5817,'4'-4'2513,"-2"0"-1257,-2 3-560,0 4-272,-2-3 16,0 0 64,0 15 25,-5 40 87,0-15-8,0 13-24,-2 3 32,-7 5-56,-1 3-48,-10 8-120,0 4-63,3 0-81,-4-6-96,8-10-80,4-8 0,0-8-48,8-3 0,4-9 24,4-6-64,0-12-8,2-5 8,7-9-48,0-4 16,12-8-16,0-6 8,-3 4 8,-3 3 8,-10 13 8,-6 13 16,-12 31-16,-11 15 32,-11 34-24,-5 21-8,-10 16 56,2 2-8,5-7 24,12-16 8,21-21-32,8-14 16,14-19 0,6-10-16,8-19-16,5-3-64,6-13-385,2-12-951</inkml:trace>
  <inkml:trace contextRef="#ctx0" brushRef="#br1">18262 3666 3561,'0'3'2232,"0"3"-447,2 3-121,3-1-96,1 0-375,0-8-73,5 0-120,0 0 8,1-7-88,2 3-103,1-6-113,-1-6-72,4 4-160,-4-10-64,-3-3-136,0-4-16,-2-5-88,-3-2-40,-6 3-56,0 3-16,1 7-56,1 6 16,-1 5-8,-1 0-16,-1 7 24,1 1-8,3 2-8,-1 2 16,-2 0-16,0 0 8,0 0 8,1 16 8,17 28 16,-18-13 16,1 3 0,-2 6-32,-2-4 24,4-2-32,3-4-16,4-11-8,5-3 8,1-5-16,2-8 8,4-1-48,0-5-240,0-6-680,-4-5-2865,-5-1 2593</inkml:trace>
  <inkml:trace contextRef="#ctx0" brushRef="#br1">18344 3228 3689,'-5'-4'2112,"4"1"-647,1 3-17,0-1-216,0 1-592,0 0 24,0 0-79,13 2 151,5 7 176,21 18-136,-19-23 0,0 0-40,-1-8 65,8 1-1,-6-5 0,-1-4 24,-5 1-56,-7-4-32,-7-4-71,-2-3-89,-7 1-160,-2 0-112,-5 2-192,1 5-24,7 4-96,0 3-8,7 6-40,0 0-104,2 7-232,7 7-344,7 9-913,3 1-479,6 5 1264</inkml:trace>
  <inkml:trace contextRef="#ctx0" brushRef="#br1">18864 3458 9738,'18'53'4865,"-23"-56"-1504,1 1-993,-3-3-871,5 2-449,3 1-632,0-1-184,-1 2-296,0 0-192,0 1-1064,3-1-1001,11-1 1441</inkml:trace>
  <inkml:trace contextRef="#ctx0" brushRef="#br1">19129 3429 5345,'41'-28'2873,"-41"43"-929,0 11-496,-3 4-527,-4 8-465,3 4-152,-2-7-184,-1-1-24,4-11-48,2-1-56,1-6-96,0-5-112,2-1-536,0-5-1417,-3-11 1473</inkml:trace>
  <inkml:trace contextRef="#ctx0" brushRef="#br1">19150 3134 7538,'-4'-1'3328,"9"1"-1863,0 2-465,9 5-256,1 3-72,9 4 88,3-1 64,4-6-143,7-3-57,4-4-88,1-1-64,-2-5-128,-7-2-48,-9-2-16,-9-3 96,-4 0 216,-6-5 73,-9-1-25,-1-3-88,-12-5-304,-2 4-48,2 4 64,-3 1-112,3 5 0,0 4-40,5 6-128,0-4 16,8 4-16,5 3-96,6 4-216,5 5-392,9 5-1081,1-3-727,6 6 1496</inkml:trace>
  <inkml:trace contextRef="#ctx0" brushRef="#br1">19154 3379 6097,'7'-3'3073,"2"0"-905,-1 1-743,1 0-137,5-2-216,8 2-120,10 1-215,2 1-129,4 0-240,-6-1-104,-1-5-184,-2 3 8,-3 2-96,-7-2-48,-5 1-192,-6-1-248,-8 5-873,-5 2-767,-9 1 1336</inkml:trace>
  <inkml:trace contextRef="#ctx0" brushRef="#br1">19174 3712 5601,'8'5'2873,"7"-5"-969,12 1-263,11-5-513,3-3-352,11 2-368,-2 0-160,-6 3-184,-3-1-88,-18-1-216,-8 1-208,-3 3-2737,-5-2 2257</inkml:trace>
  <inkml:trace contextRef="#ctx0" brushRef="#br1">19230 3517 6569,'13'0'3537,"7"0"-1008,11-3-737,2-2-464,6-1-567,-5 2-249,-3 1-400,-7 2-72,-5 1-160,-8 0-56,-8 1-409,-3 2-495,-8 4-2168,-2 0 2111</inkml:trace>
  <inkml:trace contextRef="#ctx0" brushRef="#br1">19891 3372 6793,'8'-69'2729,"-25"72"-1705,-2 10-280,-6 11-183,-1-1-145,0 15-136,1 2-8,8 9-64,6 1-24,8 3-120,8-9-16,10 0-112,3-8-88,9-11-1080,3 0 855</inkml:trace>
  <inkml:trace contextRef="#ctx0" brushRef="#br1">20140 3490 5257,'34'-48'2841,"-35"55"-593,-4 11-984,1 6-143,-5 7-385,-2 6-168,1 0-288,-4-5-32,4 3-120,2-3-56,1-9-96,3 1-40,3-11-128,0-1-120,1-6-728,1-3-1153,0-5 1425</inkml:trace>
  <inkml:trace contextRef="#ctx0" brushRef="#br1">20119 3282 6329,'9'-3'2793,"9"5"-1241,11 6-431,5-4 23,1 1-88,2 0-160,-8-6-120,2-3 1,0-3-97,-6 0-32,-8-1 0,-4 0-16,-15-1-48,-5-4-48,-6 0-264,-8-3-88,1-1-128,2 3-72,4 10 8,1 2-56,5 9-208,0 4-112,4 12-848,9 5-536,0 7 1087</inkml:trace>
  <inkml:trace contextRef="#ctx0" brushRef="#br1">20121 3501 3497,'1'-67'2224,"17"58"-551,7 2-57,4 1-112,1 5-488,0 1-143,-4 4-145,-8-1-40,-1 4-200,-7-1-88,-3 4-160,-2-1-112,-6 5-48,-5 2-16,-7 4-40,-4 2 8,-8-2-16,1 0-24,-1 1 0,1-2-8,1-4 16,1 0-16,5-5 40,3-1 16,9-1 0,4-1-8,2-1-48,6 3 8,8-2 360,5 1 120,8 4 161,-2-3 47,4 4-280,-4-5-80,-1 0-152,-2 0-56,-7-2-200,1 1-96,-5-3-512,-2-1-609,-2-2 841</inkml:trace>
  <inkml:trace contextRef="#ctx0" brushRef="#br1">20640 3738 9418,'-2'-1'4465,"-6"2"-1360,2 5-1377,-2 9-744,-5-1-288,2 9-456,-5 0-176,-1 5-208,2 3-136,1-7-1048,5-1-720,6-15 1239</inkml:trace>
  <inkml:trace contextRef="#ctx0" brushRef="#br1">20690 3607 9242,'13'3'4249,"6"0"-2033,6 1-967,6-4-257,8 2-616,-2-1-176,-3-1-328,-4-3-240,-7-7-872,-2-7-937,-5-5 1361</inkml:trace>
  <inkml:trace contextRef="#ctx0" brushRef="#br1">20880 3475 9866,'8'-14'4689,"-1"0"-2200,-7 11-689,0 3-360,-4 12-824,-4 7-367,-5 12-249,0 7-24,-7 1-73,4 3 25,-2-7-192,-1-3-208,6-7-720,-4-5-408,9-5-1457,-2-3 1865</inkml:trace>
  <inkml:trace contextRef="#ctx0" brushRef="#br1">21058 3250 7754,'11'19'4089,"4"5"-833,10 10-1247,4 6-193,-2 13-168,-3 11-207,-11 3-401,-6 2-216,-17-2-424,-11-4-176,-14 4-320,-3 0-224,1-6-1504,2-2-1161</inkml:trace>
  <inkml:trace contextRef="#ctx0" brushRef="#br1">13411 3358 5233,'34'-53'2705,"-43"48"-657,-2 9-1296,-2 1-184,-2 9-232,4 6 41,4-1 7,0 2-56,7 0 16,5-6-56,6 2-8,5-2 40,6-4 112,0-4 56,0-6 144,3-4 72,-4-10 49,0-3-9,-1-2-24,-4 2-48,-6-7-168,-2 6-96,-9-4-200,-6-3-104,-4 3-64,-6 3-32,1 5-104,-5 4 0,-2 10-352,-2 3-448,-3 15-912,6 3-769,1 5 1513</inkml:trace>
  <inkml:trace contextRef="#ctx0" brushRef="#br1">13633 2978 4145,'-1'-16'2744,"-2"7"313,0 5-928,-4 5-761,2 6-416,-6 13-464,-2 7-144,-5 25 32,-5 8 40,-2 18-80,1 4-111,-3 0-137,4-2-32,-4-7-48,-2-5 8,4-4-40,1-12-24,8-14-176,-1-9-73,10-9-767,1-3-768,6-16 1160</inkml:trace>
  <inkml:trace contextRef="#ctx0" brushRef="#br1">13938 2987 6529,'1'-2'3233,"-3"3"-824,-2 5-745,-2 9-544,2 6-256,-9 8-440,4 1-191,2 5-265,-4 0-121,8 0-2191,-4 3 1720</inkml:trace>
  <inkml:trace contextRef="#ctx0" brushRef="#br1">14358 3335 5713,'-5'-2'2841,"2"1"-961,3 1-399,8 2-617,2-1-104,11 0-168,5 4 72,8-3 0,7 1-80,0-1-175,0-1-105,-6-2-136,-5-2-104,-6 0-40,-1-3-48,-3 2-152,-4 2-80,-8 2-737,-4 0-519,-7 4-2217,-8-4 2321</inkml:trace>
  <inkml:trace contextRef="#ctx0" brushRef="#br1">14378 3427 5617,'-2'0'2417,"9"0"-953,2-2-176,14 1-207,4-1 15,12-2-320,2 1-176,1-4-264,-2 5-144,-10 0-256,4-2-216,-9 5-2440,-7 2 1959</inkml:trace>
  <inkml:trace contextRef="#ctx0" brushRef="#br1">15133 3362 5009,'50'-43'2497,"-49"38"-689,0 2-48,-2-1-271,0-2-209,-2 9-496,-5 4-216,-4 8-344,-1 9-112,3 3 8,3 3-48,9-1-32,4-6 40,10-2-48,7-6 40,6-8 224,3-6 89,3-12 247,-2-3 96,-6-10-32,-2 2-88,-9-3-80,-3-2-104,-11 0-112,-1 1-56,-11-3-160,2 5-64,-11 1-112,-8 1-24,-5 15-232,-5 8-240,3 14-840,1 9-504,5 1 1127</inkml:trace>
  <inkml:trace contextRef="#ctx0" brushRef="#br1">15470 2919 7490,'-4'-8'3776,"-4"4"-1535,-6 14-945,-2 6-272,-4 20-415,5 9-81,-13 27-16,-6 9-104,-10 18-200,-11 8-88,4 0-96,4-3 8,12-15-64,8-12-8,10-30-104,8-9-80,5-16-240,4-6-352,5-13-1505,-2-8 1545</inkml:trace>
  <inkml:trace contextRef="#ctx0" brushRef="#br1">15861 3426 7994,'-48'-35'3592,"44"30"-1679,7 0-449,4 1-576,3 0-175,13 1-249,3 0-40,2 2-144,5 1-96,-2 1-168,3 2-96,0-1-328,-3 0-552,-1-2 607</inkml:trace>
  <inkml:trace contextRef="#ctx0" brushRef="#br1">16379 3106 6137,'53'-26'2769,"-60"29"-1233,-3 7-648,0 2-87,0 3-153,2 2-128,3 3-168,3-6-48,4 1-120,4-3 48,3-9 176,3 1 24,2-8 288,3-4 33,-3-6 7,5-2 32,-5-7-96,0-1 24,-2-2 8,-9-2-39,1 4-121,-8-7-96,-3 4-256,1 0-88,-14 3-112,2 3-32,-13 10-96,-5 6-48,1 9-384,4 12-385,7 5-1375,2 2-1809,16 7 2617</inkml:trace>
  <inkml:trace contextRef="#ctx0" brushRef="#br1">16898 3001 5945,'6'-11'2993,"-2"1"-841,-2 3-263,2 3-553,-4 1-112,-2 3-343,-1 1-193,2-1-288,0 0-208,-12 17-184,-35 29 0,15-17-32,-9 4 0,4 5-48,2-1-64,2-6-240,6-1-353,6-12-1551,5-2 1536</inkml:trace>
  <inkml:trace contextRef="#ctx0" brushRef="#br1">16732 2916 7242,'20'-8'3408,"-3"-3"-1615,-4 11-465,-3-2-280,-5 4-472,-3 5-240,-3 5-216,-6 4 8,-5 5 152,4-3 33,4-9 87,1 3 48,-7 31-160,6 2-32,11 0-72,11-18-40,12-5 16,1-10-8,4-4-40,-2-5-80,2-4-192,-3-3-368,-8-9 328</inkml:trace>
  <inkml:trace contextRef="#ctx0" brushRef="#br1">16513 3370 8146,'-36'20'3080,"55"-20"-1775,1-4-177,16-9 80,12 5-64,12-5-511,5 0-201,-7 8-336,-8-2-112,-12 5-336,-10 4-625,-11 0 633</inkml:trace>
  <inkml:trace contextRef="#ctx0" brushRef="#br1">16352 3693 5273,'24'-24'3033,"-24"21"-217,-1 6-1287,-6 0-833,-1 9-216,-3 2-200,1 0-56,3 6-32,4-6-8,4 2-16,4-4 144,6-6 224,3-2 241,8-7 239,3-3-32,5-7 0,-6-10-144,-4 1-120,-3-3-23,-12-4-113,1 1-80,-9-5-168,-7 0-96,-7 5-136,-3 2-88,-3 14-24,1 6-40,-2 13-256,2 7-176,0 8-1104,3 3-593,5 8 1297</inkml:trace>
  <inkml:trace contextRef="#ctx0" brushRef="#br1">16856 3474 8866,'13'-12'4185,"-7"3"-1169,2 3-1047,-2 5-657,-3 4-352,-8 4-680,-3 9-192,-2 14-40,-10 4 0,0 10-32,3 1 16,-4-6-16,3 0-40,8-10 32,3-2-40,6-7 32,5-2 0,8-4 8,4-4 8,6-4-24,0-4 0,3-1-120,-10-3-40,-1-1-680,-3-3-448,-3 2-1233,7 3-1832,-16-5 2849</inkml:trace>
  <inkml:trace contextRef="#ctx0" brushRef="#br1">16698 3674 10586,'-1'-8'4809,"2"6"-2576,9-5-537,7 0-272,17 4-495,6-5-233,7 3-248,2-1-136,1 0-248,0-3-264,1 2-1704,-6-3-2457</inkml:trace>
  <inkml:trace contextRef="#ctx0" brushRef="#br1">17550 3373 4185,'0'-1'2224,"-1"0"-463,1 0 39,-1 0-72,-6-1-279,1-1-361,4 1-176,1 2-312,0-1-128,0 0-303,1 0-17,0 0-88,0 1 40,21 0 56,35 2-16,-25-6-56,3 0-16,3 0-72,-4-3-24,-4 5-24,-3-2-48,-12 1-80,-3 5-136,-8-1-809,-3 1-1119,-12 4 1440</inkml:trace>
  <inkml:trace contextRef="#ctx0" brushRef="#br1">17526 3435 4849,'13'0'2625,"13"3"-825,4-3-144,6-2-687,-1 0-313,3-1-320,-3-2-176,-2 3-256,1 2-208,-14-2 208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9-15T15:30:32.931"/>
    </inkml:context>
    <inkml:brush xml:id="br0">
      <inkml:brushProperty name="width" value="0.05" units="cm"/>
      <inkml:brushProperty name="height" value="0.05" units="cm"/>
      <inkml:brushProperty name="color" value="#177D36"/>
      <inkml:brushProperty name="ignorePressure" value="1"/>
    </inkml:brush>
    <inkml:brush xml:id="br1">
      <inkml:brushProperty name="width" value="0.05" units="cm"/>
      <inkml:brushProperty name="height" value="0.05" units="cm"/>
      <inkml:brushProperty name="ignorePressure" value="1"/>
    </inkml:brush>
    <inkml:context xml:id="ctx1">
      <inkml:inkSource xml:id="inkSrc9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1" timeString="2024-12-13T12:30:53.462"/>
    </inkml:context>
    <inkml:brush xml:id="br2">
      <inkml:brushProperty name="width" value="0.05" units="cm"/>
      <inkml:brushProperty name="height" value="0.05" units="cm"/>
      <inkml:brushProperty name="color" value="#ED1C24"/>
      <inkml:brushProperty name="ignorePressure" value="1"/>
    </inkml:brush>
    <inkml:brush xml:id="br3">
      <inkml:brushProperty name="width" value="0.05" units="cm"/>
      <inkml:brushProperty name="height" value="0.05" units="cm"/>
      <inkml:brushProperty name="color" value="#3165BB"/>
      <inkml:brushProperty name="ignorePressure" value="1"/>
    </inkml:brush>
  </inkml:definitions>
  <inkml:trace contextRef="#ctx0" brushRef="#br0">3178 1226 5657,'0'1'2833,"-1"-1"-705,-1 1-711,1 2-425,0-2-176,0 0-328,0-1-104,1 3 16,0-2 32,1 3 88,0-2 73,17 6-137,32 6-24,-21-16-168,-4-4-56,3 3-80,-5-2-64,-6 2-8,-2-1-40,0 4-8,0 0 8,-3 0-40,-3 1-24,-6-1-112,-2-1-72,-2 0-304,1 0-401,0-1-1647,-1 1 1672</inkml:trace>
  <inkml:trace contextRef="#ctx0" brushRef="#br1" timeOffset="-35291.39">3144 2 12443,'0'1'5785,"1"0"-3153,2-1-919,-3 0-385,0 0-1128,0-1-408,0 1-1456,0-1-1281,0 0 1785</inkml:trace>
  <inkml:trace contextRef="#ctx0" brushRef="#br0" timeOffset="2036.74">3620 1404 4801,'-2'0'2809,"2"0"-865,8 1-192,16 1-335,28-10-465,-25-4-168,-4-7-192,-3-5-96,-5-1-136,-4 0-16,-1 2-175,1 5-25,-8 1-88,1 3-8,-8 1-24,-3 2 16,-3 7 16,2-1-56,-5 8 16,-1 5-16,-6 10-48,-1 5 40,6 9-16,1 2 16,10 1 0,3-6 0,9-5 8,6-4 24,13-4 0,-6-5-16,16-2-64,0-8-136,5-6-1121,3 2-2007,-10-13 2167</inkml:trace>
  <inkml:trace contextRef="#ctx0" brushRef="#br0" timeOffset="2466.17">4234 1206 8090,'6'-1'3256,"-11"2"-2239,1 5-265,-1 5-432,-5 6-88,7 13-40,-6-1 0,-4 0-16,8 2-104,2-11-56,3-1 0,18-3 0,-2-3 96,1-8 256,2-1 96,0-10 216,7-3 105,5-8-41,2-7 24,-8-7-64,0-1 0,-13-3-80,-4 4-88,-9 2-143,-6 2-161,-9 6-112,-8 3-56,-5 11-120,-6 7 8,1 12-176,-6 7-89,0 9-551,8 6-472,-1-1-1121,10 2-1871,7-4 2863</inkml:trace>
  <inkml:trace contextRef="#ctx0" brushRef="#br0" timeOffset="2929.05">4558 690 8498,'-7'-1'3593,"-4"4"-2249,-2 6-320,-5 16-568,0 6-224,-1 23-72,-2 9 56,0 19 48,-6 3 24,-2 15-112,2 4-96,1-4-7,2-4-114,5-23 66,3-7-50,8-14-79,3-3 0,6-10-368,0-10-408,-2-15-1704,2-10 1679</inkml:trace>
  <inkml:trace contextRef="#ctx0" brushRef="#br0" timeOffset="-2529.04">2415 1070 7090,'47'-64'3224,"-49"62"-1407,2 6-777,-1 6-208,-1 4-128,3 10 32,-4 3-16,-4-1-215,7 6-89,-3 2-176,0 0-64,1 3-64,2 5-48,-1-5-24,6-4-40,-2-5 8,-9-7 0,6-4-80,-4-1-16,4-6-376,1 0-385,-1-7-1079,0-4-1225,-3-10 1945</inkml:trace>
  <inkml:trace contextRef="#ctx0" brushRef="#br0" timeOffset="-2229.77">2415 1333 6289,'5'-62'2697,"12"62"-1441,-5-1-288,9-1-143,3 0-345,6-1-344,3 0-40,-1-2-152,-6 0-24,0-3-192,-5-1-312,-2-2 375</inkml:trace>
  <inkml:trace contextRef="#ctx0" brushRef="#br0" timeOffset="-2035.89">2722 1021 8634,'0'6'3529,"1"8"-1897,4 5-224,-1 4 41,-3 4-201,1 5-448,-1 4-184,0 4-344,-1-1-112,-1-2-112,0-3 0,-1-5-48,1-3-104,1-7-560,-2-3-496,1-8-2273,0-2 2225</inkml:trace>
  <inkml:trace contextRef="#ctx0" brushRef="#br0" timeOffset="3368.15">5091 454 8314,'0'-3'3889,"0"9"-1537,-5 13-848,1 8-223,-6 11-497,-2 5-272,-6 5-408,0 2-136,-3 12-928,-5 2-1601</inkml:trace>
  <inkml:trace contextRef="#ctx1" brushRef="#br0">1 321,'13310'0,"-13310"1819,-13310-1819,13310-1819</inkml:trace>
  <inkml:trace contextRef="#ctx0" brushRef="#br2" timeOffset="162492.65">6561 2110 4153,'-39'-35'2376,"24"37"-311,6 1-113,0-3-279,6 1-297,5 2-376,-3-3-128,1-1-184,0 0-143,0 0-113,1 0-80,6-16-112,44-28-16,-13 25-32,0-3 32,6-1 40,-6 2-16,1 1-56,-2 1-48,-1 5-56,-1 3 128,-11-1 32,-2 7-8,-8 0 0,-2 6-112,-4 3-80,-3 1 24,0 6-56,-1-2 0,9 7 48,-1 3-24,-2 0 32,-1 0-32,0-1-16,-9-3-16,5 0-16,-3-2 16,-1-4-48,6 1-80,-3-4-600,7 2-688,-11-7 856</inkml:trace>
  <inkml:trace contextRef="#ctx0" brushRef="#br0" timeOffset="153851.41">6672 1961 5753,'0'0'2745,"0"0"-1017,1 0-456,-1 0-495,0-1-217,0 0-152,0 0-40,6-2 16,10-5 0,29-21-120,-20 19-32,-1-8-16,0 4 32,-1 2 8,-1-6-32,-3 1-88,-3 2-40,1 1 144,-3 5 49,-6 4 135,1 5 0,-10-1-176,-5 3-32,8 10 24,2-2 48,7 10 24,1 1 8,-5-6-152,-5 4-80,0-5-16,-1 1-72,2 3-184,4-1-168,-2 0-1832,-1-2 1519</inkml:trace>
  <inkml:trace contextRef="#ctx0" brushRef="#br0" timeOffset="146707.06">6884 961 4497,'38'19'2496,"-22"-42"-503,4-2-305,7-5-543,1-4-217,5-4-272,-2-3-56,5 3-120,0 0 0,-6 8-24,-1 4 24,-10 7 49,-3 3 23,-7 7 8,-2 3-16,-5 2-160,-2 6-88,1 6-128,1 5 8,2 7 16,-1 6 0,3 1-64,1-4-56,2 0-56,-1-5-56,-2-3 24,1 1-200,-2-8-1120,-3-2-1209,-6-6 1561</inkml:trace>
  <inkml:trace contextRef="#ctx0" brushRef="#br0" timeOffset="-6393.02">586 1119 5361,'1'-19'3001,"0"0"-873,1-2-407,4-1-345,-3 5-304,-3-1-96,5 11 17,-6 1-41,1 6-288,0 2-184,-1-2-320,1 1-88,6 22-16,-2 33 8,-5-17 40,-1 1-24,-6 8-16,3 4-24,-1 4-40,-6-7-8,9-10 8,4-2 0,1-12-88,2-1-104,1-7-520,-3-9-168,9-6-441,-11-7-255,7-6-968,-6-5-825,3-4 2097</inkml:trace>
  <inkml:trace contextRef="#ctx0" brushRef="#br0" timeOffset="-6042.17">579 1306 3361,'0'0'1400,"0"-2"-304,10 7 177,2-1 127,4 0 72,0-3-376,3-2-239,2-6-313,6-1-136,-5-4-248,-1-3-56,3-4-56,-6 0-32,1-5-8,-5 0-32,-5 0 8,-4 0-24,-6 0-24,1-2 24,-4 3-24,-4 4 64,3 7 56,1 6 56,3 12 224,-3 3 264,0 14 344,0 7 96,2 7 73,3 7-225,3 10-312,-3-1-200,-1 0-256,-1-5-64,1-12-72,0-6-40,1-14-672,2 2-512,-2-12-2801,-1-1 2600</inkml:trace>
  <inkml:trace contextRef="#ctx0" brushRef="#br0" timeOffset="-1057.72">1028 711 7978,'1'-4'3720,"4"3"-1487,-9-2-649,7 8-671,-7 3-305,1 11-408,-4 2-48,-2 6-24,-1 3-64,-8 7-224,6 2-304,-7-2-2481,6-5 2049</inkml:trace>
  <inkml:trace contextRef="#ctx0" brushRef="#br0" timeOffset="-4807.17">1274 1411 6593,'-5'2'3577,"5"-2"-624,8 1-1777,-8-1-160,12-1-152,50-4-7,-15 0-241,-1-1-248,-2-7-288,7 7-104,-10-3-416,4 1-784,-5 3 799</inkml:trace>
  <inkml:trace contextRef="#ctx0" brushRef="#br0" timeOffset="-5080.87">1368 1265 7474,'-50'25'3336,"50"-24"-1519,-1-1-417,4 1-360,-3-2-16,0 1-95,25 0 7,35 2-104,-27-5-248,3-3-272,-3 0-96,-4 0-128,0 2-40,-6 0-64,4 4-40,-8-1-200,-4 2-168,-9 1-1096,-4 4-457,-9 0 1145</inkml:trace>
  <inkml:trace contextRef="#ctx0" brushRef="#br0" timeOffset="11631.03">6752 1256 2801,'0'4'1488,"6"-2"168,5 2-760,10 5 385,4-2 215,12 1 56,0-4-199,3-4-465,-5-3-224,-3-7-352,3 0-104,-4-5-144,5 1-64,0-6-80,-8 0-136,-4-2-600,-1 0-856,-5 0 1063</inkml:trace>
  <inkml:trace contextRef="#ctx0" brushRef="#br0" timeOffset="11345.99">6941 989 6073,'0'-3'3153,"-1"0"-1041,0 7-919,-4 5-217,2 11-232,-1 6-72,-3 10-24,-5 4-96,-9 11-287,-2 2-57,-2 8-120,5-3-64,3-13 8,5-3-32,6-14-8,2-3 8,5-7-144,2-9-73,2-6-383,1-6-384,1-11-1800,0-6 1815</inkml:trace>
  <inkml:trace contextRef="#ctx0" brushRef="#br0" timeOffset="11833.84">7301 980 8226,'-8'13'3577,"-3"6"-1825,-3 7-152,-2 12-303,1 3-257,-1 7-392,0 0-200,4 4-360,-1 0-32,2-8-56,0-6-8,3-10-248,1-4-320,1-7-1305,0-5-1991,6 1 2487</inkml:trace>
  <inkml:trace contextRef="#ctx0" brushRef="#br0" timeOffset="12539.7">7323 1665 6785,'-65'62'3337,"65"-62"-1360,1 0-673,5-5-200,-6 4-232,2-2-40,18-22-39,37-24 7,-26 17-200,5-2-136,4-2-104,-5-3-80,10 5-136,-4-2 32,-5 6 16,-3 2 24,-11 2 16,-2 5-8,-9 11-88,-5-1 8,-1 8-31,-5 3-73,0 7 0,0 7-56,0 9 16,-1 3 0,-6 3 16,5 2 0,0-3 0,1 5 8,-1-3-8,2-1 16,3-3 0,-1-3-24,4-4-16,-2-5-32,-2-5-161,0-3-87,-2-5-664,0-2-384,-3-5-1065,-2-3-1383,-2 0 2495</inkml:trace>
  <inkml:trace contextRef="#ctx0" brushRef="#br0" timeOffset="12974.84">7487 1575 6449,'-13'-5'3513,"3"3"-888,10 1-929,-1-1-416,7 2-608,4-2-151,6 0-225,2 0 8,7-1-72,6 3-128,2-1-136,2 0-72,0-1-392,-2 1-713,-10 0 809</inkml:trace>
  <inkml:trace contextRef="#ctx0" brushRef="#br0" timeOffset="16739.23">8336 1216 7434,'-3'-1'3192,"-3"0"-1743,4 0-249,1 1-336,1 0-120,-2 0-280,2 0-120,-1 0-208,0 0-56,0 0 144,1 0 89,0 0 159,0 0 72,23 8-40,32 1-64,-21-14-8,1-1-88,-2 0-80,-2-4-40,-2 6-128,-3-1-16,-6 3-104,-3 2 24,-8-4 32,-1 4-24,-7-2 24,1 1-32,0 1-64,-2 0-88,-2 0-176,1 0-328,0 0-672,0 0-401,1 0-2704,0 0 2929</inkml:trace>
  <inkml:trace contextRef="#ctx0" brushRef="#br0" timeOffset="37596.05">8916 1380 3745,'-2'52'2424,"19"-62"-631,8-1-225,2-6-104,5-1-559,-2-2-81,0-6-128,1 4-112,-7-3-152,-5-2-88,-1 4-104,-4-1-16,-6 2-88,-2 2-56,-12 4 16,0 6-24,-6 4 16,-4 4 24,-8 10-96,-3 5 8,-6 10-40,2 5-40,7 9 48,4 5-16,10 1-32,7-3 8,7-4-104,6-8-56,12-7-312,2-3-560,5-7 736</inkml:trace>
  <inkml:trace contextRef="#ctx0" brushRef="#br0" timeOffset="38492.1">9319 1426 2377,'-7'24'1736,"9"-24"248,3 0-287,1-1 103,-3-10-368,6 5-383,0-5-433,4-2-128,2-3-160,1-3-32,0-6-32,-1-2-40,-5-5-72,1-1-40,-2 2-72,-2 3-24,-4 7 32,-3 3-64,0 7 128,1 3 128,1 6 24,-2-3 16,0 4-144,0 1-136,0 0-48,0 0 32,0 0 32,7 1-8,2 15-32,24 25 24,-29-17-24,-3 4 16,-4 1 24,0 4-16,-4 0-24,-1-5 40,6 0-16,0-8 0,7-5 0,6-1-24,2-10-24,6 3 8,-2-9 16,7-1-8,-1-1-56,6-2-120,-4 0-1248,-7-7 1016</inkml:trace>
  <inkml:trace contextRef="#ctx0" brushRef="#br0" timeOffset="7320.72">5625 1275 6841,'-49'35'3489,"45"-35"-1248,6 0-881,-2 0-224,0 0-624,0 0-56,0 0-7,19 3 63,42 2 40,-25-11-136,14-3-200,-3 0-128,3-2-120,-2 3-112,-3 2-240,-5 0-360,-11 4-1089,-6 2-1111,-15-1 1775</inkml:trace>
  <inkml:trace contextRef="#ctx0" brushRef="#br0" timeOffset="7681.3">5590 1444 6345,'-3'0'3089,"3"-1"-1225,0 0-903,0 1-129,0 0-128,1 0-24,22 3 32,30-5-80,-13 1-336,-2-4-96,6 2-200,5 0-112,-5-9-536,2 6-1440,-5-3 1392</inkml:trace>
  <inkml:trace contextRef="#ctx0" brushRef="#br0" timeOffset="53275.58">10277 1429 4705,'20'0'3281,"4"-4"-281,16-10-863,8 6-401,14 3-768,-4 2-327,-5 6-377,-3 2-136,-15-1-280,-4 2-56,-2 3-657,-9-9-807,-6 0 1072</inkml:trace>
  <inkml:trace contextRef="#ctx0" brushRef="#br0" timeOffset="52438.89">10507 963 8346,'2'-7'3993,"1"6"-1961,2 9-736,-7 2-359,-6 8-537,-5 6-160,-9 5-16,2 9-32,1 9-112,-2 2-32,3 4-32,-2-4-16,5-7-24,8 1-56,2-14-168,2-7-184,3-9-889,-1-13-591,-1-9 1136</inkml:trace>
  <inkml:trace contextRef="#ctx0" brushRef="#br0" timeOffset="52748.99">10365 1002 7810,'10'-5'3256,"10"0"-1863,7 2-337,11-1-280,3 0-152,2-2-176,0-4-80,-2 4-112,-7-4-88,-2 1-64,0-3-56,-3 6-56,-5-1 24,-7 2-176,-3 2-32,-9-3-600,-5 4-712,-9 2 992</inkml:trace>
  <inkml:trace contextRef="#ctx0" brushRef="#br0" timeOffset="53033.49">10399 1145 4705,'21'1'2937,"13"-4"-169,6 0-543,7 0-985,-5-5-336,-2 1-480,-5 1-144,-6-2-232,1 3-48,-11 5-96,-5 2-104,-9 2-376,-5 3-592,-6-1 736</inkml:trace>
  <inkml:trace contextRef="#ctx0" brushRef="#br0" timeOffset="54498.45">10487 687 5697,'-88'-44'2713,"81"41"-1017,6 3-224,-2-1-607,3 1-233,0 0-336,0 0-80,23 2 176,40 9 96,-18-5 120,0-4-72,9-1-184,0-6-96,2-3-112,3-3-23,-7 1 223,-3 0 72,-14-3 152,-5-2 128,-16-2-48,-9-4 48,-10-2-16,-8-4-71,-9-5-129,-5 0-136,0 3-120,-3 1-64,4 4-88,2 8 0,6 1-56,9 3-16,9 8-112,6 1-72,15 5-792,5 3-633,9 3-3808,-5 2 3545</inkml:trace>
  <inkml:trace contextRef="#ctx0" brushRef="#br0" timeOffset="57071.02">11267 1018 7226,'4'-3'3728,"-4"-2"-1271,-5 3-857,-1 4-368,-11 9-599,-1 9-225,-12 9-184,-4 8 0,6 12-64,-2 3-72,13 12-56,0-4-32,15-7 8,7-3 8,0-17-96,14-1-72,0-8-608,4-5-529,4-7 777</inkml:trace>
  <inkml:trace contextRef="#ctx0" brushRef="#br0" timeOffset="52181.84">9985 1261 7594,'-31'45'4177,"24"-50"-241,2 3-1983,1 0-761,1-2-440,2 3-664,1 1-152,0-1-384,0 0-568,15-1-2673,4-3 2513</inkml:trace>
  <inkml:trace contextRef="#ctx0" brushRef="#br0" timeOffset="39249.35">9351 875 5505,'-12'-5'2665,"8"3"-1073,0-3-160,1 3-535,3 1-177,-1 0-312,1 1-152,0 0-112,0 0-104,1 0 0,11 3 48,8 6 176,27 19 64,-14-14 120,0-2 32,7-4-160,0 0-8,-1-8-16,0-1 17,-11-6 87,-2-5 16,-10-3 72,-7-2 0,-2-3 16,-7 0-16,-12-4-152,4 2-56,-5-1-160,3 4-32,-5 4-32,4 4-48,-1 3 8,3 3-16,12 5-184,0 5-80,10 3-432,-2 3-504,6 1-1609,-1-3 1785</inkml:trace>
  <inkml:trace contextRef="#ctx0" brushRef="#br0" timeOffset="60414.06">11478 1201 7314,'-4'4'2872,"-3"9"-1696,2 8-407,-4 9-89,-5-1-40,2 4-168,-3-5-80,4-2-136,0-3-48,5-9-136,4 1 16,1-10-40,1 1-24,2-4 168,-1-3 152,-1 0 88,0-1 1,1-7-161,10-10-160,12-29-88,-11 18-8,4-2 0,0-3 24,2-2-40,-1 5 0,0 7 0,-3 4-40,3 6 88,4 4 192,-2 6 96,4 5 32,-7 3-40,-3 2-160,-4 7-72,-5 1-24,-8 5 32,-1 5-40,-12 1 0,1 3-8,-6-1-48,-3-5-8,8 0-32,-1-5 0,7-5-8,-1-2-24,0-5 24,-2-1 16,-3-4 16,11 3 16,0-2-16,2 1 8,4 4 16,6-1-24,2 2 48,4 0-32,5 0-8,-3 3 48,7-3-8,4 1-32,3-3 8,1 0-80,-3 1-168,-8-1-136,-2 0-816,-3-2-441,-10-8 961</inkml:trace>
  <inkml:trace contextRef="#ctx0" brushRef="#br0" timeOffset="61062.89">11523 1023 4057,'-2'-7'2712,"-6"1"-375,6 4-897,6 2-143,4 2-497,9 1-120,9 1 64,8 1-56,0-5-128,1 0 0,-4-5-15,-6-2 23,-3 0-8,-5-1-32,-12-2 0,-1 0-64,-10-8-112,-5 3-64,-4-2-192,0 5-56,2 5-40,0 2 0,4 10-152,2 1-88,5 6-536,2 4-424,3 12-1473,2 1 1665</inkml:trace>
  <inkml:trace contextRef="#ctx0" brushRef="#br0" timeOffset="61431.14">11962 1460 9330,'0'-10'4361,"1"2"-1288,0 3-1113,-1 5-640,-1 5-392,-8 5-639,-1 7-209,-1 4-160,-7 1-104,6 3-577,-2-3-535,-2-2-1537,7-4 1769</inkml:trace>
  <inkml:trace contextRef="#ctx0" brushRef="#br0" timeOffset="61658.68">12229 1172 9722,'8'-11'4593,"-5"6"-2360,-3 7-825,-5 5-360,-4 15-744,-2 6-144,-1 12-72,-3 4-64,3-6-24,4 4-96,-1-10-216,4-3-280,1-10-728,-1-7-377,-1-5-2232,1-12 2553</inkml:trace>
  <inkml:trace contextRef="#ctx0" brushRef="#br0" timeOffset="61869.89">12101 1291 7402,'12'1'3376,"3"0"-1503,7 5-1033,4 3-128,3-2-416,-1-2-168,-1-4-288,0-3-176,-4-7-2080,-3-8 1711</inkml:trace>
  <inkml:trace contextRef="#ctx0" brushRef="#br0" timeOffset="62040.87">12531 1010 8762,'10'16'4113,"2"12"-1369,-1 10-279,-2 10-441,0 6-239,-4 10-497,-3-4-248,-3-3-448,-6 0-184,-4-8-344,-13 5-120,-11 0-736,-5-2-736,-6-16-2601,5-3 2585</inkml:trace>
  <inkml:trace contextRef="#ctx0" brushRef="#br2" timeOffset="-177981.69">12331 808 3841,'53'-53'2352,"-47"45"-367,-1 2-521,-2 2-168,-4 1-407,1-1-185,1 6-368,-2-2-128,1 0-208,-1 0 16,-10 12-24,-31 28 16,21-18 16,-1 1-48,-1 2 40,3 1-16,2-6 16,4 3 8,10-4 0,1-3-48,10-4 40,7-2-24,14-4-8,6 3 16,13-1-72,2-3-120,3 0-2113,-2-4 1665</inkml:trace>
  <inkml:trace contextRef="#ctx0" brushRef="#br0">750 1796 3305,'7'22'1536,"-7"-21"-560,1-2 24,1 2 17,-2-1-105,0 0 24,0-1 16,0 1-72,2-2-87,15-6-385,23-32-64,-20 25-160,-2-6-80,-2 0-40,7 1 8,-6-6-8,-1 0 0,1 0-16,-4 2-40,-2 6 40,0 1-16,-3 1 112,2 3-8,-3 5 40,1 1 0,-5 5-64,-2-3-16,-2 4-80,0 0-16,1 1-32,0 0-8,0 2 8,1 20 8,0 31 24,-3-25 0,-3 6 16,4-4 0,0 1 8,-1-6-16,1-5-8,-2-1-16,3-3-16,0-3 16,3-2-48,-2-6 56,-1 0-24,0-1 0,-1-4-56,0 4-80,-1-5-152,1 1-248,-1-1-480,2 0-273,-3-1-959,-2 0-121,-3-2 1481</inkml:trace>
  <inkml:trace contextRef="#ctx0" brushRef="#br0">937 1773 1552,'-51'-34'1113,"51"33"63,3 2-288,-4-2-24,0 1-280,1-1-240,0 1-168,0-1-104,0 1-8,5 0 16,11 1 8,29 2 41,-27-4-73,6-1-32,-1-1-120,-2 0-121,2-2-151,1-2-120,-9 2 312</inkml:trace>
  <inkml:trace contextRef="#ctx0" brushRef="#br0">1148 1651 2649,'48'-39'1368,"-48"41"-16,0 2-352,0 2-55,-2 7-73,0 5-264,0 2-328,-4 1-232,0 1 16,1-2-32,-5 1-16,4-2-80,-1-5-56,0 4-304,5-5-168,-3-1-761,1-7 849</inkml:trace>
  <inkml:trace contextRef="#ctx0" brushRef="#br0">1160 1723 5473,'0'-1'2097,"9"2"-985,7 6-88,12-5 224,2-2-39,7-3-497,-1-6-208,-7-1-312,2 0-72,-4 1-120,0 2-104,-6 3-680,-3 1-1833,-4-2 1761</inkml:trace>
  <inkml:trace contextRef="#ctx0" brushRef="#br0">1176 1652 4793,'1'-37'2457,"-2"37"-1025,1 0-304,0 0-272,0-1-416,0 1-96,0-1 9,16 1-41,34-5 8,-28 2-40,5 1 16,-2 1-32,-3-2-8,-1 0-72,-7 1-96,3-2-32,-7 3-32,3 0-8,1-1-56,-8-2 32,7 3-128,-11 0-24,-2 0-328,0 2-608,0-1-1977,-1 0 2009</inkml:trace>
  <inkml:trace contextRef="#ctx0" brushRef="#br3">13205 2584 13347,'-26'-29'5289,"17"7"-3609,6 4 41,5 7-649,4 3-376,1 6-584,5 5-176,6 10-1248,2 2-1041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10-26T09:29:33.571"/>
    </inkml:context>
    <inkml:brush xml:id="br0">
      <inkml:brushProperty name="width" value="0.05" units="cm"/>
      <inkml:brushProperty name="height" value="0.05" units="cm"/>
      <inkml:brushProperty name="color" value="#3165BB"/>
      <inkml:brushProperty name="ignorePressure" value="1"/>
    </inkml:brush>
    <inkml:brush xml:id="br1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10361 832 10018,'18'-16'4273,"8"-10"-2321,1-2-143,-2-5-465,0 0-248,-6 3-487,-4-1-121,-4 1-240,-6-2-80,-6-4-96,-2 2-32,-3 4-80,0 7 24,-2 13-24,-2 10-16,-2 17 32,-4 11-104,-3 14 32,2 4-16,-1 13 40,4 4 96,4 7-8,2 2 0,4-4-48,1-11-16,0-5-64,2-5-8,-2-12-241,-2-1-239,1-12-616,-4-7-480,0-11 1056</inkml:trace>
  <inkml:trace contextRef="#ctx0" brushRef="#br0" timeOffset="353.86">10447 905 7138,'26'-15'3776,"-2"-2"-415,1 0-1032,0-2-361,-3-3-352,0-3-591,-3 3-345,-3-2-392,0 2-48,-5 6-184,-2-2 8,-4 11-64,-2 3-16,-5 4-24,1 5-24,-6 5 16,-1 4-56,0 9 16,-1 3-24,3 3-32,2 0 56,3-7-40,3-1 48,6-7 40,3-5 8,3-4 40,0-3 16,1-5 24,-2-4 32,-1-3 32,0-5-24,1-1 32,1-2-8,-2-2-8,-2 1 16,-2 0-40,0 2-40,-1 3 8,1 2 0,-4 3-16,-1 0-16,1 4-32,-4-2 0,2 3 16,-2 2 0,0 2 32,0-1-40,0 1 16,0-1-24,0 1 0,0 0 16,0-1 8,0 0 32,0 0-32,0 1 16,-1-1-24,0 1 0,1-1 32,-1 0-32,1 1-16,-1 0 8,-3 0-16,1 0-32,-5 1 40,4 0-8,-16 10-24,15-2 40,-1 4 0,-2 3-16,3 5 40,-4 0-16,5 1-8,0-1 8,1-1-8,2-2 16,1-1-8,0-3-16,6 1 8,0-2-8,-1-7 48,5 2-56,-6-7 24,7-1 32,9-1-32,-1-3 48,6-4 0,-2-6 112,-2-4 72,2-3 48,2-9 24,1-2-152,-1-7-24,-2-4-40,-2-1-32,0 2-40,-2 2 0,-1-2-16,-3 3 0,-2 3 32,-10 10-64,-2 7 32,-5 13 24,-4 3-16,-3 10 0,-4 6-40,1 14-80,-1 5 16,6 11 16,-3 1 56,-2 1 8,3 2-32,-3-2-8,4 1 24,10-3-8,0-4 40,3-14 16,3-2-16,0-11 0,3-3-8,2-6 56,0-3 0,2-8 24,0-4 24,0-3-48,-2-3-8,3 5 8,-4 0-48,-3 8 8,-2 4-8,-4 4 24,-2 0 0,-1 3-24,2 3 16,-1-1-72,3 5 8,6-1 16,-1-3 16,5 1 48,1-5 16,2-3-24,2-3-24,0-7 88,4-1 256,-3-5 120,-1-4 208,-5-2 57,-2-5-169,-8-3-152,1 1-152,-7 7-208,-2 4-96,-5 14-16,-3 7-64,-4 7-184,-1 3-160,1 6-1153,2 0-751,3 1 1456</inkml:trace>
  <inkml:trace contextRef="#ctx0" brushRef="#br0" timeOffset="1984.54">10651 66 13347,'-16'-21'5289,"10"5"-3609,4 3 41,3 6-649,3 1-376,0 4-584,4 4-176,3 8-1248,2 1-1041</inkml:trace>
  <inkml:trace contextRef="#ctx0" brushRef="#br0" timeOffset="1687.75">11353 412 8306,'7'-27'4609,"-6"9"-1008,-11 18-1673,-2 10-328,-4 15-728,2 8-327,6 16-201,-2 3-144,6 6-192,-1 0 0,0 3-40,5-1 0,3-7-80,4-3-48,3-19-56,1-5-40,-3-11-169,-2-10-359,3-7-1088,-4-9-825,1-4 1585</inkml:trace>
  <inkml:trace contextRef="#ctx0" brushRef="#br0" timeOffset="-66108">1250 526 5737,'-51'-21'2817,"49"17"-961,1-1-223,0 2-577,1 0-176,-3-1-272,3 4-96,0-1-152,0 1-48,-1-1-176,0 0-80,1 1-48,0 0-32,0 0 16,0 0 8,3 3-16,11 3 0,15 4 16,-9-9-8,4-1 16,-1-2 40,1-1-40,1 1 24,-1 0 16,0-2-32,-4-1 401,-4-1 31,-5-3 8,-1 2 192,-5-1-120,0-1 136,-6-1 288,0 0-64,-5-2-79,-4 0-97,0 2-128,-3-3-88,0 5-40,1 0-64,-1 2-152,4 1-8,3 1-168,3 0-48,3 4-40,1 0-80,7 2-32,1 2-152,9 3-1280,1 1-825,7 4 1409</inkml:trace>
  <inkml:trace contextRef="#ctx0" brushRef="#br0" timeOffset="-59959.82">1317 188 5601,'-30'49'2633,"31"-49"-953,-1 2-448,1-4-303,-1 2-17,0-1-88,1 0-56,8-7-72,19-23-96,-15 12-112,2 1-63,1-1-97,-2 2-24,-1 3-16,-3 3 24,-4 4-16,-1 2 0,-4 4-88,-1 1-72,0 2-120,0-2-16,0 0 8,1 12-8,3 19 72,-2-18-40,-1-1-48,2 0 48,4-4-88,-3-1 40,1-3-120,-1-2-192,-1-2-1112,1-2-1609,-5-2 1953</inkml:trace>
  <inkml:trace contextRef="#ctx0" brushRef="#br0" timeOffset="-58092.82">1785 339 2841,'16'-40'2136,"-15"35"-96,0 2-311,-1 1-105,0 3-584,0-1-327,0 0-249,0 0-8,0 1-176,0 10-16,-5 15-64,1-16-104,-1 3-48,0 0 16,4 1-40,-1 1-24,-1-4-40,3-1-32,-2-2-72,2-2-112,2-2-488,0-3-401,3-5-1367,-1 0 1544</inkml:trace>
  <inkml:trace contextRef="#ctx0" brushRef="#br0" timeOffset="-57799.64">1855 307 3153,'3'-9'2648,"-2"3"73,1 7-521,0 0-431,-1 4-649,-1 0-168,0 1-336,0 3-8,1 1-256,0 2-120,0 3-135,0-4-57,-1 3-40,0-2-72,5 0-393,-2-2-847,1-3 856</inkml:trace>
  <inkml:trace contextRef="#ctx0" brushRef="#br0" timeOffset="-62683.29">20 309 5137,'1'-3'2921,"-1"3"-577,1 0-1007,-2 0-385,1 0-504,-1 0-176,0 0-224,0 11-48,-5 19 0,5-16 8,-2-1-80,1-4-32,1-5-200,1 2-344,-2 9-2225,-1-4 1993</inkml:trace>
  <inkml:trace contextRef="#ctx0" brushRef="#br0" timeOffset="-62441.18">93 296 5425,'4'0'2681,"-6"1"-1121,-1 5-384,-1 7-744,-3 1-240,1 7-216,-3-1-152,2 2 104</inkml:trace>
  <inkml:trace contextRef="#ctx0" brushRef="#br0" timeOffset="-3315.13">8313 869 3961,'38'25'2384,"-30"-30"-783,3-7-81,0-4 24,7-3-623,-3-2-121,1-6-144,4 3-72,-3-2-128,0 3-8,-4 2-128,-2 1-56,-5 2-64,-2 2-88,-4 5-64,-2 0-8,-3 4-32,-4 3-16,-2 5-16,-2 8-32,-4 4 0,0 3 0,-1 10 8,0 2 16,5 9 8,2 2-8,9 0 16,3-7-16,9-9 24,3-7-8,7-10-16,4-1 72,5-11-40,5 0 0,-1-12 24,-3-4 8,-2-10 24,-2-6 80,5-1 24,2 0 136,3 1 129,-2 4-49,-6-5-16,-2 1-208,-6-1-128,-3 0 32,-9 6-64,-5 5 16,-11 10 16,0 6-112,-8 12 32,-4 5-32,-1 11-16,-6 5 80,2 13-40,3 6 32,3 6-32,2 2-8,5-2 72,6 1-64,3-3-24,6-2-24,7-9-48,3-7 24,6-10 55,2-3 25,2-11 32,1-3 40,4-11 40,-1-7 1,-3-5 47,-4-3 16,-6 1-48,-5 1-16,-8 7-24,1-1-40,-5 6 16,-5 4 8,-7 8-88,-1 6 48,-8 14-16,4 6 40,5 9 80,3 2-32,12 0-8,5-1-8,10-10-48,7-3-16,8-11 8,6-5-32,7-7-641,3-8-895,3-6 1032</inkml:trace>
  <inkml:trace contextRef="#ctx0" brushRef="#br0" timeOffset="-1977.62">9190 685 4369,'-1'-3'2745,"-5"3"-105,3 4-1304,-9 4-936,-3 5-151,-3 6-193,-5 5-24,3 6 0,4 2-56,4 1 48,6-5 8,8-4 0,6-3 24,10-9-48,3-2-8,5-10 16,2-2-16,4-10 16,1-3-16,5-7 56,-1-5 64,3-7 312,-2-2 184,-4-7 272,-2-1 32,-3 0 24,-1-1-103,1-2-233,-4 0-112,-5-2-280,-3 3-56,-8 9-64,-1 6 40,-7 13 56,0 4 40,-5 12-24,-2 4-40,-5 13-104,-2 7-64,-4 19 0,-1 11-40,-1 12 16,-1 2 0,2 2-24,6-3 16,6-8-32,4-6-40,5-15-8,0-10 24,2-11 24,1-6 32,4-9 24,-1-2 8,1-12 16,0-6 16,0-7 8,0-3-8,1-4-32,-2 1 0,2 2 32,0 5-16,-2 9 48,0 3 16,0 8-8,-3 2 32,1 4-72,0 4-32,-2 8 32,-1 5-56,-4 8 64,-1 2-24,-2 1-48,-1 1 32,5-3 0,4-4-8,3-6-24,1-6-72,2-6-96,1-4 8,2-4-200,1-3-248,-1-5-753,-1-2-647,-6-3 1224</inkml:trace>
  <inkml:trace contextRef="#ctx0" brushRef="#br0" timeOffset="-1237.5">9457 556 8746,'-7'-4'4505,"6"0"-1096,8 2-2001,11-1-712,4 1-424,15-2-224,1-2-120,7 6-496,-5 0-904,3 1 928</inkml:trace>
  <inkml:trace contextRef="#ctx0" brushRef="#br0" timeOffset="-874.3">9806 722 8810,'0'-1'3713,"0"0"-2193,0 1-336,0 0-488,-4 13-256,-5 31-279,5-12-97,3-2-64,1-4-8,6-5-56,1-3-113,3-10-287,2 1-600,-1-13 688</inkml:trace>
  <inkml:trace contextRef="#ctx0" brushRef="#br0" timeOffset="-687.3">9900 611 8322,'-4'-7'3216,"-1"5"-2119,0 4-1217,3 5-584,0 8 439</inkml:trace>
  <inkml:trace contextRef="#ctx0" brushRef="#br0" timeOffset="-499.89">10023 746 10314,'6'-14'4657,"-2"1"-2104,-4 5-625,-8 3-736,1 5-399,-6 7-553,-4 5-120,3 12-128,-1 4-24,2 4 0,7 0 32,2-5-24,4-3-8,6-5 32,3-6-48,5-7-88,4-3-72,9-4-897,0-5-839,4-3 1232</inkml:trace>
  <inkml:trace contextRef="#ctx0" brushRef="#br0" timeOffset="-7173.1">7436 760 3841,'-35'-16'2712,"31"16"561,2-1-1000,2 1-689,-2-1-296,2 1-552,0 0-55,0 0-73,14 6 40,26 5 24,-12-9-136,4-2-240,7-1-112,2-6-104,4 0-96,3 0-112,-7 0-88,-8 4-936,-5-1-785,-13 0 1193</inkml:trace>
  <inkml:trace contextRef="#ctx0" brushRef="#br0" timeOffset="-6873.09">7787 685 5737,'11'-35'3017,"8"33"-737,-2-3-655,7 2-473,4 2-224,3 1-168,4 3-40,-3 1 33,-3 1-9,-6 2 16,-3-1-32,-7-1-136,-5 1-48,-3 1-136,-2-1 25,-5 4-25,2-1-80,-6 1-88,0 2-64,-5 2-176,-2-1-8,1 5 0,-2-1-168,-1 1-808,1-2-785,-6-5 1049</inkml:trace>
  <inkml:trace contextRef="#ctx0" brushRef="#br0" timeOffset="-6379.35">7492 623 6737,'8'-5'3377,"-7"5"-1056,-1-1-489,-1 3-632,1-2-304,-9 2-319,-29 13-193,6-2-88,-1 2-8,-1 6-168,-1 0 40,4 2-120,5 3 0,3-3 72,4 0-8,4-5 24,3-2 8,5-6-56,10-4 32,-1-3 256,0 0 136,15 10 232,6-3 9,9 0-97,-2-3-152,5-5-208,2-2-48,0 2-192,-4-3-48,-8 1-464,-3 2-784,-8-3 807</inkml:trace>
  <inkml:trace contextRef="#ctx0" brushRef="#br0" timeOffset="-5764.33">7404 856 4321,'-5'-6'2817,"2"2"-529,2 0-360,1 3-303,4 1-617,1 0-144,5 0-168,3 4-16,7-1 57,5-2-25,7-1-216,6-2-96,7-1-288,2-1-40,3 3-104,-6-5 8,-7 4-144,-7 0-208,-11-2-848,1 5-897,-7-2 1321</inkml:trace>
  <inkml:trace contextRef="#ctx0" brushRef="#br0" timeOffset="-14149.04">3459 675 6521,'0'-5'3577,"2"0"-712,-3 2-1249,-2 0-272,2 3-663,-6 5-225,-2 6-360,0 6-88,-4 7 8,3 2-8,3 2-16,3 0 16,5-3-16,5-3 8,5-8 8,5-2 8,4-10 24,-1-5-56,-1-7 40,0-7 24,-2-7 352,-1-1 80,1-4 184,-4 0 80,-3 2-240,-2 4 0,-8 3-264,-3 4-96,-6 6-72,-3 2-120,-2 12-48,-1 2-56,0 7-312,-1 4-440,3 4-1280,2-1-1769,-1 0 2449</inkml:trace>
  <inkml:trace contextRef="#ctx0" brushRef="#br0" timeOffset="-13396.05">3568 732 6153,'0'0'2585,"0"0"-1561,-2 8-136,-2 7-376,-2 19-128,5-17-175,1 2-73,1-2-64,4-3-48,3-4 40,3-2-48,2-5 304,0-6 88,3-3 104,2-5 160,2-5-208,2 0 16,0-11-16,-1-4-88,-1-3 88,-2 0-15,-1 0-33,1 1 0,-1-4-120,-2-2-32,-3-2-96,-5 0-112,-2 8-40,-3 8-24,-2 15 0,-1 9 80,-8 14-40,-4 11-16,2 18 16,-4 2-8,8 7-24,-1 0 40,1-3-64,4 3-112,0-6-232,6-3-256,3-10-993,0-8-623,-3-14 1384</inkml:trace>
  <inkml:trace contextRef="#ctx0" brushRef="#br0" timeOffset="-12914">3746 664 5953,'2'1'2841,"1"-1"-1025,3 3-719,3 0-129,7 1-216,1 1-144,4-3-184,1 3-72,0-2-88,0 0 112,-2-2 16,0-1 0,-3-2 209,-1-1-65,-3 1-56,-5-1-40,-5 1-240,0 2-128,-6 4-72,0 3 40,-7 6-40,-2 3 40,3 6-16,1 2-72,7 3 72,1-3-56,6 0-8,3-7 72,3-3-64,3-3 56,0-8-24,1 2-16,-2-8 64,-1-2-24,0-7 328,1-5 88,-4-6-40,1-1 8,-5-2-288,-3-1-88,-4 0 32,-4 1-64,-3 5-80,-1 7 8,-3 8-144,1 6 56,-1 6 32,1 5-24,2 3 120,3 3-24,4 3 0,3 1 16,5 3-80,3-2 72,-1-3 16,1-1 16,-1-8 40,2-2-24,5-4 88,-3-4 8,8-2 128,-3-5 24,1-8-40,1-2 0,1-4-112,-1-2-32,-1 0 16,1 3-32,-8 4-8,-2 3 0,-4 9-64,-4 2-32,-2 8 8,-2 3 40,-4 5 0,1 3 48,4 4-40,0 0-48,3 0 0,2-2-8,1-7 16,3-1 16,0-5 32,4 0-8,1-5 8,-4-5 56,5-4-64,-2-2 56,-1-7 8,6 1-64,-3-4 56,3 1 24,-1 0 200,-4 2 57,-4 6 7,-1 1-72,-5 7-240,0 3 8,-3 6-80,-1 2 32,-2 7-32,0 2-32,0 1 64,2 2 0,2-1 8,1 0 16,2 0 8,4-2-24,2-6 24,2-3-24,0-5-32,1-3-24,0-4 96,0-3-16,4-5 72,1-1 48,0-7-144,0-3 64,1-3-40,-1 0-24,-4 2 24,2 2-32,-6 7 8,-4 4-24,-2 6 8,-2 4-56,0 6-16,0 3 48,0 8 0,-2 4 48,-2 3-8,0 2-8,3 3 8,-1-3 0,3-5 24,1-2-8,4-10 0,4 0-56,3-8 24,3-2-72,0-8-688,-1-3-745,0-5 937</inkml:trace>
  <inkml:trace contextRef="#ctx0" brushRef="#br0" timeOffset="-11449.76">4748 697 8698,'45'-42'3969,"-49"48"-1593,-1 11-1160,-3 2-87,1 7-393,2 5-272,2-4-312,3 1-88,4-8-168,3-4-152,4-4-992,0-9-1393,0-10 1689</inkml:trace>
  <inkml:trace contextRef="#ctx0" brushRef="#br0" timeOffset="-11242.07">4866 466 11787,'-1'-10'5321,"0"4"-2921,1 6-1168,1 3-543,4 10-881,-3 3-441,2 6-1999,1 2 1768</inkml:trace>
  <inkml:trace contextRef="#ctx0" brushRef="#br0" timeOffset="-11039.37">5028 688 9018,'4'-8'5137,"-2"0"-360,-4 2-3257,-4 4-399,-7 6-745,-6 6-272,-4 10-96,-2 4-24,1 9 24,2 1 32,6 1-32,6-2-24,5-10 0,8 0-16,4-7 48,2-7-8,11 1-16,-1-6 24,7-3-104,1-1-248,-1-6-1825,-1-3 1505</inkml:trace>
  <inkml:trace contextRef="#ctx0" brushRef="#br0" timeOffset="-10279.66">5293 722 5417,'-6'8'2857,"-1"3"-777,-2 7-1312,-1 3-175,4 4-417,4 0-88,6-3-56,6-4 40,7-7-24,2-5 88,7-9 320,2-3 96,-2-11 80,1-1 144,-4-7 0,-3-1 96,-5-2 161,-6 2-81,-7 4-136,-4 3-224,-10 7-288,-3 2-96,-5 7-176,2 4-24,1 7-56,1 4-136,5 5-320,-2 0-464,4 2-1553,3-1 1649</inkml:trace>
  <inkml:trace contextRef="#ctx0" brushRef="#br0" timeOffset="-9923.46">5608 450 7954,'8'-29'3704,"-5"6"-1415,0 3-225,-4 12-423,-3 3-321,-4 10-616,1 10-280,-7 13-320,-2 10 24,1 14-24,-3 4 24,2 5-112,2 1-24,6 2-8,5-6-16,11-13 32,4-5-8,7-19 8,2-4-8,3-10-40,2-7 48,-3-11-40,0-8-24,-1-6 32,-2-5-16,1-7 0,1 1 8,-7-1 16,-3 4 8,-5 11 16,-4 7 32,-5 10 16,-3 5-64,-3 11 16,0 3 32,0 10-32,2 4 16,7 2-64,2 2-168,7-9-1104,4-1-760,3-10 1231</inkml:trace>
  <inkml:trace contextRef="#ctx0" brushRef="#br0" timeOffset="-9451.49">5853 485 12067,'-5'-15'4721,"3"5"-3473,2 6-456,0 6-928,1 6-440,0 5-2649,2 6 2241</inkml:trace>
  <inkml:trace contextRef="#ctx0" brushRef="#br0" timeOffset="-9257.49">5918 768 9682,'-4'24'3961,"3"9"-2537,-6 1-184,0 0-663,-1-3-145,4-2-280,4-1-104,4-3 16,1-3-64,-1-8 40,-1-5 240,2-7 360,-3-5 152,-1-9 200,4-3-175,-2-8-265,3-2-112,0-6-160,4-5-80,6-9-120,2-6-24,7 2-32,-3 4-24,1 14 0,-1 8 8,-3 10 104,1 7 56,-2 6 160,-4 3 80,0 6 64,-4 3 0,-4 4-88,-5 2-80,-6 4-168,-1 2-24,-5 2-88,-1 0-16,0-3-128,-4-4-400,3-6-1632,1-3-1313</inkml:trace>
  <inkml:trace contextRef="#ctx0" brushRef="#br0" timeOffset="-8447.65">6281 746 7066,'-1'-49'3144,"-5"50"-1495,-2 11-777,2 4-232,0 7-184,4 2-104,4-1-248,1-3-32,6-3-64,0-5 0,4-7 40,0-5 16,1-7 152,0-1 128,-1-3 64,0-2-24,-4-5-160,-3-1-96,-4-2-64,-1 0 89,-3 2 15,-1-1-40,-2 3-64,-1 3-64,0 5-24,0 2-8,2 4 24,2 3-24,1 3 32,3 3-24,4 4 8,1 1 16,5 1-48,0 2 48,3-1-8,2-1 0,0-2 48,-1-4 0,-1-6-56,-1-2 56,4-9 448,1-4 40,3-3 208,2-3 48,-2-2-328,1 0 72,-4-3-72,0 2-7,-6-3-169,-1-2-80,-7-2-72,-2-5-128,-2 6 56,-2 3-56,-4 12-32,-1 7 56,-8 10-80,-4 7 32,-3 12-16,-1 5-56,4 6 64,1 2 8,7 1 32,3 2 40,5-1-88,2 4-24,6-6-8,2 0-8,6-8 40,1-6 8,4-8 0,2-1-16,2-7 72,-1-5-16,-3-4 16,2-6-8,-5-6-16,1 0 24,0-6 16,-2-3 40,-2 1 32,-1-1-16,-7 5 16,-3 3-64,-8 7-24,-6 6-8,-3 10-40,2 7 48,1 12-8,3 1-24,5 4 32,-1-1-24,8-1-16,4-2 56,9-7-40,5-4-96,7-4-528,3-4-1009,3-5 1041</inkml:trace>
  <inkml:trace contextRef="#ctx0" brushRef="#br0" timeOffset="-71520.02">209 1117 3977,'-1'3'2432,"0"-3"-295,1 1-833,0-1-200,0 0-119,0 0 63,3-2-104,6-1-16,18-16-192,-15 4-120,6-3-111,3-3-57,4-5-120,1 1-104,-3-1-104,-3 0-72,-2 0-40,0-2 56,-2-3-16,2 1 8,-4 2-40,-2 1 0,-3 11 16,0 0 80,-3 10 144,-4 0-24,0 6-72,-3 3-32,-2 7-160,-3 4 16,-2 7 8,1 2 8,2 5 0,1-4-16,4-4 8,1-3-40,3-8 32,1 1 8,1-8-16,3 2 48,1-6 0,3-2-8,3-2 48,0-3-80,3-7 40,0-2 16,-1-7-64,-1 0 40,-1 1-40,-1 2 24,-5 3 8,-1 5 0,-1 7-8,-5 3-24,-1 5 16,-4 5-8,-3 5 40,-2 5-24,2 8-24,-2 0 72,4 2-48,2-2 0,2-5-8,3-1 0,4-5-80,0-3-32,-1-5-248,-1-3-328,-2-5-897,-1-1-1247,-3-5 1808</inkml:trace>
  <inkml:trace contextRef="#ctx0" brushRef="#br0" timeOffset="-70810.47">525 637 4257,'-9'-8'2512,"1"-1"-351,1 5-33,0-3-471,1-2-209,1 4-248,0-4-7,4 7-305,0 0-104,2 1-368,-1 1-240,0 0-120,5 2-72,11-1 8,18 20 48,-11-21-16,0 0-24,5-1 0,-5-2-24,-3-1 40,-6-4-32,-2 1 16,-2-2 0,-5-2 464,3 0 192,-10-2 40,0 1 25,-3 1-497,-2-2-136,2 2 8,0 2-64,0 4 0,0 1 8,3 6-232,1 1-104,5 8-905,4 2-535,3 4-1961,5 3 2217</inkml:trace>
  <inkml:trace contextRef="#ctx0" brushRef="#br0" timeOffset="-70323.5">939 832 10402,'-1'-2'5049,"1"1"-2144,0-2-889,-1 2-455,0 1-841,1-1-272,-1 1-440,1-1-56,0 0-672,0 1-849,0-1 1001</inkml:trace>
  <inkml:trace contextRef="#ctx0" brushRef="#br0" timeOffset="-16444.25">2542 879 6425,'0'3'3401,"0"0"-824,0-3-1129,0 0-144,0 0-456,0-1-159,0 0-265,1-1-88,3-9-136,18-17-112,-14 17-40,-2 2-80,0 2 32,0 1 40,-3 6-16,0 0-16,-1 3 16,-1 3 80,-1 1 200,0 1 24,1-3 24,0 1-152,0-4-120,-1-2 168,-1 0 64,1-1 72,-1 1-120,1-1-200,-1 1-528,0-4-768,-1-3 816</inkml:trace>
  <inkml:trace contextRef="#ctx0" brushRef="#br0" timeOffset="-16879.87">2564 665 5577,'-1'0'3257,"0"-1"-80,0 1-1145,1-2-336,-1 2-255,1-1-385,0 0-208,-2-4-304,2 2-120,2-3-96,-1 2-72,2 0-128,5-1-40,16-12-88,-17 15-8,-1 4 48,-2 0-40,-3 4-8,-1 1 40,-4 0-72,-1 3 313,-2 0 79,1-2-32,-1-1 64,0-2-304,2-2-56,1 1 48,2-2-72,1-1-64,1-2-704,0 1-649,0 0-2135,0 0 2199</inkml:trace>
  <inkml:trace contextRef="#ctx0" brushRef="#br0" timeOffset="-68960.97">1196 734 5881,'32'-62'3073,"-30"50"-1049,-2 0-599,6 6-297,-6 1-384,3 5-152,1 5-272,-3 3-136,-1 3-104,-2 4 88,-1 6 80,-1 1 0,-2 8-64,-1 4-87,2 1-81,1 3-8,1-14 16,0-3 48,3-8-64,0-2 8,0-7-120,3-2-153,0-6-503,0-5-560,0-6 832</inkml:trace>
  <inkml:trace contextRef="#ctx0" brushRef="#br0" timeOffset="-68614.31">1222 660 6121,'-1'-4'3001,"4"2"-1105,1 0-439,3-2-609,3 1-176,2 1-200,5 0-64,3 2-8,1-1-8,5 0-96,-1-4-32,2 3-152,-2-1-47,-6 0-49,-4 1-16,-5 2 0,-6-1-41,-2 3-103,-1 1-168,-11 2-952,0 3-992,-6 0 1399</inkml:trace>
  <inkml:trace contextRef="#ctx0" brushRef="#br0" timeOffset="-68320.95">1248 776 3601,'-16'35'2616,"36"-38"257,5-3-921,2-1-639,2 1-457,-2-1-368,-1 3-144,-5 1-232,-5 1 0,-2 2-104,-8 1 16,-4 2-80,2 1-128,-5 4-304,-4 0-480,-5 4-1993,-6-2 1969</inkml:trace>
  <inkml:trace contextRef="#ctx0" brushRef="#br0" timeOffset="-68098.69">1208 963 3889,'7'0'2496,"9"0"-679,8-1-33,1-5-104,9 1-751,1-2-257,4 7-344,-3-3-160,-9 3-200,-7-1-8,-8 0-240,1 3-648,-9-2 648</inkml:trace>
  <inkml:trace contextRef="#ctx0" brushRef="#br1">11464 1269 3504,'0'0'0,"0"0"0,0 0 0,0 0-2640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2-10T15:19:28.315"/>
    </inkml:context>
    <inkml:brush xml:id="br0">
      <inkml:brushProperty name="width" value="0.05" units="cm"/>
      <inkml:brushProperty name="height" value="0.05" units="cm"/>
      <inkml:brushProperty name="color" value="#177D36"/>
      <inkml:brushProperty name="ignorePressure" value="1"/>
    </inkml:brush>
    <inkml:brush xml:id="br1">
      <inkml:brushProperty name="width" value="0.035" units="cm"/>
      <inkml:brushProperty name="height" value="0.035" units="cm"/>
      <inkml:brushProperty name="color" value="#177D36"/>
      <inkml:brushProperty name="ignorePressure" value="1"/>
    </inkml:brush>
    <inkml:context xml:id="ctx1">
      <inkml:inkSource xml:id="inkSrc43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1" timeString="2024-12-13T12:32:56.985"/>
    </inkml:context>
    <inkml:brush xml:id="br2">
      <inkml:brushProperty name="width" value="0.05" units="cm"/>
      <inkml:brushProperty name="height" value="0.05" units="cm"/>
      <inkml:brushProperty name="color" value="#3165BB"/>
      <inkml:brushProperty name="ignorePressure" value="1"/>
    </inkml:brush>
    <inkml:brush xml:id="br3">
      <inkml:brushProperty name="width" value="0.05" units="cm"/>
      <inkml:brushProperty name="height" value="0.05" units="cm"/>
      <inkml:brushProperty name="ignorePressure" value="1"/>
    </inkml:brush>
    <inkml:brush xml:id="br4">
      <inkml:brushProperty name="width" value="0.05" units="cm"/>
      <inkml:brushProperty name="height" value="0.05" units="cm"/>
      <inkml:brushProperty name="color" value="#ED1C24"/>
      <inkml:brushProperty name="ignorePressure" value="1"/>
    </inkml:brush>
  </inkml:definitions>
  <inkml:trace contextRef="#ctx0" brushRef="#br0">15901 189 4120,'0'0'0,"0"-1"0,0 1 0,0 0 24,0-1 8,0 1-32,0-2 0,0 2 24,0 0-8,0 0-16,0-2 0,0 2 184,0 0 16,0 0-200,0 0 0,0 0 376,0 0 16,0 0-392,0 0 0,0 0 400,0 0 8,1 0-408,4 0 0,3 2 344,3 0 16,0 0-360,10 2 0,-1-4 328,2 2 0,-2-2-328,-2 0 0,1 0 304,3-2 0,-2 2-304,1-5 0,-1 2 272,5-2 0,0 1-272,-4-1 0,-1 0 224,2 0 0,-4-2-224,-4-1 0,0-2 256,-3 0 16,-6 0-272,3 4 0,-5 0 352,-3 3 0,-2-1-352,1 1 0,0-5 360,-3 1 8,-3 1-368,-1 0 0,-5-4 304,2-1 8,-1 2-312,-1 1 0,3 2 328,-4-1 8,0 1-336,5 0 0,2 5 288,-1 1 0,6 0-288,-5-2 0,5 2 248,0 0 16,1 0-264,1 0 0,-6 0 192,6 0 8,6 0-200,-6 0 0,1 2 120,1 1 0,0 4-120,9 6 0,6-1 64,2 7 0,2-6-64,-1-1 0,-20-12-10672</inkml:trace>
  <inkml:trace contextRef="#ctx0" brushRef="#br0" timeOffset="-20010.97">2273 183 6728,'0'0'0,"-3"-4"0,-6 1 0,-4-4-32,-3-1 0,4-1 32,4 5 0,3 1-376,1-1 0,3 2 376,1 2 0,-4-3 136,4 3 8,0 0-144,0 0 0,0 0 464,0-2 8,0 2-472,0 0 0,4 0 568,-4 0 8,8 5-576,2 1 0,7 0 488,7 4 0,0-5-488,-1 0 0,-23-5-6944</inkml:trace>
  <inkml:trace contextRef="#ctx0" brushRef="#br0" timeOffset="-6708.99">12404 473 7136,'0'0'0,"-1"2"0,-4 2 0,2-3 160,-1 2 0,4 4-160,-2 3 0,0 5 480,2 5 0,0 0-480,-5-5 0,-4 1 464,-3 0 16,0-3-480,7-1 0,3 0 304,2-4 0,2 1-304,-1-1 0,-1-2 208,0 2 8,1-2-216,2-3 0,2 1 160,-2-1 0,1-1-160,3 0 0,1-1 48,-2-1 8,-1-3-56,3 0 0,-8 3-8120</inkml:trace>
  <inkml:trace contextRef="#ctx0" brushRef="#br0" timeOffset="-6512.58">12525 205 7832,'0'0'0,"2"-2"0,-2 0 0,0-3 0,2-2 8,-2 3-8,0 2 0,0 2-8,0 0 8,0 0 0,0 0 0,0 0-136,2 0 16,-2 5 120,1 5 0,3 3-448,-2 6-8,3-1 456,-2 0 0,-3-18-5008</inkml:trace>
  <inkml:trace contextRef="#ctx0" brushRef="#br0" timeOffset="-6276.94">12678 551 7832,'0'0'0,"0"0"0,0 0 0,0 0 32,0 0 0,0 0-32,0 0 0,0 4 80,0 3 8,0-4-88,0 5 0,-1 2 288,-5 6 8,2 0-296,2-1 0,-2-3 320,1 1-8,0-1-312,3 1 0,3-5 368,4 0 0,-6-1-368,2-2 0,-1 1 352,2-2 8,-1 0-360,2-3 0,-2-1 272,2 3 8,-4-1-280,5-2 0,-2 0 256,7 0-8,-3-5-248,2 4 0,2-7 248,1-1 16,-2 0-264,0 0 0,-1 0 256,-2-3 16,-4 2-272,-1 1 0,-3 1 224,-2 1 8,-1-1-232,1 1 0,-3-3 216,2 0 8,-3-1-224,-4 2 0,0-3 200,-4 2 0,1-2-200,5 4 0,2 4 176,-1 2 8,3 2-184,0 0 0,-1 0 144,2 0 8,-2 2-152,3 5 0,-6 0 104,0 3 8,4 1-112,4 3 0,0-4 56,0 2 16,4 1-72,-4-4 0,2 1 56,-1-2 0,1 0-56,2-2 0,3 2 24,-3-3 16,3-2-40,5 3 0,5-2 16,3 1 0,0-2-16,-1 0 0,1-2 8,1-1 16,1-3-24,-3-1 0,3-1 8,-3-2 0,2-2-8,1-1 0,0 1 24,-4-2 8,1 2-32,-5-2 0,-3 0 40,-1 1 16,-2 1-56,1 0 0,0-2 56,0 3-8,-5 5-48,0-1 0,-4 2 64,0 1 0,2-2-64,-2 3 0,0-2 56,0 1 0,0 1-56,0 0 0,0 0 48,0 0 16,0 1-64,-6 4 0,2 2 40,-5 2-8,5 2-32,-1 0 0,-1 2 24,3 3 16,0-4-40,-1 0 0,3-1 24,1 1 8,-3-2-32,3 2 0,3-2 16,-3-1 8,1 0-24,1 2 0,0-1 24,1-1-8,0 3-16,-3-6 0,3 1 16,2-1 0,-2-5-16,2 0 0,3-1 8,-5-1 16,4 0-24,1-7 0,4 0 8,2-2 8,3-2-16,-4 0 0,6 1 16,-1 0 16,0-2-32,0 3 0,-4-2 31,-2 1 17,1 3-48,-4 1 0,-3 3 48,-3 2 16,-1 0-64,-2 1 0,0 0 80,0 1 8,0 0-88,0 0 0,0 0 64,0 0 8,0 1-72,-5 4 0,-2 2 56,0 3 8,5-1-64,-2-1 0,4 4 48,-2 0 0,4-1-48,3 1 0,7-1 40,1 1 0,7 2-40,1-3 0,7-1 24,5 4 0,-4-11-24,0 2 0,-29-5-12927</inkml:trace>
  <inkml:trace contextRef="#ctx0" brushRef="#br0" timeOffset="-21755.77">1620 722 1400,'0'0'0,"0"0"0,0 0 0,0 0 128,0 0 16,0 0-144,0 0 0,0 0 96,0 0 0,0 0-96,0 0 0,0 0 312,0 0 0,0 0-312,2 0 0,-2 0 504,7 0 0,-5 0-504,6-3 0,2 1 624,2-1-8,-2-1-616,4-1 0,0-1 656,-2-2 8,0 1-664,3-4 0,-4 2 544,3-2 8,-3-2-552,-4 4 0,3 1 456,-8 2 8,6 1-464,-6-2 0,5 1 384,-7 2 0,0-2-384,2 0 0,-2 0 328,3-1 16,-1 1-344,1-3 0,-3 5 288,4 0 0,-4 0-288,0-1 0,0 2 232,0 3 0,0 0-232,0-2 0,0 0 200,0 2 8,0-2-208,0 2 0,0 0 160,0 0 0,0 0-160,0 0 0,0 0 128,0 0 8,0 0-136,0 4 0,-7 3 96,2 1 0,-1 2-96,1 4 0,2 0 96,-3 2-8,5-1-88,-3-2 0,-2-4 56,6-1 0,0 0-56,0 1 0,0-3 48,0 2 0,0-2-48,0 0 0,0 0 32,0 1 8,-3-2-40,-1 1 0,4-2 24,4 0 0,-1 0-24,-3 1 0,6-1 24,-2 1-8,-3-1-16,-1-1 0,1-2 8,4 1 8,-2-2-16,-1 0 0,1-2 8,1 1 0,1 1-8,4-5 0,-2 2 16,4-3-8,-3-4-8,4 2 0,2-2 8,-1-2 8,2-1-16,-6 3 0,4 4 16,-8 0 0,-1 1-16,5-5 0,3 3 32,-3-2-8,-3-1-24,-2-1 0,6 0 40,-1-1-8,-5 1-32,4 1 0,-5-4 40,-3 1 0,0 3-40,0 0 0,1 3 56,-1 0 8,-1 2-64,1 2 0,-3 0 64,3 1 0,0-1-64,0 3 0,0-2 56,0-1 16,0 3-72,0-1 0,0 1 72,0 0 0,0 0-72,0 0 0,0 0 56,0 0 8,0 0-64,0 0 0,0 0 32,0 0 16,0 0-48,0 0 0,0 0 16,0 0 16,0 0-32,0 0 0,0 0 8,0 0 0,3 1-8,-3 4 0,3 0 0,2 1 0,-2 2 0,2 0 0,1-5 0,0 4 0,-4 0 0,2 2 0,-1-2 0,-3 3 0,2-1 0,-2 0 0,-2 1 0,-1-1 0,-1 4 0,4-3 0,-2-1 0,-2 1 0,2-1 0,-2 1 0,4-7 0,-2 3 8,2-4-8,0 3 0,0-2 8,0 0 0,2 0-8,-2 1 0,4 2 8,2 2 16,-4-1-24,2-2 0,-1-3 8,1 0 8,-1 1-16,3-1 0,1-1 8,-3 0 0,0 2-8,-1-3 0,0 1 8,3-1 8,-1 0-16,1 0 0,0 0 8,2 0 0,-1 0-8,-2-1 0,2 1 8,-3-4 0,0 1-8,1 0 0,2 1 8,-3 0 0,2-1-8,-2 1 0,4-2 8,-3-1 0,3-2-8,-3 0 0,0 0 16,2 1-8,1-2-8,-3 2 0,0-5 8,5 0 0,-5 2-8,1 2 0,1-3 16,-3 0 16,-4 4-32,6-1 0,-3-2 24,3 1 8,-3 1-32,0 4 0,-3-3 32,2 4-8,2 0-24,-4 0 0,3-1 40,0 1-8,-2-1-32,3-1 0,2 2 40,0 1 0,0-2-40,2 0 0,-2 3 56,0 0 8,0 0-64,3 0 0,-5 3 64,6 0 0,-1 0-64,1 1 0,2 4 48,-1-2 8,1 0-56,0 3 0,-3-3 56,-1 1 8,1-1-64,-3 0 0,-1-3 56,-1 4 16,-2-1-72,-2 4 0,1-1 72,4 1 0,-5-8-72,0 2 0,-5 3 72,4-1 8,-1 3-80,-7-1 0,3 2 72,-3-3 0,-2 4-72,2-2 0,0-1 72,-3 0 0,1 3-72,-1-4 0,2 0 72,-2 2 0,5-9-72,3 3 0,-5 0 72,6-1 0,0 0-72,-3-1 0,3 1 48,0 1 8,-1-3-56,2 1 0,0-1 16,-1 1 8,3 2-24,-3-3 0,3 3 8,-5-3 8,4 0-16,1 0 0,0 0 0,0 0 0,0 0 0,1 1 0,4 1-24,-2-1 16,4 3 8,3-4 0,-1 0-64,3 0 16,3-5 48,3 2 0,-3-4-168,0 0 16,2-3 152,0 0 0,-2-3-192,5 1-8,-4-2 200,2 2 0,-2-4-200,-1-2 16,3-5 184,-2-1 0,0-2-168,-2 1 8,-3-4 160,1-1 0,0-2-120,0 0 0,-7 5 120,-1 0 0,4 3-64,-4 5 0,-1-2 64,-3 3 0,-4-4-32,1 5-8,0 3 40,-2-1 0,4 5-16,-2-4 0,0 12 16,3-6 0,-2 6-8,2-3 8,0 4 0,0 1 0,0-2-8,0 2 8,0 0 0,-4 0 0,2 3 0,2 2 0,-3 13 0,0 0 0,3 3 0,-4-2 0,4 16 0,4-3 0,-1 3 0,0 2 0,-1-3 0,2-4 0,-2 3 0,1-6 0,-3-16 0,3 3 0,3-2 0,-3 0 0,0-2 0,-2-2 0,2 2 0,-3 0 0,4-6 0,-4 1 0,3-1 0,-3 3 8,0-7-8,2 3 0,-2 0 16,3-1 0,-3-1-16,0 1 0,0-1 24,0 2 8,0-3-32,0 2 0,0-2 24,0 0 8,0 0-32,0 0 0,0 0 24,0 0 0,0 0-24,0-2 0,0-1 24,0 0 0,-3 2-24,1-1 0,2-2 8,-3 2 0,3-2-8,0 1 0,0 2 0,0-2 0,0 1 0,0 0 0,0 1 0,0 0 0,0 1 0,0-3 0,0 3-8,3-3 0,-1 1 8,5 1 0,-4-2-24,9 2-8,-6 0 32,6 0 0,-3 1-64,1-3 16,-2 3 48,0-3 0,1 3-120,-1 0 16,-5 0 104,4 0 0,-4 0-312,-2 0 16,1 0 296,3 0 0,-5 0-9584</inkml:trace>
  <inkml:trace contextRef="#ctx0" brushRef="#br0" timeOffset="-5105.74">14009 710 7832,'0'0'0,"0"0"0,8-3 0,-8 3 424,25-11 0,-7 3-424,3-2 0,6-4 592,5-1 0,-3-3-592,-1-1 0,-2-4 528,2-2 8,-5-1-536,-4 0 0,3-6 320,0 2-8,-7 5-312,-2 1 0,-2 4 184,-2 2 8,-4 2-192,0 4 0,-5-3 176,0 1 16,-5 1-192,0-2 0,-4 3 192,0-2-8,-2 0-184,4 3 0,-5 2 152,-2 2 0,-1-3-152,7 5 0,0 4 176,6 1-8,1 0-168,-4 3 0,-1 2 128,2 3-8,-4 2-120,-5 9 0,-2 7 96,-1 4 0,2 4-96,4 2 0,2 3 80,3 0 8,1 0-88,-2-2 0,2 5 64,1-5 8,-4 0-72,2-1 0,0 0 48,3-3-8,-3 0-40,1 0 0,1-5 40,0-2-8,1-4-32,0 2 0,-5-5 24,3-1-8,-3-3-16,6-1 0,-2-4 16,2-2 0,1-3-16,-3-2 0,0-2 24,3 1-8,0-1-16,0-1 0,0 0 16,0 0 0,0 0-16,0 0 0,0 0 0,0 0 8,0-1-8,3-2 0,0-2-8,0-2 8,1-4 0,3-3 0,-7 14-10792</inkml:trace>
  <inkml:trace contextRef="#ctx0" brushRef="#br0" timeOffset="-4676.18">14379 693 6928,'0'0'0,"7"-2"0,2-1 0,5 0-376,6-2 0,1-2 376,-4 3 0,-17 4-4632</inkml:trace>
  <inkml:trace contextRef="#ctx0" brushRef="#br0" timeOffset="-4644.93">14554 630 5416,'0'0'0,"3"0"0,-3 0 0,0 0 208,1 0 8,1 0-216,-1-3 0,3 3 592,-4 0 0,2 0-592,-1-3 0,-1 3 736,0 0 8,0 0-744,0 0 0,0 0 552,0 0 0,0 0-552,0 0 0,0 3 400,0 0-8,-1 3-392,-5 5 0,-1-3 288,1 1 8,4 5-296,2-1 0,2 1 232,4 3 0,5-4-232,-5 0 0,2-1 176,3 1 0,-2-5-176,-2 0 0,0-6 144,-1-1 0,3-1-144,0 0 0,-3-1 136,3-1 0,-1-5-136,3-1 0,-3-1 112,2-5 8,0 1-120,-1-2 0,-2 2 88,1-1 0,-2 2-88,-4-2 0,-2 3 112,0-1 0,-2 1-112,-2-2 0,-1 2 136,-2 1 8,2-1-144,-3 2 0,-1-3 128,1-1 0,0 4-128,-1 3 0,3 4 120,0 4 16,2-1-136,-2-1 0,2 0 104,1 0 0,-1 2-104,-1 4 0,-1 1 88,0 2 16,3 6-104,3-2 0,0 1 56,0 1 8,6 1-64,0-1 0,0-3 40,0 1-8,0-2-32,3 1 0,-1-3 16,3 2 16,-3-1-32,2-2 0,0 2 8,2-4 0,-2 2-8,0-3 0,-5-2 8,2-3 0,-2-5-8,4 2 0,0 1 0,1-4 8,4-4-8,-1 1 0,6-6 0,0 0 16,1 3-16,-1-4 0,2 3 8,-2-1 0,0-3-8,-6 2 0,2-1 8,-1-3 0,-2 3-8,1 1 0,-5 5 16,1 0 8,-6 3-24,2-1 0,-3 8 32,-2 0 8,-2 2-40,-1 4 0,0-3 40,1 4 8,-5 0-48,2 6 0,-5 6 40,0 6 8,4-5-48,2-2 0,3-2 48,-1-2 0,4-2-48,3 0 0,3-1 40,5 1 0,-1-1-40,3-1 0,4-1 40,3-2-8,-1-4-32,3-3 0,1-7 24,-2-3 0,1 1-24,0 1 0,-24 8-11328</inkml:trace>
  <inkml:trace contextRef="#ctx0" brushRef="#br0" timeOffset="-7658.28">11623 883 4120,'0'0'0,"0"1"0,4 1 0,-4-2-3104</inkml:trace>
  <inkml:trace contextRef="#ctx0" brushRef="#br0" timeOffset="-7642.64">11715 869 5120,'0'0'0,"6"-2"0,2-4 0,4-6-40,6 0-8,-3-5 48,1-1 0,-1-3 192,0-3 0,4 0-192,-1-1 0,2 4 744,3 0 8,-2-2-752,-1 1 0,-1-4 536,1-2 8,-8 1-544,6-1 0,-3-5 624,-2 0-8,0 3-616,0 3 0,0-1 656,-4 5 8,-2-1-664,-1 3 0,0 0 496,0 1 8,-5 4-504,-1-1 0,-1 9 400,-1 2 16,2 2-416,-4 2 0,1 2 320,3 2 16,-3 0-336,1 6 0,-4-1 280,1 2-8,-4 4-272,-2 5 0,2 1 224,-1 7 0,1-1-224,3 2 0,-1 5 176,2 0 0,2-1-176,3-1 0,0 3 144,1-1 0,1-2-144,-2-3 0,-2-2 104,1-5 0,1 2-104,1-3 0,1 1 88,3-2 0,-5-2-88,0-1 0,-4 2 72,1-6 0,2 1-72,1-4 0,1-5 40,-1-1-8,0 1-32,0-3 0,0 0 8,0 0 16,0-3-24,-1 2 0,-3 0 0,1 0 0,2-6 0,-3-2 0,0-7-32,-5-2 8,4 0 24,-1 1 0,0 2-120,-1-2 8,-3-1 112,4 1 0,0-2-264,4 0 8,-1 1 256,-1-1 0,1 3-256,1-1 8,0 1 248,-4 5 0,6 3-208,-3 0 8,3 4 200,0 0 0,0 4-144,3-1 0,0-1 144,2-1 0,0 3-48,2-2 0,7 2 48,3 0 0,3 0 0,5 2 0,-2 1 0,-2-3 0,1-3 16,1 1 8,-5-1-24,0-2 0,2 5 32,0-1 8,-1 1-40,-3-3 0,1 3 40,1 3 16,-2-3-56,6-3 0,-22 3-10056</inkml:trace>
  <inkml:trace contextRef="#ctx0" brushRef="#br0" timeOffset="-13714.46">7096 208 6224,'0'0'0,"0"0"0,0 0 0,0 0 408,0 0 0,0 0-408,0 0 0,0 0 840,0 0-8,0 3-832,0-2 0,0 5 480,0 0 0,-3 6-480,0 0 0,1 4 264,-1 3-8,2-2-256,0-3 0,1 1 168,-4 0-8,4-5-160,4 1 0,-4-4 88,0-1 0,0-3-88,1 1 0,0-2 64,2 0 0,-1-1-64,-2 1 0,3-1 24,0-1 16,0 0-40,0 0 0,0-1 0,2-2 0,1-1 0,2-2 0,-8 6-8168</inkml:trace>
  <inkml:trace contextRef="#ctx0" brushRef="#br0" timeOffset="-13461.15">7181 281 5624,'0'0'0,"0"0"0,0 0 0,0 0 8,0 0 8,0 0-16,0 0 0,0 0 64,0 0 8,0 0-72,0 2 0,-1 2 120,-2 2 8,-1-1-128,4 6 0,-3 0 160,2 4 8,1 0-168,1 0 0,2-2 184,-3-1 0,4 1-184,-1 0 0,0 2 184,4 0 0,-6-3-184,0-4 0,-1-8-5328</inkml:trace>
  <inkml:trace contextRef="#ctx0" brushRef="#br0" timeOffset="-22506.74">1400 717 2000,'0'0'0,"4"0"0,-4 0 0,0 0 16,0-2 8,3 1-24,2-1 0,1-3 128,5-1 0,4-5-128,2-1 0,0-2 208,-1 0 8,4 0-216,-4-1 0,1 0 320,0 0 0,1 1-320,-7-5 0,0 3 576,1-4 0,-4 3-576,5 0 0,-1 0 696,0 2 16,-4-3-712,-2 1 0,4-1 720,0 0 8,-3 2-728,-3 0 0,-4 4 584,0 1 0,0 1-584,-4-1 0,4 0 440,-3 2 8,0 1-448,2 1 0,-6 1 336,3-1 16,-5 2-352,5 1 0,2 0 264,-3 1-8,3-2-256,1 2 0,-7 2 216,4 1 0,-3-2-216,4 2 0,1-3 160,-2 3 16,2 3-176,0-1 0,-3-1 112,3 2 16,-4 3-128,-2 6 0,-1 7 72,-1 2 8,-1 3-80,3-2 0,1 6 48,-1-1-8,4 2-40,0 3 0,4-2 32,-3 5-8,3 2-24,-3-8 0,1 2 16,2 0 8,-4 0-24,4-3 0,-3 1 8,3 3 0,-2-5-8,2 0 0,0-4 8,0 1 0,-3-5-8,3-1 0,-2 2 0,2-8 8,-4 0-8,4-5 0,4-2 8,-4-4 0,0 1-8,2-1 0,-2-1 8,0 0 8,0 0-16,0 0 0,3 0 0,-1 0 8,-2 0-8,3-1 0,-3-1 0,4 1 0,-4 0 0,2 0 0,-2 1-9048</inkml:trace>
  <inkml:trace contextRef="#ctx0" brushRef="#br0" timeOffset="-15238.25">6187 577 2608,'0'0'0,"-3"0"0,1 0 0,1 0 248,1-2 16,0 2-264,0 0 0,0 0 616,-3-2 8,-3 2-624,4 0 0,-2 0 472,-4 0 16,-1 2-488,-3 3 0,-5 1 432,2 3 0,-1 1-432,-2 0 0,3 2 296,-2 0 8,4-1-304,1 1 0,1-1 216,-1 1 0,5-1-216,-2 1 0,9-3 296,-3 0 8,3 0-304,0-2 0,0 1 296,0-1 0,0 1-296,0 0 0,3-6 240,0 4 16,1-3-256,2 2 0,-2-4 184,4 1 16,1-2-200,1 3 0,5-1 152,1-2 0,2-5-152,-4 3 0,5-7 112,0 1 0,-2-2-112,0-2 0,0 0 80,-1 1 0,-2-2-80,3 3 0,0-2 96,0-1-8,-2 2-88,-1-3 0,3-2 80,-2-1 8,0 0-88,-3-2 0,-2 0 88,-1 0 16,0-1-104,1-4 0,-3 0 104,0 2 8,1-1-112,-3 1 0,0-1 80,-5 3 8,0 3-88,0-1 0,-5 1 104,0 2 16,-3 0-120,4 4 0,-2 2 120,-1-1 0,3 4-120,1 0 0,0 5 128,0-1 8,0 2-136,-3 0 0,1 0 96,-3 2 16,0 3-112,-2 3 0,-1 2 80,-2 2 0,-2 4-80,7 1 0,0 5 72,-1-3 0,1 5-72,1 3 0,3 3 40,0 0 16,-1 3-56,3 0 0,-3 0 32,5 0 0,-3-3-32,3-2 0,3-3 16,-3-4 8,5-3-24,-3 1 0,7 0 8,-1-2 8,1-2-16,2-4 0,-3-3 0,5-3 8,-6-1-8,2-2 0,-2-2 0,-4-2 8,5-1-8,0-1 0,2 1 0,0-5 8,-1-2-8,0-5 0,1-2 0,0 0 8,-1-1-8,4 1 0,-6 0 0,-3 4 8,0 2-8,2 2 0,-3 3 0,-3 0 16,2 3-16,1 2 0,-3-2 8,4-1 0,-4 2-8,0 2 0,0-3 8,0 3 8,0 0-16,0 0 0,0 0 8,0 0 0,0 0-8,0 4 0,0 4 0,0 3 16,4 3-16,-3 2 0,2 0 0,3 2 8,3-1-8,-1-1 0,1 0 0,-1-5 0,1 4 0,2-4 0,-1-2 0,0 1 0,2-2 0,-3-3 0,-1 2 0,0-7 0,-2 0 0,-1 0 0,3 0 0,-3 0 0,4-7 0,-1 4 0,0-3 0,-1-4 0,4 2 0,-1-7 0,0-1 0,5-1 0,-3-2 0,-1 0 0,-3 7 0,-1 1 0,-1-1 0,2-2 0,1 3 0,-2 1 8,1 1-8,-3 1 0,-3 0 0,1 1 8,1 5-8,-4-4 0,2 4 0,-2 2 8,0 0-8,0 0 0,0 0 0,0 0 8,0 0-8,0 2 0,0 4 0,0-3 8,-2 2-8,-2 2 0,1 3 0,1 5 8,0-1-8,0 1 0,1-3 0,1-3 16,-4 1-16,4 3 0,4 0 0,-1 3 8,1-3-8,-1-2 0,1 0 0,-2-3 8,1-1-8,0-1 0,0-4 0,2 3 8,-2-2-8,2 0 0,-4 0 0,1 0 8,6-3-8,-5 0 0,2 3 0,-1-3 8,3-3-8,-1 0 0,3-2 0,-1-4 8,2 1-8,1-4 0,1-2 8,3-2 8,2 2-16,-7 1 0,2-2 8,-2 4 8,-4 2-16,0-1 0,-3 2 16,1 1 0,-2-1-16,0 4 0,-2 0 32,4 1-8,-4 2-24,0-1 0,0 1 40,0-1-8,0 2-32,0-3 0,0 3 40,0 0 0,0 0-40,0 0 0,0 3 40,0-1 0,0 1-40,0 1 0,0 1 40,-4 1-8,4 8-32,0 0 0,0-1 32,4 1-8,1-2-24,-5 2 0,7-5 16,-4 2 16,2-4-32,-2 1 0,2-5 8,1 4 8,-1-1-16,3-2 0,-3 1 16,4 0 0,-6-1-16,3-1 0,-1 0 24,0 0 0,-1-3-24,1 0 0,1 3 48,-3-1 0,1-2-48,4-2 0,0-1 88,-3 0-8,1 0-80,0-3 0,0-1 152,-3 1 0,1-4-152,0 2 0,-4-6 208,3 6-8,-6-5-200,0-1 0,-2 2 216,-1-2 8,-3 3-224,2-1 0,-4 1 184,0 1-8,6 4-176,-3 1 0,1 1 176,2-1-8,1 2-168,3 3 0,-5-5 120,3 3 0,3 1-120,-2 1 0,2-3 72,-6 3 8,5 0-80,-1 0 0,1 0 56,1 0 8,-2 0-64,2 3 0,0-3 32,2 3 8,1 2-40,6 1 0,0-1 16,1 1 0,8-1-16,-2-4 0,5 1 0,-1-4 0,-1 1 0,0-4 0,0 3-8,-1-5 8,-2 5 0,0-4 0,-16 6-12000</inkml:trace>
  <inkml:trace contextRef="#ctx0" brushRef="#br0" timeOffset="-19226.36">3115 778 4416,'0'0'0,"-1"0"0,1 0 0,0 0-3312</inkml:trace>
  <inkml:trace contextRef="#ctx0" brushRef="#br0" timeOffset="-19210.73">3106 765 3912,'0'0'0,"2"0"0,-2-2 0,0-4-8,0 3 8,3-4 0,0-2 0,-2-3 152,6 0 0,-1 1-152,3-1 0,0 1 400,3-2 16,-5 1-416,4-1 0,4 1 416,-5 3 0,1-3-416,2 0 0,-1 1 400,-1 2-8,5-3-392,-5 2 0,1 0 432,-2-2 8,5 4-440,-4-2 0,5 7 392,-2-5 8,-2 4-400,-1 0 0,-8 6 376,3 1 8,-4 0-384,2-2 0,3 1 312,-4-1 16,3 4-328,0 2 0,3 2 224,-2 0 8,-3 4-232,0 0 0,-4 0 168,0 0 16,0 2-184,0-2 0,0-1 136,-6 0 0,0 1-136,-2-4 0,4 0 104,-3 2 0,-1-2-104,1 1 0,1-3 120,0 1 8,0 0-128,1 0 0,2-2 120,-1 1 8,0 0-128,3-4 0,-2 3 96,3-6 8,-4 2-104,4-2 0,0 2 64,0-2 8,0 0-72,0 0 0,0 0 8,0 0 0,4-2-8,-4 0 0,0 2-8888</inkml:trace>
  <inkml:trace contextRef="#ctx0" brushRef="#br0" timeOffset="-18812.91">3591 529 4912,'0'0'0,"0"0"0,0 2 0,0-2-3688</inkml:trace>
  <inkml:trace contextRef="#ctx0" brushRef="#br0" timeOffset="-18786.25">3610 567 992,'0'0'0,"-1"5"0,-5 3 0,0 3 8,0 4 0,3 0-8,0-2 0,3 0 136,-4-2 8,4 0-144,0-2 0,-4-3 296,4 0 0,0 0-296,4-3 0,-4 1 352,4 0 8,-3-1-360,1-1 0,1 1 400,0-1 8,3-1-408,-3 0 0,3-1 384,0 0 8,-3-1-392,5-2 0,-2 0 408,3 1-8,1-1-400,-3-3 0,2-2 416,-1-1 0,0-2-416,0 2 0,-6 0 416,2 1 8,4 1-424,-7 1 0,-1-1 400,0 1 0,0 0-400,-1-4 0,-2 2 320,-6 0 16,0-4-336,0 1 0,-2 0 280,-2 1 8,-6 0-288,7 0 0,1 5 200,2-1 8,-3 5-208,5 0 0,-1 1 160,-4 0 8,5 0-168,-1 0 0,0 0 120,5 0 16,0 1-136,3 0 0,-5 3 104,2-2-8,3-2-96,-4 5 0,4-2 64,0-2 0,0 3-64,4 1 0,-4 2 40,3 3 16,5-3-56,0 1 0,3-1 24,1 2 8,3 0-32,-5-2 0,6 0 16,0-1 0,2-3-16,3 1 0,-5-2 8,1 1 0,2 0-8,-1-3 0,-2-3 0,2 3 16,-3-4-16,0 2 0,-4-2 16,2-1 0,-2-1-16,3-1 0,3-3 48,0-2-8,2 0-40,-6-2 0,-2 1 64,0-5 8,3 3-72,2 0 0,-1-2 96,1 2 16,2-2-112,-7 0 0,0-1 136,-2 1 8,-2 3-144,-2 0 0,1 2 160,0 1 8,-3 2-168,-3 0 0,-3 1 160,1-1 16,2 0-176,-4 4 0,1 3 144,-2-4 0,2 2-144,0 0 0,-1 1 128,3 3 16,-2 0-144,-2 0 0,2 0 120,3 0 8,-8 0-128,-3 7 0,0-1 104,-3 4 8,-3 2-112,1 1 0,3 0 80,2 0 8,-2 4-88,1 4 0,5 2 64,0 0 8,0 2-72,2 1 0,1-4 56,0 2-8,4-1-48,-2-1 0,2-2 32,2-1 0,-2-1-32,4-2 0,0 0 32,1-2-8,-2 0-24,-2 0 0,2-3 16,1 3 0,0-2-16,2-2 0,2-1 24,0 1-8,-3-3-16,0-3 0,2-1 16,-4-3 0,3 0-16,1 0 0,-4 0 8,3-3 16,2-1-24,3-2 0,5-5 8,-2-2 0,1 0-8,0 0 0,-4 2 0,3 0 8,-1-1-8,-2-2 0,6 3 8,-3 1 0,-3 0-8,0-2 0,1 3 8,0 0 16,-2-1-24,2 2 0,-1 3 8,-3-1 8,0-2-16,3 1 0,-5 4 16,0 3 8,-4-4-24,3 3 0,-3-1 16,0 2 0,-2 0-16,0 0 0,2 0 16,3 0 8,-4 0-24,2 7 0,1-3 8,1 5 0,-5-1-8,2 6 0,-2 4 0,4-3 8,-4 2-8,0-2 0,0-4 0,0 3 0,0-2 0,3 1 0,-1-2 0,2 4 0,-1-5 0,-1-1 0,1 2 0,3-4 0,-6 0 0,4 1 0,-1-6 0,1 3 0,0-5 0,0 2 0,3-1 0,-4 1 0,2 1 0,2-3 0,-5-3 0,1 1 0,3-1 0,-1-2 0,6 2 0,-3-5 0,4 0 0,-5-8 0,4 6 0,-6-6 0,5 2 0,-7 2 0,1 1 0,-4 2 8,-1-1-8,-2 1 0,0-1 8,0 1 0,-1-2-8,0 2 0,-5-3 16,-2-4 8,0 6-24,2 1 0,7-1 16,-7 5 0,7 4-16,-1-1 0,1-2 16,2 3 16,-2-1-32,2 2 0,0 0 24,0 0 16,0 0-40,0 0 0,0 0 24,0 0 0,0 0-24,0 0 0,0 0 40,0 0-8,2 3-32,2 3 0,5-3 24,-4 3 0,9 3-24,-3-2 0,4 1 8,-1 0 8,2-4-16,-6 2 0,5 0 0,-2-4 16,-3 2-16,1-1 0,0-1 0,1 2 8,1-1-8,2-3 0,-3 1 8,2 1 8,-6-2-16,3 0 0,-1 0 16,-1 0 16,0 0-32,-2 0 0,2-2 40,-3 1 8,4-2-48,-1-1 0,-1 2 64,-2-5 0,2 5-64,-5-4 0,1 0 112,4 2 8,-5-2-120,-1 2 0,1-2 120,0 0 16,-3 3-136,3 0 0,-3-2 136,0 0 8,-3 2-144,3 1 0,-3-2 128,0 1-8,1 3-120,-4-4 0,1 4 104,-2 0-8,-1 4-96,-3-2 0,4 5 64,-2-1 0,2 1-64,2 2 0,2 0 40,1 1 16,-1 1-56,3 0 0,3 1 40,-1 2-8,1 0-32,3 1 0,4-1 32,-1 0 0,-1-1-32,2-1 0,1 0 16,0-2 8,1 1-24,4-4 0,2 0 24,-2 0 0,2-4-24,3 0 0,-4-1 32,-1-2-8,-1 0-24,-5 0 0,2-2 8,-2-1 0,-2 1-8,1 1 0,0-4 0,1 2 0,-7 0 0,5-1 0,-8 4-12000</inkml:trace>
  <inkml:trace contextRef="#ctx0" brushRef="#br0" timeOffset="-12490.25">7721 283 4720,'0'0'0,"0"0"0,-3 0 0,0 0 80,0-2 0,2 1-80,1 1 0,-3 1 192,3 1-8,-4-2-184,1 4 0,-3-3 304,0 4 0,-2 5-304,-1 5 0,-1 5 320,3-1-8,-1 5-312,0 2 0,4 7 416,-2-2 0,3 2-416,0-4 0,-1 2 464,4-5 0,0 1-464,0-4 0,4-1 368,2-6 0,0 0-368,-1-2 0,2 1 280,1 2 8,-2-3-288,3-3 0,-1-3 224,1-3 8,0-2-232,3 0 0,-2-3 184,-2 0 16,1-2-200,3 1 0,0-5 152,5 4 8,-3-6-160,1 0 0,0-7 144,1 4 8,-1-3-152,-1 0 0,0 1 168,-2 1-8,1-2-160,-2 5 0,-7 1 152,4-3 8,-6 2-160,0 0 0,1 6 152,1-3 8,-4 2-160,0 1 0,0-2 152,0 3 8,0-1-160,0 2 0,0 0 120,0 0 16,0 1-136,0 1 0,0 1 96,0 1 8,0 1-104,-4-1 0,1 1 72,1 5 8,0 0-80,2 6 0,-3-1 56,3 2 0,-5-1-56,5-3 0,5-3 48,-2-4 8,-1 3-56,3 2 0,-1 0 32,4 0 8,-4-1-40,3-3 0,-1-1 24,0 0 16,-3-4-40,6 3 0,-2-4 32,-1 3 8,1-3-40,-2 0 0,3-3 24,3 0 8,-2 1-32,4-8 0,-2 1 40,2-6-8,2 4-32,-2-2 0,-1 3 48,-3 1 8,3 1-56,-2 0 0,1-2 48,1 2 8,-4 1-56,-2-1 0,3 3 80,-6 2 16,2-2-96,-1 1 0,-4 1 88,3-1 0,-3 3-88,1 0 0,-1 1 96,0 0 16,0 0-112,0 0 0,0 0 96,0 0 0,0 0-96,2 0 0,-2 0 88,0 3-8,0 4-80,0 2 0,0 4 72,0-4 8,0 2-80,0 3 0,0 0 64,3-3-8,-3 3-56,2-1 0,1 2 48,0-1 8,2-1-56,-1-2 0,-4-4 32,2-1 16,-2-3-48,6-1 0,-6 1 24,3-2 16,-1 0-40,1 1 0,0 0 32,3-2 8,3-4-40,2 2 0,4-6 24,2-5 16,0 2-40,-2-2 0,4-1 32,-3-2 8,4 0-40,-6 1 0,-4 2 24,7 1 8,-6 2-32,-3 2 0,-3 3 32,1 1-8,-4 2-24,-2-2 0,0 4 32,0 0-8,0 0-24,0 0 0,0 0 16,0 0 16,0 1-32,0 2 0,0 0 16,0 3 0,0 2-16,5 2 0,-5 1 16,2 3 8,-1 0-24,3 0 0,0-3 8,-2 2 8,5-3-16,-5-3 0,6 0 8,-2-4 8,1 2-16,-2-4 0,1 0 8,0 0 16,-2-1-24,4 3 0,2-3 0,2-3 0,0 1 0,1-6 0,-3 0-32,1-6 16,1 1 16,-7 0 0,-5 13-11712</inkml:trace>
  <inkml:trace contextRef="#ctx0" brushRef="#br0" timeOffset="-11595.97">8461 294 8640,'0'0'0,"0"0"0,-3 0 0,0 0-8,3 0 0,-3 0 8,3 0 0,-2 0-392,2 0-8,0 0 400,0 0 0,2 0-216,-2 2 8,3 2 208,0 1 0,2 2-216,3 3 8,0-2 208,1 0 0,-9-8-5248</inkml:trace>
  <inkml:trace contextRef="#ctx0" brushRef="#br0" timeOffset="-16100.88">5836 344 4416,'0'0'0,"0"0"0,5 0 0,-5 0 760,0-4 16,0 4-776,3-2 0,-3 2 608,0-7 8,0 7-616,1-3 0,-1 3 496,0-5 8,0 5-504,0-5 0,0 5 408,0-3 8,0 3-416,0-3 0,0 3 360,-4-3 0,4 3-360,-12-6 0,12 6 320,-15-3 16,15 3-336,-30 3 0,9-1 328,-4 5 16,2 1-344,1 0 0,3 2 272,-1-1-8,2 3-264,4-2 0,2-1 224,3 0 0,2-1-224,-2 3 0,3-1 176,-1 2 0,6-2-176,0-4 0,-1-2 136,2 1 8,0-1-144,0-1 0,2 3 96,0 3 16,2-1-112,1-1 0,4 1 72,-1 1 8,7-1-80,0 5 0,5-3 72,3-1 0,-1-1-72,1 2 0,0 0 48,-2-2 16,-1 1-64,-6 1 0,4-3 48,-1 1 0,-2 2-48,-4-1 0,1 2 24,-1-3 8,2-1-32,-9 0 0,-1-1 24,0-1 0,-3 2-24,0-3 0,0 1 16,0 2 8,0-2-24,0 4 0,-6 2 16,2 2 0,-4 0-16,-5-2 0,0-3 16,0-3 16,-5 2-32,2-1 0,-3-2 16,-1 0 0,0-1-16,0 0 0,0-3 16,-2-3 16,0 3-32,3 0 0,-1-2 24,2 1 16,-2-1-40,6-3 0,-1 3 32,0-6 8,3 0-40,5 1 0,-2-3 40,2 3 8,4-3-48,0 3 0,-1 2 24,4-1 16,0 1-40,4 0 0,-1 1 16,-2 1 0,2 3-16,0-2 0,-3 2-10504</inkml:trace>
  <inkml:trace contextRef="#ctx0" brushRef="#br0" timeOffset="-2479.9">15894 372 4416,'0'0'0,"0"0"0,0 0 0,0 0 0,0 0 8,0 0-8,0 0 0,0 0 0,0 0 8,0 0-8,0 0 0,0 0 224,0 0 8,0 0-232,3 0 0,-3 0 456,4 0 16,1 0-472,3 0 0,5 0 504,4 3-8,1 0-496,4-3 0,-3 0 504,3 0 0,0 0-504,0-3 0,2 0 504,1 0 0,-3-3-504,-3 2 0,3 0 432,0 2-8,-5-2-424,0 2 0,-3-1 344,-2 3 0,-1-4-344,-5 2 0,-2 2 240,-4 0 0,0 0-240,0 0 0,0 0 144,0 0 0,0 0-144,0 0 0,-7 2 48,1 2 8,-5-2-56,1 5 0,10-7-8440</inkml:trace>
  <inkml:trace contextRef="#ctx0" brushRef="#br0" timeOffset="-2197.44">15901 518 5320,'0'0'0,"0"2"0,0-2 0,0 5-216,0-5 8,0 3 208,0-2 0,0-1-3680</inkml:trace>
  <inkml:trace contextRef="#ctx0" brushRef="#br0" timeOffset="-2150.56">15947 547 3808,'0'0'0,"3"0"0,5-2 0,1 2 88,2 0-8,6 0-80,1-2 0,5 1 480,2-3 16,0 1-496,-1-1 0,-5 2 720,-2 1 0,2-2-720,-3 0 0,-3 1 560,4 2 8,-5 0-568,0 0 0,-10 0 304,3 0 0,-3 0-304,-1 0 0,1 0 88,-2 0 8,-2 0-96,1 5 0,1-5-6240</inkml:trace>
  <inkml:trace contextRef="#ctx0" brushRef="#br0" timeOffset="-2778.02">15937 341 7328,'0'0'0,"0"0"0,-2 0 0,2 0-200,-4 0-8,4 0 208,-4 3 0,4-3-5200</inkml:trace>
  <inkml:trace contextRef="#ctx0" brushRef="#br0" timeOffset="-2652.6">15914 479 5720,'0'0'0,"0"0"0,-7 17 0,1 0 296,-1 3 8,5 2-304,1-7 0,-5-2 624,6-1 8,-2-1-632,2-1 0,0-5 528,0-2 8,0 3-536,0-4 0,0 2 344,0 2-8,0-1-336,2 1 0,-2-4 232,6 1 0,-6 1-232,1-2 0,0 0 96,-1-1 0,0 1-96,1-1 0,-1-1-7488</inkml:trace>
  <inkml:trace contextRef="#ctx0" brushRef="#br0" timeOffset="-1297.89">15937 363 2208,'0'0'0,"0"0"0,0 0 0,0 0 96,0 0 8,0 0-104,0 0 0,0 0 240,0 0-8,0 0-232,0 0 0,0 0 448,0 0 8,0 3-456,0 6 0,-2 3 520,-4 2 8,1 1-528,-1 2 0,0-2 512,1 1 8,0 0-520,0 0 0,2 0 456,2-3 0,-1 0-456,-4 4 0,4-5 352,-1 4 0,-2 0-352,4-3 0,1-4 200,1-3 8,-1-1-208,-1-1 0,1-4-5928</inkml:trace>
  <inkml:trace contextRef="#ctx0" brushRef="#br1" timeOffset="-103412.38">1792 394 3880,'0'0'0,"0"0"336,0 0 8,0 0-344,6-2 0,-6 2 336,0-1 8,0 1-344,0 0 0,0 0 288,3-3 0,-3 3-288,0-3 0,0 3 200,2-3 8,-2 3-208,3-1 0,-3 1 168,4 0-8,-4 0-160,0-3 0,0 3 120,2-2 16,-2 2-136,0-1 0,0 1 128,0 0 8,0 0-136,3 0 0,-3 0 104,0 0 16,0 0-120,0 0 0,0 0 96,0 1 16,0-1-112,2 2 0,-2-2 88,0 3 8,0-3-96,3 1 0,-3-1 88,0 3 8,0-3-96,0 3 0,0-3 96,0 0 0,0 0-96,0 0 0,0 0 120,0 0 8,0 0-128,0 0 0,0 0 152,0 0 0,0 0-152,0 0 0,0 0 152,0 0 0,0 0-152,4 0 0,-4 0 136,3 0 8,-3 0-144,8-3 0,-8 3-6904</inkml:trace>
  <inkml:trace contextRef="#ctx0" brushRef="#br0" timeOffset="-24785.25">684 398 3312,'0'0'0,"-4"0"0,4 0 0,-2 0 0,2 0 0,-5 0 0,4 0 0,1 0-16,0 0 16,0 0 0,0 0 0,0 0 112,0 0 8,0 0-120,0 0 0,0 0 384,0-2 0,0 2-384,0 0 0,0 0 504,0 0 8,0 0-512,0 0 0,1 0 544,4 0 16,-3 0-560,7 2 0,5 5 456,6 1 8,1-2-464,2 0 0,-3-3 416,-2 2 0,0 0-416,1-2 0,1 4 360,-4 1-8,-3-4-352,1 2 0,3 0 272,-2 1 8,2-3-280,-6 1 0,0 2 224,1 2 0,-1-1-224,1 0 0,-2 0 192,-2-1 0,0 1-192,3 0 0,-8-1 152,5 1 0,-8 3-152,0-2 0,-8 2 112,5-2 0,-8 2-112,3 2 0,-4-1 104,-4 1-8,5 1-96,-3-1 0,3 1 104,0-3 0,-5 0-104,3-1 0,2 2 96,-4 2 8,5-5-104,-7 2 0,7-3 40,-4 2 8,-3 0-48,6-3 0,7-3 8,1-2 8,3 0-16,-4 0 0,4-1 0,0-1 0,0 0 0,4 0 0,-4 0-8640</inkml:trace>
  <inkml:trace contextRef="#ctx0" brushRef="#br0" timeOffset="2165.17">17356 520 5520,'0'0'0,"0"0"0,-6 2 0,2 4-104,-4-3 16,2 4 88,1 3 0,1 4-712,-2 1 16,1 0 696,0 0 0,1-1 0,-1-1 0,1 0 0,2-1 0,2-1 176,2-3 16,-2 1-192,1-2 0,2 2 440,2 0 0,-1 1-440,3-4 0,2 0 544,0-2 16,3-2-560,1-1 0,2 0 504,4-1 0,2-2-504,1 0 0,2-5 416,4-2 16,-3-1-432,-6 3 0,3-5 592,0-1 0,-2-3-592,-3 2 0,-1 0 584,-4 1 0,-2-1-584,-4 0 0,-3 1 480,-6-2 0,3 3-480,-8-5 0,0 4 464,0 0 0,-3-4-464,-5 2 0,0 1 416,-1 5-8,-3-2-408,-4 3 0,-1 1 328,-1 4 0,0 0-328,0 3 0,2 3 280,3 2 8,4 3-288,3 4 0,3 1 208,6 4 0,0 0-208,4-2 0,1 1 88,1-2-8,4-4-80,-3 1 0,-2-11-11264</inkml:trace>
  <inkml:trace contextRef="#ctx0" brushRef="#br0" timeOffset="2911.08">18006 504 8744,'0'0'0,"0"0"0,0 0 0,0 0 8,0 0 8,0 0-16,0 0 0,0 0 0,0 0 0,0 0 0,0 0 0,0 0 536,0 0 16,0 0-552,0 0 0,0 0 592,0 0 8,0 0-600,0 0 0,2 4 496,-1 1 0,2 2-496,2-2 0,2 1 384,0 3 0,-1 2-384,-1 0 0,-5-11-9616</inkml:trace>
  <inkml:trace contextRef="#ctx0" brushRef="#br0" timeOffset="3090.88">18009 738 9944,'0'0'0,"0"0"0,0 0 0,0 0 8,0 0 0,0 0-8,0 0 0,2 0 8,-1 0 8,-1 0-16,0 0 0,0 0 552,0 0 8,0 0-560,0 0 0,0 0 688,0 0 0,0 0-688,1 0 0,3 0 640,-4 0 8,0 0-648,0 3 0,0-3-10328</inkml:trace>
  <inkml:trace contextRef="#ctx0" brushRef="#br0" timeOffset="1584.9">16674 564 4616,'0'0'0,"-2"-2"0,0 2 0,-3 0 96,2 0-8,-1 0-88,1 0 0,0-4 176,0 3 8,1 1-184,-1 0 0,3 0 536,-4 0 16,2 0-552,0 0 0,1 0 544,1 0 0,1 0-544,3 0 0,3 0 472,-1 0 0,6-2-472,8 2 0,3-4 528,4 1 8,-1-2-536,-2 0 0,-6 0 408,-5 1 8,2 0-416,0-1 0,-4 5 384,0-5 16,-2 3-400,-4 2 0,1 0 312,-2 0 8,0 0-320,2 0 0,-3 0 184,-3-1 0,0 1-184,0 0 0,0 0 104,0 0-8,0 0-96,0 0 0,0 0 24,0 0 8,0 1-32,0 0 0,0-1-9160</inkml:trace>
  <inkml:trace contextRef="#ctx0" brushRef="#br0" timeOffset="1882.64">16603 636 6016,'0'0'0,"0"0"0,0 0 0,0 0 0,0 0 0,1 0 0,2 0 0,0 0-64,-3 0-8,7 0 72,5 0 0,6 0 24,5 0 8,-1 0-32,-1 0 0,1 0 176,2 0 0,-4 0-176,-1 0 0,-6 0 288,1 0 8,-3 0-296,-1-2 0,1 0 376,1 1 0,-2 1-376,-1 1 0,-1 1 248,1 0 0,1-2-248,2-4 0,-12 4-6096</inkml:trace>
  <inkml:trace contextRef="#ctx0" brushRef="#br0" timeOffset="-25747.33">445 547 4416,'0'0'0,"0"0"0,-6-2 0,6 2 224,-6 0 8,6 0-232,-6-3 0,6 3 576,-9-4 8,9 4-584,-6-3 0,6 3 760,-5-4 16,5 4-776,-5-2 0,5 2 560,-10-1 16,10 1-576,-2-3 0,2 3 408,-4-5 0,4 5-408,-1 0 0,1 0 328,-4 0-8,4 0-320,0 0 0,0 0 248,0 0 8,0 0-256,0 0 0,0 0 208,0 0-8,0 0-200,4 0 0,-4 0 168,5 2-8,-5-2-160,12 9 0,-12-9 152,21 4 0,-21-4-152,28 3 0,-14-1 128,4 0 8,-1-2-136,-5-2 0,1 0 120,3-1 16,-6-1-136,5 2 0,2 1 144,-4-2 8,2-2-152,2 5 0,-2-5 128,0 3 8,-1 2-136,1 0 0,-4 2 128,2 3 8,-10-5-136,5 0 0,-7 2 120,3 1 8,-1-3-128,0 3 0,1-2 88,-4-1 0,4 2-88,-1 2 0,-2-4 24,4 3 16,-3-1-40,-2 1 0,0-1 0,0-2 0,3 2 0,-3-1 0,0-1-10160</inkml:trace>
  <inkml:trace contextRef="#ctx0" brushRef="#br0" timeOffset="-11141.1">8756 655 5720,'0'0'0,"0"0"0,-4 3 0,4 1 16,-3-4-8,0 5-8,-2 8 0,-5 6 0,6 4 0,-5 2 0,6-2 0,3-1 160,-4 0 0,8 1-160,-1-6 0,1-2 376,5 0 8,1-1-384,1-5 0,-4-3 456,2-3 0,1-3-456,2 1 0,-1-1 448,1-1 8,0-2-456,1 1 0,-1-5 440,4-4 8,-4 0-448,-2-4 0,-6 2 368,1-2 8,-2 0-376,-3 0 0,1 1 336,0 0 8,-1-2-344,-2 5 0,-1-3 304,-6 2 8,0-2-312,3 3 0,-1 1 272,-6-1 0,1-1-272,1 4 0,-3-1 256,-4-2 0,4 5-256,2 1 0,5 4 216,-2 1 0,5 1-216,0 0 0,0 1 160,1 0 16,-2 1-176,-1 5 0,-3 3 112,-1 1 16,6 6-128,-3 1 0,4 5 88,1 2 8,2-2-96,2 3 0,1 0 48,1 1 8,0-2-56,3 1 0,-1-2 48,3-1-8,-2-2-40,2 1 0,-3-2 32,-2 0-8,0 1-24,1 4 0,-2-2 24,0 3 8,-2-3-32,1-1 0,-2-9 24,4 1 16,-4-2-40,0-5 0,-4 2 32,-1-6 8,4 1-40,-2-2 0,3-2 48,-5 1 8,4-2-56,-2 4 0,3-4 72,-7 0 0,2-4-72,-5 2 0,-2-2 96,-1-3 16,1-3-112,3 0 0,-6-5 112,2-1 16,-2-1-128,3-2 0,3 0 112,-3 1 0,0-2-112,3-3 0,-4 0 120,3-3 0,4 1-120,4 5 0,7 4 88,4-1-8,4 3-80,-3 1 0,1 0 56,1 0 8,1-1-64,5 1 0,2 1 40,0-1 0,4-1-40,-2 6 0,6-4 32,-1-1 0,1 4-32,0-6 0,-6-1 24,5 2-8,-1 1-16,2 1 0,0 0 8,2 3 0,-4 0-8,2 3 0,-2 0 0,1 0 8,-6-1-8,-3-1 0,-1 2 0,-5-2 0,-1 3 0,-5-1 0,4 1 0,-1 2 0,-4-4 0,-2 5 0,2-1 0,-2-1 0,-1 2 0,1-4 0,1 0 0,-4 2 0,0-2 0,0 2 0,0 0 0,0-1 0,0 1 0,-7-1 0,2-2 0,-3 2 0,5 2 0,-5-4 0,5 3 0,-5 1 0,3 2 0,-2-1 0,6 2 0,-2 0 0,0 0 0,-2 3 0,2 0 0,-1 3 0,1 2 0,-5 4 0,2 3 0,1 5 0,2-2 0,2-1 0,2 0 0,4-1 0,-2 0 0,3 3 0,1 4-8,-3-4 8,3-1 0,4-1 0,0-4-16,1-5 8,0-4 8,-1 2 0,-2 0-24,-3-3 8,4 0 16,0-1 0,-4-2-16,4-2 0,0-1 16,2-5 0,3-3-24,1-2 8,1-2 16,-2 3 0,3-4-8,-3-3 0,-1 0 8,-1 5 0,-3 3-8,1 1 8,-7 1 0,2 3 0,-3 1 0,-2 3 0,1 2 0,0-3 0,-2 3 0,0 0 0,0 0 0,0 0 0,0 0 0,-2 0 0,-1 3 0,0 1 0,-3 5 0,2 4 0,-2 2 0,1 0 0,5 1 0,2-2 0,3 1 0,0-4 0,4 4 0,-1-4 0,4-1 0,6 3 0,2-4 0,2-2 0,2-2 0,-2 0 0,2-4 0,-2-1 0,-1-3 0,0 0 0,-21 3-11816</inkml:trace>
  <inkml:trace contextRef="#ctx0" brushRef="#br0" timeOffset="-9712.91">10051 696 2208,'0'0'0,"0"0"0,0 0 0,0 0 48,0 0 8,0 0-56,0 0 0,0 0-1744</inkml:trace>
  <inkml:trace contextRef="#ctx0" brushRef="#br0" timeOffset="-9681.66">10028 726 4008,'0'0'0,"0"2"0,-3 1 0,1-1 64,2-1 0,0 0-64,2 2 0,1 0 208,-3 4-8,2 2-200,-2-9 0,3 6 384,-2-6 0,4 2-384,-1-2 0,-3 2 432,1-2 0,3-2-432,-1 0 0,4-1 400,-1 0 16,3-4-416,-1-2 0,1 1 384,6-3 8,-4-3-392,-5 5 0,4-2 376,-3 1 8,3 1-384,-5 2 0,-4 0 328,0 1 16,-2 4-344,4-6 0,-3 3 336,1 1 16,-2-2-352,-2 4 0,-3 1 328,5 1-8,-2-4-320,0 2 0,-4-1 304,-1 3 0,0-3-304,2 3 0,-3 3 296,-2 0 0,-7-1-296,6 3 0,-3 3 248,3 2 0,0 3-248,-1-2 0,0 3 192,1-1-8,2 1-184,3-1 0,3 3 128,-2 4 8,5-4-136,1-1 0,4 0 96,0-1 0,2 1-96,3-1 0,1-3 56,2-1 8,0 0-64,2-2 0,-1-4 48,2-1-8,-2-3-40,2-5 0,3 3 32,-2-1-8,-1-2-24,4-2 0,1 1 24,1-5 8,0 0-32,0 1 0,-3-5 24,0 0 16,1-3-40,-2 2 0,-2-2 24,2 2 8,-4 0-32,-1 6 0,-2 1 48,0 0 0,-1 2-48,-3 0 0,-4 1 40,-1 1 16,-2-2-56,0 5 0,4-1 56,-4 0-8,0 3-48,0-5 0,0 3 56,0 1 8,0 1-64,0-3 0,-4 3 56,2 0-8,-1 0-48,-1 3 0,1 0 48,1 2 0,-4 3-48,1-1 0,-3 3 32,6 5 8,-5-1-40,5-1 0,2 4 24,0-1 16,4 0-40,3-1 0,1-2 16,3 1 0,1-6-16,-2 2 0,-1-6 8,1-2 0,-2-2-8,3 0 0,-2 0 0,-1-3 8,3 0-8,2-3 0,-1-1 0,1 2 16,1-8-16,-1 2 0,-1-2 0,2-1 8,0-2-8,-2 0 0,-5 4 0,-2 3 8,-3-2-8,-1 1 0,-1 0 8,-1 4 0,-1-2-8,-3-1 0,-6-4 8,0 0 0,-4 4-8,2-1 0,-1-2 8,-3 2 0,1 2-8,0 2 0,5 4 16,-1 0-8,2 2-8,4 0 0,-2 2 8,-2 0 0,2 2-8,-3 6 0,2-1 0,-3 1 0,2 6 0,-1-4 0,4 0 0,3 4 0,0-1 0,-2 5 0,0 0 0,2 1 0,2 5 0,0-1 0,1 6-8,-1 3 8,2-2 0,2-3 0,-1 2-8,1-3 0,0 1 8,-2 1 0,-2 1-24,0-4 8,2 1 16,2 1 0,0-4-16,-2 1 0,0-4 16,0 0 0,4 0-8,-4-7-8,-4 2 16,2-3 0,-3-1-8,2-2 8,-2-5 0,4 0 0,-1-3 0,2-3 0,-4 0 0,4 0 0,0 0 0,0 0 0,0 0 0,0 0 0,0-3 0,0 1 8,0 0-8,0 0 0,0-8 0,0-2 0,0-4 0,4-1 0,-4 17-10744</inkml:trace>
  <inkml:trace contextRef="#ctx0" brushRef="#br0" timeOffset="-8724.88">10762 835 7832,'0'0'0,"6"-3"0,-1-5 0,8-3 32,4-5 0,-1 0-32,0 0 0,0-2 80,2-1 8,-4-1-88,1 5 0,-1 0 288,-4 1 8,1 3-296,0-3 0,-3 2 400,-4 1 0,4 1-400,-4 3 0,0-1 400,-1 3 0,-1 1-400,-2-1 0,0 5 392,0 0 16,0 0-408,0 0 0,0 0 320,0 0 16,0 0-336,0 0 0,-4 5 248,2-1 16,-1 5-264,-4 2 0,-2 6 216,-3 3 0,5-1-216,4-3 0,3-3 176,0-1 16,0-3-192,2 1 0,-2 1 168,4-2 0,0 3-168,-4-3 0,4-4 144,-2 1 0,1-5-144,3 2 0,-2 0 120,1-3 8,0 1-128,1-1 0,3-1 88,-1-2 0,7-1-88,-3-5 0,8-5 72,-5 1 0,4-3-72,-1 2 0,-3 0 80,1 0 0,-1 3-80,-3 0 0,-5 2 72,5-1 8,-4 1-80,2 0 0,-6 3 72,0-3 8,-1 2-80,-3 3 0,0 0 72,0 2 8,0-1-80,0 3 0,0-3 72,0 3 8,0 0-80,0 0 0,0 0 72,0 0 0,0 0-72,0 6 0,-6-3 48,1 4 8,-3 3-56,2 2 0,2 1 32,-6 3 16,3 0-48,5-2 0,2-1 24,0-1 8,0-2-32,2 3 0,-2-3 8,5-1 8,-3 1-16,2-2 0,-1 0 0,3-3 8,-1 1-8,2-1 0,0-2 0,0 0 8,-2-1-8,4-2 0,0-2 0,0-1 8,-3 0-8,3-5 0,4 0 0,0-8 8,-1 6-8,-1-2 0,-4-1 16,4-1-8,-1 4-8,0 0 0,-10 2 8,2 3 8,0 0-16,0 4 0,-2-1 8,0 2 8,0 0-16,0 0 0,0 0 0,0 0 16,0 0-16,0 0 0,0 0 0,0 2 8,0 1-8,0 3 0,0 1 0,0 2 0,0 2 0,0 3 0,6 2-8,-6 3 8,8-6 0,-2-2 0,2 1-24,3-3 16,1-1 8,0-2 0,0-4-16,0 0 0,0-4 16,1 0 0,3-2-24,1 0 16,2-6 8,-4 0 0,-1-1-8,-1-3 8,2 1 0,0 1 0,-2 0 0,-2 4 0,-1 0 0,-6-1 0,-1 1 16,-3 2 16,-3 0-32,1-2 0,-2 2 72,-4-2 8,1 2-80,-2-2 0,-6 0 128,1-2-8,-4 4-120,5 3 0,-5 3 96,2 0 0,0 1-96,-2 4 0,4 1 64,1 3 0,1 2-64,2 0 0,6 0 24,-1 0 8,3-1-32,1-1 0,1-1 0,0-3 0,1 5 0,1-1 0,-2-9-12168</inkml:trace>
  <inkml:trace contextRef="#ctx0" brushRef="#br0" timeOffset="-12913.8">7390 616 2208,'0'0'0,"-1"-1"0,-3 1 0,1 0 208,-1 0 8,1-3-216,1 3 0,0 3 456,-1-3 0,-5 1-456,3 0 0,-2 3 424,-4-3 0,4 4-424,-2 2 0,-3 6 328,5 2-8,-1 1-320,5-1 0,0-1 272,2 1 0,2-2-272,5 2 0,2 0 368,-1-2 0,5-2-368,2-3 0,-1-3 336,1-2 8,2-1-344,-1-2 0,0 0 264,-3 0 16,4-2-280,0-1 0,3-4 272,2 1 8,-2-5-280,0 0 0,-6-2 296,3-3 8,1 1-304,-6 2 0,-1 1 272,-4-2-8,0 0-264,-4 3 0,-2 2 280,0-1 0,-2 2-280,-1 3 0,0-1 304,-3 1 0,-2-2-304,-2 0 0,-1-3 296,-2 1 8,-2 3-304,1 2 0,-3 1 272,-2 3 0,6 2-272,-4 1 0,7 2 224,1-2 8,2 3-232,-4 4 0,0 3 176,3 2 8,-1 1-184,4-1 0,5-3 48,3 3 16,-1-1-64,3-1 0,-5-13-9360</inkml:trace>
  <inkml:trace contextRef="#ctx0" brushRef="#br0" timeOffset="-25240.72">423 618 3208,'0'0'0,"0"0"0,-5 0 0,5 0 0,-4 0 0,4 0 0,-2 0 0,2 0 0,0 0 8,-5 0-8,5 0 0,-3 0 248,3 0 0,0 0-248,0 0 0,0 0 504,0 0 8,0 0-512,0 0 0,0 0 520,3 0 8,-3 0-528,5 0 0,-3 0 512,7 0 8,1 0-520,2 0 0,10-1 408,-2 0 0,1 0-408,-4 1 0,-6-3 328,4 0 0,-4 1-328,0 2 0,1 0 296,-1 0 8,4 0-304,-3 0 0,2 0 264,-1 0 8,-1 2-272,-1 1 0,0 0 120,0-2 8,-3 0-128,3 0 0,-3 2 64,0-3 0,-1 1-64,-3 0 0,-4-1-7352</inkml:trace>
  <inkml:trace contextRef="#ctx0" brushRef="#br0" timeOffset="-1915.37">15880 744 3408,'0'0'0,"2"3"0,-2-2 0,0 2 16,1 0 16,7 0-32,-2-3 0,4 6 40,7-4 16,-2 0-56,7 1 0,-4 0 0,4-3 0,-2 1 0,-2-1 0,3-1 152,-2 1 0,-5 0-152,5 0 0,-1-3 224,3 1 8,-4 2-232,-3 0 0,-2 0 216,1 0 0,-4 0-216,-2 0 0,-7 0-3560</inkml:trace>
  <inkml:trace contextRef="#ctx1" brushRef="#br2">2930 3071,'0'2359,"5202"-2359</inkml:trace>
  <inkml:trace contextRef="#ctx1" brushRef="#br2" timeOffset="1">7870 5324,'262'106,"-524"0</inkml:trace>
  <inkml:trace contextRef="#ctx1" brushRef="#br2" timeOffset="2">2799 3283,'131'-212,"0"424</inkml:trace>
  <inkml:trace contextRef="#ctx0" brushRef="#br2">3282 3348 2561,'0'0'1096,"0"-1"-664,2 1 88,13 0-40,21-2 24,-19 3-56,-3-1-56,0 0-8,1 1-151,-2-2-57,1 0-80,1-1 16,-1-1-72,3 3 0,-4 0-24,1 0 8,-5-3-24,0 2 40,1 1-8,0 3 8,0-3 40,1 2-48,1 1 8,-7-3-32,4 0-40,-1 0 32,5 1 0,-3-1-16,-5 0 24,8 2-16,-5-2 0,5 0-8,-3 3 0,0-3 16,-2 0 0,5 2 48,-3-2-48,0 3 0,3-3 0,-3 0-8,1 0 40,-4 0-32,2 0 0,0 0-8,2 0-24,5 1 56,-3-1-24,0 0-32,-1 1 32,2-1-8,-1-1 32,1 2 0,0 1-24,-4-1 0,2 2-8,-1-3 8,-4 0 0,4 1-16,0-2-8,2 2-16,-2-2 32,4 1 16,-5-1 8,1-1 16,4 2-24,-4 0 0,2 0-8,0-1 0,-3 0-8,1 0 0,1 0 16,-4-2 0,3 2 24,1 1-48,1 0-8,1-1 16,2 1-8,0-1 32,-1 1 0,-2 0-8,1-2-8,-2 1-8,-2 0-16,10 5 8,-12-4 32,10 2-16,-4 1 16,-5-5-24,2 1 0,-5-3-8,8 3-8,3-2 24,4 3-16,1 0 16,-1 0-8,-3-2 8,-3-2 0,-1 2-48,1-1 32,0 1 0,2 3-40,-1-1 32,0 0 16,-3 0-40,2 0 8,0 0 8,-3 2-32,1 0 48,0-2 16,-1 0 0,1-1 0,4 0 0,-4 2-24,4-1 24,4 1-24,0 0 24,4 1 8,-4-2-16,4 1 8,-2 1-16,0 2 16,0-3-16,-2 4 32,0-2 8,-1 0-24,-3-1 48,-1-2 24,0 0-8,0-4 56,-5 0-32,11-1-8,-1 2 56,2-1-56,8 1 0,-10 2 8,0 1-64,-10 3 8,1 0-32,-6 0-40,5-1 8,-5-2-64,-2 3 40,1-1-112,-4-2 0,7 1-144,3-1-81,0 0-223,3 0-136,0 0-104,-1-1-208,-1 0 752</inkml:trace>
  <inkml:trace contextRef="#ctx0" brushRef="#br2" timeOffset="200743.87">8529 3515 296,'0'0'0,"0"0"0,0 0 0,0 0 304,0 0 0,0 0-304,0 0 0,0 0 456,0 0 0,0 0-456,0 0 0,0 0 552,0 0-8,0 0-544,10-2 0,-10 2 448,14-3 16,-14 3-464,25-4 0,-25 4-2880</inkml:trace>
  <inkml:trace contextRef="#ctx0" brushRef="#br2" timeOffset="189330.71">12543 3791 1200,'0'0'0,"0"0"0,3 0 0,-3 0 112,0 0 8,0 0-120,8 0 0,-8 0 224,5 0 8,-5 0-232,7 0 0,-7 0 328,6 4 0,-6-4-328,9 9 0,-9-9 328,20 15 0,-20-15-328,21 20 0,-21-20 216,15 25 0,-6-12-216,-2 2 0,-2 0 176,2 5 16,-1-4-192,0 7 0,3-6 144,0 4 8,2-1-152,-3-1 0,2 4 168,1-2 16,-3 0-184,-3-4 0,-2 7 184,-3-4 16,2 3-200,5 4 0,-5 3 216,0 5 8,-1-4-224,-1 4 0,-1-3 200,-1 5 8,-4 1-208,-2-1 0,-2 4 200,-4 1 8,3 1-208,-1 3 0,2 2 168,-3 5 8,4 0-176,-2 0 0,3 1 152,0 1 8,-1-5-160,2 2 0,3-5 192,0-3 0,4 1-192,2 2 0,0-3 200,7-1 0,-7 0-200,8-4 0,1-5 160,2-3 8,4-3-168,0 2 0,3-1 160,2-4 8,-1 1-168,2 2 0,2-2 128,-1-2 8,1-2-136,-3-3 0,3-4 104,-2-1-8,-2-5-96,2 0 0,-5-5 120,-2 0 0,-2-2-120,-6-2 0,0-2 112,-5 2-8,-1 0-104,1 0 0,0 0 104,-3 0 0,1 0-104,1 0 0,0 0 80,1 0 0,-3 0-80,0 0 0,0 0 64,0 0 0,0 0-64,0 0 0,0 0 48,0 0 0,0 0-48,0 0 0,-3 0 32,-1 0 0,3 2-32,-2 2 0,3-2 16,-3-2 8,1 1-24,0 1 0,1-1 8,1 2 0,-3-3-8,-2 2 0,3 0 0,-4 0 8,1 0-8,-2 4 0,3 0 0,-6 2 8,3 3-8,-5-2 0,4-1 0,2 2 0,-4 2 0,8 1 0,2 1 0,-4 1 0,3 5 0,-1-2 0,0 3 0,2-2 0,0 3 0,2 1 0,0 2-8,3 0 8,-3 3 0,0 0 0,6 3 0,-3 1 0,1 3 0,0 0 0,-1 3 0,1 3 0,-1-2 0,2-2 0,0-2 0,0-5 0,-2 2 0,-5 2 0,0-1 0,-4 1 8,0-3-8,0 1 0,2-5 8,0-1 8,-5 0-16,1-2 0,2-1 32,-5-2-8,3-1-24,0 1 0,-3 2 56,1 1 8,-3-4-64,-4 2 0,0-3 64,-2 1 8,0-2-72,1-2 0,-3-4 88,2 0 0,-5-3-88,-3-1 0,-2-1 152,0 0 0,1-3-152,-1 2 0,6-2 200,2-2 8,-3 1-208,-2 1 0,2 3 216,-2-1 0,5 0-216,-4 1 0,3 0 160,2-1 0,-1 4-160,4-5 0,1 4 120,3-1-8,2-3-112,5-5 0,4 0-9184</inkml:trace>
  <inkml:trace contextRef="#ctx0" brushRef="#br3">18417 4714 7658,'-21'-47'3264,"23"45"-1799,1 1-273,6 2-280,-1 2-136,-1 4-112,0 3 17,0 6-25,1 2-40,-5 5-112,-3-1-104,-3 4-96,-6 1-48,-5 2-96,0 4-24,-7-1-128,5 1 40,2-7-40,8-2 0,-1-9 24,7-3-40,1-5-16,2-5 16,8-4 16,-4-4 16,5-3-16,0-5-32,-3 5-64,1 2 40,-7 7-40,0 4 16,-5 7 48,-1 5-24,-2 4 40,-2 0 0,7 4 0,0-4-8,9-3 8,3 3-56,3-11-240,7 1-480,1-3-1121,-1-7-1839,0-3 2351</inkml:trace>
  <inkml:trace contextRef="#ctx0" brushRef="#br3">18746 4801 9466,'1'-4'4561,"1"1"-2136,-2 5-665,-3-2-320,3 0-592,0 5-255,-5 9-73,0 25-144,-1-15-256,0 4-16,2 2-104,-4-3 16,7-1-152,1-3-176,0-9-1049,5-4-663,2-7 1232</inkml:trace>
  <inkml:trace contextRef="#ctx0" brushRef="#br3">18920 4893 8082,'4'1'4017,"-4"1"-1233,2 4-1143,-2 3-241,-5 4-464,4 1-248,-1 4-424,2 0-112,3-2-136,4 1-64,-4-7-288,4-4-584,-4-6-1521,1-3 1561</inkml:trace>
  <inkml:trace contextRef="#ctx0" brushRef="#br3">18971 4783 10474,'0'-8'4441,"0"3"-2840,0-1-577,6 6-1024,-4 3-296,7 2-913,0 3-1631,5 2 1896</inkml:trace>
  <inkml:trace contextRef="#ctx0" brushRef="#br3">19116 4827 8418,'18'-34'3713,"-15"35"-1801,6 1-296,5 0-407,2 1-153,4 0-304,-2 0-112,2 6-192,-3 4 8,-2 3 96,4 0-55,-12-3-73,3 2-80,-4-1-168,-11 0-40,4 0-72,-7 1-8,-2 0-40,-1 2-24,-5-1-112,-2-5-80,2 0-456,1-4-457,2-2-839,5 0-641,5-10 1593</inkml:trace>
  <inkml:trace contextRef="#ctx0" brushRef="#br3">19473 4679 6993,'10'-11'3641,"-1"4"-904,-4 2-1081,-1 4-223,-4 1-425,1 4-152,-4 4-264,-3 5-112,-6 7-88,-1 0-120,-4 6-144,3-3-32,1-4-32,1 0-16,11 0-40,-2-3 32,6-4-40,4 0 48,2-9-8,4 1-40,-2-3 16,4-2-8,-1 0-8,-6 0 8,1 3-8,-3 2-56,-2 8 16,-2 1 8,-4 11 32,1-1 0,-4 8 8,2-1 8,5-4 0,1-2-24,4-5 8,2-3 16,-1-4 32,-1 1 424,-5-7 73,-3-1 103,-7-2 72,-5-6-376,0 2-104,-1-7-96,3 3-240,3 3-128,2 0-664,0 2-641,5-1-2095,1 1 2271</inkml:trace>
  <inkml:trace contextRef="#ctx0" brushRef="#br3">19832 4979 8578,'-46'0'3921,"46"-3"-1601,1 2-735,-1 0-617,0 1-312,0 0-432,0 0-96,0 0-144,4 0 0,6 1-232,22 3-128,-16-4-1065,-1-3-1607,-1-1 2000</inkml:trace>
  <inkml:trace contextRef="#ctx0" brushRef="#br3">19986 4949 7986,'24'15'2960,"-23"-12"-2464,3 1-119,4-2-417,5-1-185,4-4 153</inkml:trace>
  <inkml:trace contextRef="#ctx0" brushRef="#br3">20145 4951 10986,'50'-2'4041,"-45"1"-3345,3-1-520,3 1-1928,0-4 1240</inkml:trace>
  <inkml:trace contextRef="#ctx0" brushRef="#br3">20636 4849 7682,'-2'-42'3488,"-10"49"-1783,0 9-705,-7 4-136,3 5-328,4 2-112,6 4-184,7 0-48,12-2-160,1-6 16,8-9 120,2-5 153,7-9 319,3-4 136,4-10 160,-2-6 40,-5-7-40,-6-2-23,-8-3-113,-11 0-176,-11 1-160,-8 4-128,-10 2-216,-3 7 0,-10 9-120,4 9-56,-5 12-80,6 3-160,10 11-792,-4 2-424,12 9-1401,0 4-1872,6 8 3169</inkml:trace>
  <inkml:trace contextRef="#ctx0" brushRef="#br3">21055 4821 7378,'8'-11'3928,"-2"2"-767,2 6-1321,-4-1-239,1 4-569,-2 0-392,-7 7-472,-5 3-80,-7 10-72,-6 6-8,-3 3-8,0 4-80,6 0-88,1-5-80,12-6-264,-3-4-224,6-10-344,0-2-73,3-6 73,4-4 216,-2-9 264,7-2 136,-2-6 152,8 0 64,1 1 184,0-1 96,-2 1 144,-5 6 80,-4 4 104,-6 3-32,-3 7-32,-5 5-32,4 10-48,-3 2 0,4 6 8,6 2-24,4-2 64,15 0 24,3-4-40,4-4 64,2-5 153,-6-7 47,2-3 320,0-6 48,-3-11 32,-7-1 16,-6-7-47,0-2-1,-6-3-112,-1-1-120,-3-4-280,-1 0-112,-1 6-160,-1 6-8,1 12-80,-2 9-48,-1 8-216,2 2-192,-1 9-984,-1 1-593,5 4-1968,-2 4 2377</inkml:trace>
  <inkml:trace contextRef="#ctx0" brushRef="#br3">21461 4799 6025,'-6'-8'3361,"5"2"-848,2-1-873,3-2-392,11-1-528,1 1-192,12-1-200,2 2 9,4 1-41,-4 4 8,9 3-56,2 5-64,-2 3-72,0-4-8,-18 5-48,-8-3-24,-10 5-8,-7 2-16,-17-1-16,-8 2 8,-12-1 16,6 1-8,4-1-8,4-2-8,11-5 0,0 0-8,8-3-8,4 3 16,7 2-80,3 0 16,8 1 72,1 1-24,10 3 24,7 2 8,7 0-40,2 3 56,-9 0 32,-7 1-8,-6 1-8,-14 0-40,-4-4 0,-4 0 40,-16-6 56,-11 1-16,-15-1 96,-2-4 392,-2-4 176,6-2 112,1-7-31,2-3-385,-3 2-120,3 0-120,7 2-24,7 1-104,7 5-224,6 0-168,7 5-1305,3-2-1231</inkml:trace>
  <inkml:trace contextRef="#ctx0" brushRef="#br3">21573 4767 8874,'0'-3'3745,"0"6"-2241,1 6-424,-2 6-520,-4 4-152,-3 4-111,-4-1-185,0 3-72,4 2-16,4-2-56,0-4 40,6-2-232,0-3-129,2-7-951,0-3-1312,-2-8 1703</inkml:trace>
  <inkml:trace contextRef="#ctx0" brushRef="#br3">15389 4812 6945,'1'-42'3369,"-1"39"-1160,-1 7-1337,-2-1-232,0 3-376,0 3-144,-3-1-56,2 2-64,3 2 8,0-4-48,2 0-128,0-2-112,6-5-744,-1 0-1049,7-2 1329</inkml:trace>
  <inkml:trace contextRef="#ctx0" brushRef="#br3">15426 4813 5017,'45'-42'3265,"-45"38"312,0 4-1265,0 0-920,-2 4-311,-2 5-633,-2-1-160,2 3-264,0 4-272,3 0-2441,3 1 1913</inkml:trace>
  <inkml:trace contextRef="#ctx0" brushRef="#br3">15616 5019 7074,'-25'31'3224,"25"-31"-1183,2 0-577,3-1-152,-5 1-7,0-1-217,13-4-112,17-13-344,-16 10-192,-2 0-168,-6-3-96,9 5 8,-13-5-32,2 6-48,1 0 40,-7 1-128,5 4 48,-4 0-32,2 3-32,-2-3 8,0 0-56,0 8 48,-3 4-56,1 17 16,3-15 32,1-1-48,0-4 48,1-2-8,3-2 32,-2-5 32,1 0 0,8-3 0,4-6-40,5 0-8,1-3-8,-2-2 24,-1 3 0,-7-2-8,-1 3 48,-9 4-16,2 1 8,-4 5 144,0 1-55,-3 4 39,2 5-16,-1-2-136,-4 7-24,6-4-112,0 0-128,2 4-953,4-6-687,2 0 1128</inkml:trace>
  <inkml:trace contextRef="#ctx0" brushRef="#br3">16012 5052 7682,'15'-11'4737,"5"0"-40,1-1-2561,1-2-239,-6-1-737,-4-1-288,-4 1-424,-7 1-136,-4 1-168,-7 6-80,-7 4-88,-3 6-56,-1 7 32,-2 3 0,10 4 16,-2 1 64,10 2-56,3-1-8,5-2-40,5 0-176,-1-5-576,5-1-584,4-5-1777,7-2 1969</inkml:trace>
  <inkml:trace contextRef="#ctx0" brushRef="#br3">16206 5081 6681,'51'7'3785,"-47"-8"-568,4-1-1265,0 0-159,4-3-505,-2-4-232,1 2-392,-1 0-88,-3-2-167,3-1-49,1 2-152,-8 1 16,4 3-120,-6 1-80,-1 2 8,-4 1-56,3 0 16,1 0-32,0 0 32,0 1-72,-2 8 0,-2 14 80,-2-15-72,6 1 80,3-1-16,0-3 8,2 0-16,0-2-16,1-2 72,-3-1-48,5-1 24,2-1 48,-2-5-8,4-1 16,1 3-24,0-1-16,-4 3-40,1 0-8,-7 2 32,0 1-24,-3 0 40,5 0-8,-5 0-16,-2 0-8,2 0-24,0 1-8,0 7 40,2-2 8,6 15 8,-2-19 32,2 2-56,2-3 0,1-2 0,1-3-24,2 0 40,-1-3 32,1 3-16,-2 0 40,-3 3 240,-2 1 40,-2 0-8,-4 1-8,1 5-272,-2-3-64,1 5 0,2-1 24,-1 1-168,5 0-152,1 0-856,-1-6-865,6-3 1249</inkml:trace>
  <inkml:trace contextRef="#ctx0" brushRef="#br3">16831 4788 7618,'0'-1'3520,"1"4"-1223,-2-1-465,-6 6-359,1 4-233,-5-1-512,3 4-208,-1 1-360,4-2-48,1 0-96,4-3-24,6-3-152,-3-2-128,5-6-536,0-4-392,0-4-929,3 1-999,-1-5 1999</inkml:trace>
  <inkml:trace contextRef="#ctx0" brushRef="#br3">16858 4851 5785,'33'-41'3409,"-29"42"-64,-4-1-401,0 3-591,0 7-249,-4 1-831,-3 2-481,2 4-744,2-2-472,2 0-2593,1 0 2137</inkml:trace>
  <inkml:trace contextRef="#ctx0" brushRef="#br3">14282 4947 5113,'24'-30'3121,"-22"26"287,3 2-1095,-4 2-417,2-1-119,-1 1-513,-3 0-240,0 0-456,1 0-128,-7 11-159,-13 19 39,16-13-120,-2-1 0,0-2-96,6 3-104,0-4 8,2-5-24,11 2 16,-7-6-8,11 1-104,-3-1-192,-3-5-929,2-2-655,-9-6 1128</inkml:trace>
  <inkml:trace contextRef="#ctx0" brushRef="#br3">14365 4776 11506,'0'-9'5426,"-1"-3"-2618,-4 4-983,5 2-561,-2 1-880,2 4-224,8 1-376,-4 4-224,0 2-1353,1 1-1215</inkml:trace>
  <inkml:trace contextRef="#ctx0" brushRef="#br3">14864 4946 5705,'-31'3'3033,"30"-3"-393,-2 0-943,2 0-545,1 0-272,0 0-240,0 0-80,0 0 33,13 4 7,24 4-208,-17-6-80,3-2-200,2 1-32,-3-1-72,0-1 0,-5 1-104,-4 0-40,-2 0-160,-6-2-192,-5 1-488,-2 0-337,1 1-1127,0 0-889,-13 4 2121</inkml:trace>
  <inkml:trace contextRef="#ctx0" brushRef="#br3">14835 5023 5209,'-1'2'2729,"1"-2"-729,7 3-632,3-4-279,7 1-353,5 0-240,9 1-320,0-1-128,-4-1-320,4-3-1336,-8-3 1111</inkml:trace>
  <inkml:trace contextRef="#ctx0" brushRef="#br3">13619 5067 12931,'2'0'5945,"-2"0"-2864,0 0-761,0-2-1240,0 2-527,0-1-746,0 0-479,0 0-1736,0 1-1841</inkml:trace>
  <inkml:trace contextRef="#ctx0" brushRef="#br3">13648 4891 10674,'3'-2'4881,"-3"-1"-2128,3 3-313,-3 0-679,0 0-473,0 0-744,0 0-272,0 0-272,0 0-256,-3 3-952,2 8-832,-6 14 1191</inkml:trace>
  <inkml:trace contextRef="#ctx0" brushRef="#br3">14330 5654 9562,'47'-25'3921,"-48"24"-2553,1 1-288,0 4-551,0 3-201,-1 3-216,-6 1 16,4 5 120,2 1-16,1 1 64,-1 3 8,1-1-24,0 1-56,0-4-24,2-1 8,-3-7-40,0-2 24,-3-4-40,3-1 40,-2-2 184,3-1-40,-1 0-24,-1-4-104,-6-11-208,-24-17-8,18 11 40,-3-1 0,2-2-8,0 0-8,1 7-32,2 0 16,3 4 8,5 1 57,4 4-73,3 0 16,5 2-16,-2 0 0,7 1 8,5 5 24,6-2-24,4 1-8,0-2 96,1 1 136,-1 2 80,3-1-48,1 0-32,0-1-144,0 2-24,-5 0 88,-9 0-16,-4 1-48,-11 0-16,-1-1-72,0 1-16,-2-1 32,0 0-16,0 0-64,-1 0-160,0 0-280,0 1-881,0 0-567,1 0-2913,-1 0 3113</inkml:trace>
  <inkml:trace contextRef="#ctx0" brushRef="#br3">14292 5453 4657,'-60'14'2328,"60"-14"-935,0 0-145,-2-1-552,2 1-232,0-1 168,0 0 169,2 1 95,10-7 16,24-12-256,-15 8-152,-1-2-128,2-1-40,-2-2-80,1 0 1,-4 1 39,-3-1 40,-2 8 40,-5 0-16,-1 5-16,1 0-104,-4 2-128,1 1-88,-2 1-80,4 3 48,-1 2-32,2 1 64,0 3 0,-1 0-24,0 1 16,-4-3-16,5 0 24,0-1 8,-1 0-32,-1-2 8,0-3-240,-3 2-400,-2-6-3001,8 7 2513</inkml:trace>
  <inkml:trace contextRef="#ctx0" brushRef="#br3">14598 5806 5553,'24'9'3009,"-24"-11"-673,0 2-1239,0 1-177,0-1-224,0 0-16,0 14 24,-8 16 48,4-17-200,-4 1-71,4 2-161,1-3-128,1-1-40,2-3-88,0-7-24,6 4-40,-3-5-80,4 0-104,-2-7-729,3-2-1119,-2-4 1312</inkml:trace>
  <inkml:trace contextRef="#ctx0" brushRef="#br3">14671 5712 9442,'0'-5'4249,"-5"-1"-2097,5 2-719,-1 1-889,2 3-408,-1 0-608,0 0-600,5 2 711</inkml:trace>
  <inkml:trace contextRef="#ctx0" brushRef="#br3">14861 5858 8522,'0'7'3697,"1"4"-2065,1 3-224,-2-2-480,0 5-199,1 0-65,1-1-64,1 3-48,1-2 80,0-1-64,1 1-16,-5-7 121,4 1-97,-4-2 80,0-3 88,-6-5-32,-1-1 0,-5-6-96,0-1-144,0-2-207,-1-3-41,1-2-160,-2-1-8,0-2-16,5 1-40,1 2-80,1 2-176,7 5-777,0-2-607,8 0-1721,-1 0 2033</inkml:trace>
  <inkml:trace contextRef="#ctx0" brushRef="#br3">14959 5662 13299,'-6'-8'5593,"4"2"-3577,2 3-559,0 0-1041,3 3-416,7 3-720,-2 1-889,5 2 1033</inkml:trace>
  <inkml:trace contextRef="#ctx0" brushRef="#br3">15181 5673 8442,'0'0'4033,"0"0"-1617,0 0-895,0 0-233,5 0-320,4 3-168,24 1-216,-15-2-48,5 1-136,-3-2-87,0-1-73,-5 0-72,-2 0-136,1 1-32,-3 1-48,1 0-64,-5-1-152,-5 0-209,-2-1-687,-2 1-384,2-1-881,0 0-831,-11 5 2151</inkml:trace>
  <inkml:trace contextRef="#ctx0" brushRef="#br3">15237 5745 6041,'-4'4'3217,"4"-1"-688,2 1-377,6-3-568,2 0-143,7-1-297,1 0-200,5-2-416,-3 0-192,1 0-240,-3 0-120,1 1-584,-4-1-816,-1 0 896</inkml:trace>
  <inkml:trace contextRef="#ctx0" brushRef="#br3">15752 5642 8114,'-1'-5'3504,"-5"-1"-1743,5 1-89,1 4-536,1 2-279,6 9-241,-2 0-136,0 6-56,-5 1 40,2 5-224,-5 2-96,-1 1-56,2 0-32,-1-3-72,3 1 0,-1-4-72,0-6-80,4-3-632,0-1-424,2-9-1505,0-3 1649</inkml:trace>
  <inkml:trace contextRef="#ctx0" brushRef="#br3">15988 5717 5817,'2'7'2865,"-2"5"-993,0 2-399,-5 6-625,-1-1-256,6-1-336,-1-2-128,2-3-128,3-5-88,0-5-440,1-1-1113,0-7 1105</inkml:trace>
  <inkml:trace contextRef="#ctx0" brushRef="#br3">15992 5649 6529,'-2'-11'3817,"-4"2"-72,0-3-1833,3 4-855,1 2-385,2 2-624,4 5-184,2 2-304,1 1-545,2 3 641</inkml:trace>
  <inkml:trace contextRef="#ctx0" brushRef="#br3">16222 5642 6337,'13'-17'3193,"-17"15"-1049,2 2-959,2-1-281,0 1-432,0 0-48,0 0-8,4 1 16,14 5 136,24 7-39,-16-6-121,-3-2 40,-4 1-16,-4 0-32,-4-1-16,-1 1-56,0 5-72,-3 1-72,-6-1 24,-3 6 48,-11 0-40,3 0 32,-4 0-104,2 1-88,0-3-24,-4 1-40,1-6 8,-4 1-32,7-8-304,6 0-304,7-3-1256,6-2-1721,4-7 2305</inkml:trace>
  <inkml:trace contextRef="#ctx0" brushRef="#br3">16739 5646 9826,'59'-41'4105,"-54"42"-2481,-2-1-263,-3 1-497,0 2-200,-1-3-216,1 0 8,-5 3-144,-10 0-88,-21 23-120,16-13-96,3 1 0,-3 0 8,3-4-8,4 2 8,-1-1 16,1-2 24,0-4 336,4 0 56,5-3 17,1 1-25,3 1-312,0-2 80,5 5 88,5-2-40,3 1 16,2 2-96,-2-4-104,-2 0 0,3 5-48,-5-2-88,8 0-592,2 1-536,-2-5-2081,2-1 2057</inkml:trace>
  <inkml:trace contextRef="#ctx0" brushRef="#br3">16963 5743 6305,'16'-3'3865,"-2"-4"-48,-1 0-1937,-1-2-263,-2-2-553,1-1-216,2 4-296,-4 0-72,-8 2-64,2 1-55,-8 3-177,2 2-64,-4 7-72,1 2-56,-1 10 16,1-1 8,2 11 0,0 1 40,5 5 184,2 2 16,-3-5 240,-1 0-8,-1-9 152,0-2 120,3 0-16,1-4 73,0-2-169,-2-3-104,-1-6-72,-4-6-32,-3-2-120,1-4 0,-2-5-176,2-3-56,-4-2-48,-2-1-48,-2 1 8,0 0 8,3-1 8,2 6-16,3 0-88,4 0-224,3 2-1008,5-2-681,3 2-1511,3 0-1817,-4-4 3488</inkml:trace>
  <inkml:trace contextRef="#ctx0" brushRef="#br3">17128 5511 9066,'-2'-4'4873,"-3"-6"-1736,1 1 71,3 6-2247,3 2-361,5 2-768,2 4-416,5 4-1913,-4 0 1673</inkml:trace>
  <inkml:trace contextRef="#ctx0" brushRef="#br3">17318 5578 12611,'41'-39'5177,"-42"48"-3081,0 2-319,-2 10-617,-1 2-80,4 6-344,-1 4-48,-1 3-135,1 6-89,-4-2-80,2-1-64,6-6 8,2-6-80,-1-8-104,-3-3-88,2-9-1136,0 0-1033,-2-4 1297</inkml:trace>
  <inkml:trace contextRef="#ctx0" brushRef="#br3">17676 5717 8378,'-20'-17'3705,"20"17"-1905,-1-2-968,1 3-296,0-2-488,0 1-272,0 0-2048,0 0 1648</inkml:trace>
  <inkml:trace contextRef="#ctx0" brushRef="#br3">17711 5795 8298,'0'2'4289,"0"-2"-561,0 0-1439,0-1-713,0 0-495,0 1-873,0-2-304,0 2-1961,6-1 1521</inkml:trace>
  <inkml:trace contextRef="#ctx0" brushRef="#br3">20691 5793 5089,'-12'-43'3041,"10"42"-313,-2-1-1399,0 4-393,-4 5-536,0 2-168,-2 8-232,0 4 8,7 6-8,3 0 8,0 0 48,2-7-16,5-6 88,3-1 56,5-5 248,2-4 112,0-7 208,1-1 33,-3-10-137,-1-4-32,-5-2-280,-2-5-80,-6 1-168,-4 1-24,-5-1-32,-6 3-24,1 3 32,-4 4-56,1 9 8,4 2 8,-2 6-40,7 5-16,1 0-8,0 7-16,5 3 0,-1-6 48,10 8-16,-5-3 48,9-6-16,3 2 16,7-10 8,5-3-8,-4-7 40,4-5-40,-6-4 16,1 1 16,-5 6-32,-5-1 8,-9 7-8,0 3 0,-3 7 24,-3 7 0,0 14 8,-5 2 0,1 8-8,1-2 16,1-3-32,-1 1-24,3-3 32,0-4-16,3-4 24,0-1 16,3-7 0,-1-6 8,0-4-16,-1-5 232,1-7 400,1-5 40,3-11 89,0-4-185,-1-4-328,1-1 16,-1-5-64,5-1 0,2-1-128,2-1-64,3 9 8,5 7-32,-5 8-32,6 3 8,-7 9-8,2 3-16,4 2 8,-4 3 48,0 4-16,-5 2 8,-9 0 8,-1 4-8,-12 1-64,-4 0 0,-6 3-160,1-4-184,-1-2-768,6-3-545,5-6-1135,-4-3 1615</inkml:trace>
  <inkml:trace contextRef="#ctx0" brushRef="#br3">21153 5874 5873,'25'-12'3537,"2"0"-232,-7-3-1753,2-2-248,-9 1-463,-2-1-105,-10 0-280,-1 0-160,-4-1-160,-1 5-80,-2 3-64,0 3 0,-3 9-24,-4 3-24,2 7 8,-1 4-8,7 4 0,3 2 40,3 1 0,1-1-48,6 2 64,4-3-16,5-4 0,4-3 24,-4-7 24,-2-3-24,3-6 24,-2-4 16,-2-3 0,1-3 80,3-4 16,-4-2-16,1 0-72,-2 0-8,-4 2-24,-2 3 0,-5 5 32,0 1-40,-1 6-40,-1 1 0,1 5-48,-4 2 8,1 3 24,2-1 24,1 5 8,4-2 0,1-1-24,1 2-32,2-4 56,3-2-48,0-3 40,-2-1 0,2-3 8,-3-4 40,0-1-32,3-6 0,-2 4-120,-1-2-8,-1 2-24,-5-3-32,0 9 8,-1 1-80,0 4 40,1 6 16,3-1 64,-1 2 112,4 2 24,2-3 40,2-3-8,5-2 8,-3-5 80,0-3 16,2-5 56,-2-3 56,0-5 56,-3-1 208,-5 2 408,-4-1 32,-8 0 80,0 3-167,-7-1-489,-1 2-128,2 10-216,-3-1-80,4 9 16,-3 5-64,5 4-240,4 1-320,3 5-1353,5-2-1112,3-4 1881</inkml:trace>
  <inkml:trace contextRef="#ctx0" brushRef="#br3">21658 5583 10770,'-15'-8'4881,"2"4"-2664,7 3-241,3-1-279,9 4-777,1-1-168,21 2-248,12 2-8,27-2 208,8-2-56,16-1-239,5 0-113,-6-5-208,-7-2-48,-8-5-392,-7 0-737,-14 0-2087,-4 2 2007</inkml:trace>
  <inkml:trace contextRef="#ctx0" brushRef="#br3">21722 5825 1792,'-44'21'1105,"50"-16"415,-1-1-408,6 0 537,-1-2 175,6-5 56,-2-3-95,6-7-337,-1-3-184,4-5-135,-3-1 15,1 0 48,0-3 0,-2 2-151,-2-2-33,-2-3-224,-1-5-104,-5-2-160,0 0-120,-7 8-120,-2 6-48,0 15-96,-1 3-72,0 8-96,0 8-40,-5 15 16,-3 7-16,1 9-8,-1 0 32,4 0 0,3 0-24,2-3 48,1-6-8,4-6-40,1-4 16,2-12-16,-1-5 8,-1-7 16,0-4 24,-1-8 8,-1-3 0,-4 7 16,3 2 0,-69-29-8,70-1-8,7-1 8,-6 16-16,75 6-8,-74 4 16,-6 4-24,1 5-8,-2 5-24,-1 5-72,-1 5 8,-1 3 24,0 3 40,4-4 56,3 6 16,-1-2 8,7-1 8,3 3-16,3-10 16,5-1-24,-1-6 48,0-5 16,-3-6 0,0-2 56,-1-8 24,-1 1 8,-5-3 8,-3-2-32,-6-1-56,0 0-8,1-1-24,-8 3-16,-1 5 0,-5 3-16,-4 5-96,7 5 32,-4 8-40,2 4 24,-1 6 16,8 4 16,3 4-8,7 3 0,9-3 40,2 0-24,7-5 48,-3-7 0,4-8 56,0-1-32,-5-8 64,2-5-24,-5-6 32,-5-9 24,0 1-96,-1-2 56,-6-2-32,3 1 40,-4 8-8,-3 1-40,2 11-48,-2 6-32,-3 3-48,-2 9 24,2 6 32,3 4 8,3 4 16,-2 0 0,6 1-16,-4-3-8,22-3-8,11-3 0,13-8-112,-24-9-40,-12-1-504,0 1-384,24-7-833,-13-3-495,-21-6-1913,-9-1 2737</inkml:trace>
  <inkml:trace contextRef="#ctx0" brushRef="#br3">17981 5763 6417,'-1'0'3241,"0"0"-1104,3 1-1033,-2-1-168,0 0-184,16 2 16,30 3-144,-18-6-207,13-1-257,-1-2-80,1-3-200,3-1-161,-9-3-3087,3 4 2416</inkml:trace>
  <inkml:trace contextRef="#ctx0" brushRef="#br3">18191 5531 8194,'0'-2'3432,"2"2"-2063,-2 2-305,-2-2-584,2 0-128,-1 9-72,1 29-8,-1-6 40,-1 1-32,0 2-160,-5 2-80,0-2-48,-1 0 8,4-2 16,1 0-24,3-8-40,4-4-72,0-6-320,-3-5-576,3-9 680</inkml:trace>
  <inkml:trace contextRef="#ctx0" brushRef="#br3">18357 5867 5673,'24'36'2849,"-18"-44"-1113,1-3-151,-2-3-793,1 0-224,-2-3-184,0 2-72,-3-1-72,0 1 0,-1-1-80,-1 1 24,-2 3 48,2 3-8,-2 3-32,2 1-16,1 2-88,3 2-16,-3 0-48,0 1-32,0 0-32,0 0 24,0 0-16,5 8 32,8 19 0,-13-13-32,-4 2 72,2-1-40,0 3-56,-2-2 48,3 1-24,1-4 16,6 2 32,0-3-16,4-3-16,2-1-40,0-5 16,-1-6 40,6-4 16,0 0 24,-1-8 8,1 2-16,-2-2-24,-3-3 32,-3 3-8,-5 3-8,6 0 32,-7 5-48,-2 3 32,0 1-8,-4 3-32,1 3 8,-1 6-56,-4-4 24,3 11-8,2 2 16,-2 1 0,8 4-48,0-8 56,1-1-32,5-2 56,-3-3 0,4-6-8,0-2 24,0-4 8,9-2 16,-2-6 248,-1-2 137,1-3 151,-5-4 136,-2 1-104,-3 2-96,-2 0-80,-4-1-128,-3-1-216,-2 3 32,-4 4-112,2 3-16,-5 7 16,2 2-96,-7 6-32,2 3-16,1 6 48,1 4 0,4 2-24,1-1 48,6 2-48,0-3 24,4-2 64,9 0-88,-5-6 80,5 2-8,0-7-32,-2-5 64,3-1 8,-3-3 8,6-3 0,0 0 24,0-9-24,0 0 24,-2-2 0,-2-1 32,0-2-48,-4 2-16,3 2 40,-5 0-80,-3 9 64,-2 2-56,-2 3-32,1 2 48,-3 5-48,0 3 16,0 5 56,-1 2-56,1 3 16,0 0 16,-1 0 0,3 2 0,3-6 16,6 0 0,3-2-24,-7-5 0,3-5 0,-1-2-16,2 0 8,-1-7 48,0-1-16,-5-4 8,3 0 16,6 2-32,-6-4 32,8 4 32,-6-4 0,0 2 32,-3-2-24,0 5-32,3 3-24,-8 1-24,0 5-56,0 2 56,0 2-32,-4 6 16,2 4 40,-2 0-88,1 2 64,2-3 0,-1 0-32,3-5 96,4 1-72,1 1 8,-1-2 24,2 3-8,-3-5 16,1-2 40,2 0 96,-2-3 184,3 2 136,-2-4 17,1-3-17,-1-1-168,3-6-128,-2 3-56,3-4-48,-1 2 32,1 2 72,-4-3 40,5 1 0,-1 1-8,-1-5-96,0 1 24,3-1-8,-1 0-56,0 2 0,-1 0-32,-2 8-16,4-2 56,-5 2 24,1 3-8,1-1 0,-9-1-80,5 2 16,2 3-16,-4 1 8,7 3 32,-4 4 32,-1-1 56,2 2 32,-5 3-16,0 0-39,4-3-57,-6 5 0,2-3 40,-2 3-32,-1-3-8,1-1-8,-8-3-48,0-4 32,3 1-24,-3-5-24,4 1-40,-7-3-136,2-2-120,-1-6-929,6 0-479,4-1-1529,4-5-1704,0 6 3257</inkml:trace>
  <inkml:trace contextRef="#ctx0" brushRef="#br3">19389 5807 9738,'2'3'4337,"-2"4"-2129,0 5-215,-2 2-625,-2 3-368,4 1-559,-1 0-225,6-5-216,-2-1-104,4-5-345,-2-4-559,3-4-1296,2-6-1977,-2-9 2704</inkml:trace>
  <inkml:trace contextRef="#ctx0" brushRef="#br3">19460 5639 10378,'-6'-8'4969,"0"3"-1944,1 0-753,0 1-943,4 3-569,-1 2-728,0-1-440,2 0-1497,0 3-1487</inkml:trace>
  <inkml:trace contextRef="#ctx0" brushRef="#br3">19568 5645 6657,'7'-13'3865,"0"-3"-448,-3 3-1497,-3-1-199,0 8-425,1 1-240,-1 3-440,-1 4-160,2 3-327,-4 3-57,2 12-40,0 7-16,-4 2-16,0 6 8,0 2-16,-1-2 8,-2 3 0,3-1-48,2-4 40,2-7-64,0-7 56,-2-9-16,0-7 7,2 0 17,0-3-80,0-1 64,0 1-16,0-1-56,0-16 48,-6-15-72,4 11-8,2 2 72,0 2-16,0 1 56,-1 4 16,-3 2 0,5 6 40,3 0-16,-4 1-48,1 0 24,4 0-24,1 3 0,7 0 32,3 0 0,-5-2-8,5 1 16,-3 0 16,-2-2-40,2 3 8,-1 0 40,-2 3 0,3 1 24,-10 2 24,5 5-8,-7 0 16,2 1-32,-5 2 24,1 1-48,0 0-56,1 0 16,2-4-168,2-1-88,3-8-1320,0-3-1008,4-8 1575</inkml:trace>
  <inkml:trace contextRef="#ctx0" brushRef="#br3">19771 5635 10450,'-3'-5'4345,"1"1"-2881,1 1-375,1 3-849,-3 0-360,3 0-432,0 6-465,4 8-2207,3 14 2167</inkml:trace>
  <inkml:trace contextRef="#ctx0" brushRef="#br3">19824 5835 5113,'1'9'2593,"3"-1"-1057,3 0-184,1-2-103,2-5-193,2-1-64,4-1-104,-4-5-24,-2-4-136,5-1-87,-4 1-49,-3-3-8,1 1-40,-4 0 32,-8-3-168,3 3-32,-2-1-184,-1 3-72,2 1-64,-7 2-40,0 7-40,-4-1-8,1 8 16,4 4-48,-2 3 16,2 3 0,2-1 8,5 0-16,5-1 56,2-1-24,3-3 0,1-2 16,1-3-40,0-2 48,1-4 0,-3 0 24,2-6 56,-1-1-8,2-1-56,1-3 80,1 1 128,0 1 8,-4-1 81,0 4-49,-4 2-120,-1-1-40,-4 2-72,0 3-16,-2 0-72,0 0 8,0 0 48,0 6-16,-2 6 32,-4 18 8,4-15-32,1-4-24,6-4-8,-1 0 32,3-4-24,2-3 48,0-6 32,4-3-48,5-3 16,0-3-8,0 1-8,-2 1 8,-5 4 24,-1 3-8,-5 3 0,2 2 8,-4 5 80,-1 1 184,0 2 112,-1 4 24,2 1-112,2-1-168,0 2-112,1-3-48,8-4-184,-2-3-408,4-5-1393,-2 0-1423</inkml:trace>
  <inkml:trace contextRef="#ctx0" brushRef="#br3">16190 6595 9306,'1'2'3545,"-3"1"-2425,5 4-288,-4 2-192,0 4-40,2 2-320,-6-1-127,5 2-105,0-2-80,4-1-105,-2-4-111,6-5-1000,4-4-1840,-1-6 2039</inkml:trace>
  <inkml:trace contextRef="#ctx0" brushRef="#br3">16204 6464 9106,'-6'-3'4105,"5"-1"-2193,-3 1-583,4 1-889,1 4-392,2 1-344,-3-3-153,0 0-1487,11 1-1873,30 18 2465</inkml:trace>
  <inkml:trace contextRef="#ctx0" brushRef="#br3">16419 6515 8746,'50'18'3449,"-48"-18"-2497,2 0-312,8 2-200,-2 1 8,6-1 32,1 2 32,-3-3-104,1 0-47,6 2 151,0 5 0,7-1-32,-4 2 0,-6 0-200,-2-2-56,-4 2-16,-2 3-40,-7-2-48,-3 2 16,-13 2-80,-3 0 40,-8 0-16,-1 2-16,1-3-24,2 0-40,5-2-8,3-3-8,9-2-136,0-4-192,5 1-1048,4-2-945,-4-2 1449</inkml:trace>
  <inkml:trace contextRef="#ctx0" brushRef="#br3">17138 6539 7106,'9'1'3424,"-1"-1"-1327,-2 1-761,-4 0-240,-1 0-416,2 2-176,-4 0 17,-2 2 7,-8 2 24,-4 2-40,-7 1-280,-5 1-72,-4 4-144,-2-1 16,-3 1-24,10 1-32,-2-3 24,6 0 8,8-3 24,2 0 8,6-6-24,4 3-8,2-1-24,0-3 24,6 2 48,2-3 0,10 2 104,4 0-24,7-2-40,-2 1 8,-2 0-80,5 0-24,-8 1 0,2-1-16,-3-1-104,-7-2-120,2 1-1088,-5-6-961,-2 4 1425</inkml:trace>
  <inkml:trace contextRef="#ctx0" brushRef="#br3">17316 6604 8178,'-4'7'3849,"1"2"-1825,-3 7-368,0 1-335,0 6-489,-3 1-216,8-5-400,1 2-64,5-7-120,4-3-56,1-6-144,1-2-136,-1-6-856,0-4-953,0-8 1353</inkml:trace>
  <inkml:trace contextRef="#ctx0" brushRef="#br3">17380 6414 9354,'-4'-10'4825,"1"-1"-1656,3 6-1249,-2 0-480,2 1-911,1 3-321,1 3-424,-2-2-241,0 0-1551,0 0-2169</inkml:trace>
  <inkml:trace contextRef="#ctx0" brushRef="#br3">17501 6565 7674,'14'-38'3544,"-10"39"-1447,0 4-1025,2 5-40,-3 4-136,1 3-23,-3 2-121,6 2-152,-10 0-256,6 2-96,-3 1-168,-5-2-8,5-2-24,-2-2-16,5-5-32,8 0-32,-5-8-256,1-3-512,-1-7-3801,2-2 3201</inkml:trace>
  <inkml:trace contextRef="#ctx0" brushRef="#br3">14382 6575 5897,'56'14'2569,"-57"-11"-1113,-3 3-768,4 3-32,-2 4-47,0 2-129,-3 2-120,0 2-8,-3-2-72,7 2-8,-1-6-24,2 1-40,-2-4 8,2 0 0,-1-4 72,-1 0 80,0-3 216,-2-2 89,2-1 23,-6-2-56,-2-3-248,2-3-128,-6-1-152,2-3-8,-1-3-24,-2 0-16,3-2-16,0 1-32,0 0-16,2-1 0,4 1 0,-3 1 8,6 0-16,1 3-8,2 2 16,0 4-8,2 1 0,-2-2-24,6 6 0,1-1-24,6 4 0,1 3-16,7 0 32,0-2 16,3-1 8,8 2 24,2-1 16,-5 1-8,-5-5-16,-1-5 24,-3-2 32,0-3 48,1 4 48,-3 1-24,-10 2-80,-2 2-24,-5 0-24,-2-1-32,-2 1-104,-4 1-216,1 1-904,-1 2-497,1 2 1009</inkml:trace>
  <inkml:trace contextRef="#ctx0" brushRef="#br3">14686 6749 4465,'26'15'2793,"-26"-15"39,0-1-1432,0 1-151,0 0-241,0 0-96,0 0-160,0 0-56,0 0-199,0 0-129,0 0-200,0 0-96,-4 0-8,-1 8-16,-19 22-16,14-17 0,-5-4-48,9 4 16,-1-1-16,4-2 8,6 0 24,1-4 0,3-1-16,1 0-8,3-2 0,4 0 32,0-3-40,2-2-56,3 1-184,-6-2-585,3 1-2079,-8-1 1976</inkml:trace>
  <inkml:trace contextRef="#ctx0" brushRef="#br3">14881 6797 4793,'30'-9'2825,"-30"10"71,0 5-1912,-1-2-223,-8 1-265,5 2-144,-4 4-112,0 0 8,1-2-48,3 6-40,-3-6-56,5 0-32,2 0 24,2-1-16,6-3-40,-3 1 0,8-2-48,-4-2-8,5-2-64,6 0-72,-3-4-800,0-4-1257,-6-1 1433</inkml:trace>
  <inkml:trace contextRef="#ctx0" brushRef="#br3">14807 6629 5225,'-1'-1'2785,"3"1"-561,0 0-1248,-2 0-199,0-1-305,0 0-128,0 0-136,0 0-56,0 0-32,0 0-40,0 0-48,0 1-8,0 0-16,0 0 32,0 0 168,0 0 112,0 0 168,1 6 64,-1-5 8,0 0-32,0 0 65,0 0-1,0 0-104,-1-1-64,0 1-224,0-1-40,0 0-152,1 0-32,-1 0-216,1 0-136,0 0-656,0 0-481,1 0 945</inkml:trace>
  <inkml:trace contextRef="#ctx0" brushRef="#br3">14952 6616 4601,'63'-17'2729,"-61"16"-473,-2 0-904,1 1-183,-1 0-473,0 0-216,0 0-216,-1 0-64,1 0-136,0 0 16,0 0-32,0 0 8,0 0-24,0 0-24,0 0 0,0 0-8,1 8 56,-1-4 32,0 0 144,5 17-8,-6-18-32,2 1-24,0-1-152,-1 0 16,1-1-16,-1 0 8,0-2 200,0 0 144,0 0 240,0 0 73,-1 0-113,0-1-160,1 0-216,-1 1-72,-1-1-56,0 0 8,1 0 144,1 1-32,0-2-8,-1 2-48,0 0-136,1 0 8,-1-1-8,1 0 8,-2 1-56,1-1-48,1 0-88,0 0-80,0 1-184,0 0-368,0 0-641,0 0-535,0 0 1160</inkml:trace>
  <inkml:trace contextRef="#ctx0" brushRef="#br3">14278 6384 7506,'0'-1'3144,"0"1"-1767,2-5-377,-2 5-208,0-1-104,12-5-96,27-20-72,-20 16-96,0-2-39,-1 3-89,2-2 16,-6-1-72,3 2-96,-1 1-16,-8 1-16,0 1-32,-6 2 40,-3 2 40,5 3 24,-3 0-40,3 0-32,0 2-80,0 4-56,4 3 16,-2 1 8,1 1 64,-3 1 48,4-4 24,5 3-8,-3-2-16,2-1 32,-6-5-40,1 2-8,-5-3-56,-1-2-40,-1 0 32,0-1 32,0 1-8,0 0-16,0 0-64,0 0-64,0 0-136,0 0-272,0 0-1048,4 5-985,2-1 1513</inkml:trace>
  <inkml:trace contextRef="#ctx0" brushRef="#br3">15360 6656 7170,'-1'0'2968,"1"-1"-1840,0 1-447,0-1-81,10 0-16,34-1 56,-18 1-40,4-1-224,-5-2-88,1 2-104,3-2-72,-7-2-104,-2 2 8,-2 3-40,-7-3-40,-4 6-152,-6-3-328,-7 3-2529,-7 0 2129</inkml:trace>
  <inkml:trace contextRef="#ctx0" brushRef="#br3">15380 6701 4505,'5'4'2112,"2"1"-583,6 1-73,8-4-120,5-2-279,-1-1-633,1-2-224,3-3-232,1-1-136,7 2-2385,-3-1 1841</inkml:trace>
  <inkml:trace contextRef="#ctx0" brushRef="#br3">15961 6495 8514,'-4'-34'3297,"4"42"-2081,-1 5-424,0 7-64,-2 3 56,-1 1-80,1 2-143,0-2-185,0 4-104,1-3-160,-4 1-64,4-3-56,-1-1-8,4-7-32,1-3 24,0-5-224,3-3-264,2-10-1617,1-1 1425</inkml:trace>
  <inkml:trace contextRef="#ctx0" brushRef="#br3">17943 6549 5553,'-32'-26'3393,"26"21"360,0 4-1833,6-1-520,-1 1-303,3 1-641,-2 0-200,0 0-344,0 0-56,0 0-144,1 7-208,5 0-1633,9 17 1457</inkml:trace>
  <inkml:trace contextRef="#ctx0" brushRef="#br3">17932 6603 8794,'-1'39'3777,"4"-39"-2305,-5 0-488,2 0-696,0 0-312,0-1-864,0 0-2097</inkml:trace>
  <inkml:trace contextRef="#ctx0" brushRef="#br3">18661 6582 4833,'-21'-26'2673,"23"26"-521,-2 5-1304,-7-1-240,4 7-160,-8 2 41,10 7 23,1 1 0,-3 7-64,3 4-48,0 1-128,-3-1-56,7-4-152,-2-4-16,0-7-24,5-1 8,-9-10 40,3 1-16,1-3 224,-4-6 136,5 0 512,-1-2 57,-2-10-113,5-1-128,0-6-440,-1-8-56,2-2-24,4-1-16,-2-2-80,6 1-24,-1 7-64,6 1 0,4 6-40,-2 6 8,4 2 8,0 3-8,-2 3 16,4 0 8,-5 6-32,-5 3 0,-1 6 0,-3 1 16,-7 2 16,-3 0 24,-6 0-8,-2-1-24,-7 1 8,-2 0-48,-7 0-24,-3-4-104,-1-2-408,9-4-456,5-2-1184,2-1-1449,5-2 2280</inkml:trace>
  <inkml:trace contextRef="#ctx0" brushRef="#br3">19009 6662 7546,'10'-7'3560,"-1"-1"-1719,2 0-689,1-3-360,-4-3-440,1-1-112,-6 0-128,3 4-24,-1-1-32,-2 1 8,-1 2-32,-2 2 16,0 6-24,0 1-8,-4 8-56,-2 2 16,-1 5-16,1 0 48,2 4 24,3-3-40,3-1 8,2 0-40,2-4 48,2-1-16,4-4 16,3-3 8,0-3 232,1-2 153,0-6 63,2-3-16,-2 0-216,-1-3-160,0 2-64,-5 1 8,-3 6-8,-1 0 16,-4 3-16,-2 3-32,-2 0-40,2-1-8,-1 0-16,0 5 56,1 9 32,2 16-16,5-16 40,-3 0-32,4-4 0,1 1 8,-5-5 0,9-1 16,-5-7 8,1-2 24,1-4 8,-2 0 40,2-3-8,-6-2-40,-3 0-8,-4-1-48,-5-2 8,2 4 0,0 0-48,4 2 32,2 8 0,-5 0-8,2 2-24,-1 2-64,1 4 8,2 4-16,6 0 96,6 0 24,-5-4-8,6 0 8,6-1 8,-2-3-8,4 1 16,6-3 16,-4-3-32,2-3 48,-2-4 16,-5-1-24,-3 2 24,-6 2-8,-3 1-48,-2 1 24,-1 4-40,-4 1-32,-1 9 40,1 4-16,-5 5 0,3 6 40,-2 4-24,4 1 8,2 5 40,4 1 160,0-1 200,-2-1 32,-2-9 176,1-1-136,-1-5-160,-2-4 56,-5-3-48,-1-2 1,-4-4 55,-1-4-80,-10-4-104,3-4-80,0-4-96,3-2 8,2-1-40,5-1 16,6 1 0,3 1-32,6 1 8,5 2-56,5 1-40,1-4 48,5 5-40,5-4 16,0 3 48,6-2-24,-5-5 16,0 2 24,1-4 0,-3-1 16,2-1 40,3 0-24,-4 0 24,-3-1-8,-3 2-24,-7 0 24,-8 4-56,-1 4 32,-9 4-8,-2 1-32,-13 8-56,-1 3 0,-1 9-48,0 4 48,5 5 72,7 0-8,2 0 24,4 1-16,13-3-16,0-1-1,15-5-327,7-3-456,4-8-1368,4-6 1368</inkml:trace>
  <inkml:trace contextRef="#ctx0" brushRef="#br3">19642 6386 9986,'-2'-10'4241,"-5"4"-2361,1 0-311,1 2-713,4 1-344,-5 2-512,6 2-280,10 3-872,-2 4-833,13 3 1185</inkml:trace>
  <inkml:trace contextRef="#ctx0" brushRef="#br3">19947 6595 5769,'59'-20'3097,"-55"19"-873,-7-2-759,3 2-265,-5 1-552,-2 1-224,-1 8-328,-7 0-64,3 4-24,-2 1 0,3 4-16,-2 2 8,4 2 0,5-1-40,2-2 24,8-3-16,4-7 8,2-2 48,6-5-40,-3-4 24,8-7 56,3-6-32,3-8 112,3-2 8,2-5 192,-1 2 96,-1-3 65,0-5-9,-6-1-224,-9-4-64,1-1-136,-5 3-24,-8 11-8,3 2-8,-11 15 88,2 2 96,-2 9-16,-7 0-32,0 13-96,-8 6-120,2 14 16,0 7 0,-1 5 16,0 4 16,3-5-8,3-7 0,10-5-24,1-2-8,1-9-24,7-3 0,-5-9 24,7-1-8,2-10 48,-3-5-8,9-8-24,-2-2 32,0 1 8,3 1 16,-11 2 24,4 3-40,1 4-8,-1 1 40,1 2-24,0 1 8,-3 3 0,4 2-32,-4 4 16,-3 3 24,-1 1-32,-1 3 8,1 3-8,0 0-64,-2-1-208,2 1-320,0-5-1017,3-6-1823,-8-6 2199</inkml:trace>
  <inkml:trace contextRef="#ctx0" brushRef="#br3">20096 6485 9666,'0'-9'3625,"9"-1"-2841,10 1-304,12 1-416,8-1-80,12 5-72,3-1-128,-1 4-1640,1 0 1352</inkml:trace>
  <inkml:trace contextRef="#ctx0" brushRef="#br3">20508 6455 11522,'47'-15'4817,"-47"10"-3080,0 1-329,0 4-928,0 0-352,0 0-376,0 0-296,0 0-1368,0 11-1785,-10 20 2337</inkml:trace>
  <inkml:trace contextRef="#ctx0" brushRef="#br3">20538 6610 6665,'49'26'2729,"-56"-20"-1545,5 2-736,1 2-32,-2 0-176,4 4-87,-1-3-49,3 0 72,9-3 304,-5-4 168,9-4 328,1-2 72,-2-7-64,12-3-79,-10-6-145,4 1-88,-3-4-80,-9 4-88,-5 2-224,-1-1-48,-9 4-160,-2-1-16,-5 8-64,-1 2-8,-4 8-24,2 1-24,0 6 24,2 1-24,10 3 0,1 1 0,8-3 32,1 0 16,7-2 16,3-1 0,6-3 0,2-2-8,2-6 16,-1 1 24,1-9 16,0-1 32,-2-3-16,2-2 32,-10 2-16,-2 1 8,-5 0 72,-5 1-40,1 2-8,-4 3-40,0 2-72,-1 3 16,-1 3-48,0-3 24,1 0-16,-2 11-40,-4 17 48,3-14-24,2 0 32,-2-1 32,1-1-24,4-1 24,1-1-32,1-3-48,3-4 80,1-1 8,2-4 0,5-4 56,5-7-40,0 0-40,4-2 32,2 1-16,-4 5 48,-9 4 41,-4 2-41,-4 3-16,-5 3-48,0 0-40,-4 7-16,4 2 0,0 1-145,4 0-239,4-1-1632,1-5-2401</inkml:trace>
  <inkml:trace contextRef="#ctx0" brushRef="#br3">21625 6508 8370,'-5'-1'3705,"-2"-1"-1889,5 2-328,3 3-600,5-1-319,-6-2-393,7 0-104,14 0-40,43-5-24,-19 2-200,6-4-280,3 2-2097,-6-2 1761</inkml:trace>
  <inkml:trace contextRef="#ctx0" brushRef="#br3">21992 6406 8658,'0'-2'3729,"1"0"-1993,-1 1-304,0 1-543,0 0-297,0 0-376,0 0-144,1 7 24,-1 8 8,-1 21-8,-4-11-24,-6 0-88,6-1 0,-6-3-136,1-4-32,5-2-528,-1-4-473,6-6-1991,0-5 1991</inkml:trace>
  <inkml:trace contextRef="#ctx0" brushRef="#br3">22079 6431 3977,'32'-32'2200,"-32"34"-103,1 2-281,-1 5-320,0 3-199,-2 5-641,-2 3-208,0 3-288,-2-2-56,4-3-88,-1-2 24,4-2-40,3-1-64,-1-5-176,-2-1-312,-2-4 368</inkml:trace>
  <inkml:trace contextRef="#ctx0" brushRef="#br3">22330 6477 8866,'40'3'4105,"5"0"-1761,9-4-831,-3-1-273,-12-1-512,-4 1-312,-12 2-328,-6-1-72,0 0-240,-5 1-272,-8-3-1640,-5-1 1423</inkml:trace>
  <inkml:trace contextRef="#ctx0" brushRef="#br2">544 2055 4337,'0'0'2336,"0"0"-519,0 0-153,0 0-352,0 0-215,0 0-281,0 0-128,0 0-296,0 0-80,-1 0-216,0 0 0,-3 10-72,-17 19-8,15-14 80,4 4-48,-1-1 32,3-1 8,6-2-64,7-3 24,5-2 0,4-7 8,5-2 368,-3-3 121,-1-4 295,-1-5 104,-10-8-96,2-2-24,-6-3-96,0 4-7,-2-1-161,-12 1-80,-2 2-176,-5-3-136,0 7-112,-4 1 0,3 10-96,-5 5-8,-7 7-88,4 6-112,-3 5-176,9 3-336,9 3-857,4 0-471,8-2-2449,1-3 2896</inkml:trace>
  <inkml:trace contextRef="#ctx0" brushRef="#br2">533 2038 1744,'-3'-4'584,"3"3"-576,0-1-56,0 4-152,0-2-168,0 0 216</inkml:trace>
  <inkml:trace contextRef="#ctx0" brushRef="#br2">700 2130 2345,'15'-31'896,"-18"38"-528,1 0-296,-5 0 8,7 3 24,5 0 120,-3 1 144,-2 1 616,2-1 184,-2-1 209,-1 0-97,2-1-544,-1-1-104,4-2-96,4 0 17,-1-5 79,4 3-8,-1-2-32,2-3 24,-2 0-16,3-4 8,-1-2-32,2 0-7,1-4-65,2-2-8,3-1-72,0-3-32,2-1-40,-3-3-80,-1-2-40,-1-6-40,-2-7 0,0-4 8,-2-8-72,-4 0-32,0 2-64,-4 4-24,2 10-8,-4 4 0,-1 9 8,2 3-16,-8 9 56,2 5 16,-1 4-56,-1 8 24,2 10-88,-4 4 0,6 10 16,-2 9 24,-7 8-24,9 6 0,-10 0 8,3-4-8,4-8 48,2-11 16,1-10-24,5-3-40,0-8-16,-2-3-72,3-6-48,-7-3 48,3-5-8,-1-5 24,1-4 16,4-3-32,-4 0-72,-2 2 16,1 1 56,-1 3 32,4 3 96,2 2-16,-4 5 16,3-2-16,-1-1 16,2 2 8,7 0 8,0 1 0,3 0 16,2 2-8,-1 3-24,-2-1 40,4 3-8,-4 0 0,-2-3-8,-5 0 0,0-1-48,0 0 24,-1 0-40,-2-2-64,-4-1-784,-2 4-561,-7-7 857</inkml:trace>
  <inkml:trace contextRef="#ctx0" brushRef="#br2">814 1953 9426,'1'-1'3745,"10"-1"-2369,3 1-328,14-3-464,2-2-119,16 2-281,1-5-104,7 1-176,1 0-136,-5 1-1609,-3 0 1305</inkml:trace>
  <inkml:trace contextRef="#ctx0" brushRef="#br2">1229 2074 6169,'0'0'2249,"-2"-1"-1713,1 1-408,1 0-56,-1 0 24,-1 10 0,-26 20 56,27-13 352,2-1 48,7-2 168,0-1 49,7-3-177,1 0 16,3-3 8,1-7 56,1 0 168,-1-4 72,-5-5 121,1-1-41,-7-3-184,-2-1-96,-3-1-264,-4-2-120,-6-2-160,0 0-96,-6 1-48,1 2-40,-7 3-40,-4 6-8,0 7-56,-1 4 24,6 9-24,2 1 16,6 3 40,5 4-8,8-3 56,7 0 0,5 1 16,4-3 8,3-2-8,3-3-8,-2-2-24,2-7 16,-6-4 16,4-3 48,-2-8 48,1-2-48,2-4 16,-1 0-32,-2-1-32,-5 1 32,-4 6-32,-7-3 24,-3 9-16,-3 0 24,0 8-24,0 2-8,0 7-16,0 3-8,0 1-16,-4 1 32,4 0-8,0 3-16,1 0 32,2-1-48,-3-4 32,8-1-8,0-6 24,6-1 8,3-4-8,0-2 16,0-6 24,1-1 16,1-2-24,-1-5 32,-3 2-40,2 0 24,-5-2-8,1 2-32,-1 1 0,-3 1 8,-10 5 16,2 3-24,-1 4 0,-1 2-16,1-3-16,0 0 8,0 13 8,0 19-24,-1-16 24,3 1-8,-2-2 16,6-3 16,1-2-8,-5-1-8,4-6 8,7 0 16,5-9 32,4-5 24,3-5-8,-1-5-24,-3 3 88,-2 2 161,-6 3 103,-2 5 48,-1 4-104,-4 2-160,2 6-112,-5 5-8,3 1-32,-2 3-32,6 0-40,-2 3-80,13-3-560,1-4-785,3-5 921</inkml:trace>
  <inkml:trace contextRef="#ctx0" brushRef="#br2">3130 2060 5889,'2'-4'3089,"-1"-1"-1113,-1 7-815,-2 1-449,-4 3-520,-1 6-104,-2 5-80,-2 1 8,3 3-24,4 0-16,2-2 40,2 1-32,3-3 48,4-5-32,0-7 8,6-1 48,1-7 312,3-4 112,3-5 24,-4-6 8,-4-2-288,4 0 0,-3 2 96,-4 1 72,7 0 49,-5 3 95,-1 3-8,4 3 8,-2 5-24,-3 0-120,5 6-168,-1 1-56,2 3-32,4-1 144,-3 5 104,0-2 24,2 4 185,-2-1-161,0-2 96,-5 0-48,-5 0-264,-4 0 48,-7-3-208,-5 2-32,-7-3 16,1 1-40,-3-1-32,-1-2 40,1 0-48,-1-1-88,2-1-216,-1 0-416,8-1-1017,1-1-759,10-3 1504</inkml:trace>
  <inkml:trace contextRef="#ctx0" brushRef="#br2">9931 2206 7586,'-3'-6'3192,"6"-7"-1719,16-19-241,-1 15-64,-3 0-48,2 0-71,0 5-65,0-2-264,1 1-24,-2 6-152,-5-2-32,-5 4-184,0 6-160,-6-1-136,-1 6-32,-4 4 16,-2 2 8,-3 3-40,-2 1-8,2 0 8,1 1-48,4-2 56,4 0-16,4-4-8,2-5 32,7-3-8,1-3-8,3-3 40,0-3 32,2-5-32,-1-1 40,2 0-40,-2-3-8,-2 3 16,-1 2-40,-8 0 8,3 7-16,-8 0 24,-2 1-8,-2 2 0,2 0 32,0 0-32,1 0 0,-1 14-48,0 19 40,-5-18-16,3 0 32,3-4 32,-4-5-16,6-2-24,10-3-8,-5-6 32,11-3-16,3-10 32,4-2-24,10 1-24,-11-2-32,5 3 40,-3 1 32,-7 3 281,0 4 47,-10 5-8,-5 5-16,-4 1-304,-3 8-32,-3 2-8,3 3 40,-2 5 0,1-1-40,3 3-88,2-2-144,6-3-536,1-3-617,9-4-1607,1-4 1839</inkml:trace>
  <inkml:trace contextRef="#ctx0" brushRef="#br2">10670 1717 8762,'-4'-7'4249,"4"5"-1857,0 2-743,5 5-97,3 7-448,4 9-88,3 4 129,-8 5-113,2 8 32,-4 5-64,-2 7-215,0 3-105,-4-1-384,-1-1-40,-3-1-160,-4 2-40,-5 1-16,-4-10-64,-6-1-296,-1-7-336,3-12-1105,10-1-823,5-12 1551</inkml:trace>
  <inkml:trace contextRef="#ctx0" brushRef="#br2">11030 2098 4265,'-33'-40'2240,"41"37"-687,-4-3-17,2 0-344,1 4-288,-2-4-319,1 5-137,1 6-160,-1-1-136,-1 2-72,-3 2-16,-1 2 24,-1-1 128,-2-2 88,1-1 24,-2-5 128,-1 4 40,0-4 192,0-1 113,-4 0 31,-2-2 8,2-2-232,-1-2-120,-1 1-152,7 2-144,1 1-128,1 1-40,4 1-136,-3 0-72,0 0-264,9 1-624,6 3-1721,20 1 1793</inkml:trace>
  <inkml:trace contextRef="#ctx0" brushRef="#br2">11030 2162 3705,'-20'46'1608,"24"-47"-792,-2-3-40,5 4 33,-1-1 7,1 1-88,0 0 8,-1 1-136,-2 0-96,-1 1-48,-2 1-15,-2 0 151,-2 0 56,0 0 144,-1 1 112,-2-2 144,-4 0 33,3-1-49,-2-2-56,0 1-256,-6 0-184,11-1-208,0 1-128,4 1-176,4 2 0,1-1-128,2 1-88,7-1-512,4-2-696,3-2 896</inkml:trace>
  <inkml:trace contextRef="#ctx0" brushRef="#br2">8555 1800 6833,'-1'-9'3337,"-3"6"-1472,-10 5-489,-11 16-592,-5 3-304,-11 16 8,11 7 48,9 7-32,5 1-7,8-6-185,4-4-80,13-7-192,2 0-16,12-6-120,5-1-112,7-9-729,0-8-1399,-1-11 1536</inkml:trace>
  <inkml:trace contextRef="#ctx0" brushRef="#br2">8601 2181 8010,'31'-51'3552,"-31"46"-1783,10 2-321,2-3-352,1-2-183,4-4-193,0-1-104,1-2-120,3 0 16,-8-1-64,0-3 0,-1 5-120,0 3-128,-3 7-72,-1 0-32,-6 5-88,-3 2 48,-2 3-56,-3 7-32,-3 5 16,1 2 8,0 1 0,7 2 8,0-5 8,2 0-24,4-5 32,-1-2 16,6-2-24,3-3-16,1-6 16,3-5 8,3-5 32,-1-4-32,4-2 40,0-4-56,-2 0 353,2 1 39,-6 4 40,-5 6 80,-5 2-320,-3 2 56,-4 4-32,-2 1-56,-4 5-80,3 4-16,-4 4-120,0 2 16,2 7 40,0-4-48,5 6 48,3-4-72,3-5-432,5 2-552,6-3-1545,-3-8-2232</inkml:trace>
  <inkml:trace contextRef="#ctx0" brushRef="#br2">9169 2172 10938,'13'3'4841,"-25"12"-2456,-3 3-497,1 5-727,-1 3-513,6-2-584,3-2-232,5-5-953,8-3-847,12-6 1208</inkml:trace>
  <inkml:trace contextRef="#ctx0" brushRef="#br2">9370 2125 8738,'-1'0'3929,"1"-1"-1793,22-7-263,32-29-385,-25 14-168,4-6-416,-5-2-79,-9 0-289,-2-1-128,-13 7-8,-3 4-112,-10 3-72,-2 8-88,-10 10-120,1 5 0,0 15-72,-5 4 40,0 11 0,5 3-32,4-2 56,8-2 16,8-4-8,4 1 40,13-5-64,5-3-104,7-2-328,4-6-456,2-9-1185,-1 1-1015,-7-10 1871</inkml:trace>
  <inkml:trace contextRef="#ctx0" brushRef="#br2">9654 2191 10098,'58'21'4393,"-63"-2"-2553,-3 2-319,-5 2-777,0 5-344,-2-5-296,6-5-96,1 1-48,5-7-176,4-1-704,-1-4-809,0-7 1065</inkml:trace>
  <inkml:trace contextRef="#ctx0" brushRef="#br2">3945 2191 4753,'7'0'3065,"4"-2"-793,30-19-127,-18 3-417,8-7-584,5-1-136,3-7-175,-1-2-49,-2-4-88,-7-1-56,-6 0-136,-5 2-96,-10 8-176,-5 1-64,-6 6-80,-8 4-24,-2 10-32,-4 6-32,-2 11-40,-3 10-24,0 16 0,4 12-8,6 16 40,2 2 16,2 1-24,8-5 24,3-13-8,7-9 56,11-7-16,-3-9 8,0-10-8,2-8-48,-5-10 48,-4-6-40,-7-7 24,-2-6-8,-6 0-8,-2 1 16,-3 3-16,0 2-8,-4 7 8,7 2-8,0 7 24,2 3 8,5 5-24,3 0 16,6 2-56,6 2 32,4-1-24,3 1 32,-1-1 24,4-3-8,5 2 16,-1-6 8,3-1-24,-4 0 64,-7-4-16,-1 2-32,-3-2 48,-3 0-24,-1-1 16,1-2 8,-5 2-8,-2-1-32,-3 3 336,-2 1 65,-3-2 39,0 4-16,0-1-248,0 1-56,0 0-24,0 0 0,0 0-64,0 0 8,0 0-64,0 0 32,0 0-56,0 0-8,0 0 32,0 0-16,0 0 8,0-1 40,0 1-40,0-2 32,0 1 16,0 1-8,0 0 32,1-1-32,0 0 152,-1 0 8,0 1 40,0-2 32,0 2-176,0-1-64,0 1-24,0 0-40,-1 3 40,-3 9-16,-1 19-24,5-18 40,5 2-24,0-5 16,7-2-8,-1-1 0,3-3 16,6-1-8,-6-4 16,2-5 16,-2-3-16,-5-3 56,-1-3-8,-2 0-32,-6 0-24,-4-1-24,-2 0 32,-6 0-8,-2 1 56,-3-1-16,-5 6-40,0 3-8,3 7-24,1 2-72,5 6 40,6 2 0,5 2 32,6 1 24,6-2-16,6 2-16,5 0-16,2 1 32,1-4 24,2-1 16,-2-4-8,0-4-8,2-3-16,1-4-16,-4-3 48,6-3 32,-11 0-24,-6-1 24,-2 0 0,-7-2-16,2 8 8,0-1-16,-8 3-24,2 4-8,-1 3-40,-4 1 8,7 7 16,-2 5 32,-1-2-16,2 2 24,0 0-16,1 1-16,8-3 16,0-1 8,5-3-8,4-3-8,3-3 8,-2-3 0,4-7-8,-4-1 0,-1-3 40,2-2-40,-2-1 32,-5 1 40,-7 0-64,0 1 16,-2 6 0,-2 0-48,-2 4 8,2 1 0,-4 4-24,2-3 24,0 0 24,0 9 16,3 17-16,-1-16 40,6 2-24,3-2-32,0 1 48,2-2-32,-5-5-16,7 0 40,-4-5-16,0-3-8,3-3 32,-3-3-32,-1-2-16,2 0 48,-8 1-24,5 2-16,-2 6 64,0-2-88,-3 5 16,0-1 16,-1 3-24,-2 2 48,1 2-24,0 4 0,-1-3-24,2 3 8,4 1 8,-2-2-8,5 1 40,-1-4-32,0-1 8,1-2 40,3-4-56,0-2-8,-1-5 8,-3 1-24,2-2 88,-5-2-24,2 3 8,2-2-32,-3 5-40,-1 0 32,3 5-56,-6 0 16,-3 5-24,0 2-8,3 2 8,0 1 40,4 3-16,1 1 24,-7-8 8,7 4 16,4-5 40,2 0-32,8-2 80,-3-6-40,4-4 72,-5-8 8,-3 0-56,-2-3 40,-5-3 8,-1 3-48,-12-1 24,0-1-24,-3 6-88,-5 2 0,1 7-56,-5 5-64,-7 8-72,1 2-72,5 5-232,0-2-176,12 0-624,1 0-369,7-2-687,4-2-521,0-7 1873</inkml:trace>
  <inkml:trace contextRef="#ctx0" brushRef="#br2">5625 1828 9874,'6'-17'4745,"1"14"-2056,-4 5-409,-5 13-783,-3 8-433,-8 16-304,1 10-16,-8 4-336,2 1-32,2 3-192,4-6-120,3-4-24,8-6-40,10-12 8,-1-6-16,8-10-64,1-9-184,3-8-1080,4-12-793,-3-6 1257</inkml:trace>
  <inkml:trace contextRef="#ctx0" brushRef="#br2">6151 2280 4713,'-8'2'2697,"8"1"-545,4-5-832,2-4-199,-1-5-369,6-3-104,4-7-224,5 0-64,6 2-104,-6-5-56,1 5-88,-2-1-24,-4 4-56,1 3-40,-10 2 16,2 4-24,-6 4 24,-1-2 8,1 6-16,3-1-8,-1 6 8,1 2 0,6 0 24,-3 5 8,3-2 8,0 2 184,2 3 96,-4-1 16,-2 1-8,1-1-103,-8-2-1,-2 1 16,-4-4 0,-6-3-56,0 1-144,1-3-8,-4-4-88,-1 3 8,6-4-16,2 1-48,4-1 32,-1-3-64,0 3 16,1-2 16,6 2 32,0-1 16,4 2 24,2-1 56,5-1-16,3-4 32,5-4-8,5-3-32,1-8 32,3-2-24,-1-2 40,-6-5 16,3 2-8,-6-1 40,0-2-8,-1 0 16,-3-3 32,-5-3-8,-1 4 0,-7 2 0,-3 12 104,5 3 280,-6 13 0,-3 6 40,0 15-160,-6 7-280,0 14 64,2 4-24,-2-2 0,7 1-32,3-5-72,1-2-32,7-2-40,0-8-56,2-10-168,0-3-112,-2-9-760,-3-5-400,-4-7-1737,-2-5 1969</inkml:trace>
  <inkml:trace contextRef="#ctx0" brushRef="#br2">6519 2094 6017,'-5'0'3097,"3"0"-1153,5 1-615,4 0-225,7 4-304,3-2-24,8-3-288,-5-1-80,11-1-152,-4-4-39,1 3-57,-2-1-80,-2-1-8,-5 3-16,-3-3 48,-1 1 64,-8 0 8,-2 0-40,-3 4-56,-2 3-56,-3 1-16,-2 2 16,-6 4-16,3-2 0,0 9-8,0-1 0,8 3 8,1 0-8,7-2-24,2 0 24,4-5-40,4-2 40,1-6 32,-4-5-24,-1-6 72,1-5 160,-4-3 200,0-1 72,0-5 8,-5 3-160,-3 0-144,-4-2-40,-3 6-96,-7-1 0,4 6-80,0 2-40,-4 4-16,2 8-56,-2 2-96,-1 4-32,6 4 32,4 1-40,1 5 96,1-1 64,5 0-16,3-2 24,4-1 24,2-1 16,-6-9 48,7 1 16,-1-8 40,4-3-32,6-7 48,-3-6 24,2-6 0,3-5 48,1-1 8,0-3 8,-3-3 32,-3-2 8,1-5 272,-1-3 88,-5 3-39,-2-1-17,-10 11-240,3 8-104,-7 13-40,0 5-16,-7 13-112,2 4 16,-8 13-16,1 6 48,-1 9-16,0 4-40,3 2 8,0 2-40,9-6 8,1-3 16,4-5 16,4-3 24,5-6-24,3-3-8,0-4-16,3-7-48,2-7 72,-2-4-16,-1-9 16,-2-3-16,-5-8 8,5 1 40,3-6-32,-1 1 40,3 2-40,-3-3 40,-5 0 0,-2 6-24,-5 1 40,-4 1-80,-2 4 32,-3 1 16,-7 5-24,0 7 32,-5 7-48,3 2 8,-4 5 0,3 2-8,3 9 8,2-1-24,4 3 8,-3 1 24,5 0-8,6-1-8,0-6 8,4 0-40,3-9 24,-3-3 32,7-6-8,-1-5 48,2-6-56,2-4 16,-3-7 0,5-2-8,-2 0 0,2 0 0,1 2 24,-1 3-16,-1 2 72,1 0-48,-3 6 8,1 2 16,2 3 280,-12-1 120,5 4-32,-1 5 168,-2-1-208,7 3-32,0 6 121,-2-5-177,-2 5 96,-2 1-40,-11 0-160,0 1 24,-5 0-200,-9 0 16,0-2-32,-2 0-64,-5-6-288,0-2-392,-4 0-937,-4 0-519,-8-5-1081,2-2-1560,-2-10 3225</inkml:trace>
  <inkml:trace contextRef="#ctx0" brushRef="#br2">7071 2033 8186,'4'-6'3881,"8"3"-1777,9-3-640,9 4-279,12-7-513,3 2-168,0-1-344,-2 0-64,-5 5-216,0-1-152,-12 1-648,-3-1-937,-14-5 1201</inkml:trace>
  <inkml:trace contextRef="#ctx0" brushRef="#br2">2491 2191 4217,'-4'1'2296,"7"3"-695,-6-2-33,4-1-448,-1-1-224,0-1-167,0 0 15,13-2-32,25-31-168,-15 15-96,-2-2-128,0-3-136,2-1 32,-3-3-56,1-1-8,-6-1-56,-3 0-32,-4 1-48,-6 2-16,-4 3 8,-3 4-8,-7 5-24,1 5 24,3 6 24,-1 3-24,-1 5-8,3 4-16,-2 10-32,3 5 32,-1 10 8,3 4 40,4 2-16,0 2 32,0-1-8,3-4-32,1-3 32,1-3-48,-1-8 32,10-3 24,-7-9-40,1-4 8,1-10-16,-9-4 0,13-9 8,0-4 8,9-4 8,-3 2-40,-2 0 8,1 3 40,-10 7 8,4 7 24,-6 6 0,-6 1-56,0 6-32,-7 1-16,0 4 32,3 3-16,6 2 32,-1 0 8,12 0-24,-1-1-8,0-5-8,5 1-24,-1-7-32,-1-2 8,-2-6-64,1-2-56,-3-7-312,-1 4-472,-5-4-1841,-5 0 1849</inkml:trace>
  <inkml:trace contextRef="#ctx0" brushRef="#br2">2944 2080 5457,'45'-24'2857,"-43"22"-945,-2 2-207,-3 2-961,3-2-248,-2 0-296,-1 14-8,-10 20-96,11-14 16,1-2-48,1 2-48,3-1 48,5-6-56,0-6 56,4-2 8,-1-7 272,4-5 136,2-8 136,-3-2 112,3-6-63,-3 1 15,-4-1 48,-6 4-16,-4 3-120,-3 3-64,-8 5-224,-2-1-104,-2 4-144,0 3-56,-4 7-40,4 5-48,-2 2-104,3 3-152,4 1-600,5 5-408,5-1-753,4 0-1151,-2-5 2151</inkml:trace>
  <inkml:trace contextRef="#ctx0" brushRef="#br2">17036 1823 6553,'7'-4'2801,"5"1"-1393,5 2-79,9-2-185,-1 2-168,10 0-392,6-4-144,3 0-280,0 1-24,-4 3-112,-6-3-16,-7 4 0,-3-3-104,-10 3-56,-4 4-120,-8-2-688,-6 1-1096,-11-1 1327</inkml:trace>
  <inkml:trace contextRef="#ctx0" brushRef="#br2">17057 1924 6177,'7'6'2825,"7"-1"-1289,0-2 9,9-3-529,12 1-184,5-1-440,8 0-112,-3 0-152,-5 0-120,-12 0-96,-5-1-72,-9 2-168,-6 2-176,-8 0-1513,-5 5-1151,-4-3 1920</inkml:trace>
  <inkml:trace contextRef="#ctx0" brushRef="#br2">17101 2086 6929,'-35'45'3313,"45"-41"-1320,5-2-193,2-2-664,2-1-184,7-3-415,4 0-225,8 2-224,-1 1-144,-3 1-480,-8 0-961,-9 2 977</inkml:trace>
  <inkml:trace contextRef="#ctx0" brushRef="#br2">17141 1841 8418,'47'-24'3329,"-60"34"-2129,7 3-624,-8 5-16,6 11-128,-4-4-152,0 10-72,4 1-80,-1-6-80,4 0-8,0-6-40,1-5 0,5-5-80,-1-5-88,0-5-288,0 0-608,-2-7 696</inkml:trace>
  <inkml:trace contextRef="#ctx0" brushRef="#br2">17397 2235 6305,'-49'43'2817,"53"-49"-1241,5 0-191,2-8-265,2 2-80,3-5-176,-1 1-88,3 0-239,1 1-105,-4 4-192,-2 2-120,-5 3-64,-6 3 8,-3 2-56,2 2-8,-1-1 8,-1 0-24,0 7 0,-4 5 0,-10 22-16,10-17 16,2 0 0,3 1 16,4-6 40,3-1-48,0-7 8,0-4 24,0-4-24,3-2 24,6-5 0,4 0 0,-2-6 24,3-1-16,-5-1 24,1 2-32,-5 2 8,-3 3 16,-8 6 192,-1-1 24,-3 7 8,0 1 16,-6 6-280,1 3 40,1 1-88,-2 2 8,8-1-56,2-2-152,11 5-104,3-4-280,1-1-737,4-1-807,-6-7 1328</inkml:trace>
  <inkml:trace contextRef="#ctx0" brushRef="#br2">17829 2235 6137,'12'-4'3313,"0"-7"-448,3 1-1017,0-2-544,-5-2-215,-2 3-409,-5 0-192,-5 0-168,-1 3-104,-4 0-88,-2 3-8,-3 5-80,2 5-16,-9 4 16,3 2 16,1 5-48,1 3 8,13 2-24,4 3 8,14-1 8,6-3-8,9-4-176,1-6-248,9-6-1497,2-5 1313</inkml:trace>
  <inkml:trace contextRef="#ctx0" brushRef="#br2">18111 2237 6369,'-12'32'3049,"23"-41"-1201,5-3-647,0-2-121,3 0-216,-5-3-56,0 4-184,0 0-63,-10 1-217,5 6-128,-2 2-144,-7 0-40,2 7-48,-11-2 16,5 4-32,-1 1-24,-2 3 32,0 0-56,4 7 64,-1-2-8,-1 0 24,4 0 0,1-2-24,0-2 16,5 1 8,-3-4-8,1-3 32,1 3-32,-2-8-8,5 4 80,-4-4-16,3 1 16,-1-1 40,1-6-72,-2 1-8,1 2 72,5-2 96,-7-1 24,6 2 16,1-1-104,-5-1-112,4 1-8,-4 1-8,0 2 80,0 1 96,4 2 56,-3 0-32,-3 2 8,-1 4-16,0 0 64,4 3 120,3-2-40,-3 2-120,3-2-104,-2-3-72,0 3-40,4-7 0,-3 3-40,1 0-200,3-1-240,0-3-1232,0-6-1289,-2 0 1857</inkml:trace>
  <inkml:trace contextRef="#ctx0" brushRef="#br2">12447 1757 5929,'5'-15'3129,"2"0"-705,-3 4-207,-4 4-529,4 5-295,-2 2-561,-2 3-56,0-3-232,0 12-32,0 28 64,-7-15-168,-6 5-88,5 6 1,-4 6-129,3 2-32,1-2-120,-1-1-72,3-8 16,0-3 8,6-6 40,0-5-16,2-5-48,4-6-48,-5-7-201,7-3-183,-1-8-776,-3-2-448,5-3-1345,-5-2 1809</inkml:trace>
  <inkml:trace contextRef="#ctx0" brushRef="#br2">12408 2024 5441,'-13'-43'2713,"16"46"-1177,5 2-272,5 1 137,7-2-449,4 2-208,9-7-344,1-2-152,-2-3-208,2-3-40,0 2-120,-5-4-168,-1-3-1256,-4-1-1537,-10-5 1937</inkml:trace>
  <inkml:trace contextRef="#ctx0" brushRef="#br2">12736 1711 5897,'-2'-6'3241,"-1"2"-624,-1 3-577,8 9-720,-8 0-232,5 11-279,-4 2-1,-1 5-192,1 9-112,0 3-256,2 5-88,-4 4-96,-4-7-56,4-4 16,-3-4-56,5-7-136,2-1-192,-5-7-768,5 0-425,-1-8-1943,2-5 2191</inkml:trace>
  <inkml:trace contextRef="#ctx0" brushRef="#br2">12669 2361 6513,'-2'3'2961,"2"-2"-1193,0-1-335,0-1-201,0 0-40,9-3-152,12-10-63,24-26-241,-17 13-64,1-5-208,3-6-40,5 1-56,-3 3-32,1 1 56,-5 7-8,-7 5 41,-2 2-33,-6 9-72,-5 4-48,-5 2-192,-5 0 0,0 6-128,0 5 16,0 6 16,0 8 16,0 2 24,-1 6 16,-2 0-32,2 4-32,1 2 56,1-6-56,5-2 24,2-3 8,-1-9-40,3-4 24,-6-5-128,0-4-168,-2-1-488,-2-1-417,-2 0-823,1-1-553,-10-4 1633</inkml:trace>
  <inkml:trace contextRef="#ctx0" brushRef="#br2">12849 2234 8842,'-6'-7'3929,"6"3"-2049,6-2-400,8 4-743,6-3-305,10 2-376,8 2-40,4 1-120,2-2-152,2 1-721,-3-2-1079,-1-3 1304</inkml:trace>
  <inkml:trace contextRef="#ctx0" brushRef="#br2">13553 1779 7834,'0'-8'4009,"0"4"-1449,6 6-712,-9 0-415,6 5-409,-7 3-216,1 10-240,-1 4 104,-7 8-319,7 3-25,-6 2-144,0 1-72,7-3-24,-2-2-80,7-3 16,-1-6-16,0-3-48,0-3-136,0-8-793,-1-4-759,2-6 1040</inkml:trace>
  <inkml:trace contextRef="#ctx0" brushRef="#br2">13691 2044 5641,'-40'49'3081,"40"-52"-193,5 3-1119,4-7-401,4 0-104,3-5-231,7-8-169,6 2-168,-1-1-8,3-7-152,-3 3-8,-9-2-176,0-1-64,-11 9-127,0 4-17,-5 5-96,1 6-16,-4 3-32,0 0-40,-2 6 8,0 4 16,-1 5 0,1 4-8,-6 3-16,4-1 24,-1 0 16,2-4 24,6-1 24,1-5-48,5-3-56,-3-5 72,1-4-16,4-4 16,3-5 24,13-1-40,0-6 8,1-1 0,-1-5 40,-3-1-16,-3 0 0,-2 1-32,-10 6-32,-1 8 24,-7 3 16,-1 5 0,-7 9 16,0 3-16,-2 9-24,-1 2 0,6 6-16,4-4 0,6-3 24,5 0 0,7-3-160,4-3-185,4-4-1143,3-2-992,-8-9 1527</inkml:trace>
  <inkml:trace contextRef="#ctx0" brushRef="#br2">14395 2080 4841,'-16'-35'2937,"23"27"-289,13-2-951,2-3-81,5-5-320,10-4-128,-4-3-263,-4-3-81,-7 3-96,-6 1-56,-8 5-120,0 5-64,-8 0-208,-6 2-72,-7 2-152,-3 2-16,-9 11-80,-4 3 0,-1 15 16,-4 4-8,8 11 24,4 1-56,11 8 40,7-4 8,16-7-80,12 0-40,9-12-296,11-1-528,0-6-1184,0-8-2137,2-5 2704</inkml:trace>
  <inkml:trace contextRef="#ctx0" brushRef="#br2">14800 2088 6033,'32'8'3257,"-30"-8"-264,-1-1-1201,6 1-280,2-5-79,3-7-273,3 2-216,-2-4-320,5-2-72,-4 3-144,4-3 25,-5 0-145,-1 2-48,-3 1-64,-6 1-112,4 8-24,-7-1-24,0 5-16,0 7 16,-7 2 0,5 7-40,-2 5-16,-4-1 24,8 0-16,-10-1 40,9-3 0,0-1 8,1-7-24,2 0 40,-1-6-40,8 0-24,-5-8 96,6 0-16,3-4 256,7-2 40,5 0-80,-3-4-56,3 2-136,-5-3-56,-6-1 56,-2 2-32,-5 2-72,0 1 56,-2 11-24,-3 0-8,-2 6 8,0 3-32,-1 4-24,-6 3 40,0 2 24,3-1-8,-3-1-8,3 1 16,3-1-24,0-1-8,3-3 24,2 0-16,2-7-16,4 1 8,5-5 72,1-8-32,9-3 32,-1-3-24,0-5-8,-5-2-8,-4 0 16,2 2-24,-10 6-8,2 5 0,-9 7-24,0 3 64,7 11-40,-7 1 32,-1 4-32,1 3 8,-5-3 0,5 3-24,8-1-272,-1-4-472,15-3-1489,-1-5-1928</inkml:trace>
  <inkml:trace contextRef="#ctx0" brushRef="#br2">15370 1821 4417,'-3'0'2448,"3"-1"-863,0 1-249,0 0-336,0-1-336,0 1 57,8 1 55,15 4 96,40 11-32,-17-5-184,5 4-136,-5-1-64,-8 3-143,-3 6-41,-6 2-96,-4 5-72,-8-4-48,-10-1-16,-18-2-16,-5-1 0,-10 0 8,2-3-8,0-2-16,-4 0 24,2-4-64,-3-5-64,3 0-192,5-2-272,7-2-1409,8 1 1337</inkml:trace>
  <inkml:trace contextRef="#ctx0" brushRef="#br2">16359 1938 6393,'-63'23'2857,"67"-22"-1425,7 2-191,12-3-369,6 0 72,2-4-32,4 1-176,5-2-328,0-1-216,-1 3-128,-4-2-64,-8 5-72,-8 0-48,-10 4-208,-2 2-392,-13-1-1704,-6 1 1647</inkml:trace>
  <inkml:trace contextRef="#ctx0" brushRef="#br2">16331 2036 6841,'9'1'3065,"5"0"-1649,7-1-567,1 0-41,4-3-480,6 3-160,8 2-240,4-2-160,2-2-2057,-2-5 1649</inkml:trace>
  <inkml:trace contextRef="#ctx0" brushRef="#br2">18907 1739 4169,'-4'-15'2792,"-1"6"289,3 2-992,-2 7-841,0 8-328,-7 11-328,-1 5-144,-5 13 40,0 5 16,-2 9-215,4-1-33,0-2-184,3-4-40,1-11-8,-1-2-48,3-8-32,4-3-72,3-8-192,3-3-377,1-9-2423,-2-5 2159</inkml:trace>
  <inkml:trace contextRef="#ctx0" brushRef="#br2">18868 2077 5313,'12'0'2993,"2"-1"-937,11 1-343,-7-9-265,7-1-472,1-4-120,-5-4-200,7 1-55,-4-2-89,-5-1-40,-1 4-136,-5-1-104,-5 4-120,-4 6-40,-4 5-32,-4 4-56,-6 10 16,0 3-40,-5 6-24,1 1 72,0 1-32,3 0 24,5-2 40,4 0-24,8-5-8,-2-4-16,5-6-24,3-6 32,4-4 24,8-1 64,1-6 232,5-3-16,-1-2 24,1 1-40,-3-3-224,-7 0-32,-5 0-32,-7 2-8,-2 6 32,-3 8 40,-5 5-24,-4 3 16,2 10-80,-2 0 0,0 3 40,6 2-64,2-5-8,5 2-112,6-5-296,2 2-496,5-6-1353,-1-4 1473</inkml:trace>
  <inkml:trace contextRef="#ctx0" brushRef="#br2">19583 2042 7274,'21'-3'3872,"0"-8"-1023,5-1-1073,-1-6-127,1-6-481,3 3-144,-4-4-352,-1 1-224,-8 3-128,0-1-79,-12 5-129,-4 0 40,-15 6-88,-3 1-40,-6 10-24,-1 9-40,1 5-24,-2 5 24,5 7 32,4 5-8,7 7 24,4-2 0,11-4-128,5-5-104,8-5-241,8-3-591,4-5-1064,5-5-1937,5-4 2513</inkml:trace>
  <inkml:trace contextRef="#ctx0" brushRef="#br2">19988 2098 5537,'1'0'3193,"5"1"-48,-1-2-1385,5-2-376,21-16-88,-27 3-175,8 2-121,2-1-192,-2-2-152,2 7-120,-3 0-96,-9 2-191,7 3-33,-8 4-176,3 2-16,-3 7-24,-6 0-16,-4 3 0,0 2-16,-2 3 8,3 0 0,7-2-16,-2-1-16,7 1 24,-5-6 32,-1-2 0,0-4 24,-2-1 32,9-1-40,-5-1 32,0 0 24,12-2-40,5-8 0,32-17-16,-21 11-16,0 5 0,-2 0-16,-13 0 8,2 7 0,-11-2 8,-1 0 8,-3 5 40,0 2-72,-4 3 48,3-3-16,-1 2-32,0 8 40,-30 19-64,23-19 0,-3 0 40,6 1 0,2 0 8,1 0 24,7 0-32,1-5 32,1 0 16,4-5-8,5-1 32,-2-2-64,9-8 320,3 0 0,0-4-24,3-3 32,-5-1-304,-5 0 40,-5 4 80,-7 3 24,0 6-8,-1 4-40,-1 9-104,-4-1 16,0 9-40,-2 2 8,-1 0 48,2 1-56,-1 0 48,4-1-72,5-3-256,-4-1-160,14-3-1088,0-4-697,4-8 1377</inkml:trace>
  <inkml:trace contextRef="#ctx0" brushRef="#br2">20777 1729 6105,'-15'-6'3017,"1"5"-937,0-1-479,7 6-521,0 3-248,12 0-176,6 4-104,12 4 17,0-4 111,22 4 48,13 3 56,13-1 72,8 3-8,-8 8-7,-9-2-1,-25 8-80,-9 1-16,-15-2-208,-10-1-64,-6-1-168,-12 0-88,-19 1-72,-15 1-64,-30 4-48,-12-1 8,15-4-16,6-4-56,29-12-400,20-2-968,10-4 952</inkml:trace>
  <inkml:trace contextRef="#ctx0" brushRef="#br2">12401 1586 6273,'-17'7'2377,"0"-5"-1585,7 0-64,4-4 40,7 0-16,9-7-95,0-1-1,9-8-8,7-5 16,5-9-80,9-7-32,12-6-64,-2-3-23,4 5-33,-2 4-64,-17 7 24,-4 8-24,-18 13-72,-4 3 8,-3 12-96,-6 5 64,3 8 88,-8 3-32,0 6-88,4 0-64,-1-4-240,13 0-168,9-12-1504,5-3 1216</inkml:trace>
  <inkml:trace contextRef="#ctx0" brushRef="#br2">1481 3473 4857,'8'6'2177,"5"-2"-1217,3-1-112,10-3-528,0 0-176,8-1-160,4-1-112,-1-4-592,-3-2 512</inkml:trace>
  <inkml:trace contextRef="#ctx0" brushRef="#br2">1568 3211 5433,'-8'-4'2793,"6"6"-857,1 2-295,1 6-577,0 4-208,0 5-208,0 1-104,-5 3-232,4-1-48,-2-1-192,-1 1 0,0-1-32,-2-1-32,3-3-24,0-1-48,0-6-320,1-4-448,-2-3-2169,3-9 1993</inkml:trace>
  <inkml:trace contextRef="#ctx0" brushRef="#br2">1539 3335 3689,'6'4'2184,"9"-3"-407,6 0-185,8-3-160,4 2-592,8 0-463,-12 0-185,-7 1-168,-8-1-32,-14 1-136,0 2-88,-5 2-921,-5 1-1103,-11 1 1456</inkml:trace>
  <inkml:trace contextRef="#ctx0" brushRef="#br2">1525 3258 5545,'6'-2'2881,"0"-3"-729,2 1-631,8 3-537,4-1-280,5 0-264,2 2-144,1 0-128,-2 3-48,-7-1-96,-3 0 8,-10 0-80,0 0-48,-5 1-264,-2 1-352,-2 1-1665,-8 0-895,-8 2 1919</inkml:trace>
  <inkml:trace contextRef="#ctx0" brushRef="#br2">1916 3409 4857,'3'3'2369,"-3"0"-937,5-1-480,2 2-184,14 0-288,-1-2-144,7 0-280,1 2-72,4-4-424,0-1-592,-9-6 688</inkml:trace>
  <inkml:trace contextRef="#ctx0" brushRef="#br2">1891 3372 4521,'22'-21'2208,"-19"22"-399,2-1-649,13-2-416,0 2-80,10 0-344,-2 2-192,1 2-120,4 2-8,-11-4-72,1-2-104,-6 2-424,-7-2-760,-3-2 864</inkml:trace>
  <inkml:trace contextRef="#ctx0" brushRef="#br2">2216 3411 6241,'41'29'2745,"-32"-18"-1385,4-3-160,3-3-263,1-5-137,6-5-56,-2-3-112,-6-3-32,-3-2-48,-2-1-72,-8 0 17,-4 0-89,-4 2-40,-10 1-216,-5 0-104,-5 7-240,0 4-208,7 9-1505,-4-1 1313</inkml:trace>
  <inkml:trace contextRef="#ctx0" brushRef="#br2">2143 3082 4673,'0'30'2393,"26"-33"-921,14-1-648,1-3-368,4 2-536,7-2-736,-14 7 560</inkml:trace>
  <inkml:trace contextRef="#ctx0" brushRef="#br2">2159 2805 4753,'-4'3'2321,"1"6"-689,-1 4-264,1 7-216,2 1-231,0 3-465,1 2-104,-3-2-160,0 0-128,0-1 0,-2-2-48,4-3-120,-1 0-56,3-5-1160,-2-6-1537,1-3 1849</inkml:trace>
  <inkml:trace contextRef="#ctx0" brushRef="#br2">2136 2970 5425,'9'0'2849,"9"-1"-1113,14 0-488,2 1-415,5-5-529,1-1-112,-8 1-160,-1 1-48,-9 7-176,-5-2-304,-12 6 320</inkml:trace>
  <inkml:trace contextRef="#ctx0" brushRef="#br2">2126 2787 4345,'0'1'2320,"4"1"65,1 1-785,11-1-439,-1 2 71,8-3-456,4-1-160,7-2-224,-3-1-192,4 1-152,-3 0-32,0 3-32,-10-2 8,-2 3-400,-7 1-760,-16 1 760</inkml:trace>
  <inkml:trace contextRef="#ctx0" brushRef="#br2">1291 3857 7138,'45'14'2968,"-28"-27"-1760,1-1-207,-3 2-385,-5 0-88,-5 4-120,3 3-64,-5 2-104,1 2-32,-3 2-152,-1-1 0,0 0-56,0 0-16,1 5 16,3 9-16,4 16 0,-8-17 48,-1-1-32,2-2 0,5 0 24,1-2-24,1-4 8,-5-3 40,5-2 304,3-1 152,6-4 80,0-4 1,3-6-337,-2-3-160,3-1-64,-2-1-32,-1 0 8,-2 5 16,-5 2 24,-5 7-16,0 5 176,-3 0-24,-3 6-40,0 2 24,-3 2-168,2 4-16,-6 2 16,4 4 8,2-1 0,-4 0-16,5-3-160,3 0-216,0-7-2041,0 2 1689</inkml:trace>
  <inkml:trace contextRef="#ctx0" brushRef="#br2">1845 3815 7058,'-4'3'3120,"5"1"-1311,3-1-649,12-1-464,1-1-120,9-1-360,3-2-176,6-1-152,-3-1-296,-6-6 248</inkml:trace>
  <inkml:trace contextRef="#ctx0" brushRef="#br2">1845 3775 9266,'25'-21'3841,"-24"21"-2457,7 0-336,1-1-440,2 0-143,8 1-73,3-1-72,0 0-112,4 0-96,-3-2-96,0 2-8,-6 0-112,-2 1-112,-10 1-672,-5-1-769,-9 0 1041</inkml:trace>
  <inkml:trace contextRef="#ctx0" brushRef="#br2">2198 3742 9210,'81'-37'3801,"-65"34"-2385,4 3-216,2 1-423,-9 1-105,1 2-256,-7 0-72,-4 4-160,-3 2-80,-7 4 88,-5 2-32,-5 0-32,0 2 0,0-2-96,1 1 0,9-4 216,2 0 32,5-3 40,3-5-8,6-3-208,7 0-56,6 2-24,2-1 8,2 2-256,-4-5-648,-1-1 592</inkml:trace>
  <inkml:trace contextRef="#ctx0" brushRef="#br2">3408 3715 3817,'0'0'1712,"-1"0"-824,0 0-7,0 0 159,0 0 136,1 0-176,0 0 56,0 0-127,2 0-337,12 0-32,22-1-168,-17 0-96,2 1-16,-4-2-96,5 2-56,-7 0-64,1-1-40,0 1 48,3-3-56,5 2 56,4 0 8,3 1-56,-3-2 48,3 1-56,-3 1 24,-1-2-16,3 2-32,-7-1 32,-3 1-8,-2 0 8,1-1 16,1 3-24,3-2-24,6 0 0,2-2 8,-2 1 0,0 1 32,-6 0-24,1 0 16,-4 0-24,0 4-8,0-2 16,-1 1-16,1 2 8,-4-4-32,-3 1 32,4 2 0,-6-1 8,7-3 24,4 2-16,-2-2-32,6 2 8,3 1 0,-6-2 8,2-1 24,-3 1 0,2-1-24,-3 0 16,0 1-16,-4-1 24,1 1-24,-5 1 0,-2-2-40,1 2 48,-4-1-8,-2-1 0,0 2 24,-2 0-56,0-1 32,1 0 0,1-1 0,-1 1 8,-1-1-32,4 0 32,-2 0 24,2-1-32,2 3 24,-3-2 0,2 0-56,-3 1 24,1-1 16,-3 0 0,-9 0 56,2-1-8,3 1-16,0-1-16,0 0-24,0 0 48,0 1-56,0-1-8,0 0-48,0 0-72,0 0-144,8 0-328,4-1 400</inkml:trace>
  <inkml:trace contextRef="#ctx0" brushRef="#br2">7984 3951 4321,'-26'15'1896,"31"-19"-743,-3-1-153,6-1-40,-1-7-24,3-1-272,3 1-72,3 1-127,-1-2-73,-2 1 40,-1 0-72,-5 1-48,4 4-80,-5 2-88,1 4-56,-2 2-64,-3 1 32,-1 8-64,-3 3-8,-4 2 8,3 0 0,-3 3-16,2-4 40,4 5-16,0-5 16,1-5 16,3 0-16,0-7-16,-1 2 0,3-5 16,-1-2-16,6-1 96,0-1-48,5-1 8,-1-1 32,-1-2-56,0-2 16,-3 0 32,1 1-32,-5 5 80,-1 0 16,-5 5-32,0 1-24,-1 2-72,-1-2-16,0 0-32,1 11 8,-1 19-16,2-18 56,3-3-8,1 0-8,3-2-8,0 0 8,1-4 0,4 1 8,1-4 184,1-1 152,2-5 72,4 2-8,-12-12-135,5 1-233,2-2 8,-8-3-8,5 6-8,-4 1 32,-3 4-72,-2 2-8,-4 7 16,0 2-24,-5 4 0,-3 3 48,3 7-32,2 1-40,1 0-8,6 0-120,5-2-161,5 0-303,9-3-1712,-3-7 1600</inkml:trace>
  <inkml:trace contextRef="#ctx0" brushRef="#br2">8613 3920 3713,'8'0'2456,"5"0"-183,10 0-1241,0-2-144,5 1-680,-7-3-240,2-1-656,-2 3-1568,4-2 1495</inkml:trace>
  <inkml:trace contextRef="#ctx0" brushRef="#br2">8666 3853 3825,'0'0'2712,"0"0"1,0 0-1073,0 0-279,0 0-665,0 0-168,1 2-136,8-1-64,6 6 0,23 3-16,-26-11-232,1-2-8,6 3-72,-6-2-64,-1-1-64,0 3-88,-14 0-496,2 3-688,-11 1 880</inkml:trace>
  <inkml:trace contextRef="#ctx0" brushRef="#br2">8943 3945 4801,'14'3'2809,"6"-3"-273,1-4-391,-1-2-625,1 0-240,-7-5-280,0-2-103,-4 3-105,-4-4-16,0 1-192,-8 1-88,-2-1-256,-2 1-48,-12 1-136,0 2-8,-4 2-48,1 6-120,4 8-136,0 3-280,4 7-968,3-1-753,8 5 1337</inkml:trace>
  <inkml:trace contextRef="#ctx0" brushRef="#br2">9098 3971 6241,'52'-7'3121,"-53"10"-640,-7 8-1681,-5 1-192,-6 4-344,7 2-216,-4 0-224,8 1-152,3-3-1873,-7-4 1537</inkml:trace>
  <inkml:trace contextRef="#ctx0" brushRef="#br2">9313 3950 6065,'4'2'2873,"1"-3"-969,2 1-1048,4 0 17,3 0-369,3 1-232,-5 0-128,2 1-112,-8-2-240,6 1-424,0-1 408</inkml:trace>
  <inkml:trace contextRef="#ctx0" brushRef="#br2">9363 3858 6113,'-3'-30'3153,"10"32"-536,1 0-1185,6-1-584,-1-1-200,4 1-392,-1-1-96,1 0-96,-2-1-56,0 2-144,2 1-56,-5-1-320,-1-1-480,-9 1-2033,-2 2 1993</inkml:trace>
  <inkml:trace contextRef="#ctx0" brushRef="#br2">9397 3810 7778,'39'-41'3288,"-40"42"-2023,0 4-465,-2 4-448,-4 0-120,3 6-112,-2-1 72,2 1-96,3 0-64,-2-4 8,3 0-80,-1 0-72,-2-2-168,1 0-968,-3-6-1569,1-2 1825</inkml:trace>
  <inkml:trace contextRef="#ctx0" brushRef="#br2">9548 3913 7178,'61'-26'3272,"-44"13"-1471,1 3-369,2-8-336,1 2-112,-2-2-135,-6 1-57,-2 2-72,-2 1-80,-5 5-128,-3 3-56,-2 4-176,-2 3-96,-3 7-112,0 1-56,-5 9-16,-1-1 24,-1 5-40,-1 0 16,3-4 24,2 5-32,2-4 32,1-1-24,2-3-96,4-3-144,4 1-928,4-4-744,2-4 1159</inkml:trace>
  <inkml:trace contextRef="#ctx0" brushRef="#br2">9711 3972 9402,'59'2'4857,"-60"6"-1568,-9 2-1585,2 4-456,-3 3-856,-3-1-207,5 3-298,3 0-215,2-4-1232,2-6-1705,1-5 2081</inkml:trace>
  <inkml:trace contextRef="#ctx0" brushRef="#br2">9906 3976 7146,'5'-2'2712,"15"0"-1848,-1-4-176,15-1-127,4 2-185,7 3-368,1 1-128,-9 0-1169,-3 2 929</inkml:trace>
  <inkml:trace contextRef="#ctx0" brushRef="#br2">9940 3879 6801,'-58'-22'3025,"62"25"-1064,11-3-921,5-2-40,17 2-88,5-3-240,9 1-432,-1-2-88,-7 1-224,-6 2-80,-21 1-360,4 4-872,-12 2 936</inkml:trace>
  <inkml:trace contextRef="#ctx0" brushRef="#br2">10039 3773 7058,'2'-5'3176,"-6"2"-1671,-1 3-417,-2 6-624,-2 1-168,4 7-200,-3 1 24,2 2-24,-1 0-64,0 0 0,1 0-32,4-5-8,2 3-32,0-6-136,4-2-144,0-5-1673,-3-2 1385</inkml:trace>
  <inkml:trace contextRef="#ctx0" brushRef="#br2">10374 3832 6081,'53'-38'3065,"-36"35"-681,6 0-735,1 3-441,-3 1-64,-1 2-207,4 1-65,-5 6-128,-1 0-72,-3 4-184,-15 0 0,-9 2-104,1 4-96,-13 1-128,-1-1-80,-4 0-24,-2-2-56,4-1 72,5-2-56,9-4 56,4-3 72,16 0-7,8-3 15,13-4-80,10-1 16,15-2-48,6-3-96,12 2-769,-7-1-1095</inkml:trace>
  <inkml:trace contextRef="#ctx0" brushRef="#br2">7831 3686 5049,'-52'-20'2409,"52"22"-905,0-4-344,0 4-440,0-3-224,0 0-95,0 1-33,9 0 96,4-1 120,27 0-64,-18 3 8,1-2-56,-2 0-152,10-1-120,3-3-96,12 1-40,6-1-24,4 2-16,-6 2 40,-9 3-32,-5 0 0,-10-3 0,0-1-8,10-2 16,6-1 32,8 4-8,4 0-24,-9 3-16,-3-1-24,-3-2 16,-7-2 0,-6-2-16,-6-1 16,5 3-16,2 2 40,1 0-16,-1 0 0,-2-1-24,-2-1 8,-1 0-8,1 1 0,2 0 40,2 1-48,3 3 24,-1-2 24,-1 1-72,-3 0 24,-6-1 16,-1-1-16,0 0 48,-2-2 8,6 1 72,-2-2 249,-5 3 63,2 0-24,-3 0 112,2 0-104,-2-1-88,1 2 0,-3-2-184,4 1-120,-9-1-40,2 2 56,-5-2-32,-2 0 16,-2 1 8,0 0-56,0-1 0,0 1-8,0 0 24,0 0-16,0 0-24,2 0-32,-2 0-152,0 0-120,0 0-840,0 0-473,0 0 993</inkml:trace>
  <inkml:trace contextRef="#ctx0" brushRef="#br2">5651 3697 4377,'-59'-2'2440,"61"1"-871,-2 1-121,0-1-152,0 0-519,0 1-193,0 0-168,0-1 0,0 1 48,4 0 24,10-1-56,25-2-88,-19 0-72,0-2-24,7 4 48,1 0 24,-3-2-47,6 0 7,5-1-8,-1 0-32,9 1-24,-1 2-72,-2-2 80,-1 3 16,-2-1-24,-6 0-8,8-1-120,-1-1-40,4-1-8,2 3 0,-2 4-16,-2 0-8,-6 1 0,-1 0-16,-12-3 8,5 0 0,-4-1-16,4-2 8,7 1-16,5 1 16,-4 3 16,3 3-8,-7-5 40,-3 1-16,-3-1-32,-6 0 48,2 3-48,-5-2-8,-1 0 16,3 0-16,-5-2 8,1-1 0,1-2-16,-4 0 8,3 2 16,2 1 32,-3-1-24,2 1-16,-4 0-32,-5 0 16,2-1 16,-1 1 0,-3-1 24,4 2-8,-5 0-32,0-1 16,0 0-8,1 0-16,-4-1 32,0 0 8,0 0 8,0 0 48,0 0-32,0 0 24,0 1-48,0 0-16,0 0-32,0-1 0,0 1-112,0 0-184,0 0-928,-2 0-785,1 0 1225</inkml:trace>
  <inkml:trace contextRef="#ctx0" brushRef="#br2">1193 4307 5009,'-18'39'2649,"25"-45"-665,4 0-416,3-5-431,0 1-313,4-1-352,1 0-72,-3-2-80,1 0-80,-3 0-104,-2 2 8,-1 0-96,-3 1 0,-3-1 8,1 7-56,-4 1 8,-2 0-24,0 5-16,0-2 8,0 0 8,0 0 24,6 8-8,0 3 24,7 18-24,-9-19-16,-2-1-8,6 1 24,0-1 8,-2-3-16,3 1 56,1-3-48,-3-4-24,-1-2 72,7 0 40,-4-5 160,4 0 32,-1-2 16,2 0-72,0-4-160,-1 3-8,-2-1-56,0 0 16,-4 4 0,-5 0-32,2 2 0,-4 5-16,0-4 8,-1 5 24,1-1 0,0 0 8,0 0 16,1 8-8,0-1-8,12 22-8,-5-16-24,2-3-136,0 6-152,2-6-1568,1-2 1304</inkml:trace>
  <inkml:trace contextRef="#ctx0" brushRef="#br2">1749 4300 6473,'8'2'2889,"4"-2"-1529,0-2-592,14-1-447,4-2-265,1 2-1537,-3-3 1113</inkml:trace>
  <inkml:trace contextRef="#ctx0" brushRef="#br2">1749 4229 8122,'40'-17'3408,"-35"17"-1879,2 0-513,5 2-384,3-2-168,6 2-256,-2 0-96,0 0-72,-4-2-40,-4 0-64,-2 1-176,-5 3-1512,-3-1 1248</inkml:trace>
  <inkml:trace contextRef="#ctx0" brushRef="#br2">2078 4302 6897,'18'-1'3553,"0"-7"-920,-1-1-945,4-7-712,-1 1-263,1 0-249,-2 3 48,-5 4-16,-2 2 8,-9 3-32,-1 0-160,-2 2-144,0 3-80,-1-2-88,0 0 8,1 14 16,-7 17 0,7-13-8,1-1 32,4 2-536,0 0-960,2-5 976</inkml:trace>
  <inkml:trace contextRef="#ctx0" brushRef="#br2">3377 4222 4137,'-22'-8'2144,"20"7"-583,2 1-105,0 0-248,0 0-328,0 0-359,0 0-81,0 0-128,0 0-88,0 0-24,0 0 32,0 0 56,3 0 64,4 0-88,0 0-24,2 0-16,22 0-16,-19 0 88,2 1 56,4 1-40,-2-4-8,3 1-71,2 1-81,-9-7-8,5 7-32,-7 0-24,0-3 8,0 7-56,-5-4-8,9 3 0,-5 1-8,5-4 16,5 0-16,-6 0 0,6 0 16,-3 0-8,1-1 16,0-5-48,2 3-16,-2 0 40,-2 1 0,2 2-16,-3-1-8,3 2 0,-3-1-16,1 1 344,-2 3 24,1-4 8,-2 2-32,5-1-256,-4-1-56,-5-3-24,5 2 16,-8-1-8,5 1 0,0 2 32,1 0 16,-1 0-24,2 0-24,1 1-8,-3-4-8,-1 4-24,2-1 40,-2-1 0,1 1 8,1 1 40,2 2-40,-1-3 16,-2 0-32,0-1-40,-3-1 56,4 0-16,1 1 24,3 0 16,-2-1-24,-1 0 24,2 1-40,-2 0-16,0 2 32,1 0-8,-6-3 0,6 0 24,-1 1-48,-4-3-8,3 3 32,-5-5-8,1 3 8,-1 0-8,1 0 16,3 2 8,0-2-16,3 3 40,-3-1-24,-1 0-48,-1-1 24,-2 1 16,3 0-8,2-2-8,0 1 40,-1-1-32,0 2 8,-1 1 24,-2-1-24,2-2 0,-1-2-8,1 4-16,-1-2 0,0-1-24,2 3 48,-1-2 48,3 2-32,1 0-8,-2-1 8,1-2-48,0-1 24,0 2 40,-3 1-40,3-2 16,1 6-16,-1-3 0,5 2 32,-7-2-16,1 0 32,-5 0-40,2-2-24,1 2 56,-1 0 248,6 2 72,-6-2 16,0-2-32,5 2-272,-2 0-40,0 0 8,-4 0 8,-3-1 16,-1-1-24,-3 2 0,0-1-24,-1 1-80,1 0-240,-10 0-560,-3 1-1680,-22-1 1655</inkml:trace>
  <inkml:trace contextRef="#ctx0" brushRef="#br2">44 5279 4649,'-43'24'2016,"43"-27"-967,0 0-105,1 2-208,-1 0-152,0 0-192,0 0-40,0 1 24,1-4-8,-1-1 17,0 4-25,1-2-64,0 0-40,2 1-56,-1-2-24,-1 1-72,0 0 88,4-3-128,1 2 48,20-19 24,-22 19-32,-2 2 80,2 0 8,3-3-16,-3-1 8,1-1-72,2-2-64,0 4-40,0 0 0,1 1-8,-3 0 8,-1 1-8,-3 2-32,2 2 24,2 2-16,1 4 40,0 0 8,3 5-48,-1 1 56,-2-3-24,3 3 16,-4-2 40,1 0-64,0-2 16,2-1-16,-1-5 40,0 0 8,-2 0 152,-2-3 56,4-1 40,-4-1 0,5-3-112,-1 0-88,-3-2-48,4-3-48,-6 3 16,3-3-8,0 2 0,2 0 17,-4 2-25,-1 1 48,1 4-56,-4-2 24,-2 3-24,3 0-8,-1 0 24,0 0-24,1 8 0,0-1 16,0 20 0,3-20 16,0-1-8,-2-1-8,4-2 8,0 0-48,3 0-169,7 1-359,1-4 352</inkml:trace>
  <inkml:trace contextRef="#ctx0" brushRef="#br2">1553 5167 4017,'8'-5'2480,"1"-1"17,8 4-761,3-3-439,4-1-241,6 0-368,0 0-96,0-1-272,-1 1-128,0 1-88,-2-2-48,-5 2-48,-4 2 40,-8 1-152,-3 2-104,-7 4-816,-7 3-1305,-8 1 1529</inkml:trace>
  <inkml:trace contextRef="#ctx0" brushRef="#br2">1604 5132 5865,'0'-4'3057,"1"3"-1241,0 2-631,-1-1-457,0 0-440,1 11-16,3 24 56,-4-17 24,-3 0-112,1-1-88,-2 3-112,-1-1-32,4-1-16,-1-2 16,2-4-32,3-3-64,-3-4-240,2-3-400,-2-3-1945,0-5 1809</inkml:trace>
  <inkml:trace contextRef="#ctx0" brushRef="#br2">1598 5219 5753,'5'-1'2537,"4"-3"-1097,10 0-560,3 1-40,2 2-231,3-2-281,-2 3-208,-5-4-16,2 2-120,-3 1-8,-5 1-112,1 0-104,-6 5-553,-5 0-1015,-7 3 1192</inkml:trace>
  <inkml:trace contextRef="#ctx0" brushRef="#br2">1631 5334 6865,'0'1'2705,"6"-1"-1593,3 0-256,4 0-151,8-3-121,2 1-360,1 0-136,-6-4-120,1 2-96,2-2-504,-2 1-1377,5 2 1361</inkml:trace>
  <inkml:trace contextRef="#ctx0" brushRef="#br2">2031 5289 6385,'-4'0'3161,"-4"1"-896,0 5-1153,-4 4-576,0-3-208,7 5-208,-3-1-16,8-1-48,3 1 48,4-5 24,1 0 32,6-6 144,3 0-8,-1-8 64,2 0-32,-4-4-8,-6-1 121,-1-2 87,-2 5 72,-5-1-32,0 2-152,-9 3-208,-2 4-80,-5 2-152,-2 1-136,4 6-400,2 3-456,7-1-1385,5 1 1513</inkml:trace>
  <inkml:trace contextRef="#ctx0" brushRef="#br2">2126 5309 4705,'60'-2'2264,"-61"6"-1047,-1-1-49,7 2-440,1 0-104,4-4-32,3-1 17,1-4-1,3-1-24,-2-4-40,0 1-8,-5-1 88,-3-1 48,-4 1 144,-3 0-95,-3 1-249,-3 2-128,-5 2-272,-3 3-24,0 6-208,-2 2-144,7 4-776,-1-1-665,4-1 1081</inkml:trace>
  <inkml:trace contextRef="#ctx0" brushRef="#br2">2455 5247 7370,'-3'0'3224,"-1"0"-1559,2 9-1081,5 0-272,-3 3-224,3 1-48,8-4 40,-3 1 80,-1-8 224,1-2 128,2-5 208,0-4-8,3-3 73,0 1-25,-9-5-56,0 6 16,-8 0-224,-2 0-56,-8 8-256,-1 0-128,1 5-280,-5 6-632,-4 7-3425,-2 6 2969</inkml:trace>
  <inkml:trace contextRef="#ctx0" brushRef="#br2">470 5206 6945,'7'-3'3305,"0"3"-1168,4 0-745,3 2-568,0-1-248,1 1-400,2 1-136,-2-1-64,3 3-64,-12-2-416,-1 1-912,-8 0 960</inkml:trace>
  <inkml:trace contextRef="#ctx0" brushRef="#br2">454 5277 6529,'3'1'2953,"9"0"-1513,3 1-543,10-2-537,1 2-280,7-1-584,-4-1 367</inkml:trace>
  <inkml:trace contextRef="#ctx0" brushRef="#br2">675 5282 6809,'42'12'3385,"-27"-9"-1088,2 2-465,4-4-608,1-1-167,4-3-257,0-1-16,-3-3-80,-3-3-32,-8 2-88,-4-4-120,-10 3-192,-6-1-55,-9 3-153,-7 0-32,-9 5-56,1 2-113,3 2-415,1 5-672,7 2-2657,11 9 2529</inkml:trace>
  <inkml:trace contextRef="#ctx0" brushRef="#br2">3653 5824 5465,'-22'15'2761,"21"-17"-785,9 2-896,-4-5-87,8-2-145,6-4-24,1-5-96,4-1-72,6-1-48,-2-4-47,-2-2-81,-5 0 64,-5-1-40,-6 5-56,-8 5-24,-4 4-80,-8 3-136,-4 4-80,-6 9-72,-4 5-40,-6 10-56,3 5 56,6 7-48,5 1-8,6-3 64,7 2-40,8-9 8,6 1 8,13-4-64,2-5-56,9-5-272,5-1-488,2-7-1297,-4-6 1409</inkml:trace>
  <inkml:trace contextRef="#ctx0" brushRef="#br2">3720 5689 2457,'-26'44'888,"23"-44"-720,2 0-16,2 0-80,-1 0-104,0 0-800,0 0 576</inkml:trace>
  <inkml:trace contextRef="#ctx0" brushRef="#br2">4011 5814 6945,'0'2'3305,"10"0"-1152,7 0-1313,8 2-200,5-5-376,7-4-184,4 1-208,-2 1-368,1-3 336</inkml:trace>
  <inkml:trace contextRef="#ctx0" brushRef="#br2">4021 5770 6217,'-1'-2'3065,"0"1"-1089,1 1-695,0-1-137,7 1-256,10-1-184,29-2-296,-19 3-104,1 0-248,-1-4-8,-1 2-96,-4-6-24,-7 5-160,-2-1-176,-11 3-1400,-7 0-1689,-10-1 2225</inkml:trace>
  <inkml:trace contextRef="#ctx0" brushRef="#br2">4508 5785 7009,'-45'12'3209,"32"-1"-1504,5 6-625,1 0-8,12 1-368,5 0-168,10-4-24,3-5 24,8-6 129,5-6 31,0-4 24,1-5-32,-13-5 24,-1 1 32,-12-2 9,-7 0 7,0 2-224,-13-1-120,-6 3-200,-6 2-144,-10 3-120,-6 5-88,-3 5-472,1 6-392,9 12-1449,3 2-1952</inkml:trace>
  <inkml:trace contextRef="#ctx0" brushRef="#br2">5770 5842 5705,'-19'-6'2745,"23"8"-1105,-1-2-104,15-3 57,-4-5-233,8-5-168,-1-5-471,-3-4-81,-3 2-192,-4 0-64,-8 3-112,-5 2-64,-6 5-64,-4-2-48,-2 8-56,-2-1-24,-2 10-16,-2 5-8,-1 5 8,3 4-16,5 5 24,6-1 8,12 0-16,1 1 16,6-3-56,0-4 8,12-2-152,3-4-136,12-8-856,2-3-1081,1-4 1457</inkml:trace>
  <inkml:trace contextRef="#ctx0" brushRef="#br2">6039 5773 8786,'38'-38'3585,"-35"38"-2065,4 2-320,5 0-368,0-2-71,4 2-337,1-1-104,5 2-160,-3-3-80,5 0-24,-3-3-48,-4 0-136,-1 1-96,-11-2-480,-3 4-433,-7 4-2151,-10 0 2151</inkml:trace>
  <inkml:trace contextRef="#ctx0" brushRef="#br2">6105 5775 7642,'-8'5'3456,"5"-4"-1647,8 5-617,7-1-640,2-1-224,12-3-216,-2 3-64,6-3-432,-1-1-1552,3 1 1360</inkml:trace>
  <inkml:trace contextRef="#ctx0" brushRef="#br2">6498 5823 8754,'13'-5'4289,"5"-1"-1481,2-8-583,7-5-745,2-3-392,3-3-559,3 1-161,-8 2-40,-5 4-64,-8 5 24,-3 5 8,-8 7-192,-3 2 24,-4 10-32,-4 8-16,-2 8 16,-3 2-56,1 0-16,1-1-8,9-4-16,2-1-56,4-2-536,4-3-640,5-6-2097,0-2 2097</inkml:trace>
  <inkml:trace contextRef="#ctx0" brushRef="#br2">8014 5768 5193,'-23'46'2745,"23"-43"-753,1 0-400,1 2-423,5 2-313,-3-3-224,1 0-80,6-3 144,1-3 72,5-5 73,2-1-41,1-8-280,0-3-176,-4-2-216,-1 1-48,-6 4-96,-6 1 56,-7 7-40,-5 2 24,-9 13-16,-5 10-8,-2 10-40,-1 2-8,4 0 32,6-2 16,5-3 8,8 0 8,9 0-16,3-1-8,9-6-8,2-5 0,12-6-32,2-5-72,5-6-304,2-5-624,-3-1-2073,-3-5 2033</inkml:trace>
  <inkml:trace contextRef="#ctx0" brushRef="#br3">8373 5862 7250,'-3'2'2760,"6"1"-1752,8-2-472,11 0-207,3-2 31,11-5-384,4-1-288,-1-2 224</inkml:trace>
  <inkml:trace contextRef="#ctx0" brushRef="#br2">8432 5806 8450,'-32'-4'3553,"31"6"-2041,1-4-240,1 2-504,-1 0-224,8 0-328,15 0-39,31-7-65,-22 2-8,0 1-48,-3-2-64,-6 3-24,-4 0-88,-7-1-225,-2 4-319,-10 0-872,-10 0-1561,-9 0 1993</inkml:trace>
  <inkml:trace contextRef="#ctx0" brushRef="#br2">8790 5767 8130,'78'-25'3432,"-59"18"-1703,5 3-417,2 2-144,-1 2-31,-6 4-337,-1 3-104,-8 4-328,-8 1-104,-5 5-8,-11 2-32,-9 2 64,0 2-96,-6 0 0,2-3 176,10-1-24,6-4 73,6-1-129,5-3-224,6-5-24,6-2-32,12 0 8,5-4-8,9-3-120,3 0-256,-5-7-1521,-2-2-2288</inkml:trace>
  <inkml:trace contextRef="#ctx0" brushRef="#br2">123 5649 6817,'-29'11'2873,"39"-22"-1737,0-2-111,7-1-353,1-2-120,2-1-184,-1 3-48,0 2-128,-2 3-56,-5 5-88,-6 0 0,-1 3-16,-3 0-24,-1 4-8,-1-3 16,0 0 0,1 7 8,2 6 8,2 15-40,-6-18 16,6-1 16,-4 0 16,3-2 8,2-4 48,-3 0 160,6-4 224,1-4 56,4-2 8,2-3-167,-3-4-225,1 0-40,1 2-64,-4-1 0,0 4-24,-4-2-8,-6 6 16,1 0-16,-3 3 40,0 6 0,1-4-56,0 0 16,-1 6-32,-1 7-8,0 19 40,4-16-56,3-1 56,1 0-32,2-3 16,4-4 8,0 0 16,2-4 104,0-3 248,0-2 56,1-4 24,-1-3-24,0-2-280,3-2 0,-2 0-96,1 2-32,-3-2 8,-3 5-24,-7 0 48,5 2-32,-7 3 0,2 0 8,-3 2-40,-1 0 8,-1 0 0,2 0-24,-4 9 24,-2 22 0,12-17-32,1-1 32,-1-4-32,5 0 32,-1-6 24,-7-3-8,8 0 0,-2-3-16,-2-3 48,6 0-40,-5 0 32,-4 1-48,-2 7-64,-4 1-80,-1 3-128,0 4-120,2-2-544,4 0-376,1-6-2537,6 1 2512</inkml:trace>
  <inkml:trace contextRef="#ctx0" brushRef="#br2">797 5617 11450,'47'-37'4625,"-42"35"-3304,3-2-289,7 4-688,6-3-248,0 3-88,0 0-8,-6 3-104,4 1-232,-10 1-1072,0 1-1105,-10-1 1553</inkml:trace>
  <inkml:trace contextRef="#ctx0" brushRef="#br2">956 5597 1576,'-2'0'624,"2"0"-335,6 1-265,9 3-32,23 4-80,-18-6-145,-2 1 137</inkml:trace>
  <inkml:trace contextRef="#ctx0" brushRef="#br2">1082 5638 4185,'76'41'2704,"-65"-35"-143,2-3 24,0-3-537,3-1-88,3-6-111,-6 0-81,0-5-416,-3-1-183,-5-1-401,-3 3-200,-10 1-288,-7 0-72,-7 5-216,-8 3-16,3 3-112,2 5-256,10 4-1152,6 4-849,11 0 1449</inkml:trace>
  <inkml:trace contextRef="#ctx0" brushRef="#br4">6710 4880 5969,'-85'15'2913,"76"-17"-1049,0-2-479,6 4-593,3-1-216,0-3-304,0 4-64,0 0-112,0 0-48,0 0-40,21 4-16,35 3-8,-27-7 16,6 0 8,5 0 0,-6 0-16,9 0-56,-9-2-112,-1 0-128,1 3-896,-12-5-1377,-8-1 1657</inkml:trace>
  <inkml:trace contextRef="#ctx0" brushRef="#br4">6635 4958 2585,'-1'3'1632,"6"-3"512,6 2-711,7-2 55,1 0-168,4-2-552,7 4-183,2 0-337,-3 3-112,3 2-264,5-4-312,-3-1 287</inkml:trace>
  <inkml:trace contextRef="#ctx0" brushRef="#br2">8306 5169 6545,'-12'-2'3345,"10"5"-984,3-2-1361,5-1-192,-6 0-104,0 0 72,20-7 185,26-15 7,-10 0-216,7-7-144,1-2-144,2-5-64,-9 6-200,-5 3-40,-15 7-96,-8 6 8,-19 2 48,-7 7-40,-15 11-24,-8 7-72,-5 16-16,-2 5 48,8 9-40,13 0 24,19-3 8,3-2-56,24-15 40,11-4 8,24-10-136,13-4-88,16-6-1440,-2-7-2577</inkml:trace>
  <inkml:trace contextRef="#ctx0" brushRef="#br4">7318 4769 6161,'-1'-7'2921,"-6"4"-1233,2 1-431,-2 7-633,-8 4-216,-5 9-248,0 10-80,-5 1-80,0 2-16,12 3-24,3-12 8,9 0-48,2-7 56,9-7 0,3 2-16,3-11 88,4-2-24,6-5 32,-8-10-8,6-1 8,-4-2-32,-8-4 24,0-2 32,-6 12-8,-2-1 8,-4 8 0,8 8-64,-16 2 0,4 7-40,4 12 0,-10 1 16,7 8-48,4 1 24,-2-3-64,8 1 16,12-4-24,-6-5 0,4-13 56,0-5 8,-3-9 48,3-4 48,3-7 56,-8-2 48,-3-6 208,0 1 56,-4-4 32,-1-4-24,-3 5-224,-5-2-80,4 18-112,-3 5-72,2 9-416,1 12-640,-3-2 712</inkml:trace>
  <inkml:trace contextRef="#ctx0" brushRef="#br4">7670 4980 5217,'18'-2'2993,"-2"2"-193,-8-3-1191,-5 7-513,-6-3-288,-12 6-392,0 5-128,-9 3-224,1 3-56,3 3 0,2 1-8,9 3 0,5-4 16,5-3-32,3-2 8,10-3-8,3-5 16,14-1 24,-5-7-16,4-3-40,0-4-160,-2-2-1464,-2 1 1176</inkml:trace>
  <inkml:trace contextRef="#ctx0" brushRef="#br0">4821 4928 3337,'-15'17'2064,"21"-21"-608,5-3-7,4-1 7,3-1-608,0-2-144,4-2-223,1 3-17,-2-12-136,5 3-32,-5 0 16,-3-4-32,4 6-40,-9-2-64,-7 0-96,-1 0-16,-5 4-64,-5 0 0,4 4-24,-2 0 0,-5 4 48,5 4 8,2 1-32,-2 1 24,-2 4-40,1 1-8,-2 7 16,5 4-8,-6 9 8,3-1 8,-5 7 8,-3 3-8,5 1 0,-3 3-16,-1-2 0,4 1-16,-1-9 32,5-3 0,4-7 24,0-6 16,2-4-24,5-5 32,-2-2-32,8-5-24,4-6 8,-2-2 0,3-3 0,-4 1 24,-1 0 8,-6 1-16,0 2-16,3 4-32,-7 2 16,2 4 16,-3 2 8,-6 2 32,-2 4-48,8 2 8,-3 2-16,2 1-16,6-1 32,-4 0-8,7-4 8,3 3 16,0-5 16,2 0-56,2-3-56,0-2-48,0-3-88,-5 1-72,-6-3-488,0 2-1057,-11-2 1209</inkml:trace>
  <inkml:trace contextRef="#ctx0" brushRef="#br0">4886 4889 4369,'-15'-1'2352,"10"2"-655,-1-1 79,6-3-544,0 3-343,0 0-297,0 0-72,10 2-72,11-1 8,39 3-144,-21-1-128,0-2-104,-4-1-80,-4-4-96,-4-1-192,0 0-1912,-6-1 1575</inkml:trace>
  <inkml:trace contextRef="#ctx0" brushRef="#br0">5366 4869 4369,'25'-23'2256,"-25"20"-575,0 2-129,0 0-304,0 1-351,0 0-497,0 0-192,-1 0-160,-1 9-16,-4 4-8,-3 18 0,2-14 0,3 3-16,2-1 16,1 1 16,4-6 72,8 0 64,-1-8 8,-2-1 40,4-5 96,-4-3 24,4-5 8,2 0-8,0-2-208,-3-4-64,2 2-40,-3-1 8,-4-2 8,2 6 16,-3 2-24,-3 1 8,2 6-32,-6-3 16,2 6-8,-3 1-48,1 1-8,3 8 32,2 0-16,4-1 8,7 0 24,2-1-16,6-5-16,0 3 40,5-8-24,-1-1-16,4-1 32,-5-7-8,1 1 376,-4-3 104,-8 0 289,-1-2 143,-13-3-56,-1 0 0,-5 1-112,-3 0-95,-8-1-321,-5 1-80,-2-1-120,-2 2-88,6 6-16,4-1-16,9 6-80,6-1-104,10 8-288,7 0-713,16 2 753</inkml:trace>
  <inkml:trace contextRef="#ctx0" brushRef="#br0">5942 4989 4977,'30'-13'2793,"-25"9"-705,0-1-648,-3 2-191,-1 2-409,-1-1-120,-1-1-160,1 2-72,-1 1-112,1-1-24,-1 1-72,-6 1-80,-6 1-95,-25 9-17,23-4 24,-2 1 120,4 3 72,4-3 32,1 3-40,7 0-64,1-1 0,4 1-40,9-4 96,2-1 16,9-3-88,2-1-8,4-2-168,3-2-96,-3 0-424,-3-4-608,-3-2 704</inkml:trace>
  <inkml:trace contextRef="#ctx0" brushRef="#br2">3422 5175 4873,'-61'16'2465,"57"-16"-785,3 0-120,-1-4-319,2 4-225,-1 0-304,1-1-152,0 1-232,0-1-56,0 1 0,0 0 64,0 0 104,0 0 32,0 0-39,7 1-1,3-1-136,-2 0 24,24 1-72,-22-2-24,1 1-8,-1 0-80,-1-2 40,1 2-48,1-1-56,3 2-24,-2-2 64,5 2 64,2 1 56,-7-2 16,2 3-120,-6-3-80,-4-1 0,3 1-16,2 1-24,-3-1 8,4 0-40,-2 0 0,3-1 32,-4-2 24,3 3-8,-2 0 0,1 0-24,2 1 0,-2-2 24,5 3 0,-4-2 0,0 2-32,3 0-16,-2-2 32,-1 0 0,0 1 8,-1-1-16,0 0-48,4 2 24,-2-2 8,3 2 48,-1-3 0,-2 1-8,4-1-24,-4-1 0,0 1 16,5 1 8,-7 0 24,4 1-64,2 2 8,-8-2-24,7 2 16,-7-3 48,3 1-16,-4 0 8,2 1-24,5-2 0,-4 0-32,6 0 32,-2-2-16,1 2 24,1-2 8,0 1-16,2 0 40,0 0-48,0-1 32,1 0-16,1 2-32,-1 0 24,2 0 0,-1 2 0,3 0 0,-8-3 16,2 1-16,-2 0 0,-4-1-16,3 0 0,-2-1 16,5 0-16,3 0 8,3 2 48,2 1 48,-4-2 400,-2 3-23,0-2-9,-3 1-40,-3 1-208,2 0 40,-6-2-40,0-2 56,-2 2-232,-1-2 8,-3 1 24,0 1-80,-2 0 0,-1 0-128,0 0-1232,0 0-857,-3 2 1329</inkml:trace>
  <inkml:trace contextRef="#ctx0" brushRef="#br0">4199 4901 5409,'8'-12'2577,"-1"0"-1025,4 5-176,-5-2-479,2 5-137,-7-3-192,3 5-160,0 7-168,-4 0-40,-6 6-112,-8-4 32,-5 8-16,-3 4-48,-7 4-40,1 5-24,-5 2 8,2-1 16,2 1 40,7-4-24,5-5-24,3-4-8,4-7-16,4-3 16,5-5-24,2-1 32,7 1-8,-3-4 32,9-1 304,8-1 48,9 2 144,5 0 80,5-2-151,4 3 31,-1-4-24,0 0-48,-8 2-80,-1 0-96,-8-1-80,2 4-112,-4-1-24,-6 2-8,-5 1 8,-5 0-8,-7 0 8,-2 1-48,-2 3-328,0-3-312,-3 0-1097,2 0-1663,0-7 2183</inkml:trace>
  <inkml:trace contextRef="#ctx0" brushRef="#br2">13499 2867 5993,'-3'-8'3113,"3"-2"-697,-4 1-391,7 2-401,-3 0-103,0 3-337,0 0-208,0 2-376,2 3-200,-2-1-224,0 0-40,2 9 112,-1 7-32,3 30 0,-9-17-32,1 4-119,-1 1-41,-3-2-24,5 0 16,-4-1 8,-1-1 24,1-2-24,5-3-48,-5-8-201,5-2-103,1-6-688,-5-5-344,5-6-729,1 0-807,4-8 1952</inkml:trace>
  <inkml:trace contextRef="#ctx0" brushRef="#br2">13745 2909 5609,'0'-9'3121,"1"4"-257,1-1-839,-1 3-377,-1 1-159,-1 4-465,0-2-296,-1 2-392,1 14-104,-36 23-64,21-18-80,3 2-32,3-1-24,7 0-48,3-3 56,8-3 0,4-4-40,8-8 8,4 0 16,3-9-40,5-2 16,-7-4-64,7 0-40,-11-5-384,-6 1-520,4 0-1425,-7-1-2096,2 6 2889</inkml:trace>
  <inkml:trace contextRef="#ctx0" brushRef="#br2">13871 2842 8674,'0'-1'3689,"-3"5"-2225,-1 4-280,3 13-352,-9 2-87,2 8-17,-3 1-80,-4 3-200,3 4-88,-1 3-136,3 2-72,0-2-48,0-2-56,2-13-24,1 0-24,5-10-48,0-10-72,2 4-224,1-9-160,0-10-656,3 7-441,1-9 993</inkml:trace>
  <inkml:trace contextRef="#ctx0" brushRef="#br2">14147 2847 6953,'-28'-24'3161,"26"20"-1416,-1 3-297,1-1-272,2 2-136,-1 0-288,1 0-207,0 0-153,0 0-56,12 3-24,33 13 32,-22-8-128,3 3-40,3 0-40,-9 1 0,4 2 16,-2-3 8,-3 7 0,4-2 0,-13 0-72,-3 5-24,-9-2-56,-7 0-8,-6 4-8,-7-1 0,-4 1-16,-5 3 16,-2-3 8,4-2 16,-3-4 8,2-4 0,6 1 0,-1-4-32,13-4-112,5 0-136,9-7-576,8 0-584,8-4 904</inkml:trace>
  <inkml:trace contextRef="#ctx0" brushRef="#br2">14806 3039 7762,'-8'0'3520,"6"1"-1727,-1-1-385,6 0-624,-3 0-152,3 0-119,17 0-1,31 3 24,-25-4-112,3 1-240,-2 0-48,-7-3-128,3 3-8,-5-1-56,0-1-32,-3 2-136,-4 2-144,-7-2-520,-4 0-377,-7 3-1551,-6 0-849,-5 3 2289</inkml:trace>
  <inkml:trace contextRef="#ctx0" brushRef="#br2">14771 3123 6745,'-13'1'3201,"10"1"-1432,3 0-401,10-3-648,6 1-200,8-3-224,-13 0-56,2 3-136,40-8-112,6 1-448,0-1-1296,-20 6 1216</inkml:trace>
  <inkml:trace contextRef="#ctx0" brushRef="#br2">15396 3508 6737,'0'2'2793,"5"-2"-1513,0-2-143,6-2-73,2-3 0,2-4-160,5-1-104,-4 1-200,1-1-167,0-1-193,-2 3-112,-4 3-96,-1 2 8,-2 4-40,-4 1 0,1 1 8,-2 3-48,-2 4 32,0 2 8,-1 3-16,1 3 32,-1-3-8,2-2-32,0 0 24,4-6 16,-1 2-8,1-7 32,4 1 144,1-2 160,4-7 48,2 1 24,-2-11-144,-3 1-208,1 2-32,-4 0-32,-5 5-40,6 3 40,-9 4 8,4 2 0,-7 3 16,-1 2-8,-2 4-24,-3 0-16,10 1-72,-1-1-72,7 0-240,-1-1-288,2-3-1145,3-1-1479,-1-4 2111</inkml:trace>
  <inkml:trace contextRef="#ctx0" brushRef="#br2">16131 2742 5705,'8'-1'2769,"-13"3"-961,1 0-191,-4 6-529,-3 1-120,-8 0-304,-1 5-144,-11 1-200,-6 2-120,-10 9-128,-5-1-56,-7 5-32,0-1 0,9-5-40,4-1 24,14-6-16,5-2 24,10-5 16,7-2-40,14-4 8,3-1-16,13-3 0,2 0 48,7-3 8,7-1 8,8-3 0,8 3 0,4-6 24,0 4 8,-16-3 24,1 7-8,-20 2-8,-8 0-16,-9 5-8,-12-2 24,-11 5-8,-8 5-24,-12 1 48,-9 4-48,-9 4-16,-4 4 8,6 0-32,9 2 24,2-4 56,7 1 8,6-8 176,4-3 49,17-3-25,7-6-8,13 1-16,4-2 96,15 1 152,1-5 40,7 1-64,-2-1-72,15-3-112,2-2-48,8 2-88,1 1-104,-12 2-176,-5-2-152,-20-1-960,-3 1-768,-3-2 1239</inkml:trace>
  <inkml:trace contextRef="#ctx0" brushRef="#br2">15961 3469 6457,'18'-9'3569,"-2"-6"-440,1 2-1081,-5-3-607,-7 3-281,-5 2-440,-7 0-136,-4 7-192,-5 3-104,-6 5-88,-1 5-72,0 9 16,2 2 8,9 3-64,2-1-24,17-1-264,4 0-288,12-6-1368,4-6-2041</inkml:trace>
  <inkml:trace contextRef="#ctx0" brushRef="#br2">16081 3551 6137,'8'3'2881,"0"-5"-1145,3-1-159,-1-8-137,7-1-232,2-6-216,0 0-111,6-2-233,-5 1-104,-4 4-216,-3 1-104,-6 5-56,-3 1-48,-4 6-8,-1 1-40,0 3-56,-1-2 24,2 0-64,-3 2 24,-1 8-24,-11 17 8,13-13-8,-3-3 0,4 3 16,-1-3-32,2-1 32,1 1 0,1-5 8,4 0 8,1-1 8,2-5 16,0 0 0,1 0-32,-3-2 40,3-1-40,-1 2 8,-1-4 56,0-3-56,-3 2 8,4-1-8,1 1-8,-7 0 8,1 4 8,0-1 24,-4 1-40,2 3 0,-2-1 0,0 0-24,0 0-8,0 0 32,2 4-16,0 1 8,-1-5 32,2 2-8,6 3 32,-4-3 264,26 13 48,-26-9-48,-6-6 56,3 8-136,1-3 9,1 1 23,1 1-32,-3-4-104,-4 0-96,1 0 8,-1 2-40,2-4-56,5 1-24,-4-4-216,9 1-297,-7-5-1095,5 1-808,1-1 1503</inkml:trace>
  <inkml:trace contextRef="#ctx0" brushRef="#br2">16910 3045 7770,'-6'-8'3408,"-5"2"-1759,-4 2-313,-9 1-376,4 7-184,-14 0-143,0 4-25,-2 7 72,-4 0 24,7 2-24,1 0-32,12-2-136,4 0-128,8-4-128,8 0-103,9-1-97,7-3-32,10-4-48,5 1-16,6-2-225,-5-4-167,1 4-1008,-6-5-480,-9 0 1143</inkml:trace>
  <inkml:trace contextRef="#ctx0" brushRef="#br2">16878 3300 4729,'-18'11'2657,"25"-19"-233,-2-2-688,11 1-415,-5 0-113,6 1-240,-2-1-104,-4 4-215,0-3-97,-5 5-208,0 2-72,-4-3-136,-2 5-24,-2 7-80,-4 1-8,-1 7 0,1 0-16,-3-3-8,2 2 0,2-7 16,4 1-16,2-4-8,5-3-32,4-3 40,2-1 8,6-5 16,3 1 16,-2-8-32,1 3 0,-4-3 8,-5-1-16,-3 8 56,-3 1 0,-3 5 416,-2 2 16,-3-1-40,3 0-40,-2 0-392,1 0 0,-2 4-40,0 8 24,-19 17-120,23-15-88,8 0-376,1-5-448,2-1-937,1-7-1343,1-1 2103</inkml:trace>
  <inkml:trace contextRef="#ctx0" brushRef="#br2">17226 3332 6305,'81'-16'3641,"-69"11"-200,1-5-1265,2 2-615,-3-4-321,-2 0-472,-3 0-176,-6-1-256,-4 4-72,-5-1-120,-4 8-56,-6 4-88,-2 3 8,-8 9-16,0-2-24,7 6 32,2-1 8,17-1-32,2 2-8,9-4-96,7 2-88,8-5-248,3 1-456,1-7-1136,-4-3-1833,-1-1 2464</inkml:trace>
  <inkml:trace contextRef="#ctx0" brushRef="#br2">17430 3362 8066,'61'2'3753,"-53"-10"-1673,4 0-536,-6-3-127,8 1-321,-4-1-120,1 1-320,1-2-48,-7 6-112,0-1-95,-4 4-105,1 3-144,-2 2-88,0-2-40,0 0-32,-1 0 8,0 1-16,-5 11 8,-7 14-8,10-16 0,7 2 8,-2-4 8,1-1 16,2 1-8,-5-7 16,7 3-24,2-2-8,-1-4 24,9 2-16,-5-5 0,-1-2 8,3 1 0,-7-1-8,3-1 8,-2 2-8,-4 0-24,-2 2 24,-2 3-8,2 2-8,-2-1 0,-2 0 8,2 0-8,0 0 8,-1 3 8,0 4 0,-1 4-24,1 17 0,2-17 24,2 1 8,2-5 0,2 1 32,0-1-32,8-5-32,-2 0 40,8-5 8,-2-2 32,-1-6 32,0-2-64,-4-1-8,-1 4-16,-5 0-32,-3 5 40,-3 5-32,-1 0 40,-1 5 0,0 2-16,0 4-64,3-1-64,0 1-344,2-1-545,7 0-1399,7-6 1512</inkml:trace>
  <inkml:trace contextRef="#ctx0" brushRef="#br2">18225 2960 9218,'0'-14'4017,"-1"9"-2113,-4 5-287,-2 8-609,-9 4-184,0 9-384,-3 5-104,6 5-144,-1 8-120,5 0-64,1 0-8,4-5-88,2-3-80,2-10-568,0-5-512,1-7-3057,2-3 2832</inkml:trace>
  <inkml:trace contextRef="#ctx0" brushRef="#br2">18313 3205 8858,'4'-8'3825,"11"0"-2097,-2-5-224,3-3-471,8-2-201,-7-2-240,-1 1-136,-2 1-168,-1 3-88,-6 4-128,0 3-24,-7 7-32,-2 0 0,-3 6-16,1 3 0,-5 7-24,0 2-8,-2 4-24,3 2 16,-1-1 32,6 2 8,5-6-8,3-2 0,4-6-16,3-1 8,1-9 16,4 0 16,4-8 16,2-5 0,2 1-16,0-4-48,-8-4 32,1 2 0,-6 2 24,-3 2 72,-5 6-16,-4 1 104,-1 5 224,-8 2-48,6 2-8,-3 3-112,0 5-248,6 4 8,-3 2-16,5 6-64,-2-4-160,-2 0-200,7 1-1072,-1-9-568,7-2 1263</inkml:trace>
  <inkml:trace contextRef="#ctx0" brushRef="#br2">18786 3190 4953,'34'-6'2921,"-39"7"-457,1 0-687,0 1-257,-5 0-400,2 5-168,-4 5-247,-2 3-81,-5 2-112,0-4-64,3 2-136,-3-6-88,14 2-112,-6 0-64,10-8-168,2 2-48,4-5-208,1-1-232,5 1-729,-3-7-559,-1 1 1160</inkml:trace>
  <inkml:trace contextRef="#ctx0" brushRef="#br2">18731 3260 4401,'0'0'2625,"0"0"-529,0 0-128,10-2-831,3-3-209,23-16-176,-19 8-8,1-1-24,-1-6-48,5-5-111,-5-1-97,-1-6-136,-2 5 0,-5 7 40,-5 4 104,-7 11 72,-7 2-56,-10 10-144,-1 6-136,-9 10-192,1 6 8,5 10-40,1 3 16,10-3-8,7-4-64,10-15-104,9 2-112,5-10-608,0-1-368,3-5-1361,0-2 1561</inkml:trace>
  <inkml:trace contextRef="#ctx0" brushRef="#br2">19034 3269 6729,'-3'0'3377,"3"0"-800,0 0-1281,-1 0-80,5-7-144,11-3-47,30-22-161,-18 15-80,-1 0-128,-7 0-96,-2 4-128,-3 1-64,-8 7-111,-1 2-65,-8 6-128,-5 4-8,-1 5-56,-3 6 8,0 0-8,-1 1 0,7 3 0,-3-5-48,9-3 32,0-3 0,4-3-8,4 0 16,3-7 8,1-1 8,5-3 24,3-4-8,-2 0 40,4-6-80,-7 1 16,-2-5 32,0 1-48,-5 0 24,0 3 16,-5 4-32,-3 4 0,0 3-8,-3 2-8,0 4-8,-5 2 0,7 5 40,-2 3-8,0 1-16,-3-1-40,3-1 32,1-2-40,2 2 24,3-5 72,4 1-40,1-7 16,3-2 24,2-6-56,4-5 40,11-4-40,3-2 16,9 1 8,-3 3-32,-12 3 40,-7 1 0,-17 7 24,-3 7 32,-10 3-32,1 7 8,-7 2 16,5-2-40,8-1-16,10-3-40,13 2-304,6-5-385,9 0-1439,-1-7-1961,-5 0 2609</inkml:trace>
  <inkml:trace contextRef="#ctx0" brushRef="#br2">19785 2990 8082,'-14'-7'3969,"3"4"-1441,4-1-728,0 2-239,7 1-593,8 1-288,14 4-208,13 2-72,13 5 160,5 2-47,1 7-65,-9 0 0,-2 6-16,-8 4 128,-1 3 40,2 4-40,-14 2-152,-11-3-160,-32-1-160,-12 0-40,-6-2-8,2 3-24,-1-4-8,-4-1-8,-3-6-80,-1-1-64,17-10-1112,16-6-856,18-9 1295</inkml:trace>
  <inkml:trace contextRef="#ctx0" brushRef="#br3">20815 3171 5609,'46'-31'2649,"-45"27"-1089,-3 2-376,3-1-568,-2 3-207,1-1-321,-1 0-80,0 0-136,1 1-104,0 0-529,0 0-1751,0 0 1720</inkml:trace>
  <inkml:trace contextRef="#ctx0" brushRef="#br3">20876 3311 4225,'0'9'2104,"0"3"-1087,-4 0-33,-5-1-104,5 3-528,-2 1-192,-5-1-192,2 0-160,-11-4-896,-2-2 760</inkml:trace>
  <inkml:trace contextRef="#ctx0" brushRef="#br0">3965 5171 3185,'-12'6'1672,"0"-1"-672,1-2 241,1 1-9,-6-6-360,9 2-232,3 2-408,2-1-104,8 3-112,1 1 8,-5-4 0,1 2 16,-3-3 56,0 0 80,0-1 240,0 0 56,0 1 41,2-1-81,9-2-192,21-8-80,-15 0-72,3-1-16,7-4-24,3-6-24,13-3 8,7-4 16,6-5-24,5 1 24,7-7 32,4 0 16,7-2 24,2-4 8,-4-1-64,2 0-32,-7 2-24,-2 5-8,-4 10 8,-10 3 8,-13 6 8,-7 3-16,-13 2 0,-1 3 0,-3 4-8,1 0 8,-4 2-16,-2 0 8,-2 0-16,-3 1-8,2 2 8,-3-2-24,1 5-8,-5-2-8,5 0-64,0 0-72,-3 1-192,2 0-536,-5 0-1833,-1 0 1833</inkml:trace>
  <inkml:trace contextRef="#ctx0" brushRef="#br0">5122 4357 6409,'-4'0'568,"-1"-1"193,-2 1 487,3 0-256,1 1-200,6-1-512,-3-1-144,0 1-80,4-1-8,18-4 80,31-9 16,-13 5 33,3-3 87,5 3 112,-1 0 0,-7-3-16,-2 3-40,-7 1 16,-1 5 72,-5 0 0,-3 5-16,-9-1-136,-2 4 40,-9 3 80,-4 2 40,-9 10 25,-6 1-129,-10 8-176,3 4-48,-2 2-56,0-2 24,13-2 8,-5-8-24,9-3-40,9 0-48,-5-8-248,3 0-296,-1-4-1977,-4-2 1753</inkml:trace>
  <inkml:trace contextRef="#ctx0" brushRef="#br2">5557 4406 5713,'-15'36'2937,"22"-49"-1017,4-1-607,3 0-49,2-2-384,2 0-104,-3-1-176,1 2-112,-1 0-200,2 4-55,-7 2-97,-1 1-40,-2 5-56,-4 0-64,-2 2-8,-1 5 0,0 3 48,-2 3 24,0 5-40,-1-1 0,-3 0-24,3-1 24,2 1 24,1-5-16,4-1 32,5-1-32,-2-7 24,3-2-32,-7 1-24,5 0 40,9-12-24,-1-1 24,-3-4 56,-4 2-64,-1 6 24,-3 1-16,2 3-32,-2 0 8,-4 2 8,-5 3 0,1 2 8,3 4 32,0 3-40,2 5-24,-2-1 24,0 1-40,-1-1 24,1 1 32,5-4-24,0-2 32,-1 1 8,5-4-32,-1-3 8,2-1 0,1-6 16,2-2 8,5-5 24,-2-1-16,2 1 8,-2-3-24,-1 6 40,-6 0-24,-3 5 80,-1 0 72,-5 4-56,-1 1 0,-1 6-104,2 2-24,0 3-8,0 4-8,0 1-96,0 0-96,3 1-384,0 0-641,7-4-2239,0-4 2247</inkml:trace>
  <inkml:trace contextRef="#ctx0" brushRef="#br2">5468 4135 3641,'-49'18'2280,"46"-22"-407,3 4-465,-5 0-96,4 0-544,1-1-167,0 1-249,0 0-144,0 0-80,0 0-32,0 0 128,0 0 104,0 0 56,0 0 32,0 0-184,1 0-72,1 0 16,2 1-16,4-1 200,-6 0 8,6 1-32,0 0-32,21 0-128,-16-3-39,-3 1-17,1-2 8,1-1-72,1 3 16,-1-4-40,0 4 32,-1-1 0,-2 1-16,2 2-48,-7-1 8,6 2-16,-2-2-8,3 0 40,2 2-32,1 2 48,-1-4 0,2 3-32,-2-4 8,0 0-64,0 1 8,-1 0 40,1 3 0,-3-3 48,6 0-40,-9 1 48,4-2-40,-2 1 0,-5 0 8,2-1-40,2 0 16,1-1 0,7 2 8,4 1 16,-6-1 0,0 1-24,-1 2 0,0-3 16,-3 1-32,1 1 24,-3-2-8,-1 1-32,4 0 48,-1 0-40,-1-1 24,6-2 32,-1 1 0,0 1 0,-1 0-16,2 0-24,-4 0-56,2 0 64,-1 0 0,1 0-8,1-1 16,0-1-16,-7 0 32,1-2-8,6 4 0,-3-1-8,6 1-24,8 1 24,-7-3 8,2 0 24,-1-1-40,-2-1-16,-1 1 16,2 2-40,0-1 32,-1 2 64,0 1-40,-3-1 40,-2-1-40,1 1-40,-2-1 48,1 2-16,1 2 360,-4-3 16,-3 1-16,4 0 32,-6-2-328,8 2-32,-1 0 8,0 1-48,-5 0 8,1-2-8,4 1-40,4 0 56,5 2-16,3-2 24,0 1-16,-4-2-8,4 0 16,-4 0-24,2-2 16,0 1 0,2 0-8,-4-1 8,0 2 0,-5 0 16,1-2-16,-1 3-8,-6-1 16,0 0-16,0 2-8,-1-1 24,-1-1-16,3 0 104,-6 0 280,4 0 0,-5 1 64,6 1-160,-1-2-288,-3 1 16,-3-1-40,-2-1 24,1 1 40,0 0-32,0 0-8,0 0 40,0 0-16,0 0 16,0 0-40,0 0-64,0 0-64,0 0-272,0 0-408,0 0-944,0 0-769,0 0 1497</inkml:trace>
  <inkml:trace contextRef="#ctx0" brushRef="#br2">6167 4387 6233,'0'2'3081,"4"0"-841,3-2-1143,7 0-73,10-2-448,-1-1-224,11 2-344,-11-2-192,4 1-2064,-3 0 1599</inkml:trace>
  <inkml:trace contextRef="#ctx0" brushRef="#br2">6168 4337 7554,'18'-17'3104,"-18"17"-1791,6 1-289,-2 0-200,6 1-24,4 0-152,-3-4-128,8 2-264,3-1-80,-4-1-104,0 1-112,-7-1 16,-8 2-104,0 2-152,-2-2-280,-2 0-1640,1 0 1504</inkml:trace>
  <inkml:trace contextRef="#ctx0" brushRef="#br2">6584 4331 5249,'-40'7'2457,"29"0"-1041,4 3-168,6 1-320,-3 1-151,4-2-177,0-2-8,4-1 32,6 0 8,6-6-24,4-4 0,1-3-72,0-5-55,1-2-41,-2 0-24,-3-2 40,-3 2 48,-10-1 40,-1 4-32,-7 0-176,-5 2-88,-8 2-200,0 2-24,-6 4-72,1 0-48,5 7-152,4 3-168,8 2-832,5 0-584,1-1 1127</inkml:trace>
  <inkml:trace contextRef="#ctx0" brushRef="#br2">6762 4436 7794,'0'6'3840,"-1"4"-1495,-9 3-1017,-1-2-223,-5 4-649,2 0-216,5-5-248,2 3-176,6-2-593,1-5-935,1-1 1112</inkml:trace>
  <inkml:trace contextRef="#ctx0" brushRef="#br2">6906 4458 4505,'4'0'2545,"6"0"7,2 0-1272,6-1-512,8 0-239,-1-2-425,1 1-192,-7 1-809,-2-1-1719,-1 1 1720</inkml:trace>
  <inkml:trace contextRef="#ctx0" brushRef="#br2">6961 4366 7194,'-50'-35'3328,"51"35"-1431,0-1-497,8 2-440,5-1-144,11 4-224,5-3-127,1-1-265,-1-2-96,-2 0-144,-2 2-64,-5 0-152,-7 3-153,-6-1-1031,-4 0-1224,-4-1 1679</inkml:trace>
  <inkml:trace contextRef="#ctx0" brushRef="#br2">7034 4303 6905,'0'-2'3265,"-1"-1"-1176,1 1-409,0 1-464,-1 1-304,1 0-511,-1 0-177,1 0-184,-1 7 0,-2 4-24,-4 18 16,2-18-8,4 1-24,-2 0-32,2-3-40,1-1-120,0-1-81,0-3-767,-2-3-720,-2-4 1128</inkml:trace>
  <inkml:trace contextRef="#ctx0" brushRef="#br2">7215 4403 9754,'76'-10'4113,"-55"-5"-2465,4 0-167,0-1-409,-1-1-128,-4 2-160,-2 2-24,-5 0-127,0 2-73,-5 3-136,-3 4-96,-3-2-160,-3 8-56,-4 4-40,-1 5 8,1 10 104,-4 0 16,-2 11-8,1 0-16,0 7-120,0 0-32,5-4-112,1-4-256,5-6-1608,2-5-2217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10-24T07:46:43.360"/>
    </inkml:context>
    <inkml:brush xml:id="br0">
      <inkml:brushProperty name="width" value="0.05" units="cm"/>
      <inkml:brushProperty name="height" value="0.05" units="cm"/>
      <inkml:brushProperty name="ignorePressure" value="1"/>
    </inkml:brush>
    <inkml:brush xml:id="br1">
      <inkml:brushProperty name="width" value="0.05" units="cm"/>
      <inkml:brushProperty name="height" value="0.05" units="cm"/>
      <inkml:brushProperty name="color" value="#ED1C24"/>
      <inkml:brushProperty name="ignorePressure" value="1"/>
    </inkml:brush>
    <inkml:brush xml:id="br2">
      <inkml:brushProperty name="width" value="0.05" units="cm"/>
      <inkml:brushProperty name="height" value="0.05" units="cm"/>
      <inkml:brushProperty name="color" value="#3165BB"/>
      <inkml:brushProperty name="ignorePressure" value="1"/>
    </inkml:brush>
    <inkml:brush xml:id="br3">
      <inkml:brushProperty name="width" value="0.05" units="cm"/>
      <inkml:brushProperty name="height" value="0.05" units="cm"/>
      <inkml:brushProperty name="color" value="#177D36"/>
      <inkml:brushProperty name="ignorePressure" value="1"/>
    </inkml:brush>
  </inkml:definitions>
  <inkml:trace contextRef="#ctx0" brushRef="#br0">8804 4955 1184,'-2'0'624,"1"-1"49,0 1-313,1-2-8,-1 2-24,0-1 32,1 1 8,-1-1 152,0 0 88,1 1 80,-1 0 112,-1 0 145,0-2-49,-1 1 24,3 0-48,-1 1-128,0-1 41,-1 0-121,2 0-48,-1 0-72,-1-2-64,0 0 8,1 2 32,0 0 0,0 0 25,1 0-9,-1 1-72,0-1-96,0 1-80,0-1-232,1 0-24,0 1-48,0-1-40,0 1 40,0-1-24,0 1 24,0-1 16,0 1 64,0 0 16,0 0-8,1 1 8,6 4-16,-1 3 152,22 16 160,-21-16-24,0 2 32,-1-2-144,3 5-200,-3 0-16,-1 0 8,3 2-40,-2 1 8,-1 1 24,1 3-24,0-2 16,-4 3 8,4 3-8,-2 3 16,-1-1 0,0-1-8,-2-2 24,0-2-48,0 0 8,-1 0 0,0 0-8,-1 2 0,-1-2 8,1 3 8,-1 1 0,0 0 0,1-1-8,0-2 8,-2-3-16,3-6 0,-5 0 8,-2-3-8,3 1 0,-5-1 8,2 1-8,-1 0 0,0 1-32,-2 0 16,3 3 16,-2-2-8,1 0 24,5 0-8,-6-3-48,6-1 24,-2-2 0,0-3-8,5-3 24,1 1 24,0-1-8,-1-1 8,0 0-8,-1 0-16,0 0-24,-1 8 8,1-1 8,-2 14 8,3-15 0,-1-5 40,-3 0 16,7-1-24,-3 0 16,0 0 0,0 0-8,0-1-8,0 0 16,0 1-24,0-1 16,0-5-88,1-1-152,11-17-760,-1 16-536,2-4-2409,-4-2 2481</inkml:trace>
  <inkml:trace contextRef="#ctx0" brushRef="#br0" timeOffset="1373.1">8856 4994 1112,'-37'-48'648,"37"48"-72,-2 0 1,1 0 127,0 0 48,0-1 176,0 1 88,0-1 89,0 0-17,0 1-64,0-1-16,0 1-168,1-1-47,-1 0-89,0 0-24,0 1-88,0-1-96,1 1-112,-2 0-112,1 0-64,0 0-32,1 0-8,-1 0-16,0 0-88,1 0 0,-1 0-64,1 0-8,0 0 8,0 0-32,0 0 320,0 0 97,1 0 7,11 4 24,22 3-296,-19-7-96,1 0 16,2 0 16,-2-3 32,4 2 8,-3-1-56,-1 0-24,-1 3-8,1 1 8,-4-1-8,0 2 0,-2-2-32,0 0-8,-1 3 24,-4-2 32,1-1-16,-4-3 16,1 2-24,1 0-16,-4 0 16,0 0 32,0 0-8,0 0-24,0 0 16,0 0-24,2 6 24,2 3 40,5 13 32,-7-14-48,-3 2 40,1 1-8,0 3-48,-2 1 16,2 3-16,-2 2 0,2 3-8,0 0 48,2 3-56,-2 1-8,0-4 8,0 1-16,-2-2 40,1-1 16,0 3 0,1-1 288,-2 3 0,1 0 16,-1 2-40,-3 1-280,5-1-40,-2 1 16,4-3 8,0-1-16,1-3 40,-3-4-48,0-1 0,1 0 8,-2 0 0,2 2 8,1 1-8,0-1 40,0 0-40,-2-3 0,1-1 0,-1-3-40,3-2 40,-3-3 24,0-1-8,0-2 0,-2-1-24,2 2 0,-2 0 0,0-2 24,0 0-8,2 4 0,-1-6-16,2 2-8,-2-3-16,0 0 0,1 0 24,0 0 8,0 0 32,0 0 24,0 0-16,0 0 8,0 0 32,0 0-56,-1 0 16,1 0-16,0 0-24,0 0 0,0 0 32,0 0-24,-1 0-8,0 0 16,0 0 32,0 0 192,0 0 121,1 0-25,0 0 0,0 0-224,0 0-96,0 0 16,0 0-40,0 0 24,0 0 0,0 0-40,0 0 24,0 0 8,0 0 8,0 0 16,0 0 0,0 0-16,0 0-16,0 0-8,0 0 0,0 0-8,-1 0-8,0 0 48,0 0-56,0 2 24,1-1 16,-2-1-32,1 1 24,1 2 0,0 0 0,0-1 16,0-1 16,0 2-16,0-2-40,0 2-8,0-3 32,0 0-8,0 0 16,-1 0 48,0 0-64,1 0 0,0 0 32,0 0-64,0 0 16,0 0 24,0 0-8,0 0 32,-1 0-16,1 0 0,0 0 0,0 0-32,0 0 48,0 0-24,0 0-16,0 0-16,0 0-280,-1 0-176,0 0-753,1 0-359,-1-1-721,-1 0-903,-1 0 2144</inkml:trace>
  <inkml:trace contextRef="#ctx0" brushRef="#br0" timeOffset="4064.04">9034 4930 7426,'1'-1'3352,"0"3"-1671,-3 3-513,-9 3-656,-1 9-272,-3 8-80,-7 3 8,-1 7 48,3-3-16,-1 5-160,9-3-56,9-4-120,3-4-80,4-9-560,2-7-560,0-11 832</inkml:trace>
  <inkml:trace contextRef="#ctx0" brushRef="#br0" timeOffset="4292.02">9051 5014 6537,'4'-1'3409,"-5"2"-1248,-8 9-881,-4 8-392,-9 14-472,-3 6-104,1 14-160,-1-2-56,10-1-144,5-5-32,6-13-136,4-7-128,6-8-584,1-8-576,2-8-1665,1-5 1937</inkml:trace>
  <inkml:trace contextRef="#ctx0" brushRef="#br0" timeOffset="4471.02">9041 5217 6825,'-11'10'2745,"-8"7"-1481,-8 12-856,-1 6-56,-3 9-31,3 4-113,6 4-160,3-3-48,11-6-200,4-7-161,5-14-1935,6-5 1632</inkml:trace>
  <inkml:trace contextRef="#ctx0" brushRef="#br0" timeOffset="4650.42">8968 5512 7009,'-7'11'2897,"-2"4"-1665,-2 6-792,-3 4-39,4 4-217,-1 0-96,4 1-72,2-1-56,8-7-184,5-3-169,2-12-1495,3-5-776,-1-9 1567</inkml:trace>
  <inkml:trace contextRef="#ctx0" brushRef="#br0" timeOffset="4800.3">9041 5608 5257,'10'-12'3185,"-3"1"-593,-6 5-871,0 5-385,-5 9-640,-5 7-240,-4 10-272,-6 6-32,5 0-120,2-1-40,9-6-88,4-3-104,6-9-256,4-6-392,1-10-704,2-4-609,1-13-551,1-3 335,2-2 913,-3 2 992,-2 3 2128,-4 1 545,-2 9 647,-7-1 25,-5 10-1017,-7 6-440,-7 7-495,-1 6-233,2 9-200,6-1-32,9 1-280,4-2-208,11-9-1232,-1-4-1849</inkml:trace>
  <inkml:trace contextRef="#ctx0" brushRef="#br0" timeOffset="3109.95">8852 5676 3209,'-2'-1'2120,"1"1"-375,1 0-321,-1 0-208,1 0-552,0 0-216,0 0-168,0 0-24,-2 0-144,0 3 0,-1 7-40,-10 15-48,5-14 17,3 0-33,-2 0-8,3-1-16,4 2-1,-8-5 9,7 2 8,-5-4 8,0-3 1,4-1-1,-1-1 40,3 1 168,0-1 288,-1 0-16,1 0-8,-1 0-136,1 0-288,0 0 0,0 0-40,0 0 8,0 0 16,-1 0-40,1 0 40,0 0-48,0 1 8,0 0 48,0-1 152,0 0 64,0 0 96,0 0 40,0 0-88,5 2-8,4 0-56,-3-1-32,27 5-103,-24-6-33,2 0-40,2 2-64,3-1 24,2 4-16,2-4 8,1 1 24,0-2 16,-2 0-16,0-1-8,0-4 24,-4-1-8,-2-1 32,-1 2-24,-4 0-16,-4 3-16,-2-1-8,-5 3-64,0 3-80,-5 1-313,-2 2-503,0-3-2280,-2 0 2183</inkml:trace>
  <inkml:trace contextRef="#ctx0" brushRef="#br0" timeOffset="-32444.55">5270 5801 4425,'-58'16'2657,"55"-14"-481,3 1-664,-2 1-223,2 2-425,0-5-168,0-1-184,2 3-24,-2-3-40,0 0 80,9 2 72,10 0-39,29 3 79,-19-5-64,-1-4-104,2 4-104,-5-5-200,-2 2-88,-6 3-408,-8-4-752,-4 4 704</inkml:trace>
  <inkml:trace contextRef="#ctx0" brushRef="#br0" timeOffset="-35238.32">5164 5656 2256,'-1'0'1521,"0"0"15,1 0-120,-1 0 33,-1 0-193,1 0-224,0 0-408,1 0-136,-1 0-255,1 0 31,0 3 88,0 6-24,1 19-16,-2-14-88,3 3-160,-1 0 0,2 1-32,-1-2-40,-5-4 0,4-2 16,-1-3-16,0-4 8,1 1-8,-1-4 16,-1 0 8,1-1-8,0 1 56,-1 0-24,1 0 280,0 0 88,0-1-16,0 1-16,0-1-192,0 0-128,0 0 0,0 1-24,1-7-48,0-1 64,-2-18 0,0 15-8,-2 2 0,0-3-40,1-1-32,-4-1 8,4-1 32,1 0-8,-2 2 64,3-2-16,0-1-56,0 0 24,-3-3-32,2 1 40,-4-1 192,5 7 40,1 3 113,-2 4 23,3 5-72,-7-2-88,5 7-112,-6 3-80,4 5-112,2 10 8,2 1 40,4 1 24,-4 5 16,2-2 0,-6 1-40,5-2-8,2-5 16,-1-3 8,6-6 8,-8-2 0,0-5-32,1-3 0,-3-1-8,0-2 0,-1-1-8,-1 1-24,1-3-168,0-9-160,-3-22-1257,0 10 1113</inkml:trace>
  <inkml:trace contextRef="#ctx0" brushRef="#br0" timeOffset="-33330.59">5446 4876 5129,'22'-3'2697,"-21"0"-865,-1 0-112,-3 2-519,3 1-257,0 0-232,0 0-48,0 0-136,0 0-80,0 0-64,0 0-47,-2 5 31,-2 5-40,-13 17-80,9-13-40,2 3-112,-7-2 16,-1 2 64,2 1 0,-1 2 48,3 1-64,2 2-80,-1 0 8,1 1-88,2 3 0,1 0 32,1 2-32,0-1 24,-1-1 0,0-3-8,-2 3 0,-2-3-24,2 2 8,-1 3-8,6-2 24,1 1 0,-2-2-16,3-1 0,-2-1-8,1-3 0,2-3 8,2 1 16,1-4 16,3 2-16,-3-2 32,2 1-80,-1-1 8,-1 0 32,4 2-8,-2-1 40,0 0-48,0 0 8,0 0-8,3 1 8,-1-2 24,2-2-8,-1 0-8,-1-5 0,4 2-8,-3-6-32,-1 1 48,0-1-24,-4-3 24,-1 0 72,1 0 32,-3 0 200,-1-1-32,0 0 0,0 0-104,0 0-136,0 0 8,0 0-24,-1 0 40,1 0-56,0 0-16,0 0 8,0 0-40,0 0 8,0 0 88,0 0-64,0 0 8,0 0-88,0 0-192,-1 0-1048,0-1-752,0 1 1239</inkml:trace>
  <inkml:trace contextRef="#ctx0" brushRef="#br0" timeOffset="-31098.86">5356 5653 6345,'-3'5'3201,"0"3"-944,-5 7-1121,1 1-240,4 5-400,1-1-192,5-2-240,4-1-88,4-10-1024,-3-4 768</inkml:trace>
  <inkml:trace contextRef="#ctx0" brushRef="#br0" timeOffset="-31254.74">5286 5461 6241,'-6'11'2441,"-3"11"-1617,0 6-336,1 3-144,5 3-128,3-2-216,1-2-16,3-3-64,2-3-64,2-6-328,1-4-264,2-10-1208,-2-2 1223</inkml:trace>
  <inkml:trace contextRef="#ctx0" brushRef="#br0" timeOffset="-36467.08">5090 4909 2985,'6'-38'1600,"-9"33"-168,4 0 97,1 2-65,-1-3-152,4 3-328,-5 3-79,3-2-257,-3 2-144,-1-1-232,0 1-168,1 0-48,0 0-16,0 0-24,0 0 8,1 8 24,3 2 0,6 18 120,-6-14 72,-1 3-8,0 0 88,0 4 8,3 2-32,1 1-24,-7-2-104,-3 0-104,-3 0-40,-1 1-8,6 3 40,-3 2-40,3 2 0,1 0 24,-2-2-48,7 3 16,-7-4 32,1 1-40,1 1 8,0-2 0,3 1 0,-2-2-8,-2 1 8,1 0-16,1-3 8,0-3-8,-1-3 40,-1-5-48,1 1 56,5 4-40,1-3-16,2-1 24,-4 0-16,-1-3 8,-2-1 24,0-2 17,1 0-33,-2-1-8,1-1-41,-1 0 17,-1-3-24,1 1 72,0-2 0,1-1-40,-1-1 16,0 0-32,0 0-16,0-1-120,0 1-96,0-1-912,0-1-1136,6-12 1487</inkml:trace>
  <inkml:trace contextRef="#ctx0" brushRef="#br0" timeOffset="-31459.24">5318 5138 7258,'0'0'3424,"-3"6"-1263,-8 16-1369,-4 10-304,-6 12-280,-1 6-80,3 2-72,2 1-56,8 1-40,1-4-40,7-7-184,2-8-104,4-14-448,3-6-384,1-14-1793,0-5 1937</inkml:trace>
  <inkml:trace contextRef="#ctx0" brushRef="#br0" timeOffset="-31650.18">5327 4956 8090,'0'-1'3608,"-3"10"-1791,-3 3-641,-6 14-656,-8 8-176,-4 13-152,-3 10-72,0 6-128,4-2 40,10-8-248,7-10-200,6-15-1264,6-7-1417,-1-16 1969</inkml:trace>
  <inkml:trace contextRef="#ctx0" brushRef="#br0" timeOffset="-31882.01">5326 4936 6673,'2'0'3057,"-2"0"-1433,0 1-535,-1-1-345,0 6-216,-7 10-184,-23 28-24,6-12-256,0 0-48,3 6-40,1-4 8,12-5-128,3-4-96,6-12-864,4-3-1345,-1-13 1593</inkml:trace>
  <inkml:trace contextRef="#ctx0" brushRef="#br0" timeOffset="-34076.56">5157 4871 4481,'-39'-14'2440,"38"14"-519,-3-1-97,4 1-431,-1-1-209,0 1-344,0 0-192,0-1-280,1 1-176,0 0-72,0 0 32,0 0 64,0 0 96,1 2 121,9 1-41,7-3-48,21 16-64,-16-20-176,1 2 24,3-1-80,0 2 8,-1-1-64,1 1-8,2 2 8,-1 0 16,-2 1 48,-3 3-56,-6-1 0,-3 0 0,-2 1-24,-3-3 24,0 2 0,-1-3 8,-3 0 16,-3-2 64,0-3-8,2 2-8,-4 2 48,1-1 152,0 1 48,-1 0-32,0-1-56,0 1-168,0-1-104,-3-1 0,0 2-72,-4-1-8,8 1-48,-1 0-8,0 0 24,0 0 0,0 0 96,0-1 24,0 0 16,1 1-16,-1 0-8,0 0 0,1 0 64,-1 0 0,0 0 32,0 0 0,0 0-88,1 0-96,-1 0-680,-1 0-465,1 0-1727,1 0 1824</inkml:trace>
  <inkml:trace contextRef="#ctx0" brushRef="#br1">2765 3046 5401,'0'0'2505,"7"2"-1057,-4-1-160,8-1-424,-6 0-127,2 0-281,5 0-112,-6 0-112,3 2-64,0 0-16,-4 0 40,-2 2-8,0 8 24,22 22-16,-31-20-56,0 2-32,-6-4 8,-7-4-24,7 0 56,-1-5 144,4 0 40,7-1 152,-9-4 17,3-3-41,2-3-24,-3-4-128,7 0-80,-2-2-112,-2-3-48,6 3-32,-2-1-32,3-2 0,3 3 0,-4 1 0,9 3 8,3 4 0,1 0-24,7 3 8,0 1-16,-3 2 0,2-1 16,-6 4-24,-2 3 24,-4 2-8,-1 4 16,-8 4 0,-5 1-56,-1 3 72,-5-2 0,0-5 24,1-2 48,2-3 16,1-2 128,-7-4 176,-1-1 56,0-5-24,-2-2-112,13 2-152,-6-4-40,8-3-24,-4 0-32,-1-3-48,5 0-32,2 1 24,3 1-40,12 2 16,1 0 0,-2-1-32,9 4 8,-7-1-32,4 2 40,8 5-16,-1 1-48,-1 1 56,-4 4-32,-7 4 8,-4-1 40,-8 11 0,-3 1 16,-9 0 16,1 4 8,-9-9-8,2 2-24,-5-6 0,0-4 0,10 3 16,-5-7 24,2-3-8,0-1 56,-3-11 24,9 5-56,-4-9 56,5 3-64,4-4-24,-3-1-24,14-1-8,1 1 24,5 3-72,0 2 112,2 3-88,2-1-24,7 5 48,5 1-88,3 5 80,-5 2-16,-4 6 16,-5 0 16,-6 5-16,-3 1-16,-9 8-8,-8 1-8,-5 4 72,-5-3 24,-1-7-32,-6-3 24,3-2-24,-1-6 32,0-3 16,7 1 24,-4-8-80,8 3 8,-2-5 16,-1-4-8,6-2 40,7-1-7,-2-3-49,12 4-8,-5 9-8,2-3-9,8-15 25,5-2-24,11 7 32,-8 7-24,11 6-56,-10 1 0,0 4 40,-4 3-16,-11 5 56,-3 5-8,-5 8-32,-8-1 40,-7-1-48,-2-1 88,-1-6-48,2 0-16,4-7 32,1 2-24,-3-7 56,4-2-40,4-1 32,-1-3 9,3-5-33,-1-1 40,1-7-16,5-1-40,7 0 16,5 1-24,-1 0 0,5 2-24,-1 4 32,5 1-24,0 7 8,-3 1 16,-1 6-48,-9 1 40,-1 6-64,-2 2-9,-6 4 41,-5 1 8,-5-4 64,0 0 1,-8-4-25,3-3 0,3 2-16,0-6 16,2-3 0,1-3 48,-1-6 8,5 2-24,3-2-8,6 2 0,-2-6-72,3 2 32,13-2 24,-8 1-48,15 4 56,-5-2-32,-2 1 8,2 1-16,-5 6-32,1 2 32,-4 4-56,-3 3 40,-7 9-16,-4 0 0,-11 5 48,-1-2 32,-3-4-24,2 3-8,4-8-24,-4-3-8,10-3 56,1 0-24,2-2 56,3-2-56,1-1-16,-2 0 40,1 0-8,0-8-16,3-3 40,14-24-8,-2 20-40,-1 1 16,-1 0-24,4 5-64,-3 5 40,-6 2 24,-2 3-16,-2 3 24,-2 7-32,0 3-8,-2 4 24,-8-1 8,3-2-16,-4-3 0,-2-5 40,2 0 0,-1-5 56,0-1 40,7-1-72,-7-5 56,3-3-160,6 1-344,20-6 295</inkml:trace>
  <inkml:trace contextRef="#ctx0" brushRef="#br2" timeOffset="-160161.55">4104 3032 5153,'-3'-8'2697,"0"1"-697,1 4-248,-1 2-551,1 0-281,-1 2-432,2-1-136,0 0-256,-1 9-88,-34 30-32,23-13-8,2 6-32,1-5 64,15 0 0,0-3-48,6-9 72,5-1-40,-6-10 8,6-3 8,5-5 8,1-4 96,2-6 456,1-3 88,-3-8 265,-2-3 15,-6-4-256,-3 2-40,-7 5-136,-6 3-96,-11 8-128,-6 2-88,-6 6-160,-1 3 32,-1 8-112,-1 6-72,5 8-136,1 3-144,7 5-744,8 0-376,2-3-1985,8-2 2153</inkml:trace>
  <inkml:trace contextRef="#ctx0" brushRef="#br2" timeOffset="-159513.76">4223 3059 2665,'27'-23'1632,"-26"22"288,0 0-911,-1 1-17,0 0-120,0-1-256,-1 1-240,1 0-136,0 0-80,-1 0-64,1 0-88,-1 2 24,-2 14-24,1 13-8,2-10 48,0 0-8,-2 5 24,4-1 0,2 1-40,1-4 0,8-5-72,3-3 32,-1-6 0,3 0-24,1-3 80,-5-6 16,9-5 152,-1-3 216,3-9 89,1-3 71,0-7 48,-1-5-80,-3-7 0,1 1 8,-7-5-128,-1 2-56,-4 3-72,-1 1-112,-7 2-48,-2 2-47,-3 5-81,-1 5 48,1 13-40,1 5 80,1 8 32,0 6-80,-1 9 16,0 7-88,3 18 0,1 3 0,1 5-8,1 3 0,-4-1-64,3-1-32,2 0-96,-2-8-9,2-13-103,-5-7-112,-1-10-624,-2-4-496,-6-6 944</inkml:trace>
  <inkml:trace contextRef="#ctx0" brushRef="#br2" timeOffset="-158938.28">4455 2996 5817,'-4'-3'2985,"3"4"-1033,0-1-479,7 2-841,4 2-304,10-1-296,5 2 64,7-2 24,4-3-48,8-3 0,-1 0-104,-5-3-280,-3-2-568,-9 1 560</inkml:trace>
  <inkml:trace contextRef="#ctx0" brushRef="#br2" timeOffset="-158517.22">4808 3006 7770,'0'-1'2952,"0"1"-2176,0 0-351,2 13-337,-5 22 0,2-10-56,4-1-8,5-3 24,1-1-48,4-7 32,-1-1 8,0-5 8,4 0 40,-1-6 384,-2-6 176,2-4 200,-5-2 64,2-5-280,-2-2-127,-2-1-217,-2-2-80,-6-2-80,-4 3-96,-8 2-16,-1 1-72,-2 9-64,-5 1 16,3 9-88,2 4 32,2 6-33,2 1 9,5 3 80,6 2-48,6-1 40,5 1-8,5-4 32,-3-2 72,6-4 0,-1-2-8,1-3 24,4 0-32,-2-4 64,3-1 0,-3-8 0,1-2 72,-4-5-88,-1-2 64,-2 1-8,-1 2-32,-4 3 72,-3 2-40,-1 6-16,-4 3 0,1 4-40,-2 3 0,-1 4 8,-1 3-32,-5 2-8,6 2-8,1-2-24,6 1 48,7-3-24,-4-1 24,3-4 32,-2-2-56,1-1 48,4-3 0,-3-4 24,2-2 88,2-5 25,-1-3-17,4-2-16,1-6-24,3 2 24,-4-1-56,1 2 48,-6 4-24,-7 5-8,0 4-8,-7 3-24,0 2-24,0 8-48,-5 5 48,-3 6-88,2 3 32,-1 1 0,4 2-64,2-3 72,3-4-32,3-2 24,4-5 48,4-2-40,-2-1 16,-4-7 8,1-1-8,-1-6 64,4-3 0,-1-6 32,4-3-24,-3-5-8,6 0-24,1 0-40,-1 1 80,-5 7 240,-4 1 32,-5 7-48,-1 1 0,-3 6-272,0 5-24,-4 2-16,0 3-48,-2 9-16,-2 0-32,3 1-8,2 3 16,3-4 0,3 1 56,3-2 32,2-3-40,-1-7 40,2-3-24,2-5 72,-1-3 24,5-4 24,1-2 16,1-7-64,5-4 48,4-3-88,1-4 24,-1 2 80,-2 3-72,-7 7 312,-2 3 152,-5 3 8,3 3 56,2 5-135,0 1 55,7 7 88,-1 3 16,4 5 72,-3 2-136,0 1-120,-2 2 8,0 0-136,-2 0-72,-5 2-8,-4-1-80,-9-6-104,0 0 16,-12-9-24,-2-3 33,-1-2 23,-2-1-16,0-4-104,3 2-169,-4-5-503,3 1-472,5-3-1136,3-1-897,10-2 2025</inkml:trace>
  <inkml:trace contextRef="#ctx0" brushRef="#br2" timeOffset="-156600.05">6687 3091 6169,'-4'1'3169,"1"-1"-1145,3 0-847,0 0-297,0 0-400,2 0-16,17 0 16,28 1 96,-19-4-96,3 1-128,3-3-95,-5 0-121,-1-1-72,-5-1-16,-6 4-40,1-1-48,-8 3-152,1 2-177,-9 3-1191,-5 1-1200,-3 3 1727</inkml:trace>
  <inkml:trace contextRef="#ctx0" brushRef="#br2" timeOffset="-156290.91">6716 3193 6273,'-1'0'2889,"1"1"-1401,4 1-367,-4-2-361,0 0-96,17-4-144,26-5-24,-17 2-296,6 3-104,-2-2-56,3 3-96,-7 0-240,-4-2-512,-2 1 520</inkml:trace>
  <inkml:trace contextRef="#ctx0" brushRef="#br2" timeOffset="-155125.96">7447 3190 6033,'-35'16'2873,"35"-16"-1025,-1-3-423,2-3-393,4-2-224,4-7-256,5 1-32,3-7-64,1-1 8,3-4 25,0 1-81,-2 4 8,3 0-72,-7 6-200,-1 2-16,-2 6-104,-5 2 0,1 6-16,-4 0 0,-1 7-48,1 4 8,-1 9 0,0 6 16,-2 2 16,-1 2 0,0-7-8,-1-4-16,9-3 24,-2-6 8,-1-6-8,-1-2 8,-4-6-24,-1 0 56,6-7 8,4-2-24,1-5 40,1-3-72,2-6 8,-1 1 40,0 1-48,2 3 8,-3 3 8,-3 6-48,-3 8 40,0 2 16,-5 8-72,-1 3 72,-6 8-56,2 4 32,1 3 8,0 2-32,7-4 32,1-1-32,4-5 0,4-4 24,-2-5-40,2-2 80,0-3 16,-1-4-56,2-5 56,0 0-24,5-9-24,-1-1 56,1-3-40,0-3 0,-1 2 8,0 3-48,-7 3 48,0 2-48,-8 7 64,-1 2 0,-1 3-64,0 1 24,-1 0-48,0 0-8,0 9 56,-2 7 8,1 20-24,2-15 16,4 0-64,-1-1 48,7-3-16,0-3 8,4-5 56,-3 0-80,2-7 72,-5-4-8,4-5-16,-2-5 32,4-3-24,-1-1 24,-1-3 8,-1-2 40,-2 2-56,-3 4 8,-1 5-32,-1 3-56,-2 7 24,-1 4-48,-2 7 40,-1 4 8,3 7 0,2 0 32,2-2-56,7-1 48,4-5-24,5-1-24,6-6 48,2-1-16,4-10 32,1-2 32,-1-9-8,-3-5 0,-10-5 40,0-3-32,-11 1 24,-3 1 24,-8 3-48,-3 4 16,-22 2-96,-7 6-64,-7 12-144,-12 7-96,11 13-152,4 5-497,14 3 681</inkml:trace>
  <inkml:trace contextRef="#ctx0" brushRef="#br2" timeOffset="-151893.95">8438 3095 3625,'0'-1'1600,"0"1"-440,0 0-199,1 12-233,-2 19 32,1-19-448,0-1-88,5-5-80,2 1 64,5-3 320,1-5 152,5-4 281,2-4-57,-1-9-256,4 0-88,-2-5-192,-1 0-40,3-3 40,-2-1 0,0-2-8,-3-5 56,-1 0-159,0-1-49,2-4-112,-3 2-88,0 4 32,-6 0-64,-6 11 48,-4 3 24,-2 8 352,2 5 56,2 6-40,1 7-16,-3 9-400,-1 5 16,-1 18-40,-4 6 16,-3 12 40,-6 2-32,-2 3 8,5-1-8,5-8-56,6-8 24,5-17-16,0-7 32,0-16 16,5-1-16,3-5 48,-1-7-40,3-9 8,4-7 48,-1-13-8,0-3 32,6-6-48,-3-2-32,1 0 8,-2 5 32,-3-2 8,-7 2 16,-2 7 8,-3 0-16,-4 13 32,-4 7-32,1 8 144,-2 7 72,-3 9-40,-1 8 32,-2 14-208,0 12-56,7 7 0,-3-1 8,7 5-32,0-3 16,2 0 16,3-2 8,-2-15 40,6-3-48,-2-14-104,0-2-88,-3-6-368,-3-8-352,-4-7-1113,-5-6-1567,-8-8 2303</inkml:trace>
  <inkml:trace contextRef="#ctx0" brushRef="#br2" timeOffset="-151156.88">8719 2934 7210,'-8'-4'3392,"12"2"-1495,7 2-849,7 3-576,4 2-208,9 1-48,4 0-8,5 0-184,5-1 40,2 3-80,-5-3 0,-3 5-8,-4-1 32,-11-1 0,-2 0 0,-5-2 24,-5-4-80,4 0 72,-3-2 40,-2-4-24,3-1 264,-10-4 264,-1-1 56,-2 1 41,-7-2-249,-5 2-296,-1 0-64,-4 5-56,3 3-8,-1 2-24,0 6 16,-3 3-16,1 3-40,0 9 32,4 4 16,11 6 0,5 5 48,5-5-8,8-1-16,-1-10-24,0-5 32,2-4 8,-1-7-16,2-6 464,1 0 104,1-7 208,2-3 32,-2-7-376,-2-4-160,-2-5-248,-4-4 40,-1-1-96,-2 3 16,-5 4 64,-1 6-64,-5 11 48,-4 7 0,-2 11-56,1 4-8,0 9 8,5 1-8,4 2 24,7 1 8,7-4 0,4-5 0,11-4-200,4-6-360,3-8-1776,6-2 1552</inkml:trace>
  <inkml:trace contextRef="#ctx0" brushRef="#br2" timeOffset="-149229.94">9906 3033 2809,'15'-1'1272,"-19"11"-216,0 5-208,-1 3-8,3 0-39,4-2-185,-2-4-248,6-3 32,7-1 144,5-5 184,7-3 88,-1-4 129,-1-7-49,-2-5-24,-1-1-32,-3-5-80,-1 2 56,-6-2-71,-3 2-1,-10 4-152,-3 0-160,-11 6-216,-1-3-128,-4 7-80,-1 4-32,2 5-104,0 8-88,8 6-336,-2 2-400,6 5-1073,4-3-1512,6-3 2217</inkml:trace>
  <inkml:trace contextRef="#ctx0" brushRef="#br2" timeOffset="-148839.79">10221 2759 5857,'3'-20'3073,"-1"9"-777,-3 0-335,-2 7-713,3 3-352,-6 6-512,6 6-152,-1 10-192,-3 6-16,4 11 16,-4 0 8,0 3-24,-1-3-8,5 0-16,1-1 0,7-3-24,2-2 24,3-8 16,-2-6-40,-1-10 48,-1-3 8,4-6-24,2-2 8,6-5 48,-2-4 16,1-6 385,-1-2 103,-4-3-8,-1 1 0,-4 1-264,-5 2-72,-5 3-48,-4 0-40,-8 6-128,-1 4-8,-2 8-72,-3 3-8,2 11-16,3 3-40,-2 3 40,6 5 16,4 1-24,1-1 56,12 1-8,0-4-24,7-6 48,0-4 0,2-8 32,5-3-8,-2-6-16,1-3 56,2-11 8,-1 1-16,4-7 24,-2-2-24,3 1-24,-3-1 72,-2 6 0,-2-1-48,-6 9 32,0 2 24,-4 5-8,4 4-24,1 4 0,-2 3-40,4 3 176,-3 0 240,2 4 72,-4 2-24,-2-1-168,-3 0-208,-4 1-56,-3-1-7,-5 0 7,-5 2-24,-6-4-16,-2-4-16,-2-3-113,5-3-79,-2-3-784,3-3-528,7-3 912</inkml:trace>
  <inkml:trace contextRef="#ctx0" brushRef="#br2" timeOffset="-147601.06">10978 2989 5345,'60'-43'2545,"-63"41"-873,0 1-328,2 2-535,0-1-281,1 0-384,-2 0-56,-1 2-40,-8 6-40,-29 19 8,24-16-32,2 3 24,-4 0 8,3 0-16,5 3 0,3-4 0,7 3-8,7-1-8,4-1 16,8-1 0,-2-3 40,2-3-8,0-2-8,-3-4 40,4-1 40,-1-4 272,1-4 64,-1-5 16,-2-2 0,-3-2-280,-2-2-24,-6 1-104,-1-2-48,-5 2 16,0-1-48,-4 4 40,-1 0 0,2 3-16,1 7-32,1 1 8,1 4-16,1 3-64,-1-3 40,0 0-24,0 0 80,2 1 56,1 9 16,27 19-24,-25-14-32,1 3 0,-2 1-8,1-1-32,4-1 72,-1-2-32,4-2-24,1-2 80,2-2-96,1-3 40,3-2 16,-2-4 8,3-2 48,-1-6 0,-4-2 0,-1-4 0,-3-4-16,3 0 256,-5-1 112,2 2 16,-2-1-15,-8 1-249,5 2-120,-5 6-40,3 4 24,-3 3-48,2 3 8,-7 6-8,4 2 8,-2 9-16,0 1-24,6 5 24,0-1-16,5 2-24,2-4 8,4-5-104,2-3-81,3-10-335,0-3-712,-4-11 832</inkml:trace>
  <inkml:trace contextRef="#ctx0" brushRef="#br2" timeOffset="-146821.22">11517 2774 11130,'-5'-2'4329,"3"2"-3336,5 2-617,2 3-200,5 4-1113,1-2-1839,2 1 1864</inkml:trace>
  <inkml:trace contextRef="#ctx0" brushRef="#br2" timeOffset="-146092.54">11565 3110 2873,'16'41'1616,"-5"-45"-48,0-1 225,10-5 183,-1-4-336,3-9-447,1-2-217,-4-5-168,-1 3-32,-3 0-96,-1 1-47,1-4-153,-3 0-72,-1-6-200,-2 1-56,-7 1-104,1 6-32,-6 7-8,-3 5-16,0 12 24,-2 5-56,0 15-16,-6 6 0,3 16 0,5 7 8,-3 1 32,7 2-16,1-9-64,-3-7 16,10-7-8,1-6-16,2-9 80,3-3 24,0-8 8,-1-6 40,0-7 16,2-3-64,-3-1-16,-1 1-8,-4 3-8,-3 1 40,-2 7 16,-1-1-8,-1 4-16,1 3 16,1 2-56,-1-2-56,0 0-16,0 0-16,0 0 64,0 1 32,4 3-8,1 0 32,7-1-40,21 17 40,-21-17 24,0-1-40,-1 1 32,1 0 8,0 0-32,2-1 48,0-2 24,-1 0-56,2 0 32,0-1 0,-5-2-32,4 1 56,-1-1-16,-4-3-40,4 2 56,-7-3-16,-3-3 24,7 3 80,-4-2-24,4 2 8,-2 0 24,-4-1-48,1 3 376,-5 0 16,-4 0-8,-2-3-8,-6 2-432,2 5-48,0 1-16,-1 4-64,3 10 8,-1-3 8,-6 5-24,2 2 24,2 2 40,6 1 8,5 2 16,5 0 0,7-4-8,-4-5-8,5-2-8,-2-5 16,0-6 8,0 0 24,0-5 0,0-2 48,6-6-40,2-2 16,-2-5-16,-1 1-32,-2 3 0,-4 1-32,-4 6 32,-2 4 8,-4 4-24,0 2 48,-3 8-64,0 0-40,-1 6 32,4 1-32,4-1 40,4 0 8,4-5-32,4-4 0,4-8 80,4-8-16,1-7 96,4-4 48,-2-6-24,-3 0 152,-3 5 440,-13-4 89,0 5 15,-8-2-128,-9-2-512,-1 1-80,-8 5-120,-3 8-88,-2 12-112,-2 9-112,-2 9-216,6 5-200,5 0-681,2-2-367,9 0-1905,1-8 2337</inkml:trace>
  <inkml:trace contextRef="#ctx0" brushRef="#br2" timeOffset="-144926.88">12529 2661 9898,'1'-14'4673,"-1"15"-2200,-3 10-265,-5 16-656,-4 8-351,-1 17-73,-3 6-192,4 1-336,3-1-160,3-5-312,5-5-40,3-11-56,4-5-16,9-18-32,6-3-128,8-14-1024,7-8-840,5-11 1184</inkml:trace>
  <inkml:trace contextRef="#ctx0" brushRef="#br2" timeOffset="-143912.78">13183 3074 4289,'-5'51'2360,"17"-53"-407,6-3 47,1-10-327,5-7-305,11-3-448,1-6-152,7-4-184,-3-3-39,-1 3-105,-4 0 40,-13-4-104,-5 6-64,-14-4-72,-6 5-72,-5 8-136,-8 6 8,-2 9-40,-1 5-40,-3 13 8,0 5 8,1 16-40,2 8 32,7 10 0,7 4-16,7-1 24,5 0-8,9-8 16,1-2-32,6-13-8,1-7 56,1-9-40,-1-5 32,-3-6 24,-7-6-16,-1-5 32,-8-6 32,-5-4-48,5-1-32,-2 1 8,-3 1-32,0 5-40,-6 3 64,-5 4-64,11 4-24,-6 3-32,4 3-48,0 4 24,0 3 48,8 4 64,0 1 0,3 1 0,-2-4 8,6 0 48,-3-4 16,3-1 24,8-2 16,-8-3-16,5-2 8,-2-6 48,-1-4-8,4 0 8,-2-6 64,-2 0-104,-2 1 16,-5-1 0,-2 4-64,-3 4-8,-2 4 0,-2 2-64,-4 5-40,-1 7-32,-1 4-32,-1 7 24,1 2 56,6 0 0,2 0 16,11-4 24,0-4 16,7-5 40,2-3-8,-1-6 16,1-1-32,-2-6 32,0-3 0,-2-7 40,3-4-24,-5-3-8,1-3 48,-4 0-80,-5 2-32,-5 5-8,0 4-16,-2 5 0,3 5 56,-3 7-32,-2 2-24,2 8 48,-5 2-40,1 4 48,0 2 0,3 4 0,3 7 24,3-2-24,0 1 32,2-2 24,-1-2 0,1-1 24,5 2-8,-3-1 8,-3 2 64,2 2-24,-3-2 24,-6-1-32,3-1-48,-5-5 56,1-1 0,-5-4 272,-4-6 16,-3-3 16,-3-3-32,1-3-160,-3-2-24,-6-5-56,-2-3 56,-2-5-136,5-3-16,6-6-64,8 2-32,10-2-64,6 4-8,12 2-176,4-1-184,4 3-1544,3 3 1384</inkml:trace>
  <inkml:trace contextRef="#ctx0" brushRef="#br2" timeOffset="-141922.6">15057 2746 6561,'-1'-8'3113,"-4"0"-1032,3 2-449,-5-2-456,0 1-200,-7 5-408,-9-3-159,-3 7-225,-10 1-96,-5 2-96,2 4 16,-1 0 8,2 1-32,8 3 16,2 2-32,12-1 8,3-1 24,12-2-24,-8-1 16,10-1-48,0-2 16,1 0 24,12 2-24,2-3 40,4 1 0,6-1 0,0 3-8,1-2 16,2 1-8,-3 1-8,2-3 16,-2 3-16,2 1 8,-6 0 8,2 0-16,-7-1 16,-5 3 0,-5-2 40,-4 1 96,-2 1 296,-7-1 16,1 1-8,-6 1-64,-9-1-240,2-1 16,-10-3 16,-4-2 0,-3-2-8,-5-2-8,-2-2-56,2-3 0,2-4-64,6-1-32,9-1 16,0-3-16,6 1-16,-1-1 8,7 2-112,4 1-128,12 2-656,4 0-624,10 6 919</inkml:trace>
  <inkml:trace contextRef="#ctx0" brushRef="#br2" timeOffset="-140954.39">15191 2938 5281,'9'-21'2169,"-24"30"-1225,-5 2-344,2 5-184,-2 1-184,1 2-144,3 2-24,3 0 8,0 0 0,10-2-24,5-3 24,12-5-16,6-6 80,1-7 104,2-4 64,3-10 184,5-3 1,6-6-41,1-3 72,3 0 56,-2-2 72,-4 0 136,-6-1-32,-10-3-136,-3 1-95,-9 2-225,2 3-72,-8 10-96,-5 2-24,-5 8-48,0 7-24,-3 7-48,-1 7-64,-1 12 8,-4 5 0,2 9 24,5 2 48,5 0-32,1-3 8,9-4-40,0-2 8,4-5 72,8-5-56,1-6 40,-1-7 0,0-7-8,2-4 16,-3-10 56,4-3-32,-3-6 0,0 0 16,-4 0-24,-4 1 8,2 2-32,-5-2-32,-2 3-16,-2 4-24,-1 5 32,0 8 8,-1 3-40,-1 6 40,-1 6-48,0 2 32,2 8 16,3 3-48,4 0 40,0-2 16,7-5-16,-2-3 56,6-8-8,0-2-32,-1-8 72,3-2 8,2-9-16,3-2 48,0-4-16,-2-6-40,-3 0 40,-8-3-24,0 6-16,-2 2-8,-4 5 16,4 4-8,-9 3 8,2 4 16,-5 5-56,0 5 24,-2 7-40,-1 1-40,4 4 40,2 1-80,1 0 48,-1-1 24,2-2 0,1-1 8,5-6 24,6 0 8,-4-3 8,1-4 24,-2-4-8,2 0-16,-3-7 48,3-4 0,2-1 8,-1-2 0,-3-1-40,1 1-32,-5 1 8,0 3-48,-3 6-16,-1 0 48,-1 5-64,-5 4 32,2 4 16,-2 4-40,4 3 24,1 1 48,4 1-32,0-3 0,3 0 32,1-5-32,1-4 40,2-1 8,0-4 24,2-1 152,-1-6 464,3-1 24,1-7 8,-2 1-96,3-2-216,-2-2 32,-3 1 113,-2-2-9,-4 0-176,-2 2-72,-7 1-192,-2 1-40,-10 2-56,-1 5-16,-2 1 0,-1 1-24,0 3-56,3 1 8,5 1-8,1 5 0,7 1 16,3 2 16,8 3 40,4-1-16,5-3 48,5 2 8,2-5-16,3-1-32,0-2-96,-4-1-176,-2-2-921,-3-2-663,-3 0 1112</inkml:trace>
  <inkml:trace contextRef="#ctx0" brushRef="#br2" timeOffset="-139547.41">16047 2658 8258,'0'0'3328,"0"4"-2151,-3 1-305,-1 8-384,2 0-96,0 8-152,2 2-24,1-1-104,4-2-40,4-6-72,1-5-24,4-6 16,-1-5-32,1-7 40,0-3-32,1-5-24,-6-1-8,0 1 24,-6 2 40,0 8 120,-2 0 48,-2 6 504,1 3 97,-4 3-41,-1 2 0,5 8-552,-2 0-104,2 3-360,4 0-696,4-5 648</inkml:trace>
  <inkml:trace contextRef="#ctx0" brushRef="#br2" timeOffset="-138751.41">16336 2995 4473,'-51'-17'2649,"51"19"-465,-5 3-776,-3 5-952,-1 8-248,-1 3-152,7 3-24,6-3 16,2-3-24,11-10 56,-2-4 161,10-8 375,3-4 208,6-11 128,3-4-72,-16 2-96,-10 12 9,0-1 47,24-28 56,-17 4-144,-6 4-152,-25 19-256,-7 1-120,-7 8-168,-7 3-64,0 6-48,1 3-104,12 8-264,4 1-456,13 2-1384,4 0 1463</inkml:trace>
  <inkml:trace contextRef="#ctx0" brushRef="#br2" timeOffset="-138380.65">16629 2728 7842,'-2'-18'3576,"1"10"-1599,-3 4-321,-2 6-728,-2 4-311,0 8-473,-2 7-80,0 11-64,2 8-16,-3 0 8,11 4-40,2-7 48,1-3 0,9-6 8,-10-6 16,8-2-40,5-3 32,2-8-40,3-1 24,-1-10 56,1-5-32,5-7 72,-1-3-16,-1-4-24,0-2 56,-5 3-24,-6-1 32,-3 2 32,-3 6-16,-6 2-48,-1 4-32,0 7-80,-3 1-32,0 10 8,-2 2-16,-1 2 32,0 5-8,1-1 16,6 5-16,3-6 40,3 1-16,4-4 0,3-3 16,3-3-16,-2-4 32,1-5 0,1 0 8,-4-5 40,1-2-8,1-3 16,-2-4-16,-1 0 24,2 0-24,2 3-8,-4-1 0,1 3-32,-4 2 8,-4 4-8,-4 1 0,1 4-32,1 3 0,-2 6-16,0 2 16,0 4-8,-3 1 0,3 1 8,2 1 16,3-3 16,2-3-32,-1-2 16,3-7-8,-2-4-16,3-3 64,1-9 40,5-1-72,3-9 56,2-2-32,5-1-48,-3-1 32,-3 2 8,-3 3-40,-8 6 24,-2 7 24,-5 6-48,-1 2 48,-1 6-80,0 4-40,0 2 72,1 4-56,6 0 72,1 0 48,0-3-56,1-1-8,0-6-112,2-2-160,0-8-488,3-3-657,-5-9 913</inkml:trace>
  <inkml:trace contextRef="#ctx0" brushRef="#br2" timeOffset="-137551.39">17211 2752 9626,'-16'0'3777,"4"6"-2585,7 8-952,5 3-400,6-1 48</inkml:trace>
  <inkml:trace contextRef="#ctx0" brushRef="#br2" timeOffset="-137362.12">17443 3027 11090,'2'2'3689,"4"3"-3673,2-1 0,3 0-8,1 2 48,2-6 8,2 0-24,4-6 208,-2-4 120,-1-7 136,-1 0 57,-3-2-73,-4 0-144,-10-1-72,1 4-96,-12-4-120,0 7-32,-3 6-80,-7 3 16,0 11-40,-1 7 56,2 11-16,3 4-32,5 9 72,3 3-8,8 4-8,2 2 64,5-7-48,2 0 32,2-6 248,-1-4 64,-1-1 208,-3-1 64,-4-4-24,-3 0 24,-7-5-159,-4-6-113,-8-7-184,-1-3-104,-3-10-96,0-3-56,4-9-128,0-6-80,5-1-65,2 0 57,6 1 40,7 4 96,8 3 112,7 1 24,11 1 80,5-1-64,9-4 56,8 1-48,6-4-24,-2 1 64,0-2 32,-8 0 80,-6 3 56,0 1 40,-8 4 8,0-1-16,-7 4-39,-3-1-33,-6 1-24,-4 4-64,-6-3-32,-2 4-16,-6 0-40,-5 2 16,-3 9-80,-2 3-8,-2 6-24,-1 2-16,8 5 47,0 4-7,6 1 16,6 4 32,0 2 16,1-4 40,8 1 8,-1-6-8,8-4 16,-1-6-8,1-9 48,-1-2 24,4-11 41,5-5-9,2-8-8,1-6-56,1 1-16,-5-2-24,-5 7-16,-4 4 0,-13 8 16,1 6 0,-8 9-40,-1 5 8,-3 10 0,0 3 0,9 8 40,-4 1 32,8 0-152,5 0-120,5-9-977,6-3-991,13-8 1368</inkml:trace>
  <inkml:trace contextRef="#ctx0" brushRef="#br2" timeOffset="-133249.43">18503 2994 2377,'-20'11'1280,"21"-11"0,2 0-920,4 1-120,0-2 576,5-2 273,2-1 383,4-4 104,3-3-255,3-1-177,2-6-376,-1 1-152,-4 0-216,-1-1-72,-8-1-80,0 2-40,-10 5-64,-2 0-48,-8 4-40,-4 2 24,-5 6-40,-1 3-40,-2 10-48,-2 1 0,-1 6 8,0 2-24,6 2 40,2 1-24,9 0-8,4-2 56,7-1-16,4-1 16,7-5-8,2-5-48,7-7 48,3-6-56,0-6 32,4-4 32,-4-5-56,0 0-24,-6-2-144,-3 0-112,-5 7-336,-8-2-216,-5 4-448,-3 5-569,-3 0 1233</inkml:trace>
  <inkml:trace contextRef="#ctx0" brushRef="#br2" timeOffset="-132315.22">18877 3047 3481,'0'31'2320,"-3"4"-223,-1 2 23,0 0-640,2-2-463,-3-4-185,-1 0-176,-2-1-168,-2-5 120,5-7-296,-2-5-8,8-8-104,3-5-192,7-13-224,3-4-248,3-10-2560,1-3 2127</inkml:trace>
  <inkml:trace contextRef="#ctx0" brushRef="#br2" timeOffset="-132611.56">18823 2913 6393,'21'-9'2281,"-30"14"-1865,4 7-200,-2 1-112,2 0 8,6 3-32,-1-4-56,8 1 72,4-1-24,3-3 224,3-3 256,4-6 168,0-1 137,2-7 31,-3-3-120,1-1-24,-3-3-40,-2-4-152,-3 4-128,-8-4-167,-5-2-97,-4 4-112,-10-3-48,-5 3-64,-5 4-72,-4 4-249,2 8-95,0 8-480,4 7-192,3 5-360,2 2-681,8 1 1497</inkml:trace>
  <inkml:trace contextRef="#ctx0" brushRef="#br2" timeOffset="-132089.12">19140 2942 6793,'4'-21'3377,"4"2"-1016,1 1-465,1 7-544,-1 2-231,-3 6-489,-7 1-224,-3 8-368,1 5-24,-5 8-8,2 6-8,-1-2 16,-1 3-16,6-4-24,2-1 24,2-6 32,2-4-8,4-5 0,2-4-24,5-4-16,6-6 8,1-5 40,1-4 8,1-3-24,-2 0 8,-2 0-8,-2-2-8,-3 3-8,-4 2 8,-6 5-40,-3 6 8,-4 4 40,-1 5-24,-5 8 8,-3-2-8,1 10-16,0 3 24,3-1-24,4 1 0,3-4 8,2-2 8,7-2-8,0-3 0,4-4 40,1-2 0,4-5-8,3-4 16,0-4-32,-3-3-8,-2-3-8,-3-4 32,1 4-32,-7 0 16,-4 4-48,-1 4-32,-4 5 0,5 3-56,-4 5 80,-3 4-32,0 1 8,-1 1 40,6 4 16,5-1 16,-1-1 8,7 0 0,1-7 0,4-3 8,6-8 64,0-5 32,6-8 40,-3-3 16,-1-5 16,-1 0 192,-11 3 240,-3 0 8,-12 5-64,-10-1-248,-8 2-328,-5 5-80,-4 11-136,1 8-40,0 11-560,10 3-512,12 2 880</inkml:trace>
  <inkml:trace contextRef="#ctx0" brushRef="#br2" timeOffset="-131057.88">19676 3033 2897,'22'18'1544,"-9"-18"-64,3-2 353,8-7 23,2-3-112,2-9-383,5-1-217,-1-8-168,1-4-8,0-8-79,0-6-41,-2 0-88,1-1-16,-7 10-232,-4 2-72,-10 0-184,-2 4-128,-6 6 88,-2 8 16,-1 15-56,-4 7 9,-6 17-185,-5 6-56,-6 13 0,1 9-9,0 10 65,2 5 0,3-3 32,2-5 17,5-11-25,3-5-24,1-5-24,-1-7 0,2-11-65,2-5-63,-4-9-216,1-5-360,-2-9-696,-1-3-192,3-4-161,-5-2 289,8 1 768,-3 2 264,3-3 440,4 3 80,1 1 168,3 3 16,2 4 56,5 0 8,3 4-56,-2 0 40,9 2 48,1 0 8,3 0 152,5-1 80,-3-1 32,-4 1 97,-8-1 7,1 4-72,-9 0-128,2 4-128,-4 3-240,-7 1-48,4 6 40,-3 2-8,-2 5 24,-5 1-48,3 1-96,-2 0-24,2 0-48,1-2-88,1-4-512,2-4-480,9-7-1929,1-5 1945</inkml:trace>
  <inkml:trace contextRef="#ctx0" brushRef="#br2" timeOffset="-130384.79">20418 2696 13723,'0'-5'5409,"-2"0"-4009,-2 5-527,2 6-761,0 4-336,-5 8-729,3 3-623,-3 0-3097,1 2 3017</inkml:trace>
  <inkml:trace contextRef="#ctx0" brushRef="#br2" timeOffset="-130185.49">20422 2894 6505,'17'63'2337,"-22"-49"-1745,3 0-80,2 1 112,4-2 72,3-1-175,3-3 31,-1-3 152,5-5 304,-1-3 96,2-6-24,0-5-95,-2-3-177,0 0-16,3-6-24,-4 0-64,-1-2-296,-5-1-128,-3 5-200,-3 5-71,-3 7-42,-2 6-79,-4 10-56,-4 3 8,0 6 40,4 5 32,3-2 32,4 0 8,0-4-16,2-1 64,4-3 8,4 0 8,2-4-8,2-2-8,1-1 64,-1-5 0,7-3 80,3-2-8,7-4-8,-2-3 104,3-3 73,-2 1-9,-1-3-48,0 3-128,-3 3-96,-2 0-32,-6 7 24,-6 1 8,-5 4-40,-1 0-32,-8 4-32,1 2 0,-2 4 72,-2 4 24,-1 3-16,0 3-8,0 1-32,2 2-8,5-5 40,0-1 8,3-6-8,3-5 8,3-7 16,1-4 16,9-8 64,0-3-16,0-6-16,1-1-16,2-1 208,5 0 200,1 7 184,-2 3 64,-11 8-256,-5 6-176,-9 5-176,-5 3-32,-3 7 88,-2 3-8,0 7 24,10 2-48,6-1-64,2-4-56,11-7-144,2-9-256,12-9-1208,4-6-696,0-8 1335</inkml:trace>
  <inkml:trace contextRef="#ctx0" brushRef="#br1">2861 4165 3729,'-59'-21'2120,"54"17"-255,5 1-241,-3-4-352,4 2-248,10 3-327,-9-4-145,4-1-200,-2 0-40,4 0-48,2 1 64,4 2-80,-2 1 16,-4 0-80,3 1-80,-3 2-8,1 1-72,-3 0-8,0 5-8,-5 0 8,1 3 8,-4 0 24,-4-2-16,2 5 16,-7-1 0,-1 0 40,-2 0 88,-5-8 176,4 0 64,3-3 145,0 0-9,4 0-120,0-3-32,-8-1-128,11-2-64,-2 1-56,2-1-24,14 1-88,-5-3-16,4 2-32,-2-3-32,8 0 40,0 1-8,4 1-16,5 4 24,-6-1-16,-1 4-8,4 6 40,-7-6-16,0 7-32,-3-4 24,-5 6-40,-4 2 32,-4-3-8,-7 7 24,-2-4 24,-5 0-24,-1 1 32,3-3 8,-3-4 88,0-1 208,4-3 88,-6-4 0,7-3-64,5-1-128,-1-4-72,9 0-39,1-4-49,-2 0-48,8 2-16,-7-2-8,2 1 0,14 2-32,4 1-16,4-2 0,11 9 48,-7-4 40,2 8-48,-5 2-8,-6 0-32,-3 8-17,-11-7 33,1 7 0,-5 6 32,-7-3-32,-1 11 24,-6-6 0,-1 0 8,-3-3-16,-2-5 32,1-1 16,-6-9 0,5 0 97,1-4-41,0-3 16,8 0 184,-3-2-32,2-3-24,5 2-8,3-3-168,7 2-24,3-3 24,-3 2-40,14 2-24,-2 2-24,12 2-8,3 2-8,0-1 8,-3 4-48,-4 0 64,-2 1 24,-7 4 0,0 6 56,-8 5-96,-5-1 32,-8 0-48,-7 0 16,-7-2 72,0 0-24,-5-2 32,1-3-32,-5-4 8,0-2 24,3-3-16,2-1 80,8-2-16,2-3 0,3-1-8,3-2-72,8 1 24,2-1 8,8 1-72,0 0 32,6-3-32,4 1-48,3 2 88,4 2 0,3 5-56,-4 3 64,-7 2-24,-4 0-40,-8 2 32,-2 0-40,-5 12 0,-5 1 24,-6 4 24,-4-2 32,-4-6-24,0-4 56,1-5-24,0 0-16,-1-6 56,3 1-56,-4-4 72,2-1 8,2 1-72,8-3 16,4-3-8,2 0-32,8 2 32,-5-1 0,6 1-56,7 1-8,8-2 24,7 5-24,1 3 16,1-1-32,-4 3-24,-5 0 56,-7 1-48,-5 5 48,-9 0-8,-1 5 16,-6 5-8,-4-2 16,-8 2 0,-2-2 0,-10-3 32,1 0 16,6-2-40,-2-2 32,8-4-8,-1-1-16,2-7 104,6 0-120,-5-6 48,13-3 8,3 3-56,0-4 16,7 2 0,0-1-40,5 2-40,5 2 48,4-2-56,2 6 64,3-1 8,0 0-16,-2 7 16,0-1-32,-10 3 8,-6 6 0,1 3-40,-8 6 40,-2 4-8,0-1 8,-8-2 48,0-2-32,-3-1 16,-6-2-24,2-5 8,-1 0 8,-2-5 32,-3 0 72,-1-7-16,-5-4-8,7-2-8,0-4-64,4-3 24,10 2 32,-3-3-56,7 3 72,2 5-80,0 0-8,3 3-24,4 0-16,5 7-24,4 1-32,6 8-72,5 2-648,1 2-1601,9 13 1601</inkml:trace>
  <inkml:trace contextRef="#ctx0" brushRef="#br2" timeOffset="-118925.38">4093 4024 4137,'-2'-11'2584,"2"-1"-615,2 4-361,-2 1-256,1 4-455,-1 3-129,-6 8-384,-3 4-144,-4 12-208,-1 5-32,-2 3 24,6 0-16,7-3-8,-3-2-24,12-6-8,3-4 48,1-9-32,6-5 16,6-6 80,0-9 264,8-7 288,0-8 112,1-8 177,1-2-137,-7-7 40,-1 4-56,-8 2-160,-10 4-152,-7 10-280,-11 3-64,-12 9-96,-2 7-8,-5 6-64,-1 6-48,4 9-112,1 3-88,5 12-512,6 5-384,7 8-1097,2 2-1688,14 0 2609</inkml:trace>
  <inkml:trace contextRef="#ctx0" brushRef="#br2" timeOffset="-118258.88">4123 4151 3665,'12'-37'2104,"-11"34"-207,-1-1-89,0 1-352,0 3-399,2 1-577,-2-1-184,0 0-232,3 5 80,3 9 56,11 15 32,-10-14 16,2 2-96,3-4-64,2 1-56,-1-4-32,3-1 8,0-4 16,-1-2 56,-4-5 424,-2-1 48,0-5 80,4 0-16,0-3-391,1-1-81,-3-3-88,-3-2-16,-3 3-16,-4-1 8,1 7-8,-3 1 32,1 4-8,1 2 0,-4 5-16,2 3-24,0 7-8,-1 1-16,2-1 8,5 0-32,-3-2 24,7-1-8,-1-2 24,0-1 16,4-6-24,0 1-16,4-7 24,2-2-16,2-2 40,-1-5 0,1 0 16,-3-4-16,-4 2-8,-2 1 8,-5 4 0,-1 3-8,-4 5 8,-1 2-16,-1 0-16,1 0 8,0 0-40,-2 0 0,0 4-24,-2 7 8,-2 17 32,9-18 24,5 0-8,-1-3 8,3 4-32,2-1-8,1-3 8,0-1 40,3-2-24,-1-2 16,3-3 8,1-3-32,-8-3 48,6 0-8,-7-2-16,2 1 0,-6 0-48,-1 2 48,-4 2-16,-2 0 24,2 4-24,-1 5-48,-3 3 24,2 3-48,0 2 88,5-3 8,5 2-8,2-5 0,6-1 0,-3-3 8,5-3 48,0-4 16,2-6 40,6 0-8,-10-6 344,0-3 248,-4 3 168,-11-2 56,-2 4-296,-5 0-240,-9 0-208,-7 3-127,-5 6-57,-2 4-89,1 8-71,3 5-24,10 6-664,0 3-576,10 3 880</inkml:trace>
  <inkml:trace contextRef="#ctx0" brushRef="#br2" timeOffset="-116700.74">4907 4238 7578,'6'5'376,"-3"-2"-112,7 6 376,0-3-32,4-1 64,3-1 16,0-4-56,2 0 1,-1-5-153,1 0 0,-2-3-48,-5-4-32,-2 1-136,-1-1-112,0 3-112,-1-1-24,0 4 24,-2 2-16,-7 2 8,1 2 0,0 0-8,-1 0-8,1 0-8,-2 0 16,1 0-16,0 0-24,1 0 16,0 2-8,0 1-40,0 1 64,0-1-24,0 0 32,0-2 16,0 1-40,0-1 16,0 1-48,0 0 24,0-1 24,0-1 24,0 0 40,0 0 104,0 0 16,0 0 32,0 0-24,0 0-104,0 0-40,0 1-64,1 0-8,2 3-32,-2-1 24,1 2 0,0 0 24,0-2 24,1 1-40,-1-2 8,1 2 24,5-3-40,-3 2 32,-1 0 16,1-2-16,-1 0 536,1-1-15,0 0 23,2-1 0,3 0-488,19-6-24,-19 0 0,-1-1-48,3-1-8,2 0 8,-3 0-24,0 0 56,-1 2-24,-3 2 32,3-3 0,-1 3-48,-2 4 40,1-2-48,-2 3-24,-1 0 16,0 0-24,-1 1 32,3 2 16,-4 2 0,-1 2 0,1 1 0,1 5 0,4 1 0,-3-4 0,-2-4-8,0-1 0,10 13 24,2-4-24,-6-3 8,1-8-8,1-1 16,-2-4 48,4-2-24,0-1-8,-4-4-24,2-2 16,1-3-8,0-4 32,1-1 0,4-4-8,0-3-16,2-5-16,-2-5 0,-2-3 0,-4 1 8,-3 3 32,-3 6-40,-5 7-16,2 4 8,-6 3-8,3 6 16,0 5 0,0 1 16,2 4-40,-2-1 32,0 0-24,1 6-40,-1 10 8,-1 36-24,1-15 16,-5 2 48,11 6 0,-2-1 8,0-9-16,0-1-32,-3-11-40,5-5 0,-3-9 8,2-4-48,-4-3 24,3-3-32,-1-5 48,0 1 48,2-4 24,0-1 16,1-2 0,0 1 8,2 0 24,4 3-32,2 2 64,3-1-8,0 1 8,2 4 40,4 2-72,-5 1 24,-2 4-16,-2 1 40,-2 1 16,4 3-24,-7 0-16,3 1-56,-4-1-16,1-1 0,5 1 16,-2-2 16,5-3-224,-1-3-392,-1-6 368</inkml:trace>
  <inkml:trace contextRef="#ctx0" brushRef="#br2" timeOffset="-115153.48">5367 4011 9482,'-16'-4'4201,"7"1"-1993,6 1-343,6 2-809,4-1-392,15 1-608,11 0-80,11-2 48,9-1-8,10-1-16,6-2-216,4-2-1456,-1 4 1216</inkml:trace>
  <inkml:trace contextRef="#ctx0" brushRef="#br2" timeOffset="-115378.34">5911 3963 10458,'-15'-9'4617,"2"1"-2480,6 4-449,1 0-880,3 2-528,10 6-888,-2 1-856,4 4 904</inkml:trace>
  <inkml:trace contextRef="#ctx0" brushRef="#br2" timeOffset="-114599.55">6066 4211 4193,'-30'-22'2152,"39"11"-639,4 0-25,9-2-368,-1-1-136,7 2-175,-1 1-33,-4 4-104,-4 0-104,-1 5-136,-3 2-112,-4 4-128,-1 4-32,-10 4-72,-5 2 16,-7 9-8,4 1 8,-5 1-16,6 1-32,-5-5-32,2-3-24,-1-6-56,3-5 56,5-7-56,0-3-8,3-4-16,2-3-64,1-2 16,6-1 16,0 0 64,-3 2 48,5 3 8,-5 0-8,4 8-16,-1-1 0,-2 2-32,7 3 48,-5 0 24,8 3-8,3 0 56,0 1-24,6-1 8,-2-3 16,5-4-16,0-3 32,0-7-16,3 0 48,-3-4-8,-3-2-16,-8 1-16,-9-2-56,-2 0 8,-7 3 0,-6 3 8,-3 5-16,-12 4 0,0 7-24,-1 7 24,0 4 353,12 5 135,1-2 40,14 2 16,5 0-376,14 0-88,4-3-16,16-5-232,3-5-296,4-14 272</inkml:trace>
  <inkml:trace contextRef="#ctx0" brushRef="#br2" timeOffset="-113163.63">7295 4194 3057,'-16'16'1864,"22"-22"409,2 2-417,5-8 16,5 1-239,2-10-513,0-4-160,8-5-168,1-4-120,-2 0-127,2 0-57,-7 4-152,-4 1-40,-2 6-176,-10 2 0,-6 3-24,-5 4-80,-9 5 16,4 5-32,-10 6-80,-1 4 32,-4 11-16,-7 4-24,6 15 64,5 6 32,8 10-24,5-2 0,8-5 16,6-7-32,4-13 24,3-3 8,7-9 0,-1-3-16,9-7 8,-3-2-8,1-5 8,0-5 40,-4-5-8,0-5 0,-3-1 16,-1 2-24,-5 0 16,-2 3 8,-10-1-16,-1 4-8,0 5 16,0 1-8,0 8-24,-4-1 0,-1 9-16,3 3-8,-4 4-32,6 3 32,3 0-24,-1-1-16,13 3 32,-7-5-24,7-2-40,3-1-8,-6-6-80,11-2-72,-6-7-465,7-3-455,-7-5 712</inkml:trace>
  <inkml:trace contextRef="#ctx0" brushRef="#br2" timeOffset="-112538.33">7762 3938 10362,'-4'-4'3913,"1"2"-3057,5 3-392,0 3-600,4 5-480,5 8 392</inkml:trace>
  <inkml:trace contextRef="#ctx0" brushRef="#br2" timeOffset="-111399.63">7892 4180 5201,'-26'-28'2385,"23"26"-1185,-2 5-328,0 6-520,0 2-8,1 4 64,6 2 48,7-1-16,-1-4-47,10-3 71,1-4 112,8-7 176,2-5 88,1-3 56,-6-4-79,-8-3-73,-5-1-48,-6 1-184,-1 1-112,-5 7-104,-2 0-168,-14 2-104,-5 3-48,-10 4-336,-2 3-296,7 11-1193,1 4-1423,13 6 2048</inkml:trace>
  <inkml:trace contextRef="#ctx0" brushRef="#br2" timeOffset="-111057.63">8006 4141 6961,'-7'0'2881,"4"6"-1833,2 8-360,-4 4-311,10 8-1,2 8 264,4 2 8,1 3-96,-5-1-40,-1-4-272,-2-4-16,5-5-56,-7-5 8,3-2 208,2-1-24,-13-5 9,7-1-89,-7-5-184,-8-4-56,0-2-40,-8-4-24,-5-7-40,0-4-32,-5-6-176,2-2 23,12-3 1,6 0 72,12-2 128,5 2 0,8 0 48,7 2-24,12-2 56,5 1 24,4-2 0,5-3 48,1 0 16,3-6 56,4 0-15,-5 0-49,-6-1-8,-10 3-40,-9 5-32,-9 4 8,-15 1-40,-3 4-16,-5 4 16,-2 5 0,-1 6-56,-4 5 24,1 9-8,-2 7 0,2 8 32,2 4-32,3 15 16,3 3 8,6 7 8,1 0-16,3-10-48,3-4-25,3-12-15,-1-5 24,5-6 8,-1-7 32,3-8 24,1-3 24,0-13-8,5-1 8,-4-4-80,-5-6-24,2-1-56,-9-2-48,-5 2 40,4 5 24,-4 11 80,1 6 32,-2 8 16,-1 8 8,-3 7 0,3 5-16,9 3 32,0-3 32,6-2 48,-1-3 40,2-5 24,1-2 16,2-8 80,12-3 56,-4-12 265,2-5 95,2-9-56,-4-1 56,-1-8-152,3-2-64,-5-10 0,-6-1-128,-3-1-168,-8 3-64,-4 7-88,-1 4 24,-4 12 0,2 8 40,-8 14 72,3 11-72,-2 14 24,-3 5-32,0 13-88,-2 5 48,4 11-48,5 1 0,3-6 24,4-4 8,3-19 32,1-5-8,5-9-40,-3-7 16,0-6 24,-2-3-24,-7-9 24,0-3-16,-3-6-8,6-1 8,4 7-8,-1-1 17,-2 7-17,-4 1 24,1 2 8,2 1-16,-3 2-24,0 0-56,0 0-353,12 5-695,37 7 712</inkml:trace>
  <inkml:trace contextRef="#ctx0" brushRef="#br2" timeOffset="-109126.63">9361 4156 4705,'26'9'2729,"0"-22"-425,2-4-143,4-10-785,-1-2-216,0-10-368,4 1-128,-3 1-127,2 1-41,-7 5-144,-7-1-56,-7 5-128,-5-2-72,-8 3-40,-8 1-24,-6 3-8,-4 6-24,-5 6 0,-1 8-16,-2 9-40,4 7 0,-1 13 0,3 6 8,15 16 32,2 8 24,3 16 64,4 4 0,-9-1-16,0-6 0,5-9-56,-4-10 0,4-12 24,-1-1 8,1-14-32,1-7-32,1-8-272,-4-6-216,-3-7-1137,4-3-1575,0-7 2095</inkml:trace>
  <inkml:trace contextRef="#ctx0" brushRef="#br2" timeOffset="-108692.61">9701 4134 5209,'19'-12'2665,"-3"1"-921,2-1-296,-5 1-639,-3 2-257,-2 3-232,-1 1-120,-2 5-88,0 3-8,-5 4-56,-3 2 8,-1 5-40,-3 3-16,5 2-16,3 0 8,9-8 8,-7-5 24,2 0 0,18 15 0,5-9 48,-1-3 72,-13-14 256,2-2 80,3-6 32,2 0-56,-1-3-216,1 2-48,-7-1-72,-4-3-72,-4-1-16,-3 0-40,-4 2-16,-3 3 16,-5 3-48,-4 3-16,-1 8-104,0 6 0,-3 8-8,3 3 24,4 6 80,0-1 24,8 3-8,0-3 0,6-3 16,7-2-8,6-7 64,4-2-16,3-7 56,0-2 8,4-9 8,5-3 16,0-1 8,2-8 40,2-6 40,-2-1 40,-3-11-48,-1 0 344,-5-2 49,-1 2-41,-4 5-32,-6 1-360,-8 6-128,-7 2 0,-12 8-40,1 9-40,-9 15-32,-2 8 24,3 12-24,-1 5 56,8 9 48,0 1-32,4 10 64,1 1-16,2-4-24,3-3 24,4-14-32,5-3 24,6-10 8,0-5-8,2-5 40,1-5-8,1-7 40,2-3 32,2-7-24,0 0 32,-3-2-16,-2-2-56,1 6 24,-10-1-48,-6 5-8,-1 4 8,-8 4-72,5 5 8,-2 2-16,2 3 0,3 5 72,1-2-24,5 2-16,4-2 16,0-2-16,5-3 40,5-6 40,2-2 32,8-8 552,4-3 176,-4-6 288,-3-2 129,-10-4-305,-4 1-152,-12-3-288,1 3-176,-10-1-224,-3-2-72,-3 7-112,-6 2-104,-5 16-376,-6 11-256,-4 12-505,3 6-343,10 3-945,3-3 1641</inkml:trace>
  <inkml:trace contextRef="#ctx0" brushRef="#br2" timeOffset="-107178.09">9989 3562 10362,'-15'-6'4849,"9"0"-2432,4 5-881,2 1-392,6 3-816,3 3-368,8 4-1304,5 2-904</inkml:trace>
  <inkml:trace contextRef="#ctx0" brushRef="#br2" timeOffset="-107646.36">10747 3792 9146,'2'-20'3993,"-4"15"-2209,-5 9-408,-9 16-759,-4 7-313,3 12-288,1 3 0,8 8 16,1 1 0,0-1-64,5-1 32,3-11 40,4-8-24,5-8 152,2-5 264,4-7 312,6-4 56,6-9-120,-2-6-232,8-10-320,4-5-16,3-2-16,-1 0 281,-7 4 343,-7 3 144,-8 9 112,-6 5-288,-3 7-368,0 5-184,-1 5-112,-5 5 0,-6 3-16,-6 1 32,-3 1-32,0 0-8,-3-3-72,0-3-136,-7-5-744,-4-3-448,-9-3-1089,-1-4-735,-1-3 2087</inkml:trace>
  <inkml:trace contextRef="#ctx0" brushRef="#br2" timeOffset="-105464.34">11716 4021 3897,'0'-1'1576,"0"1"-912,0 0-280,-1 0 32,-4 14 57,-5 17 31,9-16 16,-3 1-152,3 1-56,9-4-72,-4-1-8,1-6-48,8-1 40,-8-4 192,3-1 24,2-4 48,-2-3-55,2-4-177,4 0-24,1-2-72,0 2 56,3-2-32,-3 1 40,-2 1 80,-2-2-8,-1 4-16,-1-1-80,-5 5-112,0 1-56,-1 7-32,-2 3 0,-1 7-8,-3 6 0,-1 2 24,3 2 0,1-5-16,4 0 8,5-3-8,-3-4-8,4-5 8,3 0 0,1-4 0,3-2 0,-1-4 328,2-3 72,1-7 32,-2 1-16,2-3-264,-2-3-48,-1-1-24,1 2 64,-10-2-7,2 7 7,-5 3-16,-2 5-32,-1 4-40,0 2-72,0 9 16,-1 2 8,1 7-64,-1 2 56,4 1-8,8 2-32,0-5 40,5-3-24,2-8-72,2-2-88,1-5-257,-1-3-671,-3-6 752</inkml:trace>
  <inkml:trace contextRef="#ctx0" brushRef="#br2" timeOffset="-104807.77">12076 3741 10722,'-14'-13'4449,"7"5"-2920,1 1-401,8 7-888,3 5-320,3 5-848,2-1-1705</inkml:trace>
  <inkml:trace contextRef="#ctx0" brushRef="#br2" timeOffset="-95336.51">12994 4177 5753,'8'-2'3401,"7"-5"-88,6-4-1801,7-7 64,9-13-343,5-3-217,5-11-248,-3-1-120,0 1-272,-4 0-64,-11 4-160,0 3-48,-22 3-16,-9 7-24,-17 5 8,-8 7-72,-1 13-56,-3 6 0,8 16-24,2 11 40,3 15 16,1 8 24,-1 16-16,8 7 32,1 4-48,9 1 8,6-8 64,-3-10-56,7-15-32,-1-9-136,0-18-568,3-7-632,-6-13 864</inkml:trace>
  <inkml:trace contextRef="#ctx0" brushRef="#br2" timeOffset="-94953.96">13278 4159 8194,'28'-7'3713,"0"1"-1793,3 0-184,-2 0-551,-1 0-241,-1-2-248,-3-2-176,-3-2-160,0 0-80,-3 1-40,-5 2-128,-5 2-56,-2 2-8,-7 4-48,-2 2 0,-4 6-16,-2 4 64,1 4-48,2 3 16,5 0-16,0 1-64,3-3 16,5-1 32,2-2-8,4-4 16,-1-2 24,-3-5-32,0-3 16,0-3 24,5-4-24,3-3 32,1-3 0,-1-2-48,-1 2 56,-2 1-48,-4 2 40,-2 2 0,-5 6-40,-2 1 24,-1 2-72,0 1 64,-1-1-16,0 0-16,-1 12 32,-2 20-8,4-16-16,2-2 16,3-1 0,0-1 0,4-5 16,2 2 0,3-6-24,0-2 8,1-5 8,3-3 8,0-5 32,3-1-40,-3-4 0,2-1-8,-4 3-24,0 2 24,-11 5-32,-1 4 40,-4 5 0,3 6-40,-3 5 56,5 4-16,2 3-32,-5-3 48,10 1-160,0-4-48,2-5-184,6 0-504,0-6-976,-4-3-1801,-1-3 2264</inkml:trace>
  <inkml:trace contextRef="#ctx0" brushRef="#br2" timeOffset="-94267.19">13777 3892 12203,'-20'-8'5185,"9"2"-3289,4 3-448,6 3-1168,3 2-368,12 8-976,2 4-984,6 6 1288</inkml:trace>
  <inkml:trace contextRef="#ctx0" brushRef="#br2" timeOffset="-93725.35">14216 3977 7090,'-12'-26'4360,"0"5"-519,5 11-1912,0 2-553,5 10-1064,0 5-424,8 5-1512,1 4 1136</inkml:trace>
  <inkml:trace contextRef="#ctx0" brushRef="#br2" timeOffset="-93906.89">14207 4101 8602,'4'0'3945,"-4"0"-1825,0 3-920,-2 10-647,-3 0-265,3 7-152,1 0-80,2-2-8,2 3-64,5-4-160,1-4-128,2-5-969,1-4-1375,-3-6 1711</inkml:trace>
  <inkml:trace contextRef="#ctx0" brushRef="#br2" timeOffset="-92777.95">14418 3963 9778,'0'-1'4433,"0"1"-2585,12-2-151,5 0-217,18 0-336,6-1 81,13-1-441,-2 0-168,7-4-360,0 2-208,-5 2-144,-1 0-488,-18 4-1993,-12 1 1777</inkml:trace>
  <inkml:trace contextRef="#ctx0" brushRef="#br2" timeOffset="-93424.2">14616 3779 10010,'-3'1'3897,"1"8"-2537,-1 14-272,-5 9-143,-1 15-201,-4 8-328,-1 7-304,3-2-64,2-5-48,4-7 8,4-14-8,1-8-48,0-8 40,2-9-48,1-8-24,2-5 8,6-7-56,1-4-24,8-4 0,0 4-16,-1 2 136,-2 2 32,0 3 136,-5 0 48,2 3-32,-1 1 56,4 4 0,2-1 272,4 2 80,0-3-32,-2-2 64,-1-2-247,-1-7-1,0 2-64,-1-1-112,-4-4-64,-7 2-64,-4-3 24,-11 2-64,-4 2 32,-5 9-32,-5 5-32,-4 14-8,1 7-16,-2 8-16,5 3 40,12 0 32,5-2 0,13 1-8,7-3 48,12-4-16,7-4 0,6-11 0,2-2-64,-4-11-8,0-3-96,-11-5-392,-9-2-577,-8-2-1567,-2 0 1680</inkml:trace>
  <inkml:trace contextRef="#ctx0" brushRef="#br2" timeOffset="-90161.95">15561 4131 3377,'0'0'1744,"3"-11"-520,15-16 33,-7 14 135,5 0-264,2-1-248,2-3-103,-1 1-217,4 0-72,-4 3-88,4 3-56,-8 1-40,-2 4-32,-1 2-104,-5 2-32,2 5-112,-3 2-16,-6 8 32,-4 5-16,-6 8-8,0 3-16,0 4-16,3-5 16,8-2 0,5-5 16,6-6 24,-5-2-24,5-7-16,0-1-8,-4-7 0,6-3 56,2-2 296,-7-4 64,4-1-32,-4-2-8,-2-1-256,0 0-64,-6 3 24,-1-3-47,-6-1-17,3 4-8,-4 1-24,4 4-1,2 3 41,-3 1-7,4 3-50,0-2-23,1 2-80,-1-1 40,0 0 32,7 1 32,13 0 40,21 2 16,-16-5-16,0 0 8,-2 1 24,0-1 0,-6 3 8,-1 0-48,-6 0-24,0 3 16,-9 0 16,-1 3 24,-5 5 16,-4 3-16,-1 1-32,-1 0 32,4-4-48,4 0 24,6-2 8,3-5-8,6-1 0,3 0-16,2-4 16,1 0-8,2-1 88,-2-5 8,-3-3 225,-3 0 231,-4-1 32,-1-1 8,-5 0-208,-1-2-248,-8 2-80,0-1-40,0 3-40,-10-3 8,1 4-112,-2 0 32,-3 3-8,6 4-24,6 4 56,3 2 0,6 2-16,5 3 32,7-1 56,8 0-16,0-1 48,1-2 0,4-4-24,-3-4 16,11-3 40,-1-4 56,5-5 64,2-3-24,-2-7 360,2-3-40,-3-2-16,-7-1-8,-3 4-368,-6 1-48,-11 3 0,-2-1-24,-14 1 0,-4 2 0,1 7-64,-5 5 8,-7 12-72,-1 7 24,-7 9 24,5 5 16,6 7 40,3 3-24,8 7 40,3 2-16,5-4 24,5-4 0,7-13-24,3-1 48,5-9-48,3-2 24,0-6 32,0-4-56,-2-2 72,-5-6-8,0-5 0,-2-1 64,-4-6-40,3 0-24,-6-2-8,-1-1-24,-2 4-32,-4 1 16,-1 8 0,1 2-32,0 9 16,-3 3-40,-1 6 24,0 4-16,2 5 16,2-7 40,0-6-32,0 0 48,4 24-64,1-6 48,5-5-8,0-10 0,2-7 24,2 0-64,2-5 88,0-4 8,7-7 40,0-4-32,2-5-48,-1 0-24,-5-3-16,-2 5 88,-9 6-40,-4 3-8,-4 9 144,-3 6 8,-4 7 25,-1 2-1,2 6-128,2 0-48,7 1 24,7-1-16,6-2-160,6-1-265,6-6-1479,-2-2-2057</inkml:trace>
  <inkml:trace contextRef="#ctx0" brushRef="#br2" timeOffset="-88040.82">16952 4156 3569,'-42'23'1864,"45"-22"-39,1-1-233,3-1-240,3 1 8,-4-6-407,5-1-129,3-3-104,-1-5-88,3-1-80,1-2 8,1 3-8,-1-1 1,0 2-97,2 3-88,-9 1-96,-2 5-120,-8 3-104,0 2-48,0 6 0,-2 2-24,0 8 24,-3-1 0,0 3-48,1 0-8,2-5-56,-2 3 64,4-5-24,2-5 56,6 0 48,1-3-72,4-3 72,2-4-24,2-4 8,4-1 64,1-7-32,2 2 64,-2-2-48,-2-2 0,-5 1 16,-5 1-40,-6 4 56,0 2 32,-1 7 24,-3 3-48,5 3-16,-6 3-72,-2 6-72,2 2 32,-4 3-8,5 2-8,1-3 32,-1-1 24,9 0-16,-8-7 32,9 0-32,1-5-40,-1-3 56,6-3-8,-6-5 64,4 0 224,2-3 8,2-3 40,-1-4-8,0-3-256,-3 2-80,-3 3 24,-3 6-88,-1 3 88,-5 5-16,-1 2-32,-2 3-40,0-3-40,0 5-32,-6 9 24,-5 20 16,5-15-8,7-1 16,-1-4-64,5-3 32,3-3 16,2-3 40,4 1 56,2-7-8,1 1 24,1-4 32,6-1 8,-2 1 8,-5-8-8,2-1-40,-7-1-16,-2-1 24,1 4 8,-5 3 32,-3 1 24,0 2-16,2 0 16,3 2-32,-5-1 0,8 2 48,-10-1-64,-3-1 0,11 2 40,-8-1-24,3 2 8,0 2 40,-4-2-80,0 1 8,0 0 40,1 0-24,-1 0-56,-1 0 72,2 0-88,0 0 16,0 0 56,0 0-56,-1 0 8,0 0-8,1 0 8,0 0 16,0 0 8,0 0 32,0 0-8,0 0 16,0 0 80,0 0 0,0 0 8,0 0-48,0 0-64,0 0 48,0 0 145,0 0 63,0 0 48,0 0-24,0 0-200,0-1-56,0 1 0,0 0-104,0-1 56,0 1-8,0-1-24,0 0 40,0 1-16,0-1 16,0 1-16,0-2 16,0 2 8,0 0-24,0 0-16,0 0-24,0-1 40,0 1-24,0-1 32,0 0-8,0 1-24,-1-1 8,0-2 8,1 0 8,0 1 8,0-2-72,0 2-24,0-2-16,-1 1-24,0 2 80,-1 1-40,-3 0 48,-7 3-48,-20 35 8,21-12 40,6 2 24,3-1 24,2-3 40,4-4-16,7-3 0,7-6-8,11-3 8,7-4 0,7-7-160,2 0-232,-4-9-1017,-8 5 913</inkml:trace>
  <inkml:trace contextRef="#ctx0" brushRef="#br2" timeOffset="-74524.86">18306 4118 4265,'25'-23'2953,"-17"19"55,-7-4-1119,0 3-113,-2 2-416,-2 2-272,4 2-407,-2-1-217,0 0-392,-1 12-40,-9 22-24,8-17-16,0-2 8,6-1 16,6-2-16,6-2 32,5-6 0,-3-5 72,5-8 336,-1-6 80,3-6 192,2 2 16,-4-1-16,-5-2-31,-10-1-57,-6 1-40,-7 3-272,-5 5-120,-5 3-104,-2 6-88,-5 9-24,-1 7-80,-2 9-208,1 4-104,7 3-672,5-2-425,7 0-1095,3-3-1705,-1-5 2832</inkml:trace>
  <inkml:trace contextRef="#ctx0" brushRef="#br2" timeOffset="-83957.33">18364 4051 6847,'3'-2'261</inkml:trace>
  <inkml:trace contextRef="#ctx0" brushRef="#br2" timeOffset="-74096.66">18448 4125 8186,'52'-20'3152,"-52"26"-2007,0 5-281,1 4-168,2-3-96,1-2-288,4-2-48,0-4 32,5 3 88,-1-6 169,4-1 79,1-3 64,-3-6-64,2 1-208,-2-5-112,2 0-176,-1-3-24,1-1 24,-3-1 16,-7 3 0,1 2-32,-4 4-80,1 3-24,-2 5-16,-2 1 0,0 5 0,-2 3 24,2 8-32,-3 1-8,2 0-32,1 1 24,-3-9 8,6 3 24,2-6 24,4 1-56,6-1 16,-9-5-16,7-1 24,-6-4 40,3-6-32,3 3 16,0-4 16,2 1-8,-6-4 0,1 3-16,-4-1 0,-4 3-16,0 3-8,-2 2-8,0 4 8,0 3 8,-2 4-16,-1 2-8,1 5-32,-2-2 48,3 3 0,2-2-8,4-4 40,1 1-56,3-3 40,2-2 8,-1-4-48,3 0 48,-3-3 0,3-2-8,0-3 80,1-1-64,-3-3-16,1 1 40,-3 3-72,-2-2 16,0 4 8,-3 1-8,-1 1 24,-2 2-32,-1 3-8,2 3 0,1 5-40,1-1 96,2 0-80,3 3 56,2-4 8,3 1-64,2-3 72,0-4-56,1-3 32,-1-1 16,-4-6 40,5-3 8,1-4 232,-2-2 120,-2 1-15,-5-1 39,-8 0-256,-4 0-88,-9 2-64,-6 0-88,0 6-144,-3 4-208,0 7-305,2 4-271,-3 6-616,6 1-305,2 1 1153</inkml:trace>
  <inkml:trace contextRef="#ctx0" brushRef="#br2" timeOffset="-73181.42">19242 3830 8282,'3'-10'4145,"-6"11"-1425,-1 8-727,-3 9-513,-4 2-224,2 13-248,2 4 121,0 6-537,5 9-144,5-5-280,1-4-128,11-9-88,2-8-192,2-7-776,3-2-921,-2-7 1201</inkml:trace>
  <inkml:trace contextRef="#ctx0" brushRef="#br2" timeOffset="-72647.42">19797 4202 6561,'-14'39'3209,"26"-47"-384,0-2-1049,11-9-120,4-5 17,12-9-385,5-7-120,5-9-408,-1-1-127,-7 2-297,-5 3-96,-13 11-80,-8 4-40,-13 2-56,-8 1-8,-14 4-32,-2 0-72,-2 10 0,2 8-80,-2 19-16,-2 8 32,1 19 48,1 7 48,3 12-8,2 7 64,6 4-40,-2 1-24,8-2 64,0-6-56,4-9-88,3-9-104,-4-18-481,7-6-511,-10-13-1040,-3-6-1553,3-6 2409</inkml:trace>
  <inkml:trace contextRef="#ctx0" brushRef="#br2" timeOffset="-72258.9">19964 4234 7778,'22'-11'3544,"6"-2"-1399,3-4-305,4 1-279,0-1-153,-2-2-440,-1 1-104,-8-4-288,-5 3-95,-1 1-193,-7 0-40,-2 7-128,-9 0-24,-2 7 48,1 3-32,-2 2 8,5 8-104,-9 3-48,-6 6 0,5 5-32,0 1 64,7 1-16,3-3 8,-1-7-8,-2-3-8,4-4 16,4-2 0,-1-5 16,9-1-8,-1-8 0,4-3 0,8 0-24,2-3 24,1-5 56,1 0-40,-3-2 48,-1-3 320,-3 4 104,-4 1 64,-6 2 16,0 1-304,-7 8-120,0 3 8,-3 5-56,-4 0-24,1 0-88,0 0 8,0 0-8,0 0-16,0 8-32,0 0-104,-7 18-456,3-16-392,-4-2-768,-1-2-537,0-4-1280,-7-4 2241</inkml:trace>
  <inkml:trace contextRef="#ctx0" brushRef="#br2" timeOffset="-71722.47">20434 4014 5265,'-47'-26'3297,"42"40"216,2 6-1401,3 5-680,2 2-367,9 0-649,1-5-120,6-5-216,6 1-64,1-8-144,-1-1-288,-2-7-2033,-2-5 1689</inkml:trace>
  <inkml:trace contextRef="#ctx0" brushRef="#br2" timeOffset="-71498.72">20460 3813 13179,'-9'-10'5529,"3"3"-3657,4 1-399,2 4-1193,3 6-376,5 4-912,0 5-889,0 5 1217</inkml:trace>
  <inkml:trace contextRef="#ctx0" brushRef="#br2" timeOffset="-71274.55">20626 4154 7017,'23'-10'3457,"3"-8"-992,1 2-569,2-2-303,-3-5-217,-3 5-344,-4-4-160,-9 2-408,-3 2-192,-7 2-184,-6 3-96,-4 4-56,-6 4-8,0 7-80,-1 5 40,-3 8 24,0 6 16,2 6 56,2 6-8,7 0 0,2 0 0,7-10 24,3-3 16,7-5-8,1-4 56,3-3-32,2-4-64,-2-7 88,4 0-72,2-4 16,-1-2 104,1 0-120,-3-1 48,-6 2 32,-1 2-104,-9 3 64,1 2 8,-1 1-40,-1-1 56,0 1-48,-1 0-40,1 0 16,-1 1-24,0 7 16,3 2 24,12 13 24,0-15 32,4 0-32,1 0-8,1-5 48,-1-5 464,3-10 425,5-2 167,9-2 240,-2-2-328,-2-2-231,-7-1-97,-14-4-296,-7 0-128,-5-2-168,-10 2-48,-7 7-72,-6 2-16,-7 16-120,-1 4-72,3 10-160,5 3-248,8 4-761,6 1-471,2 1-1305,5-2-1168</inkml:trace>
  <inkml:trace contextRef="#ctx0" brushRef="#br2" timeOffset="-70601.92">21198 3728 12107,'5'-8'5153,"-5"15"-3129,-2 8-143,-7 17-785,-5 9-104,-6 7-80,1 6-248,2 1-344,1 0-136,12-5-176,3-6 16,6-12 24,3-5-24,8-9-16,4-4-96,0-6-488,-2-3-680,-3-5-2065,-4 0 2097</inkml:trace>
  <inkml:trace contextRef="#ctx0" brushRef="#br2" timeOffset="-66431.75">21605 4192 6577,'91'-31'3001,"-68"12"-1273,1-4-191,7-5-361,2-4-112,-4-4-248,4 1-55,-2 1-209,0 3-120,-9-1-152,-1 4-120,-9-1-80,-1 1 0,-6 1 0,-2 1-8,-7 2-48,-3 2-16,-4 7-24,-3 8-32,0 5 8,-5 6 32,-5 10-48,0 6 32,-3 15-32,2 5 16,5 13 24,0 9-24,2 17 80,1 5 40,-1 5-24,-1-4 80,-1-14-72,3-5 0,-3-18 40,5-7 0,4-10 0,-2-7-40,7-8 8,-2-4-72,3-12-80,2 0-160,3-13-864,2-3-569,1-7 977</inkml:trace>
  <inkml:trace contextRef="#ctx0" brushRef="#br2" timeOffset="-65965.14">21867 4196 5553,'11'-4'3017,"1"-3"-1049,7-3-495,-2-1-369,4-6-432,-1 1-104,-2-3-208,-1-1-88,-5-4-144,5 4-32,-9 1-72,0 2 32,-1 6-8,-5 2 24,4 7-16,-4 0 0,-5 5-32,-2 4-24,-5 8 0,4 5 32,-2 4-32,-2 0 16,2 0-16,-1-2-32,8-2 48,4-2-32,8-7 24,0-3 16,1-8 24,1-2 288,0-6 89,5 0-41,4-3 16,4-1-296,-5-5-72,1-2 16,-5 3-72,-5-3 40,-3 6 24,-6 3-40,-3 4 56,0 3-56,-2 4-16,-6 3 8,0 7-24,2 1 0,0 2-8,2 2 16,1-2 16,2 0 0,5 1 16,1-4-8,5-3-24,3-2 8,3-1-24,0-3 64,1-2 24,3 0 0,-1-7 32,2 2-48,-1-5 0,-3-2 72,-4-1 48,1 0 112,-4-2 0,-7-4-96,5 1-24,-7 0-144,-8 1-8,11 5 16,-11 6-32,0 0 24,3 8 0,-11 0 32,1 6-80,-2 4 0,-2 2-32,-1 0-80,7-2-232,1 1-512,1-6-2401,0-1 2217</inkml:trace>
  <inkml:trace contextRef="#ctx0" brushRef="#br2" timeOffset="-65024.96">22351 4079 5457,'53'5'2713,"-63"4"-665,-1 2-1136,0 2-31,5-1-161,1 3-104,3-2-272,3 0-96,2 0 32,1-4 48,4-3 296,6 0 96,-7-6 81,7-3 23,-3-6-240,1 0-96,11-5-232,-2-2-72,11 0 120,-7-5 0,-4 1 32,-2 0-32,-6 2-104,-2 5-16,-7 4 8,0 5-48,-4 2-120,0 6-8,-3 5-48,-2 4 16,-2 7-16,-2-1 8,1-3 0,4 1 8,2-1 32,4-2 8,3-2-24,2-3-24,-1-5 32,4-3 32,3-4 16,6-3 33,3-3 31,0-1 8,-3-5 8,-1 0-40,-1-1-32,-5-5-24,-2 6-24,-3 1 32,-8 5-16,4 4-16,-1 5-40,-2 2 8,0 5-16,-2 1 24,0 7 8,-1-2-24,1 1 32,0 1-56,1-2 40,-1-1 8,6 1-16,-2-5 24,0-4 0,5-1 0,-7-6 0,9-1 32,5-3 24,5-3-8,11-2-16,-3-2 24,2-5-48,0-3 0,-11 1 24,-1-1-48,-6 6 0,-9 7-16,2 4-16,-4 5-8,-4 5 16,0 3 0,2 5 24,-5 3-24,0-1 64,0 1-80,0 1 8,6-2 48,10-3-64,-1-1 80,-1-4 0,1 1 0,-4-1 8,5 0-56,11-4 24,-1-1-24,1-4 24,-2-2 96,-1-9-32,-2-1 32,3-5 312,2-1 0,16-5 40,7-2-16,0-4-352,-7 2-56,-22 9 24,-13 3-80,-23 12 0,-13 6 16,-11 10-72,0 6 40,14 8 16,15 3 32,11 4 48,9 4 16,3-3-8,-1-5 16,25-9-32,14-7 56,29-4-8,10 0-264,-9-6-1304,-13-4-1089,-8-1 1521</inkml:trace>
  <inkml:trace contextRef="#ctx0" brushRef="#br3" timeOffset="26835.64">108 198 7186,'1'-7'3560,"0"3"-1271,-1 3-809,-2 1-328,2 0-560,-1 0-263,-1 2-281,-4 15-88,-14 30 24,10-9 16,-3 2-48,3 4 72,3 1-40,4-2-8,6-3 56,5-7-40,4-11 16,6-4 40,4-15-32,5-5 360,8-16 336,9-9 104,-6-12 104,0-1-224,-8-8-112,-11 2-71,-9-7-17,-4-2-80,-8 2-176,-4 3-88,-4 11-64,-6 5-64,-5 11-96,-7 5-8,-6 15-200,2 9-128,-3 13-809,4 5-559,12 11-1273,2 3 1753</inkml:trace>
  <inkml:trace contextRef="#ctx0" brushRef="#br3" timeOffset="27816.55">187 421 5433,'1'-33'2705,"-1"31"-649,-1-2-471,1 4-481,-1 0-160,1 0-432,0 0-168,0 0-272,0 0-8,0 9-80,7 19-8,-1-13 112,3 3-40,2 5 88,2 5 16,-2 2-88,-1 1 16,-2-8-48,3-4-8,-1-4 48,4-1-16,3-5-32,-4-5 32,6-4 528,-3-8 113,0-6 63,0-2 16,-1-6-536,1-4-64,-1-2 8,2-2-88,-6-2-8,-1 1-32,-5 3-40,0 4 32,-2 8 0,-1 4 0,0 8-16,-2 0-16,0 4-56,0 0-8,-2 0-16,1 0 8,0 16 48,-6 24 8,5-12 8,1 2-16,4-1 8,4 1-32,2-7 16,4-5 0,1-6 0,3-3 8,1-4 32,1-1-24,0-6 32,1-2-8,-6-9 8,2-4 72,-3-4-32,-3-2 40,2-1-56,-5 0 8,-1 3 0,-1 2 24,-5 5-8,0 2 0,0 7 24,-2 1-56,4 4-40,-2 1 16,-2 2-64,-4 2-8,4 6 48,-3 0-16,5 4 8,5 0-32,-3 5 32,5 1-64,0 1 32,-2 0 16,4-1 0,-2-3 0,3-6 32,4-2 24,-1-5-64,2 0 64,-1-4-56,1-2 24,0-2 16,-2-3 40,1-3 0,-1-5-8,1-1-16,0-4-32,-1 0 40,3 0-24,-6-1 0,0 2 40,3 3-24,-5 1 40,-1 4 56,-1 1 16,-5 0 48,1 1 16,-1 1-55,0 1-73,-3 1-8,1 2-56,-6 1 64,6 0-32,2 2-32,-1-1-24,0 1-72,0 0 40,0 0-48,0 3 48,1 9 88,-2 17-80,-5-12 64,8 5-16,-1 2-48,2 1 0,6 0 16,-3-3 8,5-4-8,1-3 40,2-7-48,-2-1-8,-1-5-17,5 0 49,1-6 33,4-2-1,5-9 192,-5-3 64,9-8 96,-9-2 64,-9-3 0,-1-2-96,-15 6-24,2-1-64,-11 3-192,-3 6-32,-11 9-96,-8 7-32,3 11-96,-3 7-72,10 8-624,5 2-641,1 7-1527,2 1 1808</inkml:trace>
  <inkml:trace contextRef="#ctx0" brushRef="#br3" timeOffset="29627.84">1282 435 2657,'-29'-10'1072,"22"21"-672,3 0-48,0 3 104,4 1 48,1 3-8,5 2 144,1 0 65,4-3 47,0-2 8,6-5-152,0-2 8,3-4-24,-2-2-48,-4-6 241,0-3 7,-3-3 24,2-3-16,-5-2-232,4-2-96,-3-4-144,5 0-56,-2 0-88,1 3-80,-4 4-128,-3 4 64,1 5-48,-4 1 8,1 4-16,-1 3-88,1 7 48,0 4 0,1 4 40,2 3 8,3 1-32,0-2 40,4-2-48,-2-2 40,0-7 8,1 0-24,-1-7 64,1-2 0,4-6 64,0-2-40,5-7 8,1-2-8,2-4-40,-4-1-8,-7 6 32,-4 1-39,-10 7-9,2 4 56,-2 4-72,5 3-8,-2 6 8,-3 6-33,8 3 17,-11-1 8,11 1-32,1-3-24,5-2-176,11-4-240,7-8-2200,0-4 1864</inkml:trace>
  <inkml:trace contextRef="#ctx0" brushRef="#br3" timeOffset="38688.33">1915 279 9306,'-5'-3'4113,"3"4"-2417,4-1-504,10 2-735,8 1-273,19-3-88,12-2 0,10-2 16,3-3-136,-3-4-1177,-6-1 889</inkml:trace>
  <inkml:trace contextRef="#ctx0" brushRef="#br3" timeOffset="38384.21">2077 36 6921,'-4'-13'3201,"7"4"-1208,-3 3-201,0 2-440,0 1-304,4 6-615,-1 4-233,4 9-224,1 7 24,-9 9 56,4 12 40,-7 13-48,-3 5-16,0 3 16,-3-1-56,2-8 8,2-8 32,6-10-40,3-6 72,3-16-72,5-3-80,1-15-336,-1-11-697,3-11 761</inkml:trace>
  <inkml:trace contextRef="#ctx0" brushRef="#br3" timeOffset="39286.53">2408 328 4025,'3'-3'2544,"4"3"-279,-4 0-665,-3 0-344,-1 1-519,1-1-289,-1 0-200,-3 7-80,-5 9-72,-15 17 80,12-14-144,4 5 16,5-2-48,1-1 0,4-2 0,3-1 0,6-2 16,0-3-24,13-3 80,-3-3 336,3-6 56,-2-5 160,-7-7 176,1-5-335,-2-4 23,6-1-80,-1-3-184,6 1 64,-7-1-48,-4 2 0,-3 0-32,0 4-112,-7 7-32,1 0-32,-3 8-56,-2 2 40,-4 6-8,0 7-32,-4 5 0,0 2-24,2 4 24,-1-2 8,5 3 48,2-2-32,5-1 16,2-3-16,4-5-32,1 0 32,4-6-40,-2-3-32,0-5 32,3-4 40,0-7 48,2-1 0,3-6 8,-1-2-64,1-1 8,1 0 24,-6 3-16,0 1 32,-5 3-24,-6-1 16,3 8 32,-3 2-72,-3 5 24,2 3-16,-3 4-16,0 3 40,-5 3 0,-1 3-24,4 5 0,0-2-8,2 2-8,1-1 24,-1-1-32,-2-3 8,10 0 16,-1-4 0,0-3-8,1-2 32,-4-4 0,3-5-24,1-3 56,0-4 8,7-3-24,-3-3 296,3-2 16,-5 0 24,4-1-8,-1-3-224,2 4 56,3-3-24,1 5 33,1 2-57,0 3-88,-6 1-48,-7 3-8,-2 2 0,-5 3-32,0 4 0,-2 3-8,-2 3-16,-1 4 40,4 1 0,0 3 8,-3 1 8,2-1-8,-3-1 16,0-3-32,4 1 16,-1-3-16,3-1 0,3-1 16,-2-1 16,0 0 32,2-1-16,-3-2-48,-2 0 8,-1-3-24,-2 0 8,2 2 48,0-3-8,0 0-16,0 0 0,0 0-24,0 0 8,0 0 8,0 0-24,0 0 56,0 0-24,0 0-8,0 0 8,0 0 0,0 0 0,0 0 40,0 0-24,0 0-64,0 1 48,0 1-8,0-2 24,1 2 16,-1-2-32,0 0 40,0 0-8,0 0 96,0 0 144,0 0 88,0 0 56,0 0-128,0 0-120,0-1-168,0 0-48,0 1 56,3-8-64,4-4 64,10-19-16,-9 17-16,2 0 88,4-1-16,1-3-16,4 2-8,-1 1-72,0 2 24,-1 4 8,-2 3 0,-1 0 64,-3 1-80,-2 5 64,-5 2 32,1 5-64,-5 6 0,1 1-24,-4 8-16,0-1 40,4 2 8,-2-1 16,2-3-24,5 0-16,5-5-16,4-1 32,10-10 16,6-3 24,8-10-24,5-5-344,8-3-1937,-5-3 1569</inkml:trace>
  <inkml:trace contextRef="#ctx0" brushRef="#br3" timeOffset="44266.11">4302 179 5401,'-4'-14'2857,"4"6"-721,4 0-119,-6 4-497,2 2-304,-2 6-536,-8 8-240,1 18-440,-4 10 0,-3 10-24,4 2 32,2-1-40,4-8 24,10-4 40,5-5-72,11-12 48,3-8 16,5-16-32,5-9 185,-4-19 399,7-4 40,-4-11 200,0-6-48,-5-5-120,-7-1-32,-12 1-120,-8 5-79,-17 9-241,-9 8-72,-12 11-128,-2 12-48,-7 17-128,-1 11-129,0 16-503,2 7-456,12 13-1305,7 3 1585</inkml:trace>
  <inkml:trace contextRef="#ctx0" brushRef="#br3" timeOffset="45293.25">4535 350 7282,'0'-1'3112,"0"4"-1743,0 0-577,0-3-520,0 12-144,1 30-64,-2-9 32,-4 12 16,-1 2-48,-4 3-16,4-1-24,2-13 0,2-3 24,2-14-32,0-4 16,2-6 0,-1-4 96,0-5 616,1-6 192,2-9 72,1-4-31,2-8-673,1-5-160,3-7-72,3-4-72,7-8 0,7 0 48,4 5-40,3 7 0,-3 8 32,-4 6-56,-5 11-8,-2 2 24,1 9 24,-1 3-24,-1 6 56,-1 0 24,-7 9 144,0 4 56,-10-1 24,-4 5 56,-10-1-160,-4 1-32,-7 5-96,-3-2-56,3 0-104,2-4-144,5-8-1168,1-3-993,-3-10 1457</inkml:trace>
  <inkml:trace contextRef="#ctx0" brushRef="#br3" timeOffset="45782.67">4968 436 8274,'25'-14'3609,"6"-5"-1865,0-1-400,-4-6-376,0-3-135,-5-7-121,1-4-56,-4 1-184,1 1-128,-6 2-240,-7 4-24,-3 6-16,-4 4-40,-3 9 72,-1 3-72,-2 13-48,-6 7 40,-5 12-88,2 8 16,-6 11 8,3 6-8,7 13 40,-2-2 16,9-3-16,2-5 16,-3-15 0,8-6 0,-4-9 16,5-4-16,8-10-16,0-6-32,7-9 56,1-9 0,8-6 32,-1-4 0,4 2-32,-4 2 24,-6 5-48,-3 4 40,-4 6-72,-5 5 24,-3 5 24,-4 4-24,-1 8 80,-1 6-56,-4 4-24,3 4 24,1 0 0,6-1 0,9-3-160,4-7-72,1-11-720,1-5-553,1-15 953</inkml:trace>
  <inkml:trace contextRef="#ctx0" brushRef="#br3" timeOffset="46294.48">5474 166 11474,'-8'-4'4529,"2"5"-3344,4 3-425,0 7-896,2 4-304,0 6-1713,0 3 1505</inkml:trace>
  <inkml:trace contextRef="#ctx0" brushRef="#br3" timeOffset="46665.28">5771 364 8210,'58'-25'3408,"-59"24"-1927,-1 0-217,-2 1-384,3 0-256,0 0-392,0 0-120,-16 11-120,-24 23 48,12-14-32,-1 1 8,6 2 8,2-2-64,6-2 40,5 0 0,6-3-32,5-2 64,5-3-40,3-2 32,7-4 32,2-4 161,3-6 167,8-2 24,1-6 8,3-3-104,-2-4-96,-3-4 64,-1-1 184,-1 2-40,3 4 136,1 4-64,-3 4-104,-3 4-15,2 4 47,3 1 24,1 4-8,0 3 96,0 3-80,-2 4 112,-9 3 32,-1 2-128,-9 3-40,-1 0-95,-6 2-81,-1 0 16,-5-1-136,-5-2-112,1-4 0,-7-5-16,0-4 56,-4-3 8,-7-5-40,1-3-32,0-4-528,3-6-385,11 0-1351,3-4-1041,9 2 2033</inkml:trace>
  <inkml:trace contextRef="#ctx0" brushRef="#br3" timeOffset="47492.55">6549 375 9458,'24'-4'4809,"-26"3"-1088,1 0-2385,0 1-296,0 0-528,-1 0-183,2 0-273,0 0-56,4 8-489,-1 1-959,10 20 920</inkml:trace>
  <inkml:trace contextRef="#ctx0" brushRef="#br3" timeOffset="47697.11">6554 580 14995,'-4'-4'5705,"7"2"-4296,-2-2-441,5-1-408,3 1-384,-5 0-1280,3 1-1057</inkml:trace>
  <inkml:trace contextRef="#ctx0" brushRef="#br3" timeOffset="109076.4">7852 661 6929,'0'3'2993,"0"-1"-1585,3-2-447,6-1-9,8 0-64,7-8 104,4-1 24,8-5-303,-4-6-113,-1-5-256,-1-5-128,-1-6-120,2 5-40,-3 1-40,-2 4-16,-11 5 8,-3 5 40,-4 7-24,-3 1 8,2 6 24,-6-2-56,3 3 0,-4 1-40,-1 2-24,1-1 0,0 0-24,0 0 56,6 3 0,9-2 32,25 24-24,-19-16 48,2 2-24,2 1-8,-1 2 16,-5 0-32,-10 0 32,0-1 24,-5 1-24,-1-1 48,5 2-24,-3-1-8,-7 0 344,-7-2 16,-7-1 0,-4-1 32,-7-5-304,1 2-80,-7-7 16,0 0-48,7-4-88,4-2-40,9-3-312,4-3-360,9 3-784,3-2-577,4 1 1305</inkml:trace>
  <inkml:trace contextRef="#ctx0" brushRef="#br3" timeOffset="109672.82">8621 382 6553,'0'0'3097,"-4"0"-1185,-3 6-935,4 7-505,-8 1-120,0 6-104,2-1 16,-7 2-48,10 0-32,4-2-24,4 2-80,2-8-96,4-3 48,2-5-24,-1-1 56,6-4 544,1-2 56,3-3 169,4-7 71,-5-4-512,3-5-72,-1 0-144,-3 0-64,2 5-8,-4 2-48,-7 4-16,-5 4 24,-2 2-24,-1 3 0,-2 2-40,4 3-24,-2 5-24,2 2 32,-2 6 0,-2 1 0,2 1 48,-4-1-88,6 0 64,2-4-24,-1-5-24,4-2 88,1-1-40,4-4-16,-1-2 48,-1-4-64,5-5 24,-2-1 40,7-5-24,0 0 48,0-3-64,0 0 32,-4 3-40,-3 2 8,-6 7-16,-1 4 16,-3 2 16,0 1-16,1 4 8,0 3-32,1 6 8,-1 2-8,0 4 0,0-1 32,3-4-24,0-3 16,2-3-32,0-5-24,4-4 56,-1-6-16,8-4 80,0-9 16,4-4-40,-2-4-24,-1-1-24,0 3 8,-9 8 8,1 5-8,-5 10-8,-7 2-48,1 11 16,-3 2 0,-6 8 40,2 2 24,0 2-40,4 0 40,6-4-56,2-4-32,5-8-112,2-4-152,8-9-704,-1-5-689,-1-9 1081</inkml:trace>
  <inkml:trace contextRef="#ctx0" brushRef="#br3" timeOffset="110465.05">9211 109 8586,'-19'-3'4721,"10"-1"-752,4 3-2217,1 1-952,4 4-536,12 4-816,0-2-872,16 7 944</inkml:trace>
  <inkml:trace contextRef="#ctx0" brushRef="#br3" timeOffset="110896.63">9490 500 7642,'4'-60'3384,"-8"54"-1471,4 2-137,2 4-504,0 1-343,-2-1-545,3 12-264,-1 31-64,-1-8 176,1 5-16,-1 2 40,9-3-40,-8-5-72,-1-5-8,1-5-64,-2-9-24,4-2 24,0-5-16,0-4 16,0-7 384,4-3 8,-1-9 16,2-6 32,3-10-400,-4-6-55,7-8 7,1-6-40,8 1-16,5 1 40,-11 27-80,-9 10 48,1 1-16,26-23-16,0 13 24,-5 6-32,-9 16 40,-1 1-16,-1 7 8,-3 3 16,-14 2 40,3 5 80,-12 3 8,-1 2-16,-5 8-24,-7-1-72,-6-3-40,-5-4 40,1-8-64,1-2-168,6-10-553,4-4-511,5-5-1128,4-6-1065,4-5 2193</inkml:trace>
  <inkml:trace contextRef="#ctx0" brushRef="#br3" timeOffset="111374.67">9885 481 6969,'36'-7'3545,"0"-3"-960,4 0-553,-2-6-543,2 0-257,-6-5-424,0 1-144,-9-1-296,-3-1-112,-8 0-144,-3-1-64,-11-3-8,-7 2-24,-9 5-24,-6 4-40,-1 13-80,0 7 0,0 15 0,-2 6 40,0 7 80,4 1-32,7 2 24,5 0-24,10-2 40,2-3 48,9-6-16,3-3-8,7-7-32,0-4 0,6-5 8,3-3 48,-2-9 8,2-4 32,-9-9 24,-2-2-48,-4 0 16,-6 1-56,-2 4-24,-6 4 24,1 6 0,-1 2-40,-2 4 16,4 4-48,-5 5 8,-2 1 40,2 6-8,-3 3 0,8 4 16,5-1-48,4 1-104,5-3 32,3-10-600,4-4-536,0-15-2409,1-4 2313</inkml:trace>
  <inkml:trace contextRef="#ctx0" brushRef="#br3" timeOffset="111888.77">10482 216 13195,'-4'-2'5401,"3"1"-3641,1 5-975,0-4-473,0 0-961,3 11-911,32 14 1016</inkml:trace>
  <inkml:trace contextRef="#ctx0" brushRef="#br3" timeOffset="112336.85">10495 615 6161,'-17'11'3337,"46"-20"-1257,6-11-255,2-5-169,5-8-648,-3-5-175,3 0-273,-4-1-192,-10 3-56,-3 0-40,-15 0-144,-5 3 48,-14 2-144,-6 2-40,-7 8 24,-4 4-16,4 10 8,-1 8-16,4 13-40,0 9-8,8 17 16,3 9 0,0 11 208,5 9 8,3 9 32,-3-6 48,6-3-208,-1-8-32,-1-17 0,1-5-24,0-13 72,3-9-24,-6-10-152,0-4-152,-4-15-1648,-4-6-2305,-2-6 2720</inkml:trace>
  <inkml:trace contextRef="#ctx0" brushRef="#br3" timeOffset="112869.98">10714 583 5745,'50'-26'2649,"-50"26"-1145,1 1-184,0-4-391,-1 3-49,0 0-112,2-1-72,14-2 0,24-8-24,-19 3-135,3-3-73,-1-2-152,1-3-88,-3 1-8,0 0-40,-6 3-88,-1 3 0,-9 0-40,-2 2 16,-6 2 32,-2 1-32,0 3-56,1 1-8,-1 5-32,0 2-8,-1 8 0,-2 2-8,4 5 40,0 0-32,5-2-8,3-2 8,5-4 32,0-2 24,6-2 32,-2-3 0,3-7-56,3 0-8,-2-7 16,7 2 0,2-2 0,-1-3 56,-3-3 368,-4-2 40,-3 0 0,-1-1 0,-3 1-384,-2 1-40,-2 2-24,-4-1 24,-2 4 56,-1 1 8,-4 3 40,0 1-56,-4 2-56,-4 2-64,0 0-16,-1 6 8,1 4-8,0 1 24,6 3-32,-2 3-32,6 1 48,2 4-24,8 0 64,0-2 24,8-4-24,0-4 56,5-1-88,1-5-8,2-4 40,0-1-16,-4-9 64,2 0-16,-7-6 8,3-2 8,1 0-64,-10-2 24,3 5-24,-8-1 0,-8 6 16,6 3-8,-2 5-16,1 5-24,3 7-40,-3 1 24,3 7 8,-2-1 24,4-4 24,3 0 0,6-6 8,3-3-8,7-8 8,1-4 0,3-7 0,2-7 8,-2-7 88,0-5-16,-8 2 40,-8 1 24,-16 3-16,-5 3 0,-13 2-56,-5 3-16,-2 7-56,-1 7-48,0 9-64,2 7 24,7 8-152,3 0-144,8 2-872,9-1-704,6-3 1191</inkml:trace>
  <inkml:trace contextRef="#ctx0" brushRef="#br3" timeOffset="114095.08">11191 96 9466,'-51'-6'4585,"13"-2"-1552,13 6-1609,14-1-704,11 6-536,16 2-816,5-1-944,8 6 1016</inkml:trace>
  <inkml:trace contextRef="#ctx0" brushRef="#br3" timeOffset="113830.47">11748 86 9434,'0'-9'4849,"-4"7"-2032,0 16-1145,-5 5-352,-6 19-752,3 8 1,3 11-121,5 5-208,7 3-128,3-2-104,4-6-24,3-9 16,2-17-128,2-9-160,0-16-433,-2-5-447,-2-8-1592,0-9 1775</inkml:trace>
  <inkml:trace contextRef="#ctx0" brushRef="#br3" timeOffset="115011.45">12441 540 5473,'19'42'3025,"-19"-43"-441,0 0-1151,-3-2-145,3 3-336,0 0-168,1-7-248,2-8-87,14-18-161,-9 11-72,6-2-96,0-1-24,2-1-8,4 4-48,1 2-40,1 5-8,-1 3-16,-4-1 48,-4 8 8,-4 2-8,0 3 8,-3 7-80,-2 5 16,-2 2-8,-6 9-8,-1 2 40,-2 2 24,4 0 16,3-4-32,1-4 8,7-5-48,1-3 32,6-7 48,-1-3-48,4-5 40,6-3 24,0-9-80,1 0 88,-2-3-48,-8-3-32,-4 4 56,0 1-48,-6 3 16,-1 7 56,-2 2-56,-2 5 32,-1 6-40,-1 0-56,-5 8 64,-1 1-48,6 8 56,-3-1 16,5 2-88,3-1 48,-3-11-16,9 1-40,0-7 104,5-1-40,4-5 40,-1-8 40,2-5-72,-5-6 40,5-1-24,-2-1-56,3 1 64,-4 1-16,-4 2-24,0 5 48,-7 3-40,-1 4 16,-4 3-8,0 3-56,-5 6-16,-1 6 16,1 3 40,2 1 32,4 4 0,4 1-32,0-2-8,5 0-56,4-4 56,0-6 16,5-1 8,0-5 32,-1-4-32,3 0 8,-4-10 0,-1-2 16,-4-4 24,-3-2 0,-1 0-32,1 0 24,-7 2-24,0 4-24,-6 6 40,3 3-48,1 5-32,-4 5-24,0 5-16,2 5 24,1 2 8,5 1 48,4-4-24,0 0 8,6-5 16,-4-4-8,4-6 40,4-2 32,-2-5 408,0-4 112,-4-3-8,-3-5-24,-6-3-368,1 2-160,-8-2 16,-4 1-32,-9 1-56,-3 3 24,0 6-40,6 3 8,1 6 40,4 4-24,1 3-24,5 1-8,5 5-16,1-3 32,9 3 8,4-3 16,5-1 32,6-2 16,5-3 16,0-1 16,0-3 0,3-1 24,-2-2 56,-1-3 360,-7-2 48,-5 3-23,-9-2 7,-2 2-392,-4 4-56,-2-1-32,0 3-48,-4 0 8,1 0 16,-2 0-16,-1 11 0,-9 22 0,8-15-32,9-1 40,3 0-32,0-2 24,10-4-16,1-2-8,6-11 80,4-6-72,2-8 24,3-4 16,-1-5-8,-1 0 280,-6 0 240,-10 1 8,-13 2 8,-7 2-224,-13-2-192,-4 3-64,-11 6-88,-1 3 16,-2 18-120,-2 3-16,9 9-136,6 2-216,7 0-760,8 1-553,5-2-2199,7 3 2487</inkml:trace>
  <inkml:trace contextRef="#ctx0" brushRef="#br3" timeOffset="116461.19">13988 112 8650,'-4'-15'4321,"1"4"-1825,0 10-799,-3 3-441,-2 12-776,-2 6-328,-1 12-112,-1 7 24,3 8-64,3 3 64,0-2-72,3-6 40,2-6-64,-1-5-8,7-4 56,1-3-56,5-7 80,1 0-8,2-10 248,1 0 64,0-4 24,1-3 40,-1-4-168,0-2-15,-1-3-57,-1 1-64,-2 1-80,-3 1 0,0 3-24,0-2 0,-2 2 0,0 0-16,-3 2 16,0-1 64,2 0-56,0 2-24,-2-3 16,0-2-24,0 3 24,1-4 48,1 1 0,3 0 8,-2-3 40,0 0 144,0 1 56,0-2-24,-1 0 56,-1-1-192,1 1 0,-3 3-24,-1-1-80,2 3 16,-3 0-80,1-1 56,-2-2 0,0 4 0,-2-4 24,-1 4-40,1 4-56,-2-5 8,1 5 40,-4-1-32,-5 2 32,0 2 0,-1 6-56,-2 3 0,5 6 0,-1 5-16,1 3 64,1 1 8,9-1 8,1-2 16,5-6-72,4-5 24,5-4 0,2-3-8,5-7 64,3-4 8,8-7 32,1-6 32,4-10 208,-2-4 40,-3-6 56,2-2 0,3-3-160,2-3-64,3-9-56,-5 2-56,-11-2-64,-6 8 24,-13 15-56,-7 12 40,-11 11-8,-7 5-64,-9 17 0,-3 4-16,2 18 0,0 10 40,9 13 24,0 5-48,5 0 64,11 0-8,6-13-16,11-9 40,17-13-72,9-9 24,8-17-696,1-9-616,0-11-1265,-8-6 1449</inkml:trace>
  <inkml:trace contextRef="#ctx0" brushRef="#br3" timeOffset="125040.55">16160 448 3513,'-32'-7'1656,"24"18"-624,4 4 113,5 0 31,5-1-184,5 0-88,2-6-16,4-8-71,5 0 39,3-9-48,1-4-88,1-4 0,-2-1 8,-5-1 57,-6-1 39,-7 1 32,-6 1-96,-10 3-208,-4 0-96,-10 7-272,-4-1-56,-3 6-88,0 3-64,3 3-64,4 8-112,1 4-336,1 5-352,4 4-936,6 0-705,5 1 1529</inkml:trace>
  <inkml:trace contextRef="#ctx0" brushRef="#br3" timeOffset="125404.43">16430 148 6705,'0'-14'3521,"3"1"-1192,-2 7-577,-1 2-328,0 4-583,-4 4-241,2 10-456,-5 4-96,-1 11 0,0 6 8,-1 6 56,3 2-16,0-4-96,4-3 16,2-3-32,5-5-8,6 1 32,-1-7 0,8-5-8,-1-4 0,3-7 72,0-3-32,-5-8 40,4-3-8,-7-7 16,0-5 40,6 2 88,-10-4 32,1 4-64,-3 1-24,-7 1-72,2 5-48,-10 2 16,3 4-40,-3 3-16,-6 4-24,2 8-64,-1 4 16,-1 6-24,5 2 56,3 6 48,7 3-24,7-1 16,1-3-16,9-8 8,-1-4-16,4-8 24,7-3 0,0-10 16,0-2 48,1-10-24,-1-4 16,4-5-32,-1-1 48,-1 0-48,-4 4 16,-7 5-16,-1 4-24,-4 8 120,-2 1 120,2 6-8,1 3 8,-2 4 64,1 3-32,-8 1 104,7 3 49,0 2-9,-4-1-88,-3 1-64,-5 1-72,-9 0-144,0 1 24,-4-3-40,-1-2 8,8-6-56,-3-2-136,-7-6-704,2-2-481,-2-7-1567,-2-3 1759</inkml:trace>
  <inkml:trace contextRef="#ctx0" brushRef="#br3" timeOffset="126536.17">17160 412 3993,'52'-14'2176,"-51"12"-287,0 1-225,-2-3-136,0 4-287,0-1-481,0 0-184,0 1-288,0 0-144,-14 4-128,-23 9 16,17-3-32,-1 2 0,4 2-8,2 1 32,6 0-8,4 0 8,7-1 24,8 0-56,4-1 64,6-2 0,5-2 200,0-3 72,7-4 56,-2-2 0,-6-5-16,-3-5 33,-6-2-1,-2-2-16,5-1-184,-5-2-96,0 1-104,-4-2 40,-4 2-64,-2 3 64,0 3 8,-2 2-24,1 3-8,2 3-56,-3 0 8,0-1-24,0 3 8,-2 0 24,2 0-24,0 0 8,3 8 16,2 3-24,6 17 16,-9-14 24,-2 4 24,-5 2 24,6 2-8,-1-3-32,3-4 0,4 2-32,0-7 16,4-1 16,2-5 0,-1-2 8,5-2 8,0-7 40,1-3 16,-1-5 0,2-2 16,-1-3-56,-2 1 0,-1 0-8,-3 2 16,-4 2 40,-2 5-40,1 3 104,-4 4 80,-3 3-48,0 5 16,-3 4-80,0 6-128,3 3 8,1 2 8,1-1-32,6-2-120,4 0-72,-1-9-352,6-3-432,-2-8-2297,-1-8 2233</inkml:trace>
  <inkml:trace contextRef="#ctx0" brushRef="#br3" timeOffset="127288.43">17656 206 12003,'-3'-5'4745,"1"3"-3441,6 5-960,-3 3-536,9-1-3889,8 4 2897</inkml:trace>
  <inkml:trace contextRef="#ctx0" brushRef="#br3" timeOffset="127704.92">17749 523 5649,'5'20'3089,"14"-36"-865,8-8-719,3-2-137,3-4-304,0 0-48,-4-1-135,-1 1-73,-9-5-264,-2-1-136,-8-1-216,-8 2-120,2 11-24,-6 6-80,-3 13 32,2 6-32,-11 18-8,-6 7 48,-2 18-80,-4 4 80,9 5-40,3-2-16,10-7 48,6-3-24,11-9 8,4-6-24,3-11 40,-2-6-32,1-9 40,-1-5 24,-4-8 24,2-2-40,-3-2-8,-1-4-24,-4 4-24,2 0 40,-2 7-32,-8 0 40,1 6-8,-1 1 0,-4 2-64,9 1-40,4 4 8,-1-2-8,5 4 80,2 0 16,1-1 8,5-1-32,6 0 0,1 0 24,0-2-16,0-2 40,1-3 112,0-1-24,-2-4 88,-2-3 40,-7 0 304,-1-3 16,-6 2-88,-1-1-24,-4 1-320,-7-1-8,-7 3 17,-7 2-81,-2 8-48,-4 4-32,-5 9 16,5 4 40,5 2 160,7 3 80,11 2 48,10-1-8,9-2-152,6-3-40,10-6-80,2-6-56,8-8-680,3-1-721,-8-8 865</inkml:trace>
  <inkml:trace contextRef="#ctx0" brushRef="#br3" timeOffset="122863.43">15245 106 4321,'1'-6'2664,"2"3"-655,-3-2-201,1 3-367,-1 0-609,-1 1-280,1 1-224,0 6-48,-1 10 144,-2 39 120,-4-10-128,2 5-72,-6 6-176,1-3-136,3-5 16,2-3-40,2-8 0,1-5 16,2-10-8,0-5-8,0-9-16,2-1-24,1-9-88,2-3 0,-1-11-296,-3-3-88,1-3-200,-2-1 16,-1 2 288,0 4 184,1 4 264,0 1 64,1 5 40,0 0 16,3 3 32,-1 1-40,7 4-40,2 2-32,3 1 32,2 0 24,0-2 0,0 0-24,0-2-56,1 0 24,-2 0 8,1 0 32,-2-1 24,-3-1 8,-4-2 48,-2-3-48,-1 1-8,2 1-64,-5 2-56,-2-1 56,0 2-16,-4 2-32,0 7 8,-3 4-48,0 4-16,-3 4 24,10 2-8,0-4 8,8-1-8,4-2 16,-2-5-24,7 0-16,-1-8 8,6-2 16,2-5 481,-1-6 87,-1-3 144,-7-2 0,-6-1-352,-2 0-40,-8 3-136,-5-1-8,-11 1-72,-4 0-8,-4 3-72,2 5-8,2 4 0,3 4-80,8 5 72,5 4 0,7 0-32,7 2 48,7-1 192,4-1 8,10-3 64,1-2-48,10-4-168,4 1-56,4-3-264,-7-2-704,-2 1 616</inkml:trace>
  <inkml:trace contextRef="#ctx0" brushRef="#br3" timeOffset="200935.52">18975 517 2977,'6'19'1936,"0"-19"-504,4-3 233,3-2 191,5-5-480,1-1-191,2-6-249,1-4-192,0-3-168,-5-3-32,8 0-32,-1-1-8,-3 2-39,3-1-97,-6 4-176,-1 0-56,-8 5-88,-1-1 0,-8 3-16,-3 7-24,-2 1-8,-2 3-24,-2 5-8,-5 4-24,-2 10-24,-5 3 8,-1 9-16,3 3 40,-2 5 24,10 6-32,5 2 24,-4-3 8,15-4-16,-5-7 16,6-8 24,10-1-16,-3-10-8,4-3 24,2-6 8,-1-6 24,3-6 56,6-1-40,0-8 16,-1 0-16,-3-1-16,-5-3 16,-7 5-40,-3 0 48,-7 8-16,-1 3 16,0 7-16,-3 3-56,-5 10 0,0 4-48,2 10 16,2 2 32,4 0-8,6-4 8,5-6-56,2-1 8,10-7-64,4 1-24,0-5-329,-6-6-567,2-7 680</inkml:trace>
  <inkml:trace contextRef="#ctx0" brushRef="#br3" timeOffset="201548.17">19504 228 10098,'-7'-6'4585,"4"3"-2520,-1-2-953,7 5-520,-3 3-824,1 3-248,5 2-1953,1 5 1705</inkml:trace>
  <inkml:trace contextRef="#ctx0" brushRef="#br3" timeOffset="202469.91">19783 418 5145,'-3'-9'2561,"3"3"-905,-1 2-320,-1 6-728,4 1-232,-1 13-167,2 1 143,1 8 216,-3 1 120,3-1 176,-1 2-80,3 2 56,0 1 9,2 4-73,0 0-32,0 1-88,-5-3-104,-4-3-16,5-2-24,-7-3-120,2-2-23,-1-1-177,-6-1-32,-4-1-104,-3 0-24,-7-6-8,-2-1-24,-6-7-24,-4-6-40,-2-9-136,1-5-120,5-8-345,2-3-175,12-1-192,4 0 96,11 5 376,7 1 216,10 1 288,4 1-8,7-7 8,4 3 16,11-4 40,3 1-8,7-1 24,-3-1 16,2-3 8,-1-1 80,-3-6 48,2-1 40,-8-1 8,-7-2-56,-8 3-80,-6 1-32,-12 2-56,-2 5 24,-12 5-16,-2 4-24,-2 12-24,-2 5 8,-2 16 16,-1 8-32,-4 11 72,0 8-16,1 14-32,-1 5 32,7 4-64,3-5 32,9-14 16,3-7-16,7-14 16,3-3 16,3-7-8,0-6 8,4-5 48,-1-6-40,2-7 48,1 1-24,0-7-16,0-1-8,-4-2-32,-7 0 0,-3 5 8,-1 6 0,-4 6-8,1 3 8,-2 5 0,-1 3-8,7 6-16,-2 0 40,2 1 0,3-2 24,-3-3 88,3-1-16,4-7 144,2-2 128,6-7 328,5 0 96,1-8-56,0-7-128,-3-7-335,-1-3-81,-8-5-16,-3 3 0,-6-1-72,-3-1-32,-6 1-72,-6 3-24,3 13 48,0 5 0,-4 21-80,-4 10 32,-2 13-56,-4 7 0,4 12 64,-1 4 8,6 9 16,0 2-8,7-8 0,2-4-16,7-15 8,2-2 0,3-10 40,0-4 24,-3-8 40,0-7 56,-3-13 200,0-6-40,1-9-72,-4-1-32,1 2-224,-2 2 16,-1 6 16,3 5 8,-4 5 0,0 2-16,2 1-40,2 1 16,4 1-40,4 3 32,6 5-96,0-2-144,-4 1-744,1-2-761,-6-3 1097</inkml:trace>
  <inkml:trace contextRef="#ctx0" brushRef="#br3" timeOffset="202081.14">19583 505 3577,'0'-1'2352,"0"0"25,0 1-1033,0-1-800,0 0-248,0 1-208,1 9-40,3 4 16,5 16-8,1-17 32,2-4 248,6-4 289,3-2 151,3-5 312,3-1-32,1-6 88,-1 1 1,-2-5-17,-7-3-72,-10-2-136,-3 0-80,-14-3-295,-1 3-169,-13-2-264,-7 1-112,-5 4-80,-4 7-32,7 11-168,0 5-177,6 12-679,6 5-368,9 2-921,0 2-1415,11 2 2575</inkml:trace>
  <inkml:trace contextRef="#ctx0" brushRef="#br3">3 947 3585,'-2'14'2192,"12"-21"-487,-3-3-425,7 0-40,4 1-536,0-4-184,6 4-152,-2-2-95,0 1-89,0 1-8,-1 2-56,-3 1-24,5 1-24,-5 2-16,-5 0-16,6 0-40,-12 2-16,1 1 24,11 4-8,-17 2 16,2 3-48,2 0 16,-7 1 16,2 3 0,7-2 48,0-1-32,4-5-8,8 0-32,-2-2 32,2-1 32,2-2 16,-3 0 72,2-7 208,3 1 32,-4-4 8,2-1-16,1-1-240,-1 0-56,8 1-64,0-1 0,-2 1 0,-2 4-24,-7 2 48,0 0-8,-4 5-8,-5 2 32,2 3-64,-5 0-16,7 0 32,-4 3-16,5 0 40,-7-3-24,4 0 8,4 0 0,4-3-24,8 0 72,-7-2-56,0 0-8,2-4 40,1 1-64,-1-1 24,0-1 40,0-2-8,-3 0 32,2-1-8,1 1-40,-1 0 0,2 3-24,-6 1 40,-2 0 0,1 4 0,-2-1-24,-2 2-8,3 1 16,-3 0 0,-1-2 40,-2 1-48,-6-2 8,11 0 8,-3 0-16,6-4 16,3 1-16,-2-5 8,8 2 24,1-1-16,2-3 40,-6 0-56,-3 6 8,-5 0 24,-2 6-56,-4 2 64,-3 2-88,1 2 56,0-2 32,3 2 16,1-1 32,5-2 40,4 0-16,4-5 8,4 2 32,1-3-72,-2-2 8,-2 0 24,-7-5-72,3-1 16,-1 0 8,2-2-72,0 5 40,-9 0-40,1 6 8,-5 2-8,-1 3-16,-3 2 32,2 2-24,-1 1 56,-1-2 16,6 3-48,1-4 8,2-3-40,6-1 40,1-3 48,2 0-24,4-3 56,1-1-48,-2-3 16,-1 2-32,-2-3-8,-2-1-16,-3 3-40,1 0 64,-4 1 0,-1 3-8,1 2 16,-6 0-16,2 0-64,1 1 8,-2 1 16,2 2-32,4-1 96,-2 1-32,3-1 48,4-2-8,4-1-64,2-5 16,6 4-24,-3-8 24,3 6 8,-3-1 24,-5 2-8,-5 0-32,-3 2-16,-1 4 32,-3 0 360,-1 1 65,-2 0 63,2-1 16,3-2-320,9-1-48,3-1-8,5-5-32,2-3-48,1-1 16,-4-1-32,2 5-16,-4 0-48,-5 5 16,-4 2 0,-5 1-24,-6 4 72,-5 0-32,1-1-8,-3 2 40,5-1-40,4-2 24,5 0 0,2-5 0,0 0 16,3 0-40,-1-4 24,1 1 0,3-3 8,-7-2 24,-2 2-56,2 3 24,-7 3-24,0 2-48,-1 3 48,-2 3-48,-2 0 32,1-1 32,1 2-24,2-4 40,4 2-16,6 0-8,4-5 24,2-4-8,8-5 8,3-2-16,8-4-32,-7 2-32,-7 2 0,1 6-72,-14 3 40,-4 2 32,0 2-8,-11 1 80,0 0 0,2 0-24,-1 3 0,8-2 24,2-1-24,3-1 16,6-4 24,7 0-40,4-6 24,3 1-16,1-4-8,-2-4 0,-5 3-56,-1 3 16,-3 7-32,-3 3 16,-10 2 0,-1-1 40,-8-2 0,5 4 32,0 1 16,3 2-40,-2-3 40,-1 0 0,2-3 8,-3-3 16,7 0 0,5-4-24,5-1 8,2-2-40,1-1-16,-7 3-16,-1 2-32,-4 2 32,-5 1-40,2 4 24,-4 1 40,1 1 8,-6 3 8,-1-2 8,5 0-16,1 0 0,12-4 8,2-3-24,12 0 48,3-5-32,-4 0-32,0-2 40,-8 2-64,3 5 0,-13-2 16,-4 2-32,-3 2 8,-6 5 48,4 2-8,1 2 56,0-4 16,1 0 8,6 0 0,1-4-24,11-1-8,0-2 0,-7-3-8,14-2 40,-5-3 0,4-4-40,11 5-32,-13 0-72,-6 0-24,-2 5 48,-9 0 24,-3 4 24,-3 1 32,-1 4 8,-2-3 24,-3 1 0,4-2 56,4 2-16,4-4-32,7-1 16,6-5-64,-1 1 8,5-8-16,2 3-48,-6 3-128,-3-2-16,-5 9-8,-3 0 40,-3 5 88,-1-2 40,-4 1 64,-3 1-8,4 2 56,2-1-48,10 1-8,6-2 0,5-6 16,5 0 24,-5-8-64,-1 0-32,4 0-32,-6-1-8,6 4 40,-3 5 8,-11 0-32,1 2 56,-3 5-16,-3 0 32,4 2 24,0 1-16,4-2 0,2-1 24,12-4-40,-4-1-8,1-5-8,1 2-24,-8-3 48,2-1-40,3 1 8,-1-3-24,-2 3-16,-3 0 8,-7 3 0,-2 1-24,-4 2 64,-5 4 40,5-1-48,-2 0 16,3-1-184,4 0-80,-3-3-192,3 2-153,0-4 49,3 1 40,-3-2 136,1 1 136,-11 0 64,0 1-16,-8 1 144,-2 2-216,0 1 208</inkml:trace>
  <inkml:trace contextRef="#ctx0" brushRef="#br3">105 1223 4585,'-61'4'2505,"55"-6"-585,4 2-200,0-2-543,2 2-193,0-2-312,0 2-88,3-3-120,16-4-24,39-27-128,-30 19-72,0-2-144,6 2-56,-5-1-24,-5 1 8,-2 5-40,-5 0 0,-3 11 16,1 1-32,-3 7 8,-3 2-16,-2 1-8,0 4 16,2-2 24,0-1 8,5-5 0,1 0 0,4-8 24,2-1-16,2-2 16,2-4 16,6-5 8,3-1 16,3-3-8,4-1-24,-5 0-8,3 5-56,-9 0 48,-3 2-8,-7 6-40,-15-2 56,6 9-48,-6 2-16,4 3 16,9 3 8,-10-1 0,8-1-8,1-3 40,-2-2-16,14-4-8,-2-3 8,6-6 32,4-1-32,0-1 32,2-2-8,2 2-56,-6 1-8,0 2 40,-9 3-8,-9 2-24,-2 6 40,-7 2-80,0 3 48,6 5 24,-4-2-8,2 0 40,0-5-40,1-3 24,7-3 8,3-3-24,7-4 40,2-7-56,4-4 16,6 2-16,3 1-16,0 2 16,4 8-32,-12 2 32,-4 1 8,-15 2 8,-5-1 16,-1 4 8,1 0 8,8 1 0,-5-3-24,5-1 56,1-1-48,4-3 16,4-3 0,0-2-32,-2 0-16,0-1 0,-3 4-8,-1 6-56,-1 0 32,-7 5-8,1 4-24,-2 3 64,-2 3 16,-2-5 8,2 2 72,0-7-40,3-3-8,10-2 0,-3-5-8,8-9-8,7-1-32,1-4-48,6 2-72,-5 7-8,-11 3-24,-6 9 32,-5 5-24,-9 3 72,4 2 40,-6 0 80,1 0 64,-1-2 24,5 0 48,7-6-72,3 1 16,8-7-16,1-4-24,2-7-16,2-2-24,-1 0-64,0 2-64,0 3-40,-6 5 0,-1 5 56,-5 3 48,-4 5 48,-1 1 24,-2 1 0,-3-2 40,4 2 8,6-2 144,6-3 344,8-2-47,6-4-1,2-5-144,-1-6-328,-1 1-16,-2-2-40,0 3-8,0 2-56,-3 3 40,-6 7-24,-4 2 40,-8 6-16,1 0 0,0 4-16,0 1-16,4 3 32,5-3 48,1-3 32,4-1 56,-3-6 0,2-5-72,1-3 0,-3-6-8,4-3-40,1 0 8,-4 0 0,4 3-112,-10 6 48,-6 3-40,-7 4-16,-6 3 72,-1 3-32,0 2 64,-3 1 56,3 1 32,2-4 24,0 0 48,4-9-72,3 0 8,10-1 8,7-4-48,1-3 32,4-2-48,-2-5 24,-5 2-48,3 3-16,-5 4-8,-3 4-48,-1 2 48,-3 5 8,-1 2 8,-7 0 8,4-2 0,-2 0 24,2 0 32,8-1-8,-1-1 8,11-6-24,1-1-8,1-4-16,-1-4-24,-4 6 16,-7-5-24,-3 4 40,-4 5 0,-4 1-16,0 4 16,2 2-16,1 1 24,-2-2 448,6-2 32,1-2 24,6-2 48,11 0-448,2-2 0,4-5-96,2-1 0,2-3-24,-6-2-32,-5 1 48,-2 5-40,-5 4 8,-3 5-8,-5 5-24,-5 7-8,-8 2-16,-1 1 40,-4 1-8,4-2 32,1-6 32,5 0-24,0-6 40,5-2 8,13-1 40,2-4-24,12-6-64,-4-3-8,2-2-104,-11 0-64,-8 6 8,-1 1-88,-8 9 136,-2 2 0,-5 3 64,2 2 64,-8 0 8,3 2 48,2 0 8,-1-2-16,2-3-40,5-3 72,3-3-24,1 0 24,5-4-8,1 1-32,2-6-24,2 4-32,0-3 8,4 2-8,-1 7-16,-1-1 24,-7 3 0,-4-2-8,2 1 0,0 1 0,1 1 0,3 1 0,-2 0 0,0-1 0,2-1-8,1 3-8,-7-5-8,-2 3-128,-8-4-896,-2-3-920,-4-1 1216</inkml:trace>
  <inkml:trace contextRef="#ctx0" brushRef="#br3">1637 1544 7626,'0'-7'3696,"0"1"-1447,1 0-777,-4 0-111,1 2-233,2 3-120,-3-1-144,2 2-184,0 0-216,1-1-120,-15 1-176,-26 3-79,16 4-81,-3 1-8,0 3-40,-4 4 32,3 1-16,-2 3 16,2 4-9,3 1 17,9 3-16,0 4-16,5-1 0,6-1 0,-3-2-40,8 0 64,1-2-8,0 0 0,8-2 16,-2-2 0,7-2-24,0-1 0,6-4 0,3-1 16,6-7 40,0-6-24,0-3 48,0-4 0,1-5-24,-2-2 16,2-4 33,0 0-49,-6 0 32,1 1 8,-12 3-56,-3 1 32,-2 1-8,-7 1-8,-2 2 0,3 3 8,-2 6 0,1 3-56,-4 4 24,-2 2-72,0 5 0,-1-1 48,1 4-32,5 2 32,4-1-40,4 2 0,5-5 0,-2 0 32,2-8-1,5 0 1,3-7 24,2-4-8,3-6 48,-1-4 41,-2-7 31,-1 0 72,-7-1 432,-4 2 120,-7 3 160,-4-1-48,-11 3-440,-7-2-136,-8 3-200,-2 4-56,4 10-104,-3 5-56,8 10-600,2 4-488,0 2-1497,7 5-535,3 3 1943</inkml:trace>
  <inkml:trace contextRef="#ctx0" brushRef="#br3">1824 1868 7506,'3'-37'3208,"-3"39"-1847,1-1-297,1 1-496,-2-2-184,0 0-224,0 0-72,-2 2-48,1 8 0,0 19 0,1-17-32,4 2 8,4-1-16,-2-3-24,1 2 32,2-3 0,-2-3-48,5 0 48,-1-2 16,1-4 304,-3 0 144,4-8 104,1 0 25,1-4-241,2-3-88,0 0-120,-1 1-48,2-2-56,-4 1 40,-2-3 128,-1 3 56,0-1 136,5 5 32,0 1-48,-1 1-8,-6 3-136,-2 2-64,-2 2-128,1 0-24,-3 2-56,-1 0 24,-2 6-16,0 2 8,-2 6 8,0 0-88,1 3 24,1 1-48,4 3 48,2 1 40,4 0-8,1 1 24,4-3 0,-2-3 0,3-5 16,-1-2 8,-1-8 0,1 1 16,-2-7 64,2-2 24,-3-8 32,0-1 72,-3-3 104,-2-3 16,-3 1-63,-1 0-113,-6-1-112,-1 0-80,-4 5-16,-2 0 16,3 7-72,-1 4 40,5 3-16,-2 4 16,2-1-49,-1 3-7,4-1 48,4 2-16,3 2-8,2 1 64,6 0-24,0 0 16,4-1 72,-4 0-40,4-2-16,0 0 16,0-6 8,5-2-8,-3-5 96,2-2-8,1 0 32,0-1 57,-3-1 103,-5 2 88,-6-1-8,-4 3-32,-6 6-152,1 0-144,-2 5-64,0-3-32,0 1-40,0 12 40,-4 17 8,4-14 8,3-1 40,-2 2-40,7-3 40,1 0 8,4-3-24,6-3-8,4-2-120,-3-4-144,2-4-561,-3-4-527,2-3-1352,-4-5 1663</inkml:trace>
  <inkml:trace contextRef="#ctx0" brushRef="#br3">2659 1546 13019,'-13'-2'5425,"2"-1"-3481,3 1-1079,4 2-465,5 2-1545,3 4-1007,1 13 1336</inkml:trace>
  <inkml:trace contextRef="#ctx0" brushRef="#br3">2776 1736 9970,'-16'-33'4001,"26"30"-2537,4 0-327,10-1-313,7-2-272,10 0-368,2-2-80,7-1-160,4-2-216,-9-2 192</inkml:trace>
  <inkml:trace contextRef="#ctx0" brushRef="#br3">2841 1582 5225,'0'-16'2937,"-2"2"-409,0 0-359,2 7-361,-5-2-160,3 6-383,4 5-233,-4 7-576,4 5-208,0 8-224,-5 6-8,-4 11 24,3 5 16,-3 9 8,0 0-56,7-9 40,-3-5-16,3-11-16,11 0 8,-3-6 16,4-4-24,0-8 16,-3-3 16,0-9-16,6-6 32,0-5 0,-2-6-8,3-3-40,-3 2-32,-2 2 8,-4 1 8,-2 4 0,-1 2 64,0 4-48,-2 4 8,0 3-24,-1 0-32,-1 3-32,0-3-32,-1 4 32,1 11 0,7 19 8,0-16 48,6-3-16,0-3-8,3-3 48,-3-5-16,4-5 48,0-5 24,3-2 8,1-6-24,-8-3-8,2-2 0,-7-2 8,-2 0-32,-1 0-8,-5 4-16,0 9-16,0 2 40,-1 11-64,1 3 8,-4 4-24,-2 2-24,6 8 40,-1 1-16,1 3 48,1 5 16,-1 3-8,2 2 16,2 1-8,-2-5-8,-2-6 72,2-3 184,-2-7 344,7 1 193,-7-6 215,-5-5-40,-3-2-256,-4-4-160,-3-2-240,-4-2-160,-10-3-88,-2-1-40,-3 0-120,6-3-160,0-2-872,4 0-504,4-7-1969,1 0 2201</inkml:trace>
  <inkml:trace contextRef="#ctx0" brushRef="#br3">817 1469 4001,'48'-42'2464,"-48"42"-295,-3 1-625,3 2-712,0-3-304,-2 0-303,2 4-33,0 6-144,2 14-40,-2-14 8,0-1-24,0-3 8,2 2 16,0 1-88,-2-4-128,0 3-1457,-1-4 1161</inkml:trace>
  <inkml:trace contextRef="#ctx0" brushRef="#br3">897 1456 5457,'16'-35'2809,"-18"37"-801,7-1-792,-3 3-599,-2 2-185,0 2-232,-5 1-40,5 4-88,1 1-8,1 0-8,0 1-32,-2-3 8,3 0-32,1-4 16,-4 2-24,9-3-112,-2-4-368,-4-1 344</inkml:trace>
  <inkml:trace contextRef="#ctx0" brushRef="#br3">3650 1643 10330,'-7'0'4089,"-3"5"-2857,-3 4-343,-3 10-617,6 6-128,0 4-112,6 2-56,8-2 40,0-6 24,10-6-40,5-4 24,5-5 0,5-3 24,5-10 480,1-1 184,0-9 312,2-6 144,-10-6-143,-1-3-49,-12-6-48,-3 1-48,-5 3-160,-5 2-80,-6 4-271,-3 3-113,-7 6-176,-15 0-32,-4 12-120,-8 1-64,-2 13-376,4 4-545,6 5-1047,5 7-545,7-1-3264,1 3 3849</inkml:trace>
  <inkml:trace contextRef="#ctx0" brushRef="#br3">3687 1754 6857,'0'-1'3609,"-1"0"-832,1 1-817,-2-1-824,1 1-367,1 0-465,3 4 88,0 11 16,38 18 8,-19-16-56,0 1-176,-1 2-112,1-3-40,-5 3-16,-5-3-16,2 0 80,-9-2-48,2-5-248,3 1-464,-10-8-1272,5-3-1577,-1-7 2160</inkml:trace>
  <inkml:trace contextRef="#ctx0" brushRef="#br3">4145 1626 9130,'3'-4'4121,"-1"4"-2169,-2 2-960,0-2-367,-2 11-473,-5 28 32,1-5-80,0 4-40,0-2 0,1-3-64,3-6 8,-1-2-24,3-5-72,0-2-144,0-5-473,3-5-351,-1-6-2024,-2-5 2015</inkml:trace>
  <inkml:trace contextRef="#ctx0" brushRef="#br3">4121 1639 6897,'2'0'3297,"3"0"-1184,3 0-745,9 1-336,4 0-136,5-2-31,2-1-89,-3-2-280,1-2-88,2-1-264,-1 1-48,0-1-72,-2 2-8,-4 1-8,-5 2-40,-9 2-224,-2 1-296,-10 4-1121,1 4-927,-9-2 1576</inkml:trace>
  <inkml:trace contextRef="#ctx0" brushRef="#br3">4144 1763 6145,'8'0'3433,"5"3"-664,9-5-1305,1 2-248,3-3-576,2-1-192,-2 0-304,0-1-32,0 0-79,-1 1 23,-5-2-56,2 3-105,-7 1-119,-7 2-232,-7 2-984,-6 1-1008,-2 4 1511</inkml:trace>
  <inkml:trace contextRef="#ctx0" brushRef="#br3">4137 1917 7666,'7'0'3360,"10"-1"-1623,3-1-57,7-1-304,-1-2-159,1-1-313,-1-1-232,2-2-352,-2 2-80,-1 0-216,0 2-72,-7 3-512,-3 2-728,-8 0 824</inkml:trace>
  <inkml:trace contextRef="#ctx0" brushRef="#br3">4749 1628 4537,'8'-37'2505,"-7"43"-393,-1 0-424,1 8-391,0 2-153,-3 7-224,1 3-72,-5 4-280,0 0-104,2-2-216,-2-4-103,4-8-97,2-2 0,0-4-24,0-3 0,2-3-40,1-1-56,0-3-289,-2-1-303,-1 0-1520,0 0-1753,5-9 2481</inkml:trace>
  <inkml:trace contextRef="#ctx0" brushRef="#br3">4640 1552 5033,'-16'-8'3369,"1"1"176,4 2-1721,2 3-280,8 3-496,-3-1-247,5 3-441,-2-3-96,1 0-216,0 0-64,2 10 24,36 20-8,-18-16 32,10 3 32,5 2-24,7 2 232,-4 3 96,-4-1 32,1 2 208,-4-2-136,-6 0-40,-3-4 225,-10-1-161,-5-2-24,-5-3 128,-4 2-192,-8-1 8,-9-1-8,-12 0-176,-5 0-104,-3-2-32,-2-2-64,1-3-8,1-4 24,4-3-24,7-3 24,16-2-144,0 0-200,3 2-888,1-1-680,-4 0-3170,11 5 3226</inkml:trace>
  <inkml:trace contextRef="#ctx0" brushRef="#br3">4994 1405 5521,'34'-17'2649,"-34"17"-873,1 1-352,-1 0-471,0-1-241,-1 0-248,1 0-80,-1 11-56,-5 17 32,-2-11-192,-1 3-40,-3-2-112,3 3-16,2-3-64,2-3-112,-1-6-656,6 1-1168,-1-8 1311</inkml:trace>
  <inkml:trace contextRef="#ctx0" brushRef="#br3">5140 1383 7522,'1'-3'3712,"0"0"-1063,-1 3-865,-2 3-599,1-3-345,-2 2-496,-7 14-136,-9 18-136,11-14-40,0-3-32,1 1-56,3-6-312,2 1-488,2-1-2793,0-6 2481</inkml:trace>
  <inkml:trace contextRef="#ctx0" brushRef="#br0">17640 5825 6041,'-8'-63'3425,"2"60"-664,0 7-1657,-6 3-280,0 9-616,0-1-96,3 6-72,4-1 8,9 0 16,3 0 56,2-5 32,6-1-56,3-7 192,7-3-8,8-10 240,2-4 185,2-7 95,-4-4 80,-1-2 16,-7-2-88,-10 1-176,-3 1-31,-15-1-241,-3 4-80,-9-1-136,-9 1-80,-1 7-96,-4 5-24,-1 11-208,5 9-192,4 14-1041,5 0-559,7 5 1232</inkml:trace>
  <inkml:trace contextRef="#ctx0" brushRef="#br0">17930 5522 5785,'5'-9'3273,"-2"0"-344,2 0-769,-1 6-568,0-2-231,-11 5-481,2 2-280,-3 4-280,1 8-136,3 8-96,-3 2-16,-4 3-32,0 7-56,3 1-8,1 5 32,7-1-24,0-6 32,3-3 0,4-9-8,1-1-8,6-1 8,-3-8 0,2-2-24,6-5-8,-3-6 32,4-1 24,-7-5 8,0-2 24,3-1-80,-4-5 40,3 3 8,-3 0 8,-11-2 56,2 6-112,-1 4 40,-4 1-16,-2 5-24,2 5 40,-4 2 8,0 5-80,5 2 48,4-1 16,1-1 8,8-3-48,8 4-104,0-8-424,0 1-568,3-2-1025,-7-4 1305</inkml:trace>
  <inkml:trace contextRef="#ctx0" brushRef="#br0">18206 5598 9098,'-12'-17'4617,"4"2"-1568,2 4-1097,3 3-1032,3 3-560,1 10-624,4 3-360,0 9-1760,-2 2 1591</inkml:trace>
  <inkml:trace contextRef="#ctx0" brushRef="#br0">18255 5862 8378,'44'-35'3745,"-22"22"-1945,2 3-160,1-3-463,-2 1-233,-4 3-224,-2-2-144,-6 10-312,0-1-72,-4 5-184,-6 3-40,-1 5 0,0 6 16,-7-1 24,4 0-56,5 1 48,-2-3-72,9 1 32,0-1 24,-7-8-40,4 2 24,4-5 32,-3-2 24,2-6 64,-1-1 16,-6-4 72,3-1 192,0 1 16,-4-6-32,4 4-32,-4-3-232,-1 1-72,3-2 73,-3 3-137,3 3 39,-2 2 9,-1 5-16,0 2 49,-4 2-41,4-1 8,0 0 16,4 4-32,8 6 16,36 23-25,-29-25-47,3-1 88,-3-1 0,5-8 8,2 1 41,2-6 327,-4-4 88,3 3 144,-6-4 56,-7-1-312,-1 2-24,-12-3-168,-1 3-88,-6-1-48,-5 0-64,-1 2 32,0 2-24,-1 8-120,1 3-8,-4 9-72,1 3 64,4 6 120,2 1-16,5 1-8,4 0 24,7 3-80,3 0 64,6-2 40,5-3-16,5-4 32,-1-6-8,7-10 40,-1-5-56,1-11 32,2-4-16,-4-8-48,-1-3 72,-7 4-80,-4 0 24,-7 8-24,-2 5-24,-4 10 72,-6 3 16,-3 3-24,-2 4 8,3 5 0,3 2-24,7 1 96,5 0-64,0-5-8,5 2-104,7-4-1240,4 2-865,-3-1 1305</inkml:trace>
  <inkml:trace contextRef="#ctx0" brushRef="#br0">19257 5812 4249,'2'-13'2624,"-6"26"-63,0 2-913,11 3-583,7 2-273,12-2-232,7-4-64,3-5-24,7-5-24,-8-7 72,1-5 112,-9-10 1,-4-4 39,-1-1-64,-15-2-96,-7 2-112,-4 7-72,-14-4-176,-1-2-56,0 2-56,0 0-40,8 12 48,1 8-80,-9 11-24,2 9 40,-3 13-40,0 2 40,7 9 56,6 3-32,3 8 48,4 4-32,8 3 16,4-4 24,1-12-88,2-2 384,-9-7 80,0-4 120,-2-2 329,-5-4-329,-6-10 16,-4-3-72,-14-11-304,0-5-32,-7-10-104,3-3-72,-3-7 24,3-4-8,1-2-24,-2-5-64,9 1-80,6 2-8,9-1-32,6 7 56,12 3-16,3 0 8,11 5 24,7 0-24,13 1 24,7 1 40,0 2 0,2 1 24,-6 0 56,-3 1-16,-1-2-24,-5-5 72,0-2 40,-6 1 48,-3-1 96,-6 1-56,-6 1-8,-5 0-56,-10 0-80,-2 8 48,-5 0-88,-2-2 48,-2 11-80,2-4 0,-9 5-40,4 10-32,-4-1 96,2 3-16,5 5 40,3 0-16,6 4-64,3 0 0,8-3 40,3-5 8,0-4 88,4-3 0,-2-3 0,2-4 40,2-7-48,3-1 0,-4-8 8,4 1-48,-4-2 80,-2-1-24,-4 1 0,-3-1-24,0 1-72,-6 3 64,-1 0-40,-5 6 32,2 6-8,-5 2-40,1 8 32,2 5 8,0 4 40,-4 3-16,7 2-24,-6 0-40,3-1-24,6-1 16,1-5 32,2-5 56,4-7-24,1-3 48,7-7-24,2-6-72,-3-2-64,3-2-8,-7 0 0,-1 2 16,-6 6 104,-6 3-40,-2 4 8,-2 4 16,-2 2 8,2-4-8,-1 2 48,1 10-8,4 2-96,12 20-64,1-25-768,5 0-561,5-5-2056,-1-2 2145</inkml:trace>
  <inkml:trace contextRef="#ctx0" brushRef="#br0">20477 5827 9322,'32'-40'4193,"-27"34"-1793,-4 0-199,-3-1-561,-3 5-352,-2 0-631,-1 3-217,-4 6-280,-1-2 0,1 11-152,-1 0 32,-5 4-48,3 2 8,-2 0 0,-1 1-40,9-1 56,3-2-80,9 0 72,0-5 16,6-6-40,5-2 16,6-8-24,0-4-16,5-7 72,-1-1-16,-2-5 48,6-1 184,-2 0 168,-3-2 152,1 2 88,-3 4-136,-5 2-128,2 1-48,-3 1-47,-2 2-57,-5 3-136,-3 1-24,-5 2-104,-1-2 0,-1 3 32,0-1-40,2 1 80,-1 1-32,1 1-24,-3 0 40,2 0-80,1 0 48,-1 0 16,0 0-48,0 0 32,-1 0-8,2 0 0,-1 0 32,-1 0 32,1 0-16,1 0-48,-3 0 0,3 0-16,0 0 8,0 0 32,0 0 8,0 0-32,0 0-24,0 0 56,0 0-32,0-2-24,0 2 48,0-1-48,0-1 40,0 2 8,0-1-24,0 0 8,0 0-24,-1 0 48,0 1-64,0-1-80,0 0 40,1 1-32,-4 0 80,-9 5 32,-2 5-32,-26 30-24,28-19 24,2 2 16,2-2-24,7 0 56,6-1-48,6-5 15,2-2 58,8-5-25,-1-3-16,4-10 16,10-4-72,-2-9 47,5 0-7,2-2 24,-4-2 57,2 2-17,-8 1-8,-5-2-40,2 5 0,0 4 56,9 3 56,-3 7 312,-3 2 24,-4 6-8,-7 3 72,-4 5-176,-2 2 48,-2 8 24,-2 0-56,-4 3-144,-2 1-48,-5-3-104,-3-2 0,-6-5-40,1-2-16,-5-7 16,2-5-216,0-4-704,-5-3-520,3-7-1321,0-2-992</inkml:trace>
  <inkml:trace contextRef="#ctx0" brushRef="#br0">21481 5949 6105,'-26'2'3121,"29"-8"-921,6-5-807,-3 0-233,6-5-288,-3 0-112,-2-3-152,0-3-47,-4-1-105,7 1-64,-3 1-136,-4-2-64,4 3 16,-4 1-16,0 2 0,3 3-56,3 10-64,-3-1-56,2 5-16,0 4 0,-4 0 0,2 5-40,-3 8-32,-3 2 72,-1 5-64,-3 3 80,-1-4-40,3 4-8,2-3 24,-4-4-72,12-1 80,0-3-40,4-6-8,6-2 40,2-7-40,5-2 24,-1-5 0,2-1 32,-1-6 24,-2-2 24,4-5-16,-1 1-56,-2 0 64,-3-1 0,-2 1 16,-3-3 16,-7-3-48,-6 2-32,-5 1 8,-1 4 8,-1 5 8,1 7 8,-12 6-56,-1 4-16,-6 11-56,-2 4 48,4 7 32,1 1 24,7 2 32,4-1-16,8-2-48,6-1 24,8-3-24,1-3-16,6-4 80,3-5-64,0-7 24,-8-3 0,3-7-16,-7-2 80,-6-6-16,13-1 40,-7-5-24,1 3-48,2 2 0,-2-3 0,-4 5 0,-3-3-32,-2 8 16,-6 2 0,-3 4-56,4 8 24,-7 3-8,1 7 16,2 5 16,-3 1 16,6 1-8,0-1-24,3-1 56,1-6-64,10 4 88,0-7-24,-2-5-40,5-1 40,-2-7-96,0-2 56,4-8 32,-1-2-16,1-4 72,0 0-72,0 0 8,1 0 24,-2 0-48,-1-1 24,-4 4 8,-2-1 8,-2 12 0,-6-2-32,-1 8 8,-2-1-8,-2 6-48,-2 4 48,-2 1 0,4 7-40,-2 0 88,3 3-48,6-5 8,-1-1-8,6-3-40,-2-4 8,4-1 8,0-4 40,4-4 0,2-4 24,-2-4 8,2-1-24,2-4 0,0-3 8,5 2-24,1-1 8,-5-1 8,-3 2-16,-3-5 248,-6-1 0,1 7-16,-6 1 8,-2 6-256,3 6-24,-3 4 56,0 3 0,-3 4-32,-2 3 24,1 1-64,4 4 48,4 0 0,1-2 0,3-3 40,-5-5-72,1-5 40,3 0-32,-1-5 32,4 0-8,5-8 0,0-3 40,7 0-48,1-3 80,-2 0-8,3 1-56,-1-1 40,-2 0-56,-6 1-16,-1 2 64,-6 4 24,1 4 16,-6 2-8,0 5-48,-4 6-56,-5 2-16,-2 5 16,1 0 16,4-2 40,3 3 8,6 0-24,0-2 8,2 1-48,5-3 0,1-1 16,1-2 16,4-7 416,-5 0 49,0-6 119,2-2-24,1-3-280,-1-2-88,-6-1-104,8 2 0,-14-3-48,3 1 56,0-1 24,-8 1 0,1 3 0,3 1-96,-3 0 24,5 1-32,-11-2 0,3 2 48,2 2-24,-2 1-40,8 3-16,-6 0 16,1 0-48,0 0 48,-1 0 24,0 0-24,1 0 0,-2 0 24,2 0-40,-1 0 8,-1 0 88,1 0 16,-1 0 64,2 0-48,0 0-32,-1-1-56,0 0-8,1 0 32,0 0-32,0 1-8,0 0-8,0 0-16,0 0-32,0 0 48,0 0-56,0-1 80,-1 0-8,0 0-16,-1 0 32,2 0-56,0 0 24,0 0 40,-1 1-40,-2-1 56,3 0-56,-2 0 0,1 1 16,0-2-56,-1 1 40,-8-4 0,-1 3-56,-23-20 16,26 24 0,0 4 8,6-4 8,-2 4-16,4-1 0,0 4-8,4 0 64,0 1 0,3-1-16,1-4 8,7 5-40,-1-5 56,8 2-16,-3-4-56,-1-7 32,-2-4-40,2-1 72,-4-7 16,13 3 0,0 4-16,-3-2-40,6 9 16,-18 0 8,-3-3 16,-8 10 48,-2 2-40,-3 4 0,-3 6-16,1-2-32,0-1 8,7 4 16,2-1-8,9-1-24,1-1 8,5-3-8,0-1 40,1-4 0,-1-3 24,4-7-24,-1-3 56,1-2-8,1-2-8,-8-3 64,-2-1-56,-7-7-40,-3 3 32,-1-1-48,-1 4-16,-1-1 24,-1 5-8,-3 4 0,-1-2-24,2 9 40,-2-2-32,3 5 0,2 7-32,2 0 24,3 4 0,3-3 24,5 2 32,6 0-32,0-1 16,-1-8-24,1-2-16,6-2 24,-1-8 0,5-2 64,2 0-48,2-3-8,2 2-8,2 0-24,-11 0 32,-9-4 208,-4 2 24,-10-2 24,-3-2 40,-4 4-240,-8 0-40,-5 7-48,-1 4-40,-7 9-8,2 5 16,-3 7 56,0 4-16,6 1-16,-2-2 56,13 3-88,6-4 64,4-2-8,8-2-48,3-4 80,0-4-80,9 1 56,2-2-16,5-3-16,-3-4 56,-2-5-24,-1-1 32,-3-3 24,3-2-64,-1-4 48,0 3-24,-5-8-48,5 6 40,-7 7-24,-2-2-16,-7 5 32,-5 2 32,-6 4-40,-2 0-32,2 10 0,-1 1-16,3 2 24,0-2 40,6 1-16,4-1 8,6-4 8,3 1-8,4-6 24,0-4-56,-4-3 32,2-4-8,0-6 48,6 1 8,-3-4-24,-1-5 72,-6 2-8,-7-2 40,-3-5-24,-9-3-7,-1-1-49,-3 1-48,-11 9-48,8 12-49,-10 9-47,1 9-56,3 5-144,-1 1-248,6 1-736,2 2-408,8 3-1185,-1-1-1056,4 3 2601</inkml:trace>
  <inkml:trace contextRef="#ctx0" brushRef="#br0">24046 5386 11987,'4'-2'5209,"-2"8"-2665,-3 4-151,-4 10-801,-2 4-312,-7 14-415,-7 7-153,-6 10-200,-3 7-80,8-1-232,12-1-120,7-11-80,6-4 40,14-6-56,-5-6 40,19-7-8,5-8-64,4-14-1024,3-7-833,2-7 1129</inkml:trace>
  <inkml:trace contextRef="#ctx0" brushRef="#br3" timeOffset="-203243.2">7619 1492 2849,'36'-47'2464,"-32"40"217,-3 0-577,2 0-103,0 1-529,0 1-200,-2 3-216,2 0-31,-4 1-361,0 1-104,0 0-328,1 0-144,-1 4 96,-1 10-32,-10 19 0,3-15-24,5 3-128,-3 0 16,6 0-16,3-1 8,6-4-16,-1-3 8,5-3 16,0-5 0,0-3 0,3-2-16,-4-6 40,0-3-32,4-3 88,-3-5-24,-1 1-8,3-1-16,-8-2-72,3 0 56,0 4 0,-1 2 32,1 5 8,-1 0 24,-5 3 56,1 0-8,-4 3 16,0 2-120,0 5-8,0 5-48,-3 5 0,0 1 8,2 3-24,1-1 32,2-2-16,5 3 72,1-8-32,2 0-48,3-7 24,1 0-16,-1-5 24,3-3 48,1-5-24,-1-5 24,4-4-16,1-2 16,-1-2 8,-1 1-80,-1 2 8,-5 2-16,-5 3-24,2 5 96,-10 2-64,1 4 24,-1 4 16,-1 4-88,1 6 56,-4 1-56,3 5 40,-5 1 24,10 2-24,0 1 24,0-2 0,5-2 0,-3-6 0,7-2-8,0-8-8,3-2 16,2-9 40,-1-6-8,3-5 24,-4-3-16,2-3 0,-1-3 16,0 0-64,-1-4 56,-4-2-40,0-4 56,-4-2 0,-1 3-88,-5 9 40,3 5-48,-5 9 192,0 7 321,0 5 95,0 2-32,0 8-208,0 4-304,-1 11-40,1 7 24,0 11-16,0 6 8,0 1-32,-1 0-24,1-4 56,0-1 16,0-3-24,1-3 32,1-6-48,0-7 24,1-9 16,1-5-48,-3-6 80,0-4-32,-1-7-32,2-4 48,-2-6-80,1 1 8,-4 0-16,3 3-64,-1 3 64,1 5 8,0 2 16,0 3 32,5 4-88,2 0 0,3 2 48,6 2-32,0 0 64,1-1-16,-4-3 16,4-2 0,-3-5 80,2-3 0,6-1 40,-2-4 16,-2-2-72,-3-1 24,-3 2-24,-4 0 0,-4 0-24,-2 0 56,-6-1-32,-3 4-40,-2 4 16,1 3-40,-3 4-24,1 3 8,3 10-8,-3 0-16,8 6-40,0 2 0,0 2 64,3 4-40,2 3 88,3 4-16,6-6-64,3-2 16,1-9 16,3-3 48,-4-10-16,0-1 344,1-12 104,4-5-72,4-6 24,-2-4-304,-3-1-128,-6-4-16,-5 1-40,-5 5-72,-3 9-168,-2 4 24,-4 10-152,-1 3 40,6 6 136,1 2 24,7 3 216,8 1 0,-2-2 32,9 2 8,3-6-32,2-3 32,9-5-24,-8-5-80,-1-5-648,-5-2-505,-10-2-1239,-8 0-1681,-4 7 2737</inkml:trace>
  <inkml:trace contextRef="#ctx0" brushRef="#br3" timeOffset="-201350.91">7661 1269 9658,'-15'-2'4417,"9"-6"-2121,6 0-607,10-2-825,7-1-440,5 3-464,1 1-304,8 2-2745</inkml:trace>
  <inkml:trace contextRef="#ctx0" brushRef="#br3" timeOffset="-201630.44">8010 1248 5521,'16'1'3121,"12"-1"-441,33 0-1375,13-2 111,21-8-432,10 0-288,-4-3-240,-5 2-111,-21 4-281,-11 4-64,-27 1-184,-16 1-385,-20-3 369</inkml:trace>
  <inkml:trace contextRef="#ctx0" brushRef="#br3" timeOffset="-200707.89">9047 1497 5785,'27'-20'2529,"-39"28"-1153,1 1-496,-3 7-176,5 2-103,7 1-233,2 0-88,12-4-208,4-2 32,8-11 240,-6-4 80,8-12 264,-2-2 40,1-7 16,3 0 57,-8-1 79,-5 0 96,-10 4 88,-5 2-40,-9 6-287,-8 1-193,-7 6-344,-3 2-128,-1 4-80,6 5-24,0 6-56,7 4-64,2 4-352,4 0-465,9 3-1319,1-1-1617,3-5 2425</inkml:trace>
  <inkml:trace contextRef="#ctx0" brushRef="#br3" timeOffset="-200066.28">9264 1487 4225,'12'-10'1680,"-22"16"-808,2 2 113,1 2 207,0 0-56,2-1-408,2 2-168,3-1-223,1-1-145,6-2-8,-2 0-16,4-1 168,3-2 32,1-1 16,1-1 40,3-2-136,4-2 48,-1-5-96,3-1-72,1-4-88,-2-2-64,-3 1-8,-1 0 40,-4-1-48,1 1 32,5 2 200,-3 1 128,-2 0 176,-1 1 49,-4 1-1,1 2-96,-6 2-8,0 2-40,-3 2-112,-1-1 0,-1 3-16,0-2-32,0 0-48,-1 0-72,0 0-128,-12 1-40,-24 28-24,18-15-16,5 1 48,-4-1-16,7 4-8,4 0 48,-1-2-48,10 2 40,6-3-24,2-2-40,10-2 24,-1-7-32,4-5 40,3-3 48,4-9-8,3-2 32,5-7-8,3-5 0,-6-4 328,-5-1 9,-1-4 31,-5 2-8,3-5-304,2-1 0,-11-2-16,-4 1-24,-10 5 0,-6 3-64,-4 10 40,-1 6-48,-3 12-96,3 4 64,-1 8-56,2 8-16,0 9 88,1 9-40,2 15 0,-1 2 48,0 5 8,1-2-24,1-6-240,0-3-209,2-4-815,1-6-384,0-14-489,-1-6-1103,1-13 2263</inkml:trace>
  <inkml:trace contextRef="#ctx0" brushRef="#br3" timeOffset="-199286.2">9817 1431 8186,'13'-5'3448,"9"1"-1983,3-1-137,4 0-248,-2-1-135,3 1-25,-1 0 8,-6-1-144,1 2-40,-4 4-288,-9-3-184,-6 3-128,-1 0-64,-8 1-64,4 6 16,-9 1-40,1 1 8,0 3 0,0 0 16,8 4-8,4 1-24,0-1 0,5 0 0,-2-2 16,2-2 8,2-3 8,2-4 0,-1-5 48,2 0 137,0-6 207,-2-5 24,5-4-72,1-1-136,-1-4-168,0-2-40,-3 4 32,-1 1-16,-5 5 0,-2 2 0,-4 4-48,-1 5 32,-4 2-64,0 7-8,-2 2 40,0 1-64,-1 4 48,2 1 16,2 2-48,2-3 56,3 2-24,1-1-8,4-3 80,-2-2-16,5-2-24,-1-3 16,-2-4 24,-2 0-40,2-6 16,3-3 24,4-4-40,1-3 8,3-1 32,-3-1-40,0-1-8,0-1 8,-2 5 0,-4 1-24,-1 6 24,0 4 8,-5 2-16,-2 0 0,-1 3-8,-1-3 16,-1 0 0,1 3 8,3 8 40,5 18-64,-4-13-24,-1 0 24,0-1-32,4-4 48,2-3 0,4-2-24,5-6-344,-2-2-488,-3-7-1665,-7-5 1617</inkml:trace>
  <inkml:trace contextRef="#ctx0" brushRef="#br3" timeOffset="-198510.67">10413 1181 13403,'-12'-11'5513,"6"7"-3721,0 1-391,4 5-977,6 5-368,-2 5-768,8 3-689,3 5 881</inkml:trace>
  <inkml:trace contextRef="#ctx0" brushRef="#br3" timeOffset="-198183.85">10607 1469 9578,'28'-14'3401,"-29"18"-2705,0 5-184,3 3-48,2 3 0,5 3-56,6-2-8,1-3 265,3-1 71,1-9 152,2-3 96,2-7-136,-6-5-40,-2-8-367,-1-2-169,-8-3-168,3 1-40,-11 1-56,-4 2 24,-4 2-64,-6 4-56,10 10 40,-9 2-88,4 12 72,-1 4 0,-5 9 32,6 8 32,5 11-40,3 8 48,8 5 0,3 0 8,4-2 32,2-5-32,-5 0 16,3 2 32,-7-9 568,0-4 16,1-12 232,-5-5 0,-2-6-488,-3-5 48,-9-7-168,-4-4 17,-10-9-81,-2 2-64,-7-6-88,6-3-88,-4-5 24,3-3 0,11-2-32,2 3 32,15 3-104,4 3-40,11 5-185,3 0-375,10 3-1224,7 0-881</inkml:trace>
  <inkml:trace contextRef="#ctx0" brushRef="#br3" timeOffset="-193631.22">11429 1390 5169,'-1'-6'3217,"1"3"23,-2 1-1927,-2 1-329,-1 5-568,-3 6-184,-2 2-200,-3 4 8,4 1-8,3 1-40,5 1 8,1-2-24,7 2 24,-1-2-16,4-2-8,4-1 48,-1-8 0,3-1 16,1-6 56,1-4-16,-4-6 32,1-2 16,-6-3-32,-2-1-16,6 3 0,-7-3-56,1 3 16,1 3 8,-11 1-32,4 4 32,-1 5-16,-3 1 0,3 6 16,-5 4-64,-2 1 24,1 5-40,4 0-24,2 2 56,6 1-24,1-2 48,3 1-8,1-3 8,1-2-16,-1-4 8,6-3-40,-5-2 24,3-5 416,0-1 41,-5-7 119,2-2-72,-3-1-216,-1-3-48,1 0 80,-3-1 8,-5 0-72,-1 0-40,-5-1-96,-2 2-16,0-2-120,0 2 72,1 8-64,0 1-8,1 5 48,1 0-32,2 0-40,2 1 40,0 0-72,0 0-56,0 0 104,0 0-40,6 8 32,-2-2 80,29 17-48,-13-14-32,2-5 56,0 0-40,3-4 16,-3-1 56,-3-8-40,-6 1-16,-1-4 24,4 3-24,-3 3 48,-4-2 8,-5 5 120,-5 0 8,-3 5-32,1 5 48,-2 6-144,-2 1 16,4 3-24,3 1-72,2-2 0,5 2 0,2-2 24,6-2 16,2-5-64,5-5-96,-1-6-440,-4-5-624,-4-8-2985,-5-2 2809</inkml:trace>
  <inkml:trace contextRef="#ctx0" brushRef="#br3" timeOffset="-192756.7">11911 1261 11002,'-9'-5'5089,"6"3"-2496,2 0-585,0 1-1127,1 1-489,0 0-640,0 0-601,1 4-2063,7 8 1920</inkml:trace>
  <inkml:trace contextRef="#ctx0" brushRef="#br3" timeOffset="-191675.65">12042 1251 7922,'-7'-4'4473,"7"-2"-841,19 4-2055,-11 0-313,3 1-696,36-5-208,23-1-184,9 2-16,-16 4-424,-2 1-752</inkml:trace>
  <inkml:trace contextRef="#ctx0" brushRef="#br3" timeOffset="-192456.6">12220 1107 9242,'-3'-9'4313,"3"10"-2193,-1 3-327,-3 12-513,4 8-376,-8 12-80,4 11 65,-2 8-393,-2 3-56,1-4-304,-1-5-32,-2-5-64,6-1-48,-2-8 16,0-4-8,7-13-32,-6-7-104,4-7-360,5-4-369,-5-8-727,3-3-256,0-3 71,-3-2 321,7 5 824,-1 1 344,2 1 432,0 1 56,6-2 216,-1-3 160,4-1 368,3-3 129,3-2 175,2-1-64,5-3-200,3-1-71,-3-5-241,-2-4-80,1-4-232,-6-3-64,-8-1-168,-1 3-8,-9 7-80,-5 2-64,-5 9 24,-4 7-24,-4 9-88,0 10 56,2 15-24,-6 5-16,0 17 64,0 5 16,-1 9-40,3 0 16,7-5 56,4-7-8,5-7 24,4-4 56,3-10 136,3-3-8,4-9 120,0-5 144,4-10-136,0-6 0,-1-7-152,0-3-120,-1-4-80,-1-1-48,-5 4 32,1 1-72,-8 9-8,0 2-40,-6 10-64,-4 5-16,5 5 40,-4 3 40,10 2 144,-2-2 24,4 2-48,-1-4 24,1-3-200,5-3-200,1-7-352,3-1-208,-3-6-537,-2-4-327,-5 2-1593,-5-3 2145</inkml:trace>
  <inkml:trace contextRef="#ctx0" brushRef="#br3" timeOffset="142690.99">12895 1499 5681,'-22'13'2769,"25"-27"-993,0-2-328,4-2-263,0-1-281,6-2-240,1 0-96,-1-2-216,2 0-16,-4 2-120,1 2-32,-2 5-56,-1 3-40,-3 3-40,1 4-48,-3 5-8,-2 6-8,-2 8-16,-1 6 16,-3 9 16,1 5-32,0-1 24,1-3 16,4-5-56,2-8 8,5-5 24,-2-4-40,5-8 80,0-2-24,2-5 16,0-4-8,1-4-16,0-2 48,2-6-24,1-2 24,0-3 0,1-2-24,-5 6 8,-4 4 0,-6 8 8,-3 3 1,-1 5 15,-1 3 16,-3 4-72,-4 6 8,1 9-32,2 5 0,-2 3 32,5 0-16,3-4 8,-1-3-8,6-6 32,0-1-16,2-5-8,0-1 8,6-1-25,0-5 42,-2-4 31,5-3 8,-5-6 392,0-1 40,1-1-16,-1 0-32,-4 0-416,-1 3-16,-5 4 8,-2 0 8,-2 5-8,0 4-40,-2 5 24,-1 3-56,4 6 16,1 0-8,3 3-8,6-2 32,5-3 24,0-6 8,5-4-32,0-3 48,-3-6-32,1-1 48,-2-3 56,-3-3-64,0 1 32,-5-3-16,-2-4-8,-4 1-16,-6-5 16,-3 0-32,-5-1-32,0 4 16,-1 10-56,1 6-64,0 11-64,-2 6 0,5 6 8,0 1 64,9 1 80,6-1-8,6-4 32,6 0 8,2-6 0,1-3 48,5-2-16,-3-6 88,0-1-16,-1-2 24,-6-5 24,1 0-40,-3-4 64,-1-3 96,5 2 128,-2-3-48,-2 0-32,-2 3-152,-6 4-88,-1 6-56,-4 5-16,2 2-16,-3 9-32,0 3 32,-3 3-16,2 2 24,3 1-16,4-2 8,4 0 16,1-3 32,2-8-24,0 0 24,2-7-32,2-3 0,4-7 24,-3-3-8,2-7 48,2 1-24,-3-4-32,4 1 32,-3 3-32,-10-2-8,-4 8 8,-5 5-24,-1 6-16,2 9-16,0 6 32,-4 2-32,0 5 40,4-3-72,9 1-328,2-2-512,3-6-2609,6 1 2377</inkml:trace>
  <inkml:trace contextRef="#ctx0" brushRef="#br3" timeOffset="144004.04">14039 1429 10474,'56'18'4369,"-44"-17"-2953,1-1-183,2-2-633,3 1-432,2 0-448,-2-2-776,7-4 712</inkml:trace>
  <inkml:trace contextRef="#ctx0" brushRef="#br3" timeOffset="144676.47">14333 1529 4497,'-26'5'2344,"37"-23"-703,-3 2-89,4-6-376,-4-2-287,1-2-305,1 0-104,-2 2-128,-1 0-72,-3 6-32,0 1-8,-1 6-72,0 4 24,-1 5-104,-1 1-40,-1 4-40,0-3-32,0 5 24,0 12-8,-1 29 0,-3-15 8,4-1-32,0-2 64,8-5-32,2-2 16,6-8 8,1-1-88,2-8 56,0-4-40,3-2 48,-2-4 0,0-2 32,-2-2 0,-8-6 24,1-4 0,2 0-40,-6 0 24,1 3-8,-3 3-24,-11-1 16,2 5-16,-6 3-16,-3 2-8,6 9-48,-4 5-40,6 9 16,-2 2 0,0 5 56,0-1 0,5-2 8,3 2 8,1-5-40,9-3 56,1-5-40,4-3 32,7-8 64,1-2-56,4-7 40,2-4 24,0-7-24,3-2 56,2-5 8,-1-9 232,5-1 224,-7-5 24,-6-3 25,0 6-209,-11 3-200,1 3-48,-7 5 0,-6 2-72,-8 5-32,-3 8 0,-6 11-48,1 10-8,-6 14-32,-3 2-8,-1 11-48,0-1 40,5 6 0,7 4 8,10-1 0,2 1 32,12-10-32,6-5 32,4-10 32,-1-7-40,-1-6 24,-2-3 24,-3-10 8,6-1 32,-2-7 64,1 1-48,-3-4-56,-2-3 56,-8 2-64,-2 1-24,-6 7 16,-2 4 0,-3 7-56,-4 5-40,-1 6-56,2 6-24,4 6 56,3-1 24,4 0 56,6-4-8,5-10 8,3 0 32,7-4 56,-1-4 8,0-5 80,-1-3 48,-6-6 8,0 1 184,-8-3-8,-4 2-40,-8 0-48,-10-2-216,-4 2-56,-4 1-72,-1 7-64,-1 3-32,2 10-56,0 5 64,8 8-32,3 2 0,11 1 24,2-2-56,10-5 104,4 0 0,7-9 56,2-2 72,3-6-24,0-5 112,0-5 88,0-4-8,-2-9 128,5-5-32,1-10-40,-4-3 128,4 0 96,-3-3-48,-2 9-32,-4 0-184,-6 3-208,-8 0 0,-6 10-8,-6 6 24,-6 18-64,-5 14-32,-7 14 0,0 5-8,3 7 104,0 2 16,3 5-32,5 3-8,3-5-48,7-2 32,8-15 0,1-8 16,4-6 32,0-8-32,5-7 0,-2-4 32,3-9 0,0-1 24,2-9-16,0-1 8,-4-7-88,-1 4 24,-7 2 0,-3 6-16,-5 11 64,1 1-32,-2 13 8,-3 6-40,2 6-24,-2 7 8,4 2-96,2 0-112,5 2-784,-4-4-576,10-6 984</inkml:trace>
  <inkml:trace contextRef="#ctx0" brushRef="#br3" timeOffset="146169.54">15633 1229 13379,'-7'-6'5473,"4"4"-3729,5 2-551,4 4-1041,1 1-536,5 4-1673,-1 0-1704</inkml:trace>
  <inkml:trace contextRef="#ctx0" brushRef="#br3" timeOffset="146499.34">15701 1511 6113,'9'-66'2809,"9"46"-1097,1-1-127,1 0-257,-2 3-216,1 6-400,-2 1-144,-2 7-240,-2 4-71,0 6-41,-6 6-40,-1 4-16,-3 7 8,-6 0-96,3 1-16,3-2 280,-3-4 40,8 2 32,-2-3 16,0-2-280,3 1-64,-6-5 96,5-2 120,0-5 216,-3-4 208,2-7-63,-1-2-121,-3-6-256,-1-2-200,-1-5-40,-3-2-40,7-1-32,-2 0-8,1 3-24,3 3 0,-4 2 32,7 5-16,2 4 0,1 1 48,1 7-8,0 2 8,-1 2 24,-1 4-40,-3 3-40,-1 3 16,-3 5 32,-4 1 8,-2-1 32,-2 1 0,1-2-32,-1-5 8,3 0-24,3-4 16,1-2-16,0 1 0,5-6 32,0 0-48,6-7 56,0-6-40,3-3 8,3-5 8,0-2 16,4 4-16,-4-3 16,0 1 24,-3 4-80,-7 2 48,-3 5-24,-2 2 0,-3 6 80,-1 0 24,6 6 32,-3 2 408,4 5 144,-2 3 72,-4 0 8,2 2-360,-5-3-176,-1-2-128,-3 1-80,-4-4 24,-1-4-360,6 1-528,-6-13-1504,3-2-449</inkml:trace>
  <inkml:trace contextRef="#ctx0" brushRef="#br3" timeOffset="147241.51">16156 1158 13987,'-4'-7'5529,"4"5"-4081,4 1-527,8 2-961,3 4-777,8 2-2327</inkml:trace>
  <inkml:trace contextRef="#ctx0" brushRef="#br3" timeOffset="147605.19">16625 1063 7922,'-9'-18'3712,"6"11"-1519,-2 6-353,-4 9-791,2 10-329,0 15-376,5 7-16,-1 9 40,2 1-56,-2 4-192,-1 2-64,2-2-64,0-6 24,4-13-16,-1-13 8,0-12 8,3-4-32,-1-11 56,6 1 40,4-11-16,2-3 16,1-6-40,-2-3-40,4 3 8,-3-1-8,4 7 16,-4 1 0,0 7 16,-4 4 32,-5 5-88,2 2 40,-5 10-24,0 0-40,-3 9 72,-2 4-8,1 2-24,-1-3 16,4-4-24,3 0-8,3-7 24,4 2-24,6-9 16,1-5-112,5-3-792,3-5-1009</inkml:trace>
  <inkml:trace contextRef="#ctx0" brushRef="#br3" timeOffset="148057.9">16930 1154 9338,'-16'-6'5545,"3"2"120,6 3-4488,6 1-321,7 1-880,5 4-496,7 2-1505,3 1-1327</inkml:trace>
  <inkml:trace contextRef="#ctx0" brushRef="#br3" timeOffset="148293.51">17172 1326 5809,'3'-5'3521,"-5"1"528,0-1-2273,-12 2-592,-3 2-271,-10 5-561,-3 4-200,1 10 48,2 3 152,7 3 208,4 6 152,11-2-72,0-2-104,7-5 17,8-2-49,3-11-72,8 0-48,12-4-256,-1-5-88,8-2-136,-3-4-240,-7-3-1569,0-3-1959</inkml:trace>
  <inkml:trace contextRef="#ctx0" brushRef="#br3" timeOffset="160124.06">17784 1342 6001,'-7'3'2713,"1"5"-841,-4 8-1288,1 4-176,6 2 89,3-1-65,10-6-160,8 0 88,10-9 136,5-5 160,4-8 184,2-6 64,-6-7-23,-2 1-25,-13-5-40,-8 4-152,-7 3-216,-8 0-176,-3 6-144,-7 2-88,-14 4-176,0 5-8,-10 6-304,4 4-392,8 6-952,5 4-953,7-1 1641</inkml:trace>
  <inkml:trace contextRef="#ctx0" brushRef="#br3" timeOffset="160436.28">17929 1409 4777,'-6'16'3049,"-2"6"-161,-2 6-1159,-4 5-361,0 2-560,2 0-200,4 3-408,1-2-120,0-5-96,4-5-40,1-5-88,2-6-64,0-10-752,1-8-1200,1-15 1415</inkml:trace>
  <inkml:trace contextRef="#ctx0" brushRef="#br3" timeOffset="160661.07">18043 1441 7274,'21'-16'3744,"3"1"-1303,-2 0-689,0-2-183,-1 1-505,-2 1-168,-3 4-456,-5 2-152,-5 4-200,-3 3-8,-4 2-64,-1 3-16,-7 6-16,1 3-48,-7 7 40,2 4 0,3 4 48,3 1-24,5-4 0,4-6-8,6-6-40,5 1 48,5-8-32,4-1 32,3-4 0,-1-5 16,2-3 8,-4-1-32,-6-9 16,0 0 0,-5 0 32,2-2 8,-6 2-40,-1-1 24,-5 5-24,-1 3 0,1 5 24,-3 4-40,-1 5-16,0 3-8,2 6 8,-5 0-8,4 5 8,2-1-24,0-2-32,5 2 56,2-4-32,-4-2 8,6-5 24,0-3-48,3-4 80,4 0-8,-2-5 56,2-2-24,-3-3 0,2-4-24,-3 2-32,-2 1 16,-4 2-24,-2 5-8,-4 7-24,-1 5-16,-3 7-48,2 2 16,1 1 40,3 1-48,9-2 72,2-4-24,4-3 16,3-5 40,3-2 40,1-6 56,-2-6 56,1-1 48,-11-8 8,-3 2 40,-3 2 288,-10-2 80,-2 3-32,-6 0-79,-10 1-353,-1 5-152,-6 7-144,-2 5-152,5 12-681,4 3-663,10 4 1024</inkml:trace>
  <inkml:trace contextRef="#ctx0" brushRef="#br3" timeOffset="161678.41">18701 1419 3409,'-16'55'2624,"23"-50"-183,-1-5-457,2-1 73,3-1-769,3-4-40,-3 0-216,5-4-71,-3-2-177,1-2-168,0-4-152,-2 1-48,0 1-72,0 0-40,0 3 8,-3 2-88,-1 4-80,-5 2-32,-2 4-120,1 1-24,-2 7-32,0 2 64,-2 7-8,-1 0 24,-1 3-16,2 0-24,2-1-24,1-1 24,5-4-8,-1-3 32,4-4-32,-1-3 24,4-2 56,-2-1-56,5-7 64,1-1-64,1-5 8,-1-3 32,-1 0-48,-4 1 24,-2 1 16,-1 7-16,-8 3 16,2 3-8,-2 6-48,0 4 8,5 8 8,-5 2 8,6 3 48,-1-2-96,5-1-272,7-4-568,7-8-1896,5-3 1823</inkml:trace>
  <inkml:trace contextRef="#ctx0" brushRef="#br3" timeOffset="162421.2">19294 1071 8770,'1'-14'4145,"1"9"-1641,0 3-367,-2 9-1017,-2 12-432,-4 14-592,-1 9-64,-1 10 80,-1 2 8,-1 4-64,3 0 0,1-8-48,4-5-32,2-30-64,0-8-40,1 1-176,2 12-312,-2-14-776,-1-10-481,-2-18-1007,-3 1-345,0-7 536,-4 2 505,1 2 1552,1 0 968,2 9 1480,0 1 481,2 7 519,3 3-71,3 2-921,2 3-439,7 3-561,2 1-176,10 2-216,0-1-24,7-3-264,2-2-208,2-5-1472,0-2 1136</inkml:trace>
  <inkml:trace contextRef="#ctx0" brushRef="#br3" timeOffset="163286.54">19456 1371 5649,'-4'-31'2849,"3"30"-889,0 3-567,-5 2-745,0 5-248,-2 4-328,0 4 24,5 6 64,0-2-16,4-1-16,2-2-56,5-8-32,1-1 0,8-4 232,4-4 120,1-3 64,3-5 72,2-5-152,-4-5-80,3-1-56,-4 0 25,-5-2 87,0 1 8,-9 2 80,0 1-64,-2 7-72,-4 2-40,2 4-112,-4 3-72,-7 8-88,1 3-24,-5 8-24,1 3 56,3 3-8,1-1 0,9-4-8,1-4-32,6-1 40,5-4-8,-2-4 8,2-1 32,-2-7 8,0-2 32,1-6-8,0-1-24,0-3-24,3-2 8,-1-1-32,-4-2 40,3-1 16,-7-1-24,0 4 56,-2 3-56,-4 5 8,-1 4 24,0 4-40,-1 2-8,-1-2 0,0 1-32,-1 13 8,0 17 16,2-15-16,2 0 0,1 0 40,4-6 16,0 1-32,2-5 16,3-2-40,0 0 8,1-4 64,3 0-24,-4-7 24,2 2-8,-1-5 224,0 0 8,0 0 32,-2-5 40,-1 4-296,0 2 16,-1 3-64,-6 3-24,0 3 32,-5 0-64,1 0 8,0 0 24,1 6 32,-2 5 24,-6 19 16,11-12-56,-4-4-32,6 2 16,-3-4-32,-1-1 56,6-3-40,-4-1 40,3-2 24,3-4 0,-3-7 16,10-3 8,4-3-24,2-5-24,4 1 16,-2-4-16,0-2 40,0 3 8,-6 1 336,-4 8 41,-8 7-1,-3 3-24,-4 6-336,-3 6-48,-1 4-8,0 1-8,5 2-48,4-1-160,6-6-833,6 1-1111</inkml:trace>
  <inkml:trace contextRef="#ctx0" brushRef="#br3" timeOffset="165123.65">20625 1481 5273,'25'16'2801,"-13"-24"-553,0-7-535,5-3-505,3-1-152,0-7-232,1 0-96,1 1-151,-1 0-65,-4 7-160,0 0-40,-6 10-128,-5 2-72,-6 3-64,0 5-48,-8 7-16,-1 4 24,-1 14-24,-6 4 24,4 5-16,1-4 0,10-3 24,-4-8-16,9-7 40,1 0-40,2-11-40,6 0 48,5-4-16,-1-7 56,5-8 24,4-2-40,-3-5 8,2 3-32,-3-3 32,1 2-48,-5-2 32,-5 2 8,-3 7-32,-5 3 40,-5 8 8,1 2-24,-7 5-32,-3 7 0,-4 8-64,0 4 0,4 5 56,-2-3-24,8-4 32,3-2-8,6-5 8,2-2 8,3-6-16,3-1 16,3-5 0,-2-5 8,0-5 32,0-1 0,0-5-8,-2 2-40,-1-3 16,-5-1-16,2-1 40,1 4-24,-3 3-8,0 5 48,-6 5-56,-3 4-32,-2 4-24,2 6-32,-5 4-24,5 4 80,-1-2 8,1-1-16,8 0 72,0-3 0,6-4 8,2-1 24,0-7-56,4-2 0,-1-4 8,2-3 8,1-6 24,0 1 32,1-4-56,-3-3-16,-2 3-16,-3-2-56,-4 4 56,-4 2-24,-2 9 24,1 1-48,-8 6-96,0 4 24,0 8-8,-1 3 24,5 4 112,0-1-40,4-4-24,4 1-16,6-7-16,1-1 72,2-2 32,-3-6 80,4-6-8,-1-4-8,2-4 40,2-3-32,-4-6 120,0 0-40,-3-3 64,-4-1-24,-4 0 184,-4 1 104,-9 5-64,-1 3-32,-9 9-304,-1 6-200,-3 8-360,4 5-512,0 3 624</inkml:trace>
  <inkml:trace contextRef="#ctx0" brushRef="#br3" timeOffset="166727.01">21534 1469 3129,'-18'38'1152,"19"-33"-888,4-2 256,2-2 480,4-4 657,4 0 55,8-13 128,4 1-359,6-12-417,0-6-40,3-6-160,-4-3-15,2-3-193,0 3-88,-1-5-184,-1 1-88,-8 2 0,-3 2 32,-6 13-16,-3 8-24,-6 12-152,-5 7-56,-11 11-104,-4 8-8,-10 19 24,-3 9-48,-1 7 56,4 4-24,-1-1-32,6-2 8,4-5-48,4-5 8,7-12 48,4-10 16,3-9 0,2-8 40,6-10 40,0-4 56,12-13 72,5-6-72,5-7 168,3-7 24,0-1-32,-1 0 72,-2 0-239,-7-2-57,-1-3 8,-2 1-40,-7 6 16,0 6 88,-7 20 96,-6 5 88,-8 12-48,-4 9-112,-5 17-136,-3 10-24,-7 16-8,-3 2 8,-2 8 48,-3-2-72,7-2 40,6-5-8,10-8-56,7-9-72,7-13-128,3-6-144,2-13-385,1-3-311,-1-11-920,-2-6-1081,-3-6 1969</inkml:trace>
  <inkml:trace contextRef="#ctx0" brushRef="#br3" timeOffset="167373.84">21805 1225 7666,'-2'-1'3592,"2"0"-1159,17 3-1801,0 0-96,16-2-272,8 1-16,2 1-152,4 3-160,-9 3-432,-6 1-920,-15 1 928</inkml:trace>
  <inkml:trace contextRef="#ctx0" brushRef="#br3" timeOffset="167549.44">22151 1407 7634,'14'-3'4032,"0"-1"-1239,6-7-496,0 0-209,0-7-536,0 2-359,-4-3-505,-3-1-176,-3 2-312,-5 0-16,-3 4-144,-4 6-40,-5 8-64,-6 3-80,-4 10-24,-3 3 24,1 6 48,3 6 40,3 5 32,4 0-56,7-3 16,5-3-24,5-10 32,6-2 24,2-7 48,0-3 48,6-7-8,2-2 80,5-8 32,0-6-48,3-9 16,-2-5-136,1-8-8,5 0 16,-6 2 40,0 6 24,-14 11-48,-6 12 48,-14 8 64,-9 5 16,-10 13 0,-2 3 120,0 13-88,1 5 56,16 3-16,2-2-144,12-5-120,19-2-304,16-14-1672,14-4-153</inkml:trace>
  <inkml:trace contextRef="#ctx0" brushRef="#br3" timeOffset="13734.41">5503 4939 944,'-21'16'456,"21"-14"-104,-2-2 64,-1 0 73,3 0 47,0 0 88,0 0 0,0 0 256,5 0 120,0 1 33,3-1 7,3 2-336,19 1-184,-18-2-280,-3 1-80,-1 1-72,0-1-24,-1 2-40,-1-1-16,3 1 16,-2 2-16,1 0 8,-1-2 0,-2-3-16,4 3 8,0-2 24,2 3-32,0 0-16,0-1 24,1-4-8,0 2 16,0-1 16,2 1-8,0 4-24,-1-3 16,-4-2-8,3 2 0,-5 2 32,1-1-40,1 1 56,-5-2-32,4-2-24,0 2 40,1-1-64,2 2 24,1 0 24,-2-4-16,4 2 0,-1-2 24,2 3-32,0-1 0,1 2 8,1-3-16,-4 0 8,2 1 0,-5-2 0,4 4 0,0-3 0,0 1 0,4 0 0,-5 0 0,4-2 0,-1 1 8,2 1-8,-4 0 24,5 0-24,-7 1 8,-1-1-8,2 0-40,-6-1 48,3 1-16,1-2 16,1 1 16,3 0-24,4 0 0,-1 1 0,0 0 0,-1 0 8,-1-1-8,3 1 0,-3-1-8,7-1 16,0 1-8,3 1 16,3 2-8,-3-1-24,-3-2-8,0 1 0,-1-4 16,-7 2-8,13 1 16,-6-1-16,2 3-32,3-3 40,-4 0-40,4 0 32,1 0 8,2 0-24,-3 0 24,-1 0 8,-3 0 0,-5-1 0,5 1 32,-2-1-24,-2 2-8,4 1 8,-5-1-16,-1 0-32,3-1 16,0-1-24,2 1 8,0 1-24,2-1 8,-1 0 16,-2-1-16,0 0 40,-1 0 0,0 0 0,0 1 24,1 0-8,3-1-24,-6 1 0,2 0 8,-1-2 24,-4 0 0,3 1 24,-1-2-48,0 0-16,3 1 32,-2 0-24,2 2 40,0-1 0,0-2-16,4 2-8,-1-1 8,3-1-24,1 2 24,-1-2 24,0 1-16,-3 1 56,-5-1-16,-4 0-8,2 1 0,-2-5-24,-2 2 8,2-1 16,-3 0-16,3 1 16,1 0 16,0 1-8,1 3 16,0-1-32,-7-2-8,6 0-8,1-1-16,-2 2 8,6 1-32,-1 1-8,-4 0 24,1-1 0,1 1 8,-4 0-16,4 1-32,-7-1 24,3 0 16,-5 1 32,1-1 24,-2-1-48,0 0 8,2-2-32,-4 0 16,3 1 8,2 0-8,-5-1 8,5 0-16,-1 1 32,-1 0-16,0 1-8,1 2 24,-1-1-16,1 0 0,2 0-8,0-4-24,3 0 24,1 1-16,4 1 24,0 2-16,-1 0-56,0-1 16,4 1-16,-2-4 24,7 7 40,-6-5 8,-3 2 0,-1 0 40,-4-2-16,0 1-8,-1-3-16,1 2-24,-4-2 8,5 4 8,-5-4 0,6 3 32,-3-4-32,2 0-8,7 4 16,-2 0-32,-1-2 24,1 0-8,-5-4 0,0-1 32,-1 6 0,-1-4 16,-3 5 0,-2-1 16,-3-3 48,0 4 0,-1-2 40,2 2 16,-3-1-32,3 0 0,-3 1-80,-2 1-40,0 0-40,0 0-56,0 0-168,0 0-184,-1 0 296</inkml:trace>
  <inkml:trace contextRef="#ctx0" brushRef="#br3" timeOffset="21116.95">5504 5007 2825,'-3'-4'1496,"3"3"184,0-1-295,0 2-89,0-1 8,0 0-464,0 0-200,0 1-183,0-1-153,0 1-168,0 0-88,0 0-32,2 5 24,0 3 40,6 17 40,-2-14 32,-4-1-24,5 5-16,-3-3 0,-1 5-24,-2 0 16,3 2-24,1 5-32,-2-1 0,-1 1-48,1 2 24,-1-5 16,0-1-40,2-1 48,-1-2-24,0 5-8,1 0-16,1 2 0,-3-2-16,0-2 8,1 2 64,-2-1-56,3 1 0,-3-1 24,1-2-64,0-1 72,2-5-16,-1 2-24,0-6 24,2 1-16,1 1-8,1-2 8,-2 1-8,2 0-8,-2 0 48,-1-1 8,0 1-24,0-2 0,3-2-16,0 0-8,1 1 8,1-2 40,-3 0-40,3 0 8,-3-2 24,2 0-40,4-1 80,-4-3 320,2-3 128,4 0 80,-2-4 64,-1 1-263,1-2-73,-7 2-80,3-2-160,1 1-32,-5-3-48,4 1 48,-3-1 32,-2-3 112,-1 3 32,2-2 8,1 2-24,1-2-152,5 0-24,-7-1-8,-1-2-8,0 1 48,0-3 0,2 2-24,1-2 8,-2 1-16,2 1-8,-3 2-40,-1-1 8,1 1 8,0 2 32,-2-2-16,5 3-40,-2-1-8,1 2-24,-1 0 56,-3 1 24,3 2 8,-2-2-40,-1-1 0,4 2 16,0-3-32,0-2 32,3 4-32,-3-4 0,0 3 32,1 0-40,-1 2 40,2-2-16,-2 3-16,6 0 40,-6 0-40,-1 0 24,1 1 8,-5-2 8,4 1-56,1 2 48,1-1-64,0 5 0,-2-2 80,3 0-72,0 0 64,-1 1 16,2 1-40,0 0-8,-2 1-40,1 0-8,-1 1 24,2 3 8,-3-1 24,1 1-24,5 3-16,-4 0 48,4 3-24,-6 0 40,-3 0 8,0 1-24,0 1-8,3 2 16,3 2-24,-4-1 0,3 2 24,-9-2-32,1-1 48,2 4-32,-5-5 0,10 4 8,-3 2 8,-2-1-16,3-1 16,-2 0-16,0-1 0,5 2 16,-3 1 0,1-2-32,-2 1 0,-3-1-8,0 0 24,0-3 40,3 0-8,2-1-24,3 1-8,-4-4-8,-3-1 8,3-1 0,0-1 0,2-2 8,2 0 0,-4 0 0,2-3-8,3 3-24,0 1 16,0-2 8,1 3-8,-1-3 48,0-2-40,-1-1 8,1 0 8,1-4-32,3 1 40,-3-4-8,1-1-16,0 1 0,-1-2 8,1 1-8,2 0 16,-2 0 0,3 2-16,-2-3 16,1 1 0,0 3 8,-4-4-40,3 0 16,-3-3 8,-6-5-16,4 2 64,2-2-8,-1 0-24,0-1 16,-1 1-40,-5-3 16,0 3-8,4 3 24,-3-4-16,-2 1-40,3 1 40,2-1-8,0-1-32,3 1 32,-4 1-8,0-1-24,4 3 16,0 4 24,-2 0-48,-1 2 72,1 1-8,-2-1-8,2-1-16,1 4-40,-2 0-8,-1 2-8,-1-1 32,2 2 8,-1 0 24,4 1-32,1 0 16,-2-1 0,2 1-32,-1 0 56,2-2 16,-4 1-24,3 1 64,-2-1-24,0 2-24,1 2 40,-1-2-56,-1 0 0,0 4-24,-2-2-8,-1 2 0,0 2 32,-1 0 40,-2 0-24,-1 0-8,0 1-40,2 0 8,1 3 8,1-2 0,0 4-8,-3-5 16,-1 4 32,0-2-8,-1 4-24,1 0-8,-1 0-32,0 1 8,-1-2 64,0 2-24,2 0 32,2-2-16,0-1-32,0-2-24,3 2-16,-2-1 48,2 0-16,1 1-16,-3-3 64,3-4-48,2 3-24,0-1 40,-3-3-24,3 3 0,-4-4 40,-3-2 8,2 3-8,2-1-16,3 2-32,1-3 0,-2 0-32,-1 0 80,-1-1 8,1 1 16,-2-3-24,-1 1-16,3 0-8,0 0-40,0 0 48,6 0-32,-7-2 24,3-3 56,1 4-16,-2-4 24,3-4-8,0 1-40,3-5 16,-4 3-32,2-2 32,-3 0-24,-1 0 24,-2-2-8,7 1-8,-8 1 8,4 1-32,-1-3 32,-8 3-8,6-1 56,0 3 208,0-2 72,3-1 0,-2-1-87,2 0-201,1 0-40,0 3-40,1-1 72,0 4 0,-1 0-48,-3 1 16,0 1-24,1-1 0,0 1 0,4-1-8,2 1-16,1-3 24,-6-2-32,5 1 32,-6-1 0,-5 2-24,5 2 64,-4 0 0,-1 2-16,4 2-24,-3 0-48,-1 1 0,6 1 48,-5-3 40,3 3 40,-1-2-48,-4 2-8,3 1-16,1 1-8,-1 3-24,2-2 32,-2 3 16,-1 1-80,1 0 128,0 0-88,2 3 16,2 0 24,2 3 8,-4-2 304,-2 0 48,2 0 16,-1 1-32,1 1-248,1 1-80,-2 2-16,0 2-8,1 0-16,3 2-24,1 0 24,-3-1-32,4 0 24,1-1 32,2 0-8,7 0 8,1-6-8,2-3-24,4 0-72,-10-7-1088,4 2-817,-5-7 1185</inkml:trace>
  <inkml:trace contextRef="#ctx0" brushRef="#br3" timeOffset="24716">7639 5558 1768,'31'18'705,"-18"-17"-121,-5-1 232,0-4 680,2-1 345,-2-5 31,1-2-72,2 0-463,1-5-313,0 2-280,0-1-112,1 1-200,-2-3-88,-2-1-128,1 2 80,-3-1 16,1 0 41,-1 1-57,-1-2-104,0 5-48,1-1-16,-1 0 0,-1 4 16,3 2-72,-1-1 32,-2-2-24,3 0-64,-3-3 32,3 2 16,0 1 8,2-2 56,-1 2-24,0-2-24,3 6 0,-1 0-96,-2 2-8,0 3 40,-6-1-16,1 1 8,-2 3 48,1-3-88,6 3-16,-1 0 72,0-3-24,0 4-8,-2 1 0,0 0 0,3 3-16,-1-2 48,6 5-16,-6-1-8,0 2 32,4-1-48,-5 1 40,4 1 16,-1 2-8,-1 0 64,-2 3-24,-2-2-32,0 4 248,-1-1-16,-1-1 32,-1 2-16,0-2-288,-2 2 56,4 2-48,-1-2-8,1-1 40,0 0-56,-1 2 24,1 0 8,-1-1-24,2 0 16,0-3-24,-2 1 16,7-3-16,-6 0 8,1-2 8,4 5-8,-6-6 16,4 3 0,2 0-24,-3-4 16,4 3-8,0-1 0,0-2 40,0 0-32,2-2 24,-2-3-16,5-1-32,-8-2 24,2 0-8,-3-2 0,0 2 24,3 0 24,0-3-24,0 1 16,-2-3 0,2-1-40,2 0 32,-3 0 0,-1-2-24,2 1 48,-2-2-24,1-2 40,2 1 16,-5-4-24,1 1-16,3 0-24,-1-1 40,0 2 40,0-5 96,0 0 40,-2-2-79,1-1-49,1 1-72,0 0-32,-1 0 32,1 2-24,0-2 8,0 1-32,0 2 16,-1-1 0,0 0-8,-2-2 24,1-2-32,4 1 24,-4 0 0,3 2-16,-1 4 0,1-4 0,1 1 0,2 0-8,3 1 24,-2 3 40,1-3-40,-2 4 0,-1 2 32,1 2-56,-5 2 8,2 1-8,-7 0-40,1 2 48,2 0 8,-3 1 56,3 1-24,-2 1-64,0 1 32,-3-1-40,0 0-8,0 0 40,0 0-241,6 0-231,2 1-1256,13 0 1136</inkml:trace>
  <inkml:trace contextRef="#ctx0" brushRef="#br3" timeOffset="16424.66">5432 5845 2961,'-8'23'1536,"6"-25"-144,5 4-304,1-4-119,5 2 31,-1 0-136,-5-2-184,-1-1-48,0 1-47,5 1-41,0-3-32,2 2-72,0-2-16,-2 1-88,1-1-48,2 2-72,-1-2-48,2 1 32,1 0-16,2 0-16,-4-2 8,2 2-96,1-1 16,-1-1-40,6 2 48,1-1 136,2-2-24,0 2 33,0-1-65,1 2-120,-1 1 0,-5-2-8,-2-1-8,2 1-24,1 1-40,-3 0 0,2 2-8,-3 0 32,-1-4 40,7 3-48,0-1 48,-1-1-8,2 1-32,-1-1 40,2 0-40,0 1-16,1 0 16,3 1-32,-1-1 32,-1 1-8,0 0-24,-4-1 40,-3 2-16,1-1 40,0 1 8,-5-3-48,5 4 0,1-3-24,2-1 0,8 0 24,-2-1 0,1 1-16,0 2 40,0-1-24,1 0 0,-3 0 56,2 1-40,-4-1-16,-1 0 24,0 1-48,-2 1 24,0-1 64,3 0-56,3 0-24,3-1-8,3 1-40,-4 0 56,-2 1 8,0-1 0,-4 1 8,1 0-8,-3-1 0,1 1 0,1-1 8,-3 2-8,0-2 8,0 2 24,1-1-32,2 1-8,4-2 16,1-1 0,1 0-16,0 0 24,2 1-16,2 2 0,-1-1 32,-1-1-64,-1 3 56,-1-2-24,-3 4-24,0-3 48,4-1-32,-2-1-16,10 1 8,-3 0 24,-2 1-16,2 0 24,-4 0-16,2 0 0,0 2 0,-5 1-8,1 0 8,-11-2 8,3-1 0,1 0 24,-1-1-32,7 2 0,-3 2-16,-3-2 24,1 2-16,0 0-16,1-3 24,0 1 0,-2 0 0,0-1 24,-2 2-40,-1 1 24,-1-1 32,-1 2-64,-5-1 32,2 1 0,0-1-32,-4-1 56,5 0-32,1 1-8,7 0 8,5 0 0,2 3 0,0-2-8,-5 1 8,0 1-32,-3-1 32,0-1 8,0 1-32,1 1 48,0 1-16,-5-3-24,1 1 24,-4-1-8,-8-1-8,13 3 16,-9-4 0,6 1-32,4 2 24,-5-3 0,8 4-24,-9-3 48,5 1-24,-7-3 16,0 1 16,0 2-24,-1 1 40,0-2-56,-1 2 8,0-1-8,1-1-48,-3-1 40,2 0-8,-1-1 0,4 1 24,-2-1 16,3 2-24,-1 2 24,-3-3-16,0-1 0,1 4 8,0-3-32,-2 2 24,0 1-16,-7-2 0,-1 0 16,5 0-8,-6-1-24,4-1 48,0 2 0,-4-3-8,3 1 24,0 1-56,-4-2 16,1-1-40,0 1-80,0 0-344,0-1-705,0 0 777</inkml:trace>
  <inkml:trace contextRef="#ctx0" brushRef="#br0">10752 4738 4729,'22'-43'2513,"-25"41"-961,-4 0-280,0 1-240,-1 2-383,-5-1-89,1 4-256,-3-2-40,-1 5-128,-1-1-16,-1 0 72,3 3 48,6 0 72,-1 1-32,1-1 24,-1-1-96,-2 0-16,-2 0 32,3 5-16,-2-3 64,-1 2-104,5 1 24,3 2-136,0 3-64,6 0 40,-1 0-64,4 3 32,5 3 40,0 0-40,1-1 24,1 0 32,-5-4-80,-1 1 224,5 1 193,-6-1 7,-2 3 40,-5-2-176,0 3-200,-8-4-16,6 3-16,-1 4 40,-6-2-56,-1 3-24,-4-1 32,-1 3-32,-5-7 16,3-1 24,5-2-56,-2-6 16,2 0 8,6-5 8,0-2 16,1-3-16,6 1 16,-3-1 0,0-5 16,5-3-8,0-1 8,1-1 0,3 4 8,5-1-40,-3-3-8,2 1 24,4 1-56,0 1 56,3 3-8,1 5-24,-1-5 8,-3 2-32,1 6 24,-3 1 8,0 6 0,-6 10-8,0 3 0,-6 8 8,0-1-24,1 6 24,-1 4 0,3-5-40,5 1 40,-2-8 0,4-7-16,11 1 16,-5-7 0,11-2 0,1 1 0,-2-6 0,5-4 0,1-7 0,2-3-56,9-6-280,-3 1-704,-5-2 688</inkml:trace>
  <inkml:trace contextRef="#ctx0" brushRef="#br3" timeOffset="38206.25">11128 4881 4777,'-4'-50'2865,"4"46"-441,1 2-832,-1 1-199,1 1-329,-1-1-120,0 1-272,-1 0-7,1 0-337,0 0-112,0 0-128,0 3 64,0 13 144,1 25 152,-1-18 72,1 5-96,-1 0-64,0 0-144,2-2-72,-2-1-24,1-6-64,0-2-16,0-6-40,1 0-16,0-7-24,-1 1 24,1-2 56,-2-1-24,1-3-80,-1 1-152,0 0-584,0-1-560,2-2-2289,3-7 2337</inkml:trace>
  <inkml:trace contextRef="#ctx0" brushRef="#br3" timeOffset="41667.57">11359 4942 3177,'-2'-9'2168,"1"-1"385,-2-2-889,3 0-408,7-1-247,-4 0-353,0 1-80,5 1-120,-1 0-16,2 1-128,6 2-16,-4 0-72,3 2-80,7 3 16,-1 2 40,3 4 80,0 3 8,-1 3 241,-2 2-25,-4 2-112,-5 3-24,-5 3-288,-3 3-40,-6 2 24,-6-1-24,-7 0 32,-5-1-24,-2-2-32,1-1-16,3-4-16,3-4 16,1-6 0,5-2 8,-1-2-8,8 1-40,2-2 48,-1-1 8,2 1 16,0 0 0,0-1-32,0 1 24,6 1-48,12 2 24,24 4 16,-17-3 0,1 1 48,3 0 384,0 1-8,-4-2 32,-2 2 56,-2 0-288,-5 0 16,0-2-16,-12-2-120,-2-2-80,-2 1-16,-2-1-40,2 0-256,-1 0-608,0-1-1616,0 1 1608</inkml:trace>
  <inkml:trace contextRef="#ctx0" brushRef="#br3" timeOffset="41284.32">11406 4924 3825,'22'-53'2384,"-23"48"-679,0 4-57,1-1-136,-1 2-543,1 0-161,0 0-336,0 0-128,0 0-136,-2 11 24,-1 24 72,-1-16 48,0 2-24,2 1 0,-2-3-104,4 4-32,0 0-56,0-3-48,0-3-56,0-2-8,1-2-32,-1-1-8,6-4-8,-7-4-8,1-2-112,0 0-152,1-3-512,-1 0-656,0 1 920</inkml:trace>
  <inkml:trace contextRef="#ctx0" brushRef="#br3" timeOffset="42523.25">12229 4956 7298,'-21'26'3488,"21"-25"-1463,0 0-1049,0 0-224,0-1-504,0 0-144,0 0 160,3 0 96,10 0 208,22 1 105,-16-3-137,1 2-80,3-2-160,3-1-128,-2 0-80,-1 1 56,-3-1 32,-2 0 56,-1-1 32,-7 2-32,-2 1-112,-3-1-48,-7 0-8,1 0-16,1 2 0,-1 0-32,0 0-120,0 0-192,1 0-608,-1 0-520,0 0-2249,-5 2 2353</inkml:trace>
  <inkml:trace contextRef="#ctx0" brushRef="#br3" timeOffset="47599.98">13196 4903 4977,'28'12'2449,"-28"-15"-657,2 1-240,2-1-255,-2 1-161,-6 1-336,1-2-8,3 2-80,-1-1-24,1 2-39,0-1-105,0 1-136,-1-1-104,0 0-136,0 1-80,0-1-8,0-1-24,-3 0-24,-5-2 48,-1 2-72,-23 1 16,15 7-32,-2 2-24,-2 4-16,2 1 8,2 2 24,0-1 0,5 1 48,-1 0-64,7-3 24,4 5-48,4-6 24,5 3 24,7 0-64,1-5 72,6 0-24,3-3 8,2-3 24,3-1-16,-1-3-8,-2-2 16,-5-6 0,-2-2 64,1-2-16,-3 0 8,0 1-32,-1 2-24,-7-2 32,-3 2-32,-3 1 64,-1 2-8,-1 3-32,-1 3 24,-1-1-40,2 2-24,-1 0-64,-1 0 40,-3 9 0,-8 20-24,13-11 56,1-1-56,3-6 24,2 0-8,6-6 40,-1 0 24,6-2-24,1-2 8,-2-3 24,3-3-48,-2-3 72,1-4-16,0 4-16,-2-6 80,-4 3-96,2 1 24,-8 1 0,-3 1-40,-1 7 40,-2-3 8,1 2-64,-1 2 32,0 0-24,0 1-24,3 11 48,11 14-24,-3-14-64,1-3 0,7 2-104,2-2-120,-5-5-488,1-2-513,-4-4-2127,0-1 2207</inkml:trace>
  <inkml:trace contextRef="#ctx0" brushRef="#br3" timeOffset="48675.21">13760 4689 4937,'3'-1'2841,"-1"1"-513,1 5-495,2 6-745,-1 2-24,-1 12 104,-3 4-296,-3 8-215,-2 9-105,-4 3-288,2 0-72,3-7-96,1-3-72,3-12 32,3-6-40,1-6 16,0-5 16,-1-5-48,0-4 0,0-5 0,1-2-120,-4-6-80,0-4-176,-1-2-360,-4-4-97,1 3 57,-3 0 152,0 1 400,-2 3 176,4 1 168,1 5-16,2 3 104,1 4 104,3 1-80,2 2-16,-4-1-32,2 0-32,16 5 152,21 3 104,-20-8 1,-1-1-17,5-5-8,-3-1-32,-2 0-48,-1-1-56,-6 1-48,3 2 16,-5 1 104,0 0 96,-6 0-32,-1 1-24,-2 0-24,0 1-72,-1 2-39,1 0-57,-1 0-120,1 0 8,0 0-48,0 0 8,0 0 48,2 13-24,1 17-24,-4-11 8,-2 0-40,0-2 40,2 0-32,-2-3-24,6 0 16,1 0-24,2-2 48,4-1-16,1-2 8,2-3-32,-1-4 48,6 2 24,0-3 24,1-2-32,0-4 0,-2-1 128,-1-2 248,-1-2 104,-4-2 16,0 3-128,-5-5-248,0 2-16,-8-4-64,-2-1-24,-6 0 0,-6 0-24,1 2 8,-2 4 8,1 5-40,2 3-24,2 5-32,2 1-56,3 4 0,3 4-24,7 5-32,6-1 120,6-2-48,4-2 8,6-4 56,4-3-104,9-1 88,0-4-24,-3-4 48,-1-1 80,-3-8-40,2-2 32,3-8 8,-1-4-24,0-3 32,1-1 40,-6 1-48,-4-1 24,-9 0-40,-7-1-40,-13 0-168,-3 2-168,-8 7-64,-4 8-72,-5 16 96,-3 7 144,3 16 48,0 5 88,8 12 104,3 5 0,1 13 104,1 4-56,1 5 16,1 1 24,1-9-48,6-3 48,1-8 0,-2-5 16,1-12 24,-2-4-8,-5-10-32,3-4-24,-1-5-48,3-3-72,-3-7-520,2-3-665,-1-10-1487,-8-8 1656</inkml:trace>
  <inkml:trace contextRef="#ctx0" brushRef="#br3" timeOffset="49867.71">14510 5047 8482,'37'-27'4345,"3"-1"-1633,-3-13-807,-4-5-209,-10-5-792,-6-4-312,-3 5-368,-5 1-160,-1 4-56,-7 6 8,-5 12-64,-4 9 48,0 16-88,-2 7 16,-2 16-8,-1 7 16,-2 14-8,0 3 56,-1 13 0,2 6 32,0 8 64,1 1-48,5-5 40,-1-7 16,7-2 209,1-8 279,1-12 8,1-6-48,-1-14-208,1-4-272,1-8-40,-2-1 8,0-10-40,-3-4-104,-1-11-400,1-4-392,2-8-793,1-3-247,0 6 95,0 5 353,-3 3 856,2 7 320,0 2 368,2 1 72,3 5 144,2 0 104,4 3 416,1 0 160,5 2 369,3 0 175,1 0 48,2-1-55,-2-5-281,8-2-192,-2-1-464,1-3-112,0 5-304,-8-1-32,-6 5-64,-4 2-120,-9 2-568,-7 2-680,-8 4-1577,-3 1-1424,1 7 2705</inkml:trace>
  <inkml:trace contextRef="#ctx0" brushRef="#br0" timeOffset="69849.36">16894 4799 2865,'9'-9'1176,"-2"1"-528,0 1 104,4 3 216,-6-1 73,-5 0-249,4 4-120,-3 5-160,1 3-48,1 7 104,-3 1 80,-5 11-144,-3 9-79,0 10-73,-6 8-40,5 3-48,-2 3-32,1 2-152,2 0-24,0-6-40,4-7-8,5-15-40,3-5 16,1-10 16,4-2-48,1-6 40,-2-5-56,0-5 32,-1-5 32,1-4-32,-1-2 16,-2-2-96,-3 2-24,0 3-64,-2 3 0,0 6-24,-4 1 16,-1 6 72,-2 4 16,0 8 88,7 6 48,7 8 24,2 5 0,7 6 16,-4 0-16,7-1-24,-2-1 8,1-4-8,1-2-16,-6-6 16,-2-2 0,-5-5 32,-6-3 56,-4-3 56,-3-4 24,-3-3 24,-1-3-56,-1-2-48,-4-4-32,-2-1-96,1 2-32,1-2-184,-1-2-272,3-1 352</inkml:trace>
  <inkml:trace contextRef="#ctx0" brushRef="#br0">20336 5181 5729,'0'-1'2849,"2"0"-801,24-3-447,26-27-417,-25 16-256,3 0-344,-2-2-104,-5-1-128,-4 0-64,-6 5-64,-6-1-55,-6 5 31,-1 2 72,-9 1-48,-4 3 8,-2 1-144,-4 5-72,4 9-48,-4 0-16,7 6 0,3 0-16,0 5 64,2 2-16,1 1-16,4-2 16,2-3-16,9-1 24,9-9 0,-5-4 24,15-9-8,-4-3 16,4-9-16,8-2 24,-11-3-24,4-4 8,1 2 16,-5 3 0,-4 0 0,-5 2 8,-8 0 24,-1 6-64,-2 4 32,-1 6-16,-2 2-40,-2-2 16,-1 0 0,0 0-24,0 0 32,-1 13-16,-6 27 0,5-19-8,3 1 24,2 1 8,4-6-8,-1-2-8,5-5-8,1-5 0,5 0 16,-3-5 88,6-10-88,0-3 72,-2-6-8,7 0-24,-8 0 200,2-3 24,-1 4 32,-3 0-80,-2 3-112,-3 2-80,-3 5 0,-4 2 32,0 6-24,0 5-8,-3 6-48,-3 3-8,-2 4-32,5 4 48,-4-1 8,11 0 8,1-3 16,-2-3-16,14-4-40,-7-3 24,7-2 32,1-6-16,3-6 32,-1-4-8,-1-3-24,1-1 16,-4-4-16,2 2 40,-4-2-72,1 0 40,-5 4 24,0 4-48,-9 4 72,0 2-48,-3 6-32,-5 0 32,4-2-48,-2 4 40,-4 15-16,-5 22 16,12-21 0,2-1-24,6-3 24,5-3-40,6-3 16,1-4 40,5-6-16,2 2 8,4-9 8,-8-6-8,7-1 0,-9-6 0,-7 0 40,7 1-48,-12 1-8,4 1-24,-4 7-24,-2 3-40,-8 4-16,-8 3-24,6 10 24,-10-2 8,4 7 48,9 2 48,4-1-24,8 0 40,8-4 16,3-4-32,-1-6 56,5-3 24,1-7 48,-3-2 40,2-2 8,-4-2-32,-8 1 648,-5-1 56,-14 0 129,-8-1 87,-11 4-712,-5-3-88,-5 4-168,0 2-56,-1 4-88,4 4 32,10 9-80,2 2-128,4 5-568,12 2-657,2-2-3104,2 4 2985</inkml:trace>
  <inkml:trace contextRef="#ctx0" brushRef="#br0">20489 5157 13731,'2'-7'6193,"0"4"-3264,2 0-1529,-4-2-480,4 5-904,-3-3-376,-1 3-1808,0 0-1209</inkml:trace>
  <inkml:trace contextRef="#ctx0" brushRef="#br0">21589 5182 8418,'103'35'4313,"-87"-42"-1425,7-4-1071,4-2-289,4-9-560,6 1-200,-1-6-199,-4 0-9,-1-1 0,-7-3 16,0-2-88,1-5-48,-3-3-160,-3 0-80,-4 2-152,-2 6 0,-10 10-32,0 7-32,-6 12 32,-7 4-40,-6 15-8,-9 5 16,-1 19 16,7 7 8,-3 1-40,10 8-8,4-6 32,3-6-48,11-1 24,-3-13 40,1-4-48,5-5 24,-1-12 24,11-3 8,13-13 0,0-4-16,4-9 8,-2-1-112,-6-2-16,-3-1-40,-7 0-56,-1 6 72,-6 6 8,-5 0 32,-4 10 64,-2 1-8,-4 9-48,0 4-8,-2 6-136,3 3-248,5 1-672,3 3-545,7-2-2320,4-3 2585</inkml:trace>
  <inkml:trace contextRef="#ctx0" brushRef="#br0">22416 4871 14251,'-1'-13'5977,"-2"0"-3664,3 7-1425,4 3-552,1 6-1128,2 5-784,2 5 975</inkml:trace>
  <inkml:trace contextRef="#ctx0" brushRef="#br0">22559 5076 3225,'11'-26'2544,"-14"21"185,-1-2-1017,3 8-175,-3 0-673,-5 0-224,-3 4-232,-4-1-48,1 4-136,5 3-40,-9 2-128,10 5-56,-4 1-8,-2-2 16,9 1-16,-7-3 24,13-3-16,7-2 0,-2-2 16,11-1 16,-3-6-24,6-5 8,11-2 32,-2-4 40,4-3 176,-5 1-8,-3-3-24,0 0-8,-4 4-120,-2 1-32,-10 5-8,-3-1-56,-6 5-24,-3 2 8,-2 2 24,-2 5-16,4 3-8,3-1-16,7 3 8,9 1 8,6-4 8,8-2 8,7-3-16,-1-3 32,-2-7 545,3-2 151,-7-5 232,3-3 96,-12-6-424,0 0-56,-7 2-112,-5 5-71,-5 1-97,-8-1-104,-11 2-128,1-2-32,-5 7-24,3 4-24,8 8-24,-2 4-40,2 6-16,3 2 8,0 0-64,-2-1 32,10 2-81,0-2 41,12 0 48,-2-2 0,1-4 128,7-3-32,2-6 8,8-1 48,9-2-16,4-7 16,2-8 48,3-4-16,11-2-48,-3-5 56,-2-2 32,-8 1-32,-5-10 97,-13-4-9,0 1-32,-3-2-8,-9 7-48,-1 4-48,-16 7 16,-2 7-32,-18 9-8,-1 5 0,-7 14-56,5 6 24,-6 11 0,11 9 40,0 9-56,-5 2 40,21 6-8,-1-3 0,14-11 32,2 2-8,9-9 8,-5-8-56,6-7 24,9-6-112,7-10-753,4 0-815,-6-3 1040</inkml:trace>
  <inkml:trace contextRef="#ctx0" brushRef="#br0">18224 5202 5513,'0'22'2689,"0"-21"-921,3 0-264,0-4-327,-3 3-97,0-1-104,3-1-64,13-4-135,33-26-1,-27 16-200,2-2-80,3 0-176,2-1-96,-1-1-48,-1 4 16,-7 0-16,-5 0-16,-9 7 8,-4 0-96,2 5 32,-1 4 16,-2 0-56,-1 0 24,-1 0-88,-1 2-48,2 16 48,-2 24 0,-2-22 8,-4 3-8,5 0-16,3 0-16,0-4 24,2 0 40,0-3 0,2-4-32,-2-5-16,4 1-16,0-8 16,4-2 64,-4-8-8,3 1 32,7-8-48,-4 0-16,4-1 0,-1 0 24,-5-1-24,-1-1 24,2 2 16,-2-1-48,2 8 40,-3-4-40,-2 8 0,-1 2 16,-8 2-32,-2 6 16,-4 8-24,-2 3-24,0 4 56,2 2-32,3 1 40,4 1-32,5-1-32,3 0 56,4-6-24,-1 0 16,7-8 48,1-2-48,2-6-8,3-4 32,0-9-56,2 1 32,0-5 8,-2-1-8,-3 1 16,2 0 24,-8 1-24,4 3 0,-9 4-16,-5 0 0,5 7 8,-8 0-8,0 3 24,0 3-64,0-3 8,-1 0 8,-3 5-24,-4 10 56,-9 22-8,18-22 24,9 2-32,1 0 0,0-4-8,3-3-32,-2-3 48,0-4 0,7-3 0,-5-1 24,0-8 56,7-1-56,-9-5 8,4-3-32,2-1-40,-9 1 32,-1 2 0,1 4 56,-5 2-40,0 1-24,-3 9 8,-4 2-64,-4 7 40,3 6 16,-7 3-8,7 3 56,7-2-32,3-1 0,13-3-16,3-2-64,5-7 80,2-5-16,5-7 16,-3-3 64,-1-6-64,-2-3 8,-9 2 88,-6-4-64,-7 3 48,-9-1-48,-13 0-32,-2 6-16,-14 3-104,3 9-48,-3 11-696,0 3-392,5 6-1009,5-1 1265</inkml:trace>
  <inkml:trace contextRef="#ctx0" brushRef="#br0">19262 5163 3465,'0'-1'1680,"0"1"-752,0 0-184,5 4-31,1 7-265,23 20-16,-12-23 176,7-4 136,-1-4 88,9-9 136,-3-2-111,-1-7-9,3-4 24,-1-6-8,2-1 48,5-4 57,0-4-81,0-3-136,-3-4-88,0-5-256,-2-2-112,-7-1-152,-2 8-96,-4 13-48,-5 8 24,-7 14 40,-7 4 80,-5 11 24,-6 5-40,-5 13-56,-1 6-104,-4 14 0,1 9 8,-2 6-8,1-1 40,3-5-32,3-7-32,8-12-96,6 0-40,4-12 8,5-6 24,4-9 64,6-5 48,4-9 32,6-6 16,5-6 40,1-6 0,-2-6 24,4 1-16,-7-6 48,0-2 8,-1-4 80,-6-4 32,-9 1-40,0 0-8,-5 7-96,-8 2-64,4 13-8,-4 3-8,-10 12-8,0 6-40,-7 12-16,-1 10-32,0 10 0,3 10 32,1 14 16,-1 6 72,1 1-24,3-1 48,5-15-8,6-6-80,11-12 64,1-5-48,2-7 8,4-7 72,-1-9 24,-1-7 8,4-9 0,0-5-32,0-4-96,0 2-24,-5 2-128,-6 5-56,-6 8-48,-3 6-24,-7 6 64,-2 5 56,-1 4 136,6 0 8,4 4 48,5-1 0,10 3-96,3-1 24,2-4-328,4-2-184,-6-4-528,1-4-337,-4-3-1239,-3-3 1671</inkml:trace>
  <inkml:trace contextRef="#ctx0" brushRef="#br0">19604 4892 7658,'-11'-1'4040,"11"-2"-855,9 0-1424,11 3-585,9 0-408,18 4-464,3 2-104,11 5-256,-3 1-224,-4 1-1792,-2 2 1463</inkml:trace>
  <inkml:trace contextRef="#ctx0" brushRef="#br3" timeOffset="53759.27">13055 5678 4401,'52'-28'2400,"-52"26"-847,0 1-289,0-1-8,-1 2-375,1 0-81,-1 0-240,0 0-96,0 0-272,-2 2-144,-6 9-48,-25 19 0,20-10 0,2-1 56,3 3 16,4-2 48,4 1-8,2-6 0,8-1-8,0-6-24,9-1 24,1-1 160,5-6 112,2 0 0,-3-9 32,2-1-120,-4-1-135,-1-2-9,-6-3-32,2 1-24,-8-3-8,2 2-8,-4 1 32,-4 3-56,1 4 32,-3 2-24,-1 5-40,1 0-8,-4 3-24,4-2 0,-2 0-40,-2 8 24,-2 6 8,-3 17-16,11-15 24,4 0-16,2-2 32,-1-2-16,4-5 0,0-2 48,4-3-8,-1-3 32,2-5-24,1 0-8,0-4-16,4-4-24,-3 0 16,-3-3-56,-4 5 16,-4 3-16,-5 4-8,-1 3 0,-1 4-88,0 3 48,1 4-32,2 5 64,5 4 56,3-1-1,6-2 17,5-1 17,0-8 15,2 0 24,1-6 32,-2-6 24,1-6 80,0-8-40,4-9 304,2-3 32,1-5-48,-2 1 96,-5 1-168,-5 2-56,-8 0 0,-7-2-56,-4 6-176,-1 1-48,-3 15 296,-2 6 0,-5 14-7,-1 5 31,-1 14-328,0 3 0,6 11-8,2 5 16,5 2-32,3 5 48,3-3-56,4-6 16,0-15-8,2-7-24,-4-10 40,-3-2-24,-2-7 8,-3-2-64,-3-3-80,-1-5-96,-1-4-81,-2-4-111,-4-2 120,3-4 40,1 6 152,-1 0 160,2 7 104,3 2 80,3 5-48,3 2-40,9 1-128,4 3-32,10 1-48,0-1-96,3-1-1328,3-1-3345</inkml:trace>
  <inkml:trace contextRef="#ctx0" brushRef="#br3" timeOffset="55023.65">14080 5735 6913,'0'0'2969,"-2"1"-1657,-3 4-495,0 1-401,0 2-200,0 19-192,10-15 32,9-1 304,1-4 144,6-4 296,1-1 72,1-5-8,2 1 25,-3-2-1,1-1 48,-7-2-192,-4-3-152,-11-3-216,-2-1-128,-10 1-176,-4 0-32,-6 3-72,-5 0 8,0 3-8,1 2 0,8 6-72,4 2-112,4 7 16,6 2 16,11 4 56,6 1 32,15-2 40,5-3 8,11-5 16,-2-5 40,-7-7 88,2-3 0,-10-9 112,6-5 40,4-7 240,-2-2 121,-1-2 15,-3 1-48,-7 3-320,-6-1-104,-12-4-80,-6-2-32,-8 1 16,-3 4-32,-4 15-72,0 9 40,-2 15-96,-1 11 0,-2 15 48,2 8-24,4 10 80,1 4 40,6 13 0,-3-2 24,3-1-40,4-2 96,2-14 96,1-2 64,2-9 8,-3-6-88,0-10-136,-4-5-32,-2-10 24,-3-5-72,-2-10-400,0-6-608,4-6-1393,4-5-871,6 0 1959</inkml:trace>
  <inkml:trace contextRef="#ctx0" brushRef="#br3" timeOffset="55696.15">14656 5773 17980,'17'-17'768,"1"-4"72,12-18 673,-2 0-489,-3-2-200,-5-3-456,1-1-128,-11-2-200,-7 2-24,-5 14-32,-3 9 0,-8 17-40,-1 10-56,-7 19 8,-1 10-32,1 14 32,7 5 104,10 10 0,-7 3-32,9 5 32,-3-4-32,2-11 16,5-8 24,-1-13 40,4-6-48,-5-8 8,1-5 8,-1-10-8,-1-3 16,0-9-72,1-5-224,0-9-720,-2-4-441,2-3-671,-4 3-65,3 0 513,0 3 424,2 6 832,0 4 360,2 5 600,2 2 360,3 2 704,9 0 177,13-1-89,4 0-264,14-4-703,0 0-241,-1-2-368,-3-3-192,-10 3-1265,-10 1-1215</inkml:trace>
  <inkml:trace contextRef="#ctx0" brushRef="#br3" timeOffset="51335.43">11103 5545 5993,'0'0'3169,"0"0"-352,0 0-1345,0 0-816,0 0-56,0 0-288,3 14-24,5 26 240,-8-13-96,0 8-71,1 1-73,3 3-216,5 1 32,3-9-64,3-5 128,3-11 168,2-7-8,4-2 248,-1-6-24,3-6 152,1-3 8,-4-12 25,-1-1-49,-7-9-128,-3-6-40,-5-1-192,-6 0-96,-5 2-136,-4 5-40,-9 1-48,2 4 72,3 11-80,-5 2 48,10 9-144,0 0-160,-1 7-704,6 2-625,2 7-1375,1 1 1728</inkml:trace>
  <inkml:trace contextRef="#ctx0" brushRef="#br3" timeOffset="51857.36">11448 5585 6225,'22'-19'2985,"-22"16"-929,-3-2-183,2 4-201,-1-1-79,2 2-529,0 0-208,0 0-368,0 0-128,6 11-24,7 22 120,-6-6-48,0 5-24,2 10-23,0 4-73,2-3-104,-1-3-16,2-10-88,1-5-24,-1-9 48,1-3 128,0-7 88,-1-2 168,0-8 240,0-8-64,3-5 48,1-5-184,1-11-287,-2-4-73,3-13-184,-2-2 8,-3 1-8,3 8-8,-5 14 64,-3 3-32,1 11 0,-4 4-8,-1 8-56,-4 1-257,0 9-1247,-1 1-808,1 7 1343</inkml:trace>
  <inkml:trace contextRef="#ctx0" brushRef="#br3" timeOffset="52723.51">12226 5726 7442,'-56'12'3440,"60"-12"-1311,2-1-545,5-2-320,9 1-127,5-3-361,3-2-248,7-1-360,1 1-72,5-1-120,-3 2-160,-4 0-1032,-1 0-3441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9-15T15:42:09.130"/>
    </inkml:context>
    <inkml:brush xml:id="br0">
      <inkml:brushProperty name="width" value="0.05" units="cm"/>
      <inkml:brushProperty name="height" value="0.05" units="cm"/>
      <inkml:brushProperty name="color" value="#C00000"/>
      <inkml:brushProperty name="ignorePressure" value="1"/>
    </inkml:brush>
  </inkml:definitions>
  <inkml:trace contextRef="#ctx0" brushRef="#br0">5903 32 1968,'30'-22'497,"-25"19"-842,-1-3 161</inkml:trace>
  <inkml:trace contextRef="#ctx0" brushRef="#br0">22 530 4008,'0'0'0,"0"0"0,0 0 0,0 0-16,0 0 0,0 0 16,0 0 0,0 0 88,0 0 0,0 0-88,0 0 0,0 0 312,0 0 8,0 0-320,1 0 0,-1 0 520,8-4 0,-8 4-520,18-8 0,1-3 424,2-6 0,-1 2-424,-1 0 0,-3 2 408,1 0-8,-1-3-400,0 1 0,-1-2 504,-1-1 8,-1 3-512,-1 0 0,2 1 528,-6-2 8,1 1-536,-1 1 0,4 2 480,-3-1 16,-3 1-496,1 4 0,-4 2 400,1 1 16,-4 2-416,2 0 0,1 1 296,-3-2 8,0 2-304,5 0 0,-5 0 232,0 0 16,0 2-248,0 0 0,0 0 176,2 0 8,-2 0-184,0 0 0,0 0 160,1 2 0,5 2-160,-3 4 0,1 3 152,4 0 0,-1 0-152,2 3 0,5-1 128,-7-1 8,2 1-136,-4-3 0,-2-3 96,-3 0 0,4-3-96,-1 1 0,0-1 96,-3 3-8,3-5-88,-3 3 0,4 0 80,-4 0 8,2-1-88,2 0 0,-4 3 72,0-2 8,0 5-80,0-2 0,-4 2 64,2 2 0,-2-1-64,1-3 0,3 0 24,3-1 8,-3 1-32,0-2 0,0-6-10928</inkml:trace>
  <inkml:trace contextRef="#ctx0" brushRef="#br0">2922 554 296,'0'0'0,"0"0"0,0 0 0,0 0 416,0 0 8,0 0-424,0 0 0,0 0 608,0 0 16,0 0-624,0 0 0,0 0 624,0 0 16,0 0-640,0 0 0,0 0 712,0 0-8,0 0-704,0 0 0,0 0 512,0 0 8,-1 0-520,-5 0 0,-3 0 472,-2 3 0,-3 0-472,-6 1 0,-1-1 424,-5 5 0,1 0-424,5-2 0,3-1 328,-1 2 8,3-2-336,-6 1 0,3 4 328,-1-3 16,-3 1-344,5 0 0,-2-1 288,1 0 0,1 2-288,4-4 0,3 1 232,2-6 8,5 2-240,-4-1 0,1 1 184,2 1-8,1-3-176,-1 1 0,2 2 144,-2 0 8,4 1-152,-3-4 0,3 4 112,-3-1-8,2 0-104,1-3 0,-6 1 80,6 1 0,0-1-80,0 3 0,6-4 64,-6 1 0,4 0-64,5 1 0,8 2 32,1-2 8,5 0-40,-2-2 0,-1-2 24,2 0 16,2-2-40,-3 1 0,-3 2 16,3 1 8,-5 0-24,1-4 0,0 1 8,3 2 16,-4-2-24,-3 2 0,1-1 8,1 2 8,-3 2-16,1-1 0,-4-1 8,0 0 0,-4 0-8,-2 0 0,-2 3 8,3-2 8,-4 2-16,0 1 0,0-4 8,4 0 8,-4 0-16,0 1 0,0 3 8,-4 3 8,-1-2-16,-7 3 0,0 6 24,-4-2-8,-2 1-16,2 1 0,-3-3 16,3 1 8,0-1-24,-1-2 0,1 2 24,1 0 0,-1-3-24,0 1 0,1-2 24,-4 0 8,3 1-32,-1-2 0,-5 0 32,3 0 8,-3 0-40,2 1 0,2-1 32,1 0 16,-2 0-48,4-1 0,-1 1 32,4 2 8,-1 0-40,-3-2 0,3-2 24,1-1 16,3-1-40,5 0 0,-3 2 24,0-1 0,5-2-24,-2 2 0,4-3 24,-4 0 0,2 0-24,2 0 0,0 0 16,0 0 16,0 0-32,0 0 0,0 0 16,0 0 8,0 0-24,0 0 0,2 0 16,2 0 16,0 1-32,8 5 0,4-1 16,6-3 8,0 1-24,1 0 0,2 0 32,0 1-8,2-2-24,-3 0 0,2 1 40,6 0 0,-2 0-40,-6-3 0,2-3 48,0 0 0,3 3-48,-3-3 0,3 1 48,1-3 8,-2 2-56,-7 1 0,3 0 128,-2 2-8,-1 0-120,0-2 0,-5-1 184,2 3 0,-1-5-184,-4 5 0,-11 0 208,2 0 0,-4 0-208,2 0 0,1 0 216,-3 0 8,0 0-224,0 0 0,0 0 200,0 0-8,0 0-192,0 0 0,0 5 168,-5-5-8,-1 3-160,-4-1 0,-3 1 112,0 0 8,1 1-120,5-2 0,-2 1 48,5-1 0,1 4-48,1-6 0,2 0-11504</inkml:trace>
  <inkml:trace contextRef="#ctx0" brushRef="#br0">10559 572 5016,'0'0'0,"0"-2"0,0 2 0,0 0 112,0-1 16,0 1-128,0-2 0,0 2 256,0 0-8,0 0-248,0 0 0,0 0 424,-2 0-8,1 3-416,-3 6 0,0 9 432,3 7 8,0 0-440,-2 4 0,0 3 568,2 4 0,1 0-568,-3-3 0,0-2 536,2-4 8,-1 0-544,1-1 0,-1-3 568,2-3 0,0 2-568,0-2 0,3 2 504,0 0 8,3-1-512,-6-4 0,0 0 400,1-4 8,2-1-408,1-2 0,1-1 320,-1-3 16,-4-3-336,0-2 0,0-1-9984</inkml:trace>
  <inkml:trace contextRef="#ctx0" brushRef="#br0">9185 941 4120,'0'0'0,"1"0"0,-1 0 0,0 0 88,2 0 0,2-2-88,2 0 0,1-3 512,2 0 8,6-6-520,6-1 0,0-2 656,8 0 8,-4-3-664,1-2 0,-4-4 480,-3 1-8,1-1-472,3 2 0,-6 3 392,-1 2 8,-2 1-400,-1 0 0,-4-4 528,-3 4 0,-3 4-528,1-2 0,-4 6 440,0-3 8,-4 4-448,1 1 0,-3-2 352,3 2 8,-6 0-360,-1 4 0,0-3 296,-7 3 8,3 1-304,0 1 0,-3 4 264,-1 5-8,-1-2-256,0 7 0,-2 5 216,1 2 8,2 3-224,2-1 0,-1 0 192,5 2 0,3 1-192,2 0 0,1-6 176,2-1 0,4-1-176,0 1 0,0-2 112,4-4 0,2-1-112,-3-3 0,6-1 80,0-7 0,4 2-80,2 0 0,8-3 40,4 6 8,-2-5-48,0 2 0,0-4 0,2-2 8,-7-2-8,1-3 0,-21 7-10368</inkml:trace>
  <inkml:trace contextRef="#ctx0" brushRef="#br0">3685 995 2208,'0'0'0,"0"-4"0,0 4 0,0 0 232,5 0 0,-2-4-232,10-2 0,5-1 472,1-5 16,7-1-488,-4 1 0,-1-3 472,-4 3 8,3-3-480,1 2 0,-4 1 496,-1-5-8,-1 4-488,-1-4 0,-2-1 552,2 3 0,-6-3-552,-1 2 0,-1 1 632,-3 0 8,0 0-640,-3-2 0,0 2 608,0 1 0,-3 0-608,3 2 0,-3 2 456,3 3 8,-4 1-464,2 2 0,-1-2 328,-1 2 8,-1 0-336,-2 0 0,-2-1 280,6 2-8,-2 1-272,0 1 0,-3 1 200,2 0 8,3 0-208,-6 1 0,3 5 136,-7 2 8,4 6-144,-3 0 0,0 7 80,3 6 8,-4 3-88,4-2 0,6-2 56,-3 1-8,5 0-48,0-2 0,1 0 40,-6 1-8,6-4-32,-3-2 0,3-1 32,0-5 0,0-1-32,0 0 0,0-4 16,3-1 16,-3 0-32,0-5 0,6 3 24,-5 0 8,1-2-32,3-1 0,-2 3 24,1-6 0,1 1-24,-1-1 0,5-1 24,-2-5 0,7 1-24,-2-4 0,0-4 32,3 2 8,-2-1-40,2 0 0,-3 1 16,1 4 0,-5-2-16,-4 1 0,-1 1 16,-1 5-8,2-1-8,-4 0 0,3 1 0,-3 1 8,3-1-8,-3 0 0,0 2 0,0 0 0,0 0 0,0 0 0,0 0 0,0 0 0,0 2 0,2 3 0,-1 3-8,2 1 8,1 1 0,0 1 0,0-2-24,5 0 8,-1 0 16,2-2 0,-1-1-24,1-1 8,-1 2 16,0-5 0,2 1-40,2-1 8,-7-1 32,2 0 0,-1 1-40,-1-2 16,-3 0 24,1 0 0,-4 0-64,4 0 8,-1 0 56,-1-2 0,-2 2-9288</inkml:trace>
  <inkml:trace contextRef="#ctx0" brushRef="#br0">35 726 5720,'0'0'0,"5"-6"0,-5 2 0,3-4-16,-3-2 8,4-1 8,-4-2 0,2 4-8,1 0 8,-3 4 0,0-1 0,0 3 200,0 0 0,0 3-200,0-2 0,0 2 464,0 0 0,0 0-464,0 0 0,0 0 520,0 0 8,0 0-528,0 0 0,0 0 512,0 0 8,0 2-520,0 4 0,0 2 440,0 4 0,0 7-440,0 2 0,0 5 368,0 1 0,0 3-368,0-5 0,0-1 280,-3-5 8,1 2-288,-2 0 0,1-2 256,3 3-8,-6-3-248,3 3 0,-2 0 192,2-2 0,2 1-192,-3 0 0,0-1 176,0-2-8,3 1-168,1-5 0,1-1 168,3 1 16,-8-2-184,3-5 0,1-3 144,-4-1 8,4-2-152,-4 1 0,4-1 120,0 1 16,0-1-136,0 1 0,0-2 80,0 0 8,0 0-88,0 0 0,0 0 24,0 0 0,4-2-24,-4-1 0,4-2 0,-4-2 0,5-7 0,3-4 0,-8 18-10232</inkml:trace>
  <inkml:trace contextRef="#ctx0" brushRef="#br0">349 637 5720,'0'0'0,"4"0"0,-4 0 0,0 0-120,0 0 0,0 0 120,0 0 0,0 0-4120</inkml:trace>
  <inkml:trace contextRef="#ctx0" brushRef="#br0">346 716 5016,'0'0'0,"-6"5"0,5 10 0,1 4 216,-2 4 0,-3 1-216,2-2 0,1 1 728,2-3 8,-4 1-736,4 1 0,-3 5 640,-4-2 8,7-1-648,0-1 0,0-1 456,7 0 16,-7-4-472,3-1 0,1-3 400,-2-2 16,1 2-416,-3-7 0,5 4 344,-3-7 0,-2 3-344,0-4 0,1-1 264,5 2 8,-6-2-272,3 0 0,-3 0 176,4 0 0,-4-2-176,1 1 0,3-1 56,-4 0 8,3-1-64,-3 1 0,0 0-8736</inkml:trace>
  <inkml:trace contextRef="#ctx0" brushRef="#br0">354 736 2304,'0'0'0,"0"0"0,0-4 0,0 4 232,0-4 8,0 4-240,0-2 0,0 2 664,0-8 16,0 8-680,0-6 0,0 6 832,0-4 8,0 4-840,0-7 0,0 7 696,0-7 0,0 7-696,0-6 0,0 6 488,0-9 8,0 9-496,0-8 0,0 8 392,0-8 16,0 8-408,0-4 0,0 4 312,0 0 0,0 0-312,0 0 0,0 0 240,0 0 16,0 0-256,0 0 0,0 0 248,0 0 16,0 0-264,4 4 0,-4-4 216,0 13 0,0-13-216,0 25 0,0-9 184,0 3 16,0-4-200,0 1 0,0-3 152,0 1 0,0-3-152,0 7 0,0-4 128,0 2 8,0 1-136,0 1 0,0-2 104,-5 4 16,1-2-120,4-2 0,0 1 96,0-1 0,0 2-96,-3 4 0,-3 1 96,5-1-8,-1-3-88,2 0 0,-5 0 80,5-4 8,0-1-88,-3-1 0,3 0 72,0-1 0,0-5-72,0 0 0,0-3 80,3 0 0,-3 0-80,0-1 0,0 0 64,0-1 8,0 1-72,0-3 0,0 3 64,0-1 8,0-2-72,0 2 0,0-1 56,0 1-8,0 1-48,0-3 0,0 0 56,0 0 0,0 0-56,0 0 0,0 0 64,5 0 8,-5 0-72,0 0 0,0 0 80,0 0 8,0 0-88,0 0 0,0 0 72,0-3 0,0 1-72,0 1 0,0-1 64,0 2 0,0-2-64,0-1 0,0 3 40,0-4 16,0 3-56,0-4 0,0 5-10664</inkml:trace>
  <inkml:trace contextRef="#ctx0" brushRef="#br0">5960 996 4008,'0'0'0,"0"0"0,0 0 0,0 0 48,0 0 0,0 0-48,0 0 0,0-1 232,2 1 0,-2-4-232,4-1 0,2-3 376,3-1 0,3-2-376,3 0 0,4-1 520,-4-2 8,2 3-528,-1-5 0,-1 2 592,-3-1 16,-1 1-608,-2 3 0,-2 2 552,2 2 8,-5 0-560,1-2 0,-2 3 440,-3 1 0,3 2-440,1 0 0,-1 0 368,-3 0 8,4 2-376,-4 1 0,2-4 248,-2 2 16,0 2-264,0 0 0,0 0 208,0 0 0,0 0-208,0 2 0,-2 3 144,-2 4 0,1 0-144,-1 5 0,1 4 136,0 1 0,-4-1-136,5-2 0,2-5 120,2 0-8,-2-5-112,0-3 0,2 2 88,0-2 8,1 0-96,-3-1 0,3 3 80,-3-3 8,3 1-88,4-1 0,-1 3 72,1 2 8,0-3-80,3-1 0,-6-3 40,4 0 0,-2-1-40,4-1 0,-5 0 40,3 0 0,0-2-40,-2 1 0,1-4 48,3 2 0,0-2-48,-1-1 0,-1 0 40,1-2 8,0 1-48,-6 2 0,1-4 48,-2 4 8,2-3-56,-4 4 0,3 3 56,-3 3 0,2-4-56,-2 1 0,0 2 40,0-2 16,0 3-56,0 0 0,0 0 32,0 0 16,0 0-48,0 0 0,0 0 40,0 0-8,0 3-32,0 1 0,-2 0 24,-1 4 16,-1 3-40,4-4 0,0 4 16,0-1 0,0 2-16,4-6 0,-1 0 16,-1-1 0,2-2-16,0-1 0,-1 3 8,2-3 0,2 1-8,-2-1 0,3 3 0,1-3 8,0-1-8,2 3 0,-11-4-10128</inkml:trace>
  <inkml:trace contextRef="#ctx0" brushRef="#br0">6616 899 6728,'0'0'0,"4"-1"0,2 1 0,0-4 72,3 0 0,0-3-72,4 0 0,0 1 168,4-5 16,-2 3-184,1 0 0,-7-4 208,-1 4 8,2-3-216,1 4 0,-2-1 288,-5 1 8,-1 1-296,0-6 0,1 5 400,-4-3 8,0-1-408,0-1 0,0 1 456,0 1 8,-8 0-464,2 0 0,-3 6 400,-3-2 0,0 1-400,-2 0 0,-2-1 336,1 2-8,-4 2-328,2 6 0,1 4 248,-4 3 16,4 5-264,2-5 0,1 4 192,3-1 0,0 4-192,2 2 0,-4-1 128,3 1 8,4 0-136,1-4 0,4 3 128,0-1-8,4-4-120,-1 0 0,7 0 112,3-2 0,-1-2-112,0 1 0,1 0 104,-1-4-8,5 1-96,-1-2 0,0-3 48,2-2-8,0 2-40,2-3 0,-3-3 8,0 2 0,-5-1-8,0 1 0,-12 1-10024</inkml:trace>
  <inkml:trace contextRef="#ctx0" brushRef="#br0">5845 744 2104,'0'0'0,"0"0"0,-3 0 0,3 0-1584</inkml:trace>
  <inkml:trace contextRef="#ctx0" brushRef="#br0">5845 708 4312,'0'0'0,"0"-3"0,0 3 0,0 0-16,0-1 8,0-1 8,0 1 0,0 1 80,0 0 8,0-3-88,0 3 0,0 0 432,0 0 0,0 0-432,0-4 0,0 4 568,0-1 0,0 1-568,0 0 0,0 0 584,0 0 0,0 0-584,0 1 0,0 3 448,0 3 16,0 4-464,0 2 0,0 8 376,0 5 0,0 0-376,0-5 0,0-4 304,0-1 0,0 0-304,0 2 0,-3-2 272,-1 0 0,2 1-272,2 0 0,0-2 216,0 1 8,0-1-224,0-3 0,-2-3 184,1-1 16,1-3-200,0 2 0,1-2 152,1 1 8,-2 0-160,0-4 0,2 0 128,2 0 8,-4 0-136,0 0 0,0-2 104,0 1 16,0 2-120,0-2 0,0 0 112,0 1 8,0-1-120,0-1 0,0 0 96,0 0 16,0 0-112,0-1 0,0 1 80,0 0 8,0-2-88,0 1 0,0 0 56,-4-2 0,0 2-56,3 1 0,-2-2 8,3 0 8,-4 0-16,1 0 0,3 2-9616</inkml:trace>
  <inkml:trace contextRef="#ctx0" brushRef="#br0">8322 1051 3504,'0'0'0,"0"0"0,0 0 0,0 0 144,0 0 8,0 0-152,0 0 0,0 0 440,0 0 8,0 0-448,0-3 0,2 3 608,-1-4 0,6-1-608,-1-3 0,5-4 472,2-1 16,1-2-488,-1 2 0,3 1 304,-4-3 8,5 3-312,-5 0 0,5-1 272,0 1 0,-4-2-272,2-2 0,-1 0 368,2 0 0,-2 0-368,-1 2 0,-3 1 520,-1 1 8,-1 2-528,-4 2 0,1 4 488,-5-1 0,0 5-488,0-2 0,1 1 392,0 1-8,-1 0-384,0 0 0,0 0 256,0 0 16,0 0-272,0 6 0,-1 3 192,0 5 0,-4-1-192,2 3 0,2 2 176,-2 2-8,0 0-168,3-3 0,-2-6 136,2 2 8,-4-3-144,4-2 0,0-1 96,4-3 0,-4 2-96,2 3 0,-2-2 96,6 1-8,-2-3-88,1 0 0,-3 0 72,5 0 0,-3-1-72,4-4 0,-4 1 64,0 1 8,4-2-72,-5-2 0,3 1 48,2-3 8,1 0-56,-2-3 0,4-2 56,-1 0 8,2-2-64,1-1 0,2 0 40,-1-3 16,0 1-56,-2-1 0,2-1 48,-3 0 0,-2 2-48,-2 0 0,-3-4 40,2 4 8,-1 1-48,1 2 0,-2 2 32,2 6 8,-3-1-40,2 3 0,-5 1 24,0 0 8,0 0-32,0 1 0,0 3 32,0-1-8,0 8-24,0 4 0,0 3 16,0 5 16,0 0-32,0-6 0,0-2 16,3-5 0,3 2-16,-3-4 0,-3-1 16,1 3 16,5-5-32,0 4 0,-1-1 16,3-1 8,0 0-24,0-1 0,4-1 16,-2-1 0,2 2-16,4-4 0,-3 1 0,4-1 8,-5-2-8,-3 0 0,-9 0-10992</inkml:trace>
  <inkml:trace contextRef="#ctx0" brushRef="#br0">8148 763 6928,'0'0'0,"2"-2"0,-2 2 0,0 0 96,2-3 16,0 3-112,-2 0 0,0 0 224,3-2 8,-3 2-232,4 0 0,-4 0 464,1 0 16,-1 0-480,3 0 0,-3 0 448,0 0 8,0 0-456,0 0 0,0 2 376,0 1 8,-3 1-384,-2 3 0,-4 5 352,-4-1 8,-2 4-360,-3-2 0,0-5 320,-1 4 8,-3-4-328,5 0 0,1 0 280,4-3-8,-1 3-272,0-4 0,1 2 232,5-1 0,1-1-232,-4 0 0,4-1 192,1 1 16,2-2-208,-1 2 0,-1-4 176,4 1 0,-2 1-176,2 0 0,1-2 144,0 0 8,0 0-152,0 0 0,0 0 104,0 0 8,0 0-112,0 0 0,1 1 88,2 4 8,-2 0-96,8 0 0,-5 0 88,6 2 0,0 2-88,3 0 0,1 0 96,1 1 0,0-1-96,-1-2 0,4-2 112,-1-3-8,-2 3-104,0 2 0,1 1 136,1-1 0,-5 3-136,-2-3 0,-4-5 168,-2 3 16,-4-3-184,4-2 0,-2 2 200,1 0-8,-3 0-192,4 0 0,-4-2 184,0 0 0,0 0-184,0 0 0,0 0 176,0 0 0,0 0-176,0 0 0,0 0 127,0 0 9,0 0-136,0 0 0,0 0 56,0 0 16,0 0-72,0-2 0,0 2-12559</inkml:trace>
  <inkml:trace contextRef="#ctx0" brushRef="#br0">4444 859 3616,'0'0'0,"0"0"0,0 0 0,0 0 184,0 0 16,0 0-200,0-3 0,0 3 376,0 0 8,0-2-384,0 2 0,0 0 448,0 0 16,0 0-464,-6 0 0,2 2 400,-4 2 8,0 6-408,1 2 0,-1 4 320,-5 3 8,0-1-328,3-4 0,3-1 272,4-1 8,1-2-280,-2-3 0,4 0 224,0-3 8,0 3-232,4-2 0,-2 2 216,1-2 0,4 2-216,-1-1 0,1-2 216,3 1 0,-1-2-216,1-1 0,-1-1 192,0-1 0,2-3-192,2-2 0,-3-2 200,1-1 0,-2-4-200,2 2 0,3-1 176,0 0 8,-1 0-184,-3 1 0,-1 1 168,-5 3 0,0 2-168,-3-1 0,3 0 144,-4 0 0,4 2-144,-4 1 0,1 2 120,-1 0 0,0-3-120,3 1 0,-3 1 112,0 1-8,0 0-104,0 0 0,0 0 96,0 0 0,0 1-96,0 6 0,0 1 64,0 4 0,0 2-64,1-1 0,3 2 32,2-4 16,3 1-48,5-4 0,-2 1 24,5-1 16,-5-4-40,5-3 0,0-2 16,3-3 0,-3-2-16,1-1 0,-2 0 8,0-3 0,-4 3-8,2-4 0,-1 1 0,-4 0 8,-3-1-8,0 0 0,-3 3 24,-3-1 0,-3 4-24,-1-6 0,2 5 48,-4-6 0,-3-2-48,-3 2 0,0-1 72,-3-1 0,-1-1-72,2 2 0,5 1 112,-2 2-8,4 3-104,-3 3 0,7 4 120,-1 0 8,1 0-128,1 1 0,2-1 80,-4 0 8,4 1-88,0 4 0,4 1 48,-4 2-8,5 0-40,-1 2 0,-4-10-9568</inkml:trace>
  <inkml:trace contextRef="#ctx0" brushRef="#br0">6899 987 6224,'0'0'0,"2"-1"0,-2 1 0,0 0 32,4-2-8,-4 2-24,3-4 0,0 0 176,0 2 16,0-6-192,2 2 0,-1 2 264,1-3 0,-1 0-264,-1 2 0,3-2 360,1 1 0,-4-1-360,2 2 0,-5-1 344,4 2-8,-1 0-336,3 4 0,-6-3 376,3 0 16,-3 1-392,3 2 0,-3-2 312,0 2 8,0-4-320,0 4 0,0 0 280,2 0 0,-2 0-280,0 0 0,0 0 208,0 0 8,0 4-216,0-2 0,0 2 160,0 1 0,0 6-160,0-4 0,0 5 128,0-2 8,0 0-136,0-1 0,0-1 96,0 0 0,0-6-96,0 3 0,0-2 72,0 0 8,0-1-80,0 0 0,0-2 64,0 4 8,0-4-72,0 1 0,0 1 56,0-1 0,0 2-56,0-3 0,0 0 64,0-3 8,1 2-72,3-1 0,1 1 72,4-3-8,-1-3-64,2 1 0,2-3 88,-2-2 0,-2 2-88,2-1 0,-2 3 80,-2 2 8,0-1-88,1 1 0,-1-1 64,-3 0 8,-3 4-72,4-1 0,-2 2 56,1 1 8,-3-3-64,3 2 0,-3-1 40,0 0 8,0 2-48,0 0 0,0 0 32,0 0 8,0 0-40,0 0 0,0 2 24,0 1 16,-3 1-40,0 3 0,1-1 16,-2-1 0,1 2-16,0 1 0,0 1 16,3-1 8,0 0-24,0-2 0,0-2 8,3 3 8,0-5-16,-3 3 0,3 0 8,-3-2 8,4-1-16,-4 2 0,5-3 8,-2 1 8,3-1-16,-6 2 0,4-3 8,0 0 8,-1-3-16,6 0 0,-1 2 8,4-5 8,3-2-16,-3 1 0,5-4 24,-1 4-8,0-5-16,-7 3 0,-1 3 24,-2-1 8,-3 1-32,1 2 0,-4 2 16,3-2 8,-2 1-24,3 2 0,-4 1 16,3 0 16,-3-3-32,0 3 0,0 0 16,0 0 0,0 0-16,0 0 0,0 0 16,0 3 8,0 1-24,0 2 0,0 1 16,0 4 0,0 0-16,0-1 0,3 2 8,-2 1 16,5 0-24,-3-4 0,2-1 8,-1 0 0,2-6-8,2 3 0,-5-3 0,-3 1 8,4 0-8,0-1 0,4-2 0,-2 0 0,3 0 0,1-5 0,-10 5-10336</inkml:trace>
  <inkml:trace contextRef="#ctx0" brushRef="#br0">7404 785 7528,'0'0'0,"-1"0"0,1 0 0,-4 0 24,4 0 8,-3 0-32,0 0 0,2 0 248,1 0 8,0 0-256,0 0 0,0 0 328,0 0 16,0 0-344,0 0 0,0 0 256,0 0 8,0 0-264,1 0 0,2 1 224,0 3 0,1 0-224,-3-4 0,6 3 232,-1 2 8,5-4-240,-2 1 0,4 5 224,-4-2 16,4 1-240,6 1 0,1-2 192,6 0 16,0 2-208,-2-3 0,-3 4 256,0-4-8,0 3-248,-4-1 0,-5-2 392,2 0 16,-2 0-408,-5-2 0,-2 0 392,-1 1 8,-4 0-400,1 1 0,-1-2 360,-1 4-8,-3-4-352,-5 7 0,-4 2 280,-1 1 8,0 0-288,-8-2 0,2 0 224,-5 1 8,2-2-232,9-2 0,-3 4 176,8-8 0,-2 2-176,4-2 0,5 1 120,2-2 0,-4 1-120,2-1 0,0 4 48,2-5 0,0 0-48,0 1 0,0-2-11688</inkml:trace>
  <inkml:trace contextRef="#ctx0" brushRef="#br0">1516 880 5320,'0'0'0,"0"0"0,0 0 0,0 0 96,0 0 8,0 0-104,-3-3 0,2 2 320,-3-1 16,1 2-336,3 0 0,-6-2 456,2 2 8,1 0-464,3 0 0,-6 0 520,2 0 8,4 0-528,-3 0 0,3 0 512,-3 0 16,3 0-528,-4 0 0,2 0 408,2 0 16,-3 0-424,3 0 0,0 0 360,3 0 8,-3 0-368,2 0 0,2 0 320,-4 0 16,3-1-336,3 1 0,1 0 304,2 0 0,3 0-304,0-1 0,6 1 272,1-3 0,-1 1-272,2 0 0,-2 1 272,6-2 8,-5 0-280,-4 0 0,1 1 248,-2-1 16,-1 2-264,-2-1 0,-3 2 216,1 0 0,-5 0-216,1-1 0,3 1 168,-5 0 0,3-1-168,-6 1 0,0 0 120,3 0 8,-2 0-128,4 0 0,-5 0 40,2 0 8,-2 1-48,4 0 0,-4 1 0,3-1 0,-2 2 0,1-3 0,-2 0-56,0 2 16,0-1 40,0 1 0,0-2-10976</inkml:trace>
  <inkml:trace contextRef="#ctx0" brushRef="#br0">1516 939 5720,'0'0'0,"-3"0"0,2 0 0,1 0-4296</inkml:trace>
  <inkml:trace contextRef="#ctx0" brushRef="#br0">1505 949 4720,'0'0'0,"0"0"0,0 0 0,0 0-8,0 0 8,0 0 0,0 0 0,0 0 88,0 0 8,0 0-96,0 0 0,0 0 408,0 0 0,0 0-408,3 0 0,2 0 544,7 0 0,-1 0-544,8 0 0,6 0 672,-1 0 16,-3 0-688,-2 0 0,-2 0 672,-2 0 0,-2-2-672,-4 2 0,3 2 544,-7-2 8,2 0-552,1 0 0,0 0 432,-3 0 0,3 0-432,-6 0 0,1 0 304,-3 0 8,3 0-312,-3 0 0,5 0 240,-5 0 8,1 0-248,1 0 0,-2 0 160,6-2 0,-6 2-160,0 0 0,0 0 80,3 0 8,-3 0-88,0 0 0,0 0-9800</inkml:trace>
  <inkml:trace contextRef="#ctx0" brushRef="#br0">9673 1055 4912,'0'0'0,"0"0"0,0 0 0,0 0 296,0 0 16,0 0-312,0 0 0,0 0 80,0 0 8,0 0-88,0-1 0,0 0 448,-7-4 8,5 0-456,2-4 0,9-3 496,4-3 0,-2-1-496,3 3 0,-3 1 392,-2 2 16,0-4-408,0 4 0,0 0 464,-2 4 8,0 0-472,3-6 0,-7 4 392,3 2-8,0 2-384,0-2 0,1 2 312,-4-4 8,3 5-320,-2 0 0,-2 3 296,-2 0 8,1-2-304,1 2 0,2 0 256,-4 0 16,0 0-272,0 0 0,0 2 240,0 2 16,0 3-256,-4 0 0,-1 3 184,-2 4 16,1 0-200,3 1 0,-1-5 168,0 2 8,2-4-176,2 1 0,-2-4 120,2-2 8,0-1-128,2 2 0,-2 0 104,2-2 8,0 3-112,0 0 0,2 1 80,-1-5 0,-1 3-80,2-2 0,-1-2 64,3 5 0,1-5-64,1-5 0,1 3 40,3-3 16,4-2-56,-2-1 0,7 1 64,-6-2 0,4 0-64,0-4 0,-1 1 56,-6 2-8,0-1-48,1-1 0,0 2 56,0 0 0,-2 6-56,-4-4 0,0 3 40,-7-2 8,3 3-48,-1 1 0,-1 1 32,2 2 16,-1 0-48,0 0 0,-2 0 24,0 0 16,0 0-40,0 0 0,0 0 24,0 0 8,0 0-32,-2 3 0,-4 3 16,1 4 8,-1-3-24,2 4 0,0-4 8,2 2 16,-2 1-24,2-2 0,2 2 8,-3-3 8,3 1-16,0-3 0,0 0 8,0 0 0,3 0-8,-3 2 0,2-3 8,2 2 8,-2-3-16,2 1 0,-1 0 8,-3-3 0,1 1-8,5-1 0,-6-1 8,3-1 0,-1-1-8,6 1 0,2-5 0,5-2 8,1 1-8,0-5 0,2-1 0,2-4 8,-7 4-8,-1 4 0,-9-2 8,3 6 8,-5 1-16,1 2 0,-2-2 8,5 3 0,-5 0-8,2-1 0,-2 2 8,1 0 0,-1 0-8,0 0 0,0 0 8,0 0 0,0 0-8,0 0 0,0 0 8,0 4 0,0 4-8,-1 3 0,-1 2 0,-3 0 16,3 2-16,1 3 0,1-4 0,1 1 8,1-4-8,3 1 0,0-3 0,2 1 0,1-1 0,1-5 0,-4 1-8,1-2 8,4-3 0,4-3 0,-14 3-11144</inkml:trace>
  <inkml:trace contextRef="#ctx0" brushRef="#br0">3718 859 5720,'0'0'0,"0"0"0,-4 0 0,1 0 0,-2 0 16,1 0-16,4 0 0,-3 0 88,3 0 8,-5 1-96,4 2 0,1 1 216,1-1 0,4-3-216,-5 1 0,3 0 360,1 3 8,8 0-368,7-2 0,10 4 320,5-2 16,2 2-336,-2-5 0,-1-1 296,-3-1 0,3-2-296,-4 0 0,-4 1 176,-2 0 8,-3-3-184,1 2 0,-5 0 104,-4 0 8,1 0-112,0-1 0,-13 4-6680</inkml:trace>
  <inkml:trace contextRef="#ctx0" brushRef="#br0">5 939 4120,'0'0'0,"0"0"0,0 0 0,0 0 0,0 0 0,0 0 0,0 0 0,0 0-16,0 0 8,0 0 8,0 0 0,0 0 0,0 0 0,0 0 0,0 0 0,0 0 0,4 2 0,-3 1 0,7 0 0,5-1 32,-1-2-8,4 2-24,3-1 0,1-1 80,1 0 8,-5-1-88,-4 1 0,-4 1 216,1 3 0,-6-4-216,3-4 0,2 3 400,1 1 0,-4 0-400,1-2 0,3 2 328,0-2-8,0-1-320,-2 3 0,-2-2 216,-1 1 8,-1-1-224,3 0 0,-3-3 80,3 3 8,1-1-88,-2 0 0,-5 3-5112</inkml:trace>
  <inkml:trace contextRef="#ctx0" brushRef="#br0">496 1321 4416,'0'0'0,"0"1"0,0 1 0,0 0 72,0 1 0,0-3-72,0 1 0,0-1 328,0 0 16,0 0-344,0-1 0,0 1 400,0 0 8,2-3-408,-2-1 0,6 1 440,5-4 0,1-1-440,7-3 0,-4-2 336,3 0 16,-5-1-352,3 1 0,-5-1 352,-2 2 0,1-2-352,2 1 0,1 0 440,0-3 0,0 1-440,-2 1 0,3-1 488,0 0 16,-5-2-504,1 1 0,1-2 416,-1-1-8,1 4-408,-2-1 0,-3 5 336,2 4 8,-6 1-344,4 3 0,-6 1 256,0 0 8,3 1-264,-3 1 0,0-3 216,0 2 0,0 1-216,3-2 0,-3 2 160,0-2 8,0 2-168,0 0 0,0 0 136,0 0 8,0 0-144,0 0 0,0 0 96,0 0 8,0 2-104,3 4 0,-1 2 72,-1-1 8,-1 7-80,0 5 0,0 6 48,0 4 16,0-4-64,0 0 0,4-8 40,-4-2-8,0 2-32,0 1 0,0-3 32,-4-1 0,4-3-32,4-2 0,-4-1 24,0 0 16,0-5-40,0 1 0,0-1 32,0-1 8,0 0-40,0-1 0,0 1 24,0-1 16,0 2-40,0-3 0,0 2 16,0-1 8,0 1-24,0 1 0,0-3 0,0 0 0,0 0 0,0 0 0,0 0-24,0 0 8,0 0 16,0 0 0,0 0-10544</inkml:trace>
  <inkml:trace contextRef="#ctx0" brushRef="#br0">718 1181 5824,'0'0'0,"-4"0"0,3 0 0,1 0-280,-3 0 0,3 0 280,-6 0 0,6 0-3960</inkml:trace>
  <inkml:trace contextRef="#ctx0" brushRef="#br0">714 1188 5016,'0'0'0,"0"0"0,0 0 0,0 0 184,0 0 16,0 0-200,0 0 0,0 0 616,0 0 16,0 0-632,4 0 0,-4 0 672,3 0 8,4 0-680,2 0 0,1 0 608,1 0 0,-1-1-608,1-1 0,-5 2 472,1-3 16,-1 3-488,0 0 0,0 0 360,-3 0 8,3 0-368,1 3 0,-3-1 280,1 0 0,-1 0-280,0-1 0,-1 2 192,3 2 16,-2-5-208,0 3 0,-4-3-8904</inkml:trace>
  <inkml:trace contextRef="#ctx0" brushRef="#br0">4800 1264 5920,'0'0'0,"0"0"0,0 0 0,0 0 8,0 0 16,0 0-24,0 0 0,0 0 16,0 0 0,0 0-16,0 0 0,0 0 264,0 0-8,0 0-256,4 0 0,-4-2 408,4 0 0,-3-2-408,7-2 0,0-7 512,5 2 8,0-1-520,-1-2 0,0-1 504,0 2 8,-3 1-512,1 2 0,-4 6 440,-3-1 8,-1 2-448,2 0 0,0-3 408,0 0-8,0 1-400,-3 0 0,3 2 296,-4 3 0,3-2-296,-3 1 0,0-1 232,0 0 16,0 2-248,0 0 0,0 0 160,0 0 0,0 0-160,0 0 0,0 0 128,0 0 8,0 4-136,0 3 0,0 7 88,-7-1 8,2 3-96,1 1 0,0 0 72,0-1 0,2-5-72,2-2 0,-3-2 64,3-1 8,0-4-72,0 1 0,0-1 56,3 1-8,-3-3-48,0 2 0,0-2 48,2 0 0,2 0-48,-4 0 0,4 0 40,0 0 16,0-2-56,4-4 0,7-1 40,-1-4 0,0-1-40,1-2 0,-3-1 48,0 0-8,-2 2-40,-4 2 0,-3 3 48,0 3 0,-3 2-48,5 1 0,-5 2 32,2-3 16,-2 1-48,0 0 0,0 2 32,0 0 8,0 0-40,0 0 0,0 0 32,0 0 16,0 0-48,0 0 0,0 0 32,0 0 8,0 2-40,0 5 0,0 4 24,0 5 16,0-1-40,0 0 0,2-2 24,3 1 0,-5-3-24,4-3 0,-3-1 24,4-5 0,1 1-24,0 2 0,0-5 8,4 2 8,-3-1-16,6-1 0,0-1 0,8-1 0,-5-6 0,1 3 0,-17 5-10680</inkml:trace>
  <inkml:trace contextRef="#ctx0" brushRef="#br0">5344 1222 8136,'0'0'0,"4"-2"0,-4 2 0,3 0-16,1-2 0,-2-2 16,5 1 0,0-3-232,7-2-8,-2-1 240,0-2 0,-1-2 136,1-1 8,-8 2-144,1 7 0,-3 0 504,-2-2 8,4 4-512,-4-5 0,0 5 664,0-1 8,-4 3-672,2 0 0,-4-1 632,3-4-8,-2 1-624,-4 2 0,-3 3 464,-5 0-8,0 3-456,2 0 0,0 5 344,-4 1 0,7 1-344,-2 2 0,4-1 264,4 0-8,1 1-256,1 1 0,4 1 192,-3 0 8,3-2-200,3-2 0,1 0 184,1 3 16,1-3-200,8-2 0,-4 3 152,2-5 0,4 2-152,0-1 0,0 0 120,6-1-8,-3 0-112,1-4 0,-5-2 48,1-2 8,2 2-56,-5 0 0,1-4 24,-7 4 0,2 0-24,-6-3 0,-3 3-11336</inkml:trace>
  <inkml:trace contextRef="#ctx0" brushRef="#br0">2782 1319 5824,'0'0'0,"3"0"0,-3-4 0,4 2-280,-2 0 0,1-2 280,0 1 0,1-1 8,1-3 0,3 3-8,-2 0 0,-3-1 200,2 1 0,0-1-200,-2 1 0,-3-1 368,4 0 0,-4 2-368,-4 2 0,1-2 472,-2-2 16,4 2-488,-3-2 0,1 1 440,-3 3 0,2 1-440,0-3 0,1 1 368,1 2 0,-5 2-368,2 1 0,-2-1 328,-1 1 16,3 2-344,-1 3 0,-1 2 280,-1 3 8,-1-2-288,6-2 0,1-2 208,2 0 8,-3-1-216,3 0 0,0-1 160,3 0 8,-3-1-168,5 1 0,-1-2 136,1 2 0,-5 1-136,4-1 0,4-2 104,-5 1 16,7-2-120,-5 1 0,2-1 80,2-1 8,0 2-88,8-3 0,-17 0-8744</inkml:trace>
  <inkml:trace contextRef="#ctx0" brushRef="#br0">2986 1375 6424,'0'0'0,"0"2"0,0 1 0,0 0 56,0-1-8,0-2-48,0 3 0,-4 0 112,1 1-8,0 5-104,0-1 0,0-1 432,-1 2 8,1 1-440,1-3 0,-2 5 384,0-1 16,0 0-400,0 0 0,-1-5 328,1 2 8,3-2-336,1-1 0,-3-1 224,3-4 0,-4 3-224,4-1 0,0-2-7136</inkml:trace>
  <inkml:trace contextRef="#ctx0" brushRef="#br0">2116 1371 3000,'0'0'0,"0"0"0,0 0 0,0 0 544,0 0 0,0 0-544,0 0 0,0 0 720,0 0 8,0 0-728,0 0 0,0 0 424,0 0 8,0 0-432,0 0 0,0 0 368,0 0 0,0 0-368,0 0 0,0 0 328,3-2 16,2 1-344,-2-3 0,7-1 360,3-5-8,1 2-352,1-1 0,-2-2 336,-3 1 8,0 0-344,-7 4 0,3 2 312,-2-1 8,0-1-320,-4 2 0,8 1 304,-5 1 8,3-4-312,2 1 0,-5-1 240,-3 2 8,1-1-248,3 2 0,-4 3 208,4 0 8,-4 0-216,0-2 0,0 2 160,0 0 16,0 0-176,0 0 0,0 0 128,0 0 16,0 0-144,0 2 0,0 1 104,4 4-8,-4 1-96,0 0 0,0 3 72,0-5 8,0 2-80,0-1 0,1 0 56,3-3 8,-4-2-64,4 4 0,-4-6 32,0 2 8,0-1-40,4 1 0,-4 0 32,0 1 8,0-3-40,2 1 0,0 1 16,-2-1 8,4-1-24,-4 0 0,3-1 24,4-1-8,-5 1-16,7-2 0,0-1 16,-5 1 0,8-4-16,-4 2 0,2-1 24,-1 5 0,-2-4-24,-2 1 0,2-1 24,-3 0 8,1 3-32,-1 2 0,-4 0 16,0 0 8,0-3-24,4 1 0,-4 1 32,0-1 0,0 2-32,0 0 0,0 0 24,0 0 8,0 0-32,0 0 0,0 0 24,0 0 8,0 0-32,0 0 0,0 0 16,0 0 8,2 2-24,-1 1 0,1 1 16,2 2 8,-4 1-24,4-4 0,-4 2 8,3 1 0,-3-4-8,2 1 0,-2 0 8,0 1 0,4-2-8,-4 1 0,3 2 0,1-4 0,-2 2 0,4 0 0,0 2-24,2 0 8,-1 1 16,-2-1 0,-5-5-9816</inkml:trace>
  <inkml:trace contextRef="#ctx0" brushRef="#br0">2581 1341 5320,'0'0'0,"0"0"0,0 0 0,0 0-24,0 0 0,0 0 24,0 0 0,0 0-200,0 0-8,0 0 208,0 0 0,0 5 24,0-3 0,-5 2-24,1 1 0,0 2 272,-2 1 8,-1 3-280,4 1 0,-4 1 464,1-2 8,1-2-472,2 1 0,-1 0 464,4-5 0,0 0-464,0-2 0,0-1 280,4 0 8,-4-2-288,3 0 0,-3 0-5928</inkml:trace>
  <inkml:trace contextRef="#ctx0" brushRef="#br0">3079 1428 6016,'0'0'0,"0"-2"0,0 2 0,0 0 112,2-1-8,1-1-104,1-2 0,2-3 144,3-1 8,0-3-152,1 3 0,-4-2 568,3 3 0,0-1-568,-4 0 0,1 2 512,-2 1 8,1 2-520,3-2 0,-6 1 424,2-1-8,-4 2-416,3 3 0,-3 0 352,4-2 0,-4 2-352,0 0 0,0-4 288,0 2 8,0 2-296,0 0 0,0 0 224,0 0 8,0 0-232,0 0 0,0 0 184,0 0-8,0 0-176,0 0 0,0 2 144,0 2 0,0 6-144,-4-3 0,1 3 96,-3 3 16,6-1-112,-4 0 0,4 0 80,-4 1 0,4-3-80,0-3 0,4 1 64,-4-5 0,4 1-64,-4 1 0,2 1 40,2-4 16,-4 2-56,3-3 0,-3 2 32,4-3 8,-4 2-40,1-2 0,3 0 24,0-2 16,0-1-40,1-2 0,4-3 40,4-1 8,1-4-48,-1 5 0,-1-3 56,-2 0 8,-4-1-64,4 2 0,-6-1 72,4 0 8,-6 3-80,1 5 0,-2 1 80,2-1 8,1 2-88,-4-1 0,0 1 96,0 1 8,0 0-104,0-3 0,0 3 88,4 0 8,-4 0-96,0 0 0,0 0 72,0 0 8,0 0-80,0 0 0,0 0 72,0 0 0,0 0-72,0 0 0,0 0 48,0 3 8,0-2-56,0 5 0,0-1 32,0 0 8,0 1-40,0 1 0,0-2 24,0 2 8,0-1-32,0 0 0,0 0 24,0 0-8,0-1-16,0 0 0,0 1 8,1-2 0,3 0-8,-4 0 0,4-4 8,-4 3 0,3-1-8,3 0 0,-3-2 0,6-2 16,-2-3-16,8 0 0,6-5 0,-3-3 8,4 1-8,-2 1 0,-2 0 16,-1-1 0,0 4-16,-6 3 0,-2-1 32,-2 5 0,-4-2-32,1 1 0,-4 2 48,0 0 0,0 0-48,0 0 0,0 0 56,0 0 8,0 0-64,0 0 0,0 0 48,0 2 0,0 2-48,0 2 0,-6-1 56,2 2 0,4 2-56,-4 2 0,4 1 40,-2 1 8,-1 2-48,3-5 0,5-3 24,-1 2 16,6 0-40,-4-1 0,8-3 16,-2-3 0,0-3-16,2-5 0,-14 6-11176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2-13T12:36:53.583"/>
    </inkml:context>
    <inkml:brush xml:id="br0">
      <inkml:brushProperty name="width" value="0.05" units="cm"/>
      <inkml:brushProperty name="height" value="0.05" units="cm"/>
      <inkml:brushProperty name="color" value="#177D36"/>
      <inkml:brushProperty name="ignorePressure" value="1"/>
    </inkml:brush>
    <inkml:context xml:id="ctx1">
      <inkml:inkSource xml:id="inkSrc1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1" timeString="2019-09-15T15:58:01.970"/>
    </inkml:context>
    <inkml:brush xml:id="br1">
      <inkml:brushProperty name="width" value="0.05" units="cm"/>
      <inkml:brushProperty name="height" value="0.05" units="cm"/>
      <inkml:brushProperty name="color" value="#3165BB"/>
      <inkml:brushProperty name="ignorePressure" value="1"/>
    </inkml:brush>
  </inkml:definitions>
  <inkml:trace contextRef="#ctx0" brushRef="#br0">1 1,'22367'0,"-22367"1948,-22367-1948,22367-1948</inkml:trace>
  <inkml:trace contextRef="#ctx1" brushRef="#br0">640 420 4889,'47'-28'2473,"-29"0"-729,4 2-144,3-4-439,-1 3-145,1 0-312,-3-1-16,-1 6-160,-5 0-16,-4 5 8,0 1-32,-5 5 89,-2 5-33,-4 6-128,-2-1-72,1 12 64,-1 3 32,1 8 88,4 4 96,-3-2-216,4 3-32,3-3-175,-1-2-41,-1 1-128,4-2-32,-3-3-16,3-4-176,2-3-921,-7-5-847,13-3 1184</inkml:trace>
  <inkml:trace contextRef="#ctx1" brushRef="#br0" timeOffset="-5303.97">693 648 8058,'-3'-17'3472,"-1"5"-1799,1 2-185,-2 5-336,1 4-95,-2 2-329,2 2-128,1 10-152,1 2-56,4 11 56,1 5 48,-1 7-152,1 5-24,-1 6-160,-2 6-24,-6 6-88,-2 2-8,-7-6-48,4-1 25,3-16-9,0-5-41,8-7 58,-1-8-90,2-6-95,-2-5-152,1-8-744,2-3-384,4-8-1065,3-5-2000,3-2 3049</inkml:trace>
  <inkml:trace contextRef="#ctx1" brushRef="#br0" timeOffset="-4724.01">967 658 8010,'-3'-8'3680,"3"8"-1727,5 5-193,-2 12-343,3 8-201,-6 12-184,-2 7-104,-3 3-472,-5 4-104,6 9-192,-4 2-120,5 3-40,-6-4-16,3-14 0,-1-7 24,2-10-64,12-4-48,-3-10-104,2-5-232,3-11-520,-3-4-312,6-10-1161,-1-3-1960,-3-2 2937</inkml:trace>
  <inkml:trace contextRef="#ctx1" brushRef="#br0" timeOffset="-4947.03">661 1066 3745,'-21'-29'2408,"24"32"361,4 2-1025,8 1-503,-1-1-241,8-1-424,1-3-152,5-4-184,0 0-72,1-1-104,0 0-16,2-4-104,-5-3-48,-2-4-464,-7-5-864,-5-2 944</inkml:trace>
  <inkml:trace contextRef="#ctx1" brushRef="#br0" timeOffset="-3693.29">1302 1159 6201,'1'-5'3025,"0"0"-961,0-1-295,7 8-601,-9-4-120,1 11-152,-4-2-7,1 13-81,4 3 24,2 8-232,-3 4-136,-6 0-144,-1 2-96,1-2-112,-1-4 0,4-8-104,2-1-24,1-9-32,0-3-120,1-5-248,0-5-552,2-3-1144,3-5-1849,-4-7 2456</inkml:trace>
  <inkml:trace contextRef="#ctx1" brushRef="#br0" timeOffset="-1794.06">1316 1310 6057,'-11'-1'3041,"7"-1"-825,-5 1-343,4 0-545,3 0-200,7 3-536,-5-2-127,0 0-305,5 0-80,8 0-24,28 0-104,-23 4-136,-1-4-265,5 0-2535,-1 2 2136</inkml:trace>
  <inkml:trace contextRef="#ctx1" brushRef="#br0" timeOffset="-3064.86">1381 1326 7050,'61'-23'3168,"-59"23"-1519,-2 1-345,0 5-648,-3 3-248,-4 4-328,1 3-16,0 3-40,2-2 24,4 1-16,0-2 8,5-4-24,3-1 0,6-1 120,0-9 88,0-1 136,1-1 64,0-7-64,-1 5-64,-2-9-175,-3-2-33,-3-5-64,-6-2-32,0 2 24,-6 3 8,-2 4-48,-5 1 16,-1 7-24,-1 0-32,1 6 24,2 3-33,2 6 1,3 1 8,5 0 40,3 3 0,5-2 16,2 0-8,2-5-16,2 4 32,4-5-24,-2 2 24,2-6 24,1 0-8,-4 1 16,3-3 8,2-1-8,-3-2 16,2-5 24,0-1-15,-3-3-1,-1-2 48,3 0-72,-6-7 48,0 0 408,4-4 24,-2-4 72,5 4 32,0-5-312,-2 1-24,-5 0-40,0 0-56,-2 4-72,0 2-48,-2 9 88,-3 2 72,-3 8 16,0 4 32,-3 6-127,0 5-73,-4 10-80,-1 3-8,-2 7 32,0 3-8,-4 6 8,9 5 0,4-2-16,-1-1 0,5-12 24,-3-4-16,0-13 8,1-5-16,5-5-8,0-2 24,0-8-48,2-1 32,0-9 0,-2-2-40,-2-1 8,-2-1 0,4 3 16,-3 0 8,-1 9 24,-2 0-8,2 5 0,2 3-8,3 2 24,3 1-24,3 2-32,0-1-65,0 2-223,3-2-528,-5-1-1168,-1-3-1601,-3-4 2201</inkml:trace>
  <inkml:trace contextRef="#ctx1" brushRef="#br1">14765 683 4761,'-2'-9'2361,"6"1"-1025,14-19-248,-5 14-184,3 0-248,1-1-104,5-5-47,-2-3-57,-1 1-96,2 3-32,-7-1-120,2 6-24,-5 1 0,-6 0 24,-1 6-40,-5 2 32,1 7-72,2 3 0,-1 7 128,7 3 0,-3 3 72,-3-1 16,10 0-144,-5-2-24,4-4-136,1-1-48,4-4-440,1 2-752</inkml:trace>
  <inkml:trace contextRef="#ctx1" brushRef="#br0" timeOffset="67785.95">15685 736 7017,'-4'-6'3201,"-1"4"-1392,4 0-393,5 2-632,2 3-104,9 2-208,-6 1-72,11 4 168,6-2-71,6 4-41,6-3 48,2-1-48,2-2-24,-3-9-64,1 3-40,-9-5 24,-5-5 24,-12-3 96,-8-4 65,-4-1-9,-2-2-24,0-1-136,-6 2-40,-3-1-144,0-1-72,-6 6-64,2 2-40,2 7 0,2 0 24,7 5 0,2 2-112,7 4-264,-3 0-344,3 2-1121,-1 1-583,2-3 1400</inkml:trace>
  <inkml:trace contextRef="#ctx1" brushRef="#br0" timeOffset="68358.6">15719 554 6433,'11'-6'3177,"7"-4"-1177,5 0-719,0-7-241,7-4-184,-2-1-56,2-3-112,1 2 9,-8-1-65,2 0-48,-6 1-32,-1 2-72,-6 0-72,-3 6-24,-1 4-72,0 3 32,-2 6-56,-2 0-39,0 4-49,2 2-40,-3 5 104,6 4 24,-5 3 104,-4 0 16,1 3-160,-3-2-72,4 2-104,8-2-80,-5 1-16,2-5 32,-5 0-440,-2-1-552,0-3-1665,0-2 1649</inkml:trace>
  <inkml:trace contextRef="#ctx1" brushRef="#br0" timeOffset="925.97">2700 962 7026,'-12'0'3160,"6"1"-1375,3 0-353,-1-1-384,4 3-176,0-3-232,0 0 73,0 0-41,6 0 64,14 3-56,22 4-104,-9-6-144,-1-2-40,5-2-120,-1 0-8,-2 0-128,-1-3-56,0 2-48,-2-2-32,-2 1-16,-7 0-32,-3 3-136,-4 0-184,-8 3-888,-5 0-504,-3 2-1897,-7-1 2193</inkml:trace>
  <inkml:trace contextRef="#ctx1" brushRef="#br0" timeOffset="1419.03">2740 1068 5441,'-5'1'2753,"4"2"-793,1-2-263,-1-1-649,1 0-160,0 0-320,0 0-128,0 0-80,10 0-72,7 5-72,23 17 48,-17-23 40,6 1-7,-2-3-9,3 2-48,0-1-48,-2-3-24,5 2-24,-4-4 40,1 3-72,-4-4-64,-6 4-32,-5 0-32,-9 1-32,-2 2 16,-4 2-80,-3-1-72,3 0-160,-1 0-312,0 0-1169,0 0-1624,0 0 2153</inkml:trace>
  <inkml:trace contextRef="#ctx1" brushRef="#br0" timeOffset="10764.69">5792 766 4217,'2'-6'2873,"0"-1"-121,-2 5-952,-1-1-375,-1 7-633,1 7-168,1 1-224,0 6-24,-2 6 72,2-2 32,-3 13-167,-2-3-17,1 11-160,-3 3-72,-1-3-8,1 1-8,-1-7 0,4-7-48,1-6-8,3-6-80,1-7-184,1-2-112,0-9-937,0-1-1479,1-9 1839</inkml:trace>
  <inkml:trace contextRef="#ctx1" brushRef="#br0" timeOffset="11077.28">5745 1047 5321,'20'-32'2737,"5"34"-1041,7 1-480,0-2-327,8 1-489,-6-2-128,-3-5-224,-2-2-48,-3-4-168,-5 0-160,-1-3-2001,-4-2 1625</inkml:trace>
  <inkml:trace contextRef="#ctx1" brushRef="#br0" timeOffset="11273.29">6066 755 6113,'-4'-3'3281,"4"6"-960,2 8-609,0 5-272,6 8-184,-7 0-15,-1 5-393,-2 3-152,-7 7-352,6 5-208,-4 1-48,-3-1-88,5-6 0,-3-5 24,8-9-96,7 1 16,-1-11-208,2-2-192,-3-7-680,0-4-513,7-5 1009</inkml:trace>
  <inkml:trace contextRef="#ctx1" brushRef="#br0" timeOffset="12359.16">6315 1167 6273,'9'-24'3001,"-11"19"-1121,-2 1-279,2 7-649,2 3-256,-3 4-312,-4 3-128,-1 2 32,-2 1-8,6 4-80,4 0 24,1 2-88,5-1-32,3-4-96,2-4-16,1-3 8,2-4 0,-1-6 56,0-3 1,0-6-33,-2-2 16,1-4-32,3-1 32,0 0 8,2 1-48,-6 1 16,-1 2 16,0 5-8,-6-2-24,-3 5 8,0 3-24,-3 2 16,0-1 40,2 0-16,-1 7-32,-4 6-32,-1 18 56,4-20-24,2 1 8,2 0 0,9-1 0,-2-3 8,2-2 16,2-3-24,-1-2-16,2-2 16,-3-3 24,0-3 40,2-3-56,0-3 24,2 2-8,-1-5-32,0 2 32,-1 3-24,-4 4-8,-4 2 0,-1 4-16,-4 2 8,-3-1 0,3 0 40,-1 0 0,0 14-24,-2 21 0,2-17-8,1 2-8,2-2 24,1-2 0,4-5-40,4-4 16,3-1-24,-1-5 0,0-8 8,4 0 0,0-3-112,0-5-17,-4 3-119,1-2-112,-6 0-392,-3 4-216,1 1-1233,-5 4-1039,-6-1 2088</inkml:trace>
  <inkml:trace contextRef="#ctx1" brushRef="#br0" timeOffset="14005.39">6590 947 7978,'-29'-17'4201,"6"2"-1273,7 2-1087,6 5-353,8 2-760,4 1-312,8 3-440,4 1-120,7 3-624,3 3-672,3 3 936</inkml:trace>
  <inkml:trace contextRef="#ctx1" brushRef="#br0" timeOffset="13555.69">6850 1135 2401,'0'-1'1448,"0"1"296,0-2 113,4-6 95,-2 4-88,10-15-407,-14 17-129,2 5-368,-9 3-88,4 6-151,-1 5-81,0 5-56,1 4-48,-1 4-168,0 1-40,0 1-120,4 0-112,1-7-56,8-3-32,0-9 8,0-5-32,-1-6-72,-1-5-8,3-7-160,-3-2 8,2-4-232,-4-2-144,-1 0 56,0 0 64,-4 5 279,2 1 129,-1 6 80,1 2-8,4 4 8,-2 0 0,-2 0 8,0 0 8,4 1-24,7 2 32,-1-1-464,20 10-320,-24-11-1088,0-1-1497,-6-1 2209</inkml:trace>
  <inkml:trace contextRef="#ctx1" brushRef="#br0" timeOffset="13389.84">6860 1137 3425,'0'-5'1336,"-3"1"-760,1 0-96,1 4-216,-1 0-112,2 0-328,0 0-256,0 0-216,0 1-144,0 5 488</inkml:trace>
  <inkml:trace contextRef="#ctx1" brushRef="#br0" timeOffset="5386.29">3667 723 3545,'4'-18'2360,"0"0"-591,2 6 135,-11-1-144,5 7-471,-2 4-153,-3 1-344,4 3-176,3 10-128,1 4-56,-1 8 97,4 9 127,-6 5-176,2 3-40,-3 6-216,-3 1-80,3 9-80,-8 0-40,8-3-16,-1-7 8,-5-15-16,8-4-32,-1-10-64,2-3-96,-2-12-296,4-2-264,-2-8-721,-1-3-527,3-5-1729,-5-4 2313</inkml:trace>
  <inkml:trace contextRef="#ctx1" brushRef="#br0" timeOffset="5721.18">3616 1022 4737,'10'3'2369,"1"1"-905,-2 2-112,4 1-136,-3-1-447,8-2-353,5 0-128,1-2-216,6-2-24,-6-7-32,4-1-16,-4-4-96,1-2-120,-3-4-881,-2 0-1279,-9-5 1536</inkml:trace>
  <inkml:trace contextRef="#ctx1" brushRef="#br0" timeOffset="5906.85">3931 682 6257,'-1'1'3121,"1"9"-672,0 4-521,4 9-376,-3 5-79,0 9-401,1 1-104,2 5-408,-4 2-136,0 3-232,0-2-80,0-3-64,0-5-8,0-13-56,0 0-64,1-10-208,3-1-496,0-2-1360,-3-10-2129,-4 4 2672</inkml:trace>
  <inkml:trace contextRef="#ctx1" brushRef="#br0" timeOffset="6517.59">4007 1361 7786,'68'19'3352,"-63"-28"-1879,9-1-105,3-5-264,2-3-112,4-4-95,2-2-97,0-1-120,-2 1-112,-4 0-120,2 4-72,-3 0-128,-2 2-56,-3 1-104,0 2 32,-5 4-88,2 3-16,-1 8-16,-5-2-16,1 6 0,-5 3 16,-4 6 24,4 4-40,-3-1 32,3 4 0,-1 0-32,2 2 32,0-2-24,1 0-16,4-1 40,-3-3-40,5-4-80,2 0-32,-7-7-136,2-1-64,0-4-488,-1-3-256,-1-1-625,2 1-527,-11-5 1480</inkml:trace>
  <inkml:trace contextRef="#ctx1" brushRef="#br0" timeOffset="6935.8">4209 1261 6793,'-5'1'3265,"2"2"-1272,6-1-377,2 0-488,6 1-120,6-2-271,3-1-25,9-3-280,1 1-160,2 0-144,-2-2-128,0 1-248,-7 1-192,-11-2-1825,4 0 1561</inkml:trace>
  <inkml:trace contextRef="#ctx1" brushRef="#br0" timeOffset="8877">5002 969 4945,'20'-41'2889,"-21"41"-57,-1 0-1023,2 2-641,0-2-88,0 0-272,0 12-8,4 24-71,-3-15-89,-1 3-184,-1 1-112,0-1-136,0-1-88,1-4-56,1 1-8,0-11-72,0-6-56,0 3-104,4 7-96,-3-5-504,2-3-296,-4-6-905,-4 0-1312,-2-9 2177</inkml:trace>
  <inkml:trace contextRef="#ctx1" brushRef="#br0" timeOffset="9181.83">4864 1050 7258,'5'1'3304,"-1"0"-1399,6 4-289,9 0-224,-1-3-127,6 2-249,3 1-128,1-4-368,0-1-208,3 0-224,0-1-64,-5-2-96,3 2-80,-2-4-848,-2-1-840,-6-1 1135</inkml:trace>
  <inkml:trace contextRef="#ctx1" brushRef="#br0" timeOffset="33662.95">10884 747 3745,'70'-15'1864,"-65"11"-584,1 2 81,0-1 7,-3 1-272,-1 2-328,0 0-79,-2 0-121,0 0-56,0 0 24,-1 0-64,0 0-32,-1 4-80,-22 7-160,-31 19-56,13-13-72,0 2-24,-5 1-64,3 0 64,5-6-32,5-2-8,13-1 8,-1-4-16,10-2 0,-1 0 0,9 0 40,6-4-40,7 0-24,4 0 24,7-1 0,-2 0 0,6-2-16,4 0 16,3-2-8,6 0 16,-2 2 24,-2 2-24,-1 0 48,-4 4 208,-6-2 185,-3 3 7,-12-4-24,-6 4-216,-5 1-176,-12 1-8,-6 2-40,-8 2-16,-8 3 40,-3 1-48,0 3 40,1 2 16,2 0-40,6 1 40,1 1-40,1-2 16,6-2 24,0-1 0,7-6 24,9-2-32,8 0 360,8-3-24,11 0 144,4 1 144,9-1-256,5 0 64,12-1 112,4-3-111,6-3 103,2 1 0,-4 0-160,-7-2 24,-9 4-200,-13-5-24,-10 3-120,-7-1-16,-9-1-32,1 4-32,-7-1-16,3 4-88,-12 1-344,-3-4-336,0 6-1025,-7-5-535,6 2 1416</inkml:trace>
  <inkml:trace contextRef="#ctx1" brushRef="#br0" timeOffset="35382.3">10563 1439 11402,'-13'-10'4945,"4"1"-2744,6 1-425,1 1-991,2 1-321,4 4-464,5 2-120,1 0-729,9 3-823,-3-6 1048</inkml:trace>
  <inkml:trace contextRef="#ctx1" brushRef="#br0" timeOffset="35101.85">10664 1533 7626,'-2'-2'3776,"2"0"-1551,-8 2-801,1 4-256,4 5-447,-8 2-49,7 3-168,-1 0-64,0 2-192,2-1-80,0-2-176,5 1 16,6-4-32,3 0-80,2-3-104,1-2-224,-3-3-904,-5-3-737,4-5 1281</inkml:trace>
  <inkml:trace contextRef="#ctx1" brushRef="#br0" timeOffset="36336.75">11282 1178 6633,'15'-9'3041,"6"-6"-1321,5 1-263,1-6-297,0-1-112,-6-6-24,-3-4-39,2 1-145,-5-1-56,2 2-272,-6 2-64,-6-1-216,-3 0-72,-2 2-96,-2 1-72,-5-1 24,2 6-8,-5 7-8,3 5 16,1 12-32,1 6-24,5 11 8,-9 1 40,0 7 24,6 5-32,-3 5 32,6 4-32,-2 2-32,-4-3 40,1-3 8,3-9-16,5-8 24,6-3 8,0-11-32,5 1 0,6-8 0,-4-4-48,4-8 32,-3-3 16,-2 3 8,-1 1 32,-7 4-24,0 6-24,-4 1-8,0 2 8,1 1 0,-3 1 32,4 3-32,2 0 0,5 2-8,1 2-8,6-4-32,0 1-24,-2-4-168,2-1-112,-1-2-640,-8-2-408,-4-3-1313,-5 1 1625</inkml:trace>
  <inkml:trace contextRef="#ctx1" brushRef="#br0" timeOffset="36902.21">11348 982 9890,'-6'-4'4265,"2"2"-2409,11 0-391,9 2-809,3 0-264,18 1-320,1-1-56,9 3-160,2-2-192,-3 2-1208,-1 0-1729,-13 2 2113</inkml:trace>
  <inkml:trace contextRef="#ctx1" brushRef="#br0" timeOffset="37268.89">11873 982 8066,'55'-23'3961,"-58"20"-1753,-2 6-896,-2 3-343,-6 6-625,1 4-120,2 4-88,1 2-24,9 5-32,-2-4-32,6 2-40,0-4 0,6-5 8,3-6 16,3-2 48,-1 0-16,2-10-48,1-2 32,4-7-64,-1-4 16,-2-2 16,-1 1-80,-6 1 8,-4 4-32,-6 2 8,-2 4 40,-3 9 32,-4-1-24,4 9 40,-2 1 8,6 1 8,4 0 8,4 0-32,5-3 0,1-3 80,2-4 24,10-5 312,2-4 288,-9-10 56,7 0 128,-12-10-63,-2-2-145,3-4 96,-9-2-16,-2 1-192,-5-2-136,-6 10-256,1 2-112,-7 8-56,5 8 0,1 7-24,-2 5-8,5 8-224,3 3-312,-8 3-1104,7 4-689,1 4 1377</inkml:trace>
  <inkml:trace contextRef="#ctx1" brushRef="#br0" timeOffset="37924.11">12457 1246 7858,'6'0'4569,"-3"3"-536,-2 4-2297,0 4-192,-1 2-712,2 5-159,-2 1-321,1-1-128,0 2-168,0-5-40,5-4-144,-1-3-200,0-6-1217,0-5-1039,-4-10 1559</inkml:trace>
  <inkml:trace contextRef="#ctx1" brushRef="#br0" timeOffset="38129.78">12502 1108 10098,'-6'-8'5193,"0"-3"-1272,2 0-1360,4 3-1065,0 0-592,8 9-776,0 2-320,0-1-1208,-1-2-1025</inkml:trace>
  <inkml:trace contextRef="#ctx1" brushRef="#br0" timeOffset="14619.89">7619 1046 5737,'-25'-63'3193,"23"57"-761,-3 4-879,0 1-353,4 5-632,-2 4-280,2 6-248,2 3 48,1 5-88,-1-3 72,0 2-24,-1 0-48,3-3 16,-1 0-56,2-1-64,0-2-48,-1-2-144,2-3-312,-5-7-1785,0-2 1633</inkml:trace>
  <inkml:trace contextRef="#ctx1" brushRef="#br0" timeOffset="14897.55">7440 1108 8114,'2'-1'3448,"11"1"-1767,6 1-177,7-1-248,-1-2-79,4 1-369,2-2-200,9 1-320,5-2-136,4 2-144,-3-1-48,-5 0-280,-5 1-496,-8-1-2713,-5-1 2409</inkml:trace>
  <inkml:trace contextRef="#ctx1" brushRef="#br0" timeOffset="15739.79">8442 809 6369,'-2'-5'3353,"-2"1"-1016,2 7-969,1 4-272,-1 4-352,2 6-88,0 5 73,0 3-41,0 8-184,-2 5-112,-5 5-192,1 0-72,-4-2-88,4-6-16,3-9-24,1-3-16,2-5 32,0-2-24,0-6-96,0-4-112,0-5-288,-3-2-328,4-5-1001,-1-2-1479,0-3 2103</inkml:trace>
  <inkml:trace contextRef="#ctx1" brushRef="#br0" timeOffset="16048.93">8386 1087 4841,'14'-42'2601,"5"40"-593,8 2-416,6 1-463,0-2-345,6 1-432,-4-2-128,1 0-224,-2 0-96,-7-4-304,0 0-760,-10-4 759</inkml:trace>
  <inkml:trace contextRef="#ctx1" brushRef="#br0" timeOffset="16247.84">8727 828 6873,'-5'-7'3649,"3"4"-1160,1 3-769,1 3-240,0-3-335,0 1-137,4 17-160,-6 21-96,1-14-280,4 4-96,-7 5-168,4 6-63,-4 2-105,-5-5-8,4-3-32,-6-4 0,5-7-56,-1-1-97,4-6-335,11-2-472,-7-7-1104,8-3-1785,2-3 2449</inkml:trace>
  <inkml:trace contextRef="#ctx1" brushRef="#br0" timeOffset="16767.24">9102 1153 8186,'-1'-4'3521,"5"5"-1905,-3 2-232,-4 2-280,3 3-151,-7 5-329,6 5-168,-3 2-224,0 2-112,-5 4-64,-1-3 40,5 4-56,-1-2-24,3-5 24,-2-7-64,2-2-160,-1-6-144,2-5-872,8-2-1017,2-8 1425</inkml:trace>
  <inkml:trace contextRef="#ctx1" brushRef="#br0" timeOffset="17139.99">9091 1177 7338,'-8'-46'3440,"4"44"-1327,8 2-369,-2-2-440,-3 1-183,1 0-313,0 0-144,7 0-152,13 0-96,25-5-112,-12 4-16,5-3-136,-1 1-40,0 5-80,-5-1 0,-6 1-24,-6 1-64,-7 1-64,-5-1-136,-7 4-656,-8-4-336,-6 3-953,-2 1-943,-5-1 2071</inkml:trace>
  <inkml:trace contextRef="#ctx1" brushRef="#br0" timeOffset="17441.3">9050 1232 6641,'-3'0'3265,"4"2"-1232,0-2-481,-1 0-136,6 0-208,13 3-167,24 2-353,-22-6-176,4-1-328,6 0-48,2 3-224,4-1-104,-7-1-688,1 1-1073,-10-2 1265</inkml:trace>
  <inkml:trace contextRef="#ctx1" brushRef="#br0" timeOffset="18380.09">9777 994 4737,'-50'19'2873,"49"-19"-281,2 1-719,6 0-649,6 0-200,8 1-184,4-1 24,5 1-151,-1-1-137,1-3-256,0-1-96,1-1-152,-1 0-80,2 0 8,-3 3-88,-12-2-32,0 3-32,-9 2-304,-6-1-168,-5 2-617,-7 2-375,-6 0-1329,0-1-663,-4 0 2247</inkml:trace>
  <inkml:trace contextRef="#ctx1" brushRef="#br0" timeOffset="18648.84">9805 1097 5089,'-2'5'2593,"6"1"-697,5-1-128,3-2-599,2-2-113,5-1-248,-2-1-176,4 1-224,3-3-80,-4 2-248,0-1-96,-2 0-232,-1 4-432,-7-2 424</inkml:trace>
  <inkml:trace contextRef="#ctx1" brushRef="#br0" timeOffset="41474.01">12910 997 4601,'54'-15'2817,"-54"15"71,0 1-1383,0 7-577,0 1-120,-5 8-128,5 5 56,-1 2 8,-4-2-7,9 6-73,-4-5-112,0-3-112,4 1-72,-3-7-32,-4-6 24,5 1 8,-2-6 32,-4-3 136,4 0-24,-4-8-23,-1 4-81,-5-8-272,-4-2-40,-7-7-88,0 0 0,4-7 40,-3-3 8,6-2-32,4-6-8,2 7-40,4 2 0,3 9 16,1 2-24,4 9 32,5 3-16,0 2 8,4 5 8,12 0-48,0 2 40,9 6-8,-2-5 8,-4-4 48,7 1-40,-2-5-8,5 3 8,2 1-8,-10-3-8,-6 2 16,-2 0-8,-15 0-88,0 2-104,-8 0-344,-3 2-553,-1 5-847,-5-1-625,1-1 1529</inkml:trace>
  <inkml:trace contextRef="#ctx1" brushRef="#br0" timeOffset="42447.71">13259 1163 7722,'45'-21'3728,"-45"17"-1463,0 3-673,0 1-183,0 0-353,-1 0-104,-1 0-280,0 6-40,0 7-136,-9 17-80,3-16-175,2 1-57,3 2-72,-3-3-72,6 2 0,2-4 8,3-3-80,0 0-16,3-4-32,-2-2-80,2-3-169,0-2-263,2-1-904,0-2-520,-3-3 1191</inkml:trace>
  <inkml:trace contextRef="#ctx1" brushRef="#br0" timeOffset="42785.54">13343 1029 10386,'1'-5'4577,"-2"-1"-2480,1 2-289,2 1-912,-4 1-360,2 2-504,2 0-224,-2 0-840,0 0-1008,0 0 1287</inkml:trace>
  <inkml:trace contextRef="#ctx1" brushRef="#br0" timeOffset="43144.71">13485 1193 9250,'37'-10'4057,"-37"8"-2025,0-2-223,0 6-521,-2-2-248,1 0-424,0 0-160,-5 9-120,2 1-87,-15 20-113,14-16-32,2-2-56,4 3-8,1-4-32,3-3 24,4-1-16,2-1 0,0-3-48,5-1-48,2-4-112,-3 0-153,5-6-911,-4-4-560,-2 2-2425,-4-5 2585</inkml:trace>
  <inkml:trace contextRef="#ctx1" brushRef="#br0" timeOffset="43447.18">13649 954 11450,'-4'-10'5290,"0"1"-2354,3 2-263,3 3-793,1 1-279,3 1-585,2 1-232,-4 2-416,5 0-216,-6 4-160,6 2-24,-6-1-1168,1 4-1017,-9 0 1377</inkml:trace>
  <inkml:trace contextRef="#ctx1" brushRef="#br0" timeOffset="44898.57">12823 681 3825,'-5'0'2384,"-1"0"-639,3 1-41,1 0-64,-1 0-479,3-1-129,0 0-344,0 0-32,0 0-96,0-1 24,12-1 105,27-12-81,-19 1-104,7-2-88,-1-1-112,-4 1-96,-1 2-32,-7-2 0,-3 4 72,-1 1 40,2 5 24,-9 2 72,2 2-160,-3 1-32,-4 2-96,2-2-8,0 0 129,8 10 23,18 22 120,-20-16 16,7-1-80,0-1-72,-4-2-56,1-3-96,-1-5-40,-3 3 24,-3-7-32,0 0 8,-1-2-32,-2 1-80,0 0-512,-1 1-584,0-1-2009,0 0 2001</inkml:trace>
  <inkml:trace contextRef="#ctx1" brushRef="#br0" timeOffset="63467.04">14277 1107 6369,'-81'20'3177,"71"-18"-968,0-1-185,2-1-480,0 0-151,7 1-289,-3 1-160,4 2-304,0 2-120,-1-5-224,11 7 8,9-5 24,5 1-31,15-6-65,-4 1-48,9-1-120,-2 1-56,-3 0 8,-2 0-32,-13 2 16,-7-2 8,-3 3-128,-12-2-136,-1-1-889,4 2-527,-6-1-2865,0 0 2881</inkml:trace>
  <inkml:trace contextRef="#ctx1" brushRef="#br0" timeOffset="64095.95">14322 1512 7258,'-27'44'3200,"30"-46"-1471,3-3-425,5-5-320,4 0 16,6-7-47,2-3-49,10 0-48,2-4-112,0-7-88,-1-2-80,-5-6-168,4-2-64,-1 2-167,5-3-25,2 6-16,-5 1-48,-6 5 16,-2 6 32,-8 2 32,-5 4 56,-6 8-56,-5 3-80,-2 8-104,-1 5-24,-10 8 8,-1 2 64,0 8-8,-1 0 48,4-5-72,4 2-32,5-7 32,3-2-48,2-3 40,4-5 0,3-4-16,4-2 56,6-4-24,2-4-40,3-5 48,-5-4-32,-1-4 16,-1 2 64,-3 0-64,2 3 0,-2 3 8,2 2-24,-5 6 40,-8 5-8,-4 4-8,-4 6 24,1 7-24,1 1 0,0 3-8,0 0-8,-2-3-8,0-2-8,4 3-8,-1-5-32,6 0-104,1-1-80,-4-8-480,4 3-433,-3-5-799,-1-1-625,-3-7 1609</inkml:trace>
  <inkml:trace contextRef="#ctx1" brushRef="#br0" timeOffset="64768.57">14803 859 7082,'-20'-11'3368,"6"2"-1247,-1 5-305,2-2-456,6 4-103,4 5-273,0-3-168,7 3-360,0-3-168,6 2-176,4 2 72,5 1 56,5 5 16,4-3-64,-2 1-40,1-1-24,1 0 8,2-3 113,5-2-1,0-5 64,-5-5 152,-6-4 80,0-1 40,-7 0 128,-5-4-32,-6 2-32,-8-6 33,-9-3-209,-1 5-80,-4 1-168,1 3-88,2 7-48,0 0-72,5 7 0,4 1-16,0 4-40,5 4-72,8 2-872,1 4-769,4-3-2200,3 0 2377</inkml:trace>
  <inkml:trace contextRef="#ctx1" brushRef="#br0" timeOffset="66142.81">15425 1117 8690,'-12'-3'3913,"3"1"-1793,5 2-191,-1-4-521,5 3-312,-1-2-544,-1-1-256,2 4-216,0-1-64,0 1-80,0 0-88,0 0-624,9 2-520,-3-1-2673,3 2 2569</inkml:trace>
  <inkml:trace contextRef="#ctx1" brushRef="#br0" timeOffset="66768.2">15693 954 5545,'-3'-6'3137,"3"1"-393,5-2-631,-3 0-601,10 1-272,15 1-399,0 3-137,11-2-320,-2 2-40,1 0-136,0 0-96,1 2-56,-3-3-24,-6 2-32,-9-1 0,-2 2-128,-6-4-56,-4 6-384,-3 1-432,-8 2-905,-7 1-1584,-9-1 2241</inkml:trace>
  <inkml:trace contextRef="#ctx1" brushRef="#br0" timeOffset="66459.75">15757 898 6545,'6'-2'3569,"-5"-4"-856,4 8-1193,-6 2-192,-6 4-431,3 5-169,-7 6-216,3 3-160,-2 3-192,5 5-40,0 2-88,0 1-8,0-3-24,-1-4-40,-1-4-88,6-3-120,-4-7-456,5-2-393,1-4-2023,-2-7 2032</inkml:trace>
  <inkml:trace contextRef="#ctx1" brushRef="#br0" timeOffset="67052.28">15705 1075 6537,'-2'5'2873,"2"-5"-1129,8 0-319,15 2-369,-1-4-88,16 2-432,-1-2-184,-3-2-192,1 3-80,-3-2-56,-8 0-40,-6 1-72,-4 0-56,-7 4-224,-1 5-320,-11 0-1536,-4 4-953,-9-2 1865</inkml:trace>
  <inkml:trace contextRef="#ctx1" brushRef="#br0" timeOffset="67292.78">15726 1225 6081,'9'-1'3065,"11"-3"-921,9 1-463,11-3-505,1 3-328,3-1-448,-4 1-232,-4 5-304,-5-1-184,-13-1-2488,0 0 2039</inkml:trace>
  <inkml:trace contextRef="#ctx1" brushRef="#br0" timeOffset="69698.92">16451 874 7250,'-2'-2'3192,"-4"8"-1575,-11 4-417,-7 7-456,-4 8-32,-3 11-88,3 5-48,7 6-144,4-4-119,11-4-209,6 0-16,6-9-88,5 4-24,3-8-64,2-3-184,0-6-753,-3-3-1383,-3-5 1568</inkml:trace>
  <inkml:trace contextRef="#ctx1" brushRef="#br0" timeOffset="70311.83">16510 1051 7914,'21'-35'3184,"-31"44"-1943,2 7-249,3 6-224,-5 5-96,6 3-176,2 0-128,-1-3-176,-2-3-8,6-6-112,-1-2-40,-4-7 112,4-1 17,1-5 71,2-1 184,5-2 120,-4-7-32,0-4-32,0-4-160,-2-2-192,4-3 0,1-3-56,3-2-24,1-6 8,3 2-48,4-1 0,0-1 8,0 7-8,-1 4 24,1 6-8,5 3-8,0 4 216,0 1 40,0 2 32,-1 2-32,-4 3-176,1 4-16,-8 4 16,0 1 88,-11 4 8,-8 0-15,-7 5-57,-7 1-64,-2 5-24,-5-2-32,-1-2 32,-2-3-16,6 0-8,3-5-24,3-6 8,5 1-8,3-7-16,-1-3 64,6 4-24,6-2 32,5 5 8,4 0-16,4 2-24,3-1-16,4 0 0,3 0-8,4 0 56,3 0-8,-1 1 128,1 3 248,-9-5 24,0 2-16,-8-2-128,-2-4-232,-11 0-40,2-1 16,-7-2 0,6 2-32,-2-1-168,2 0-136,-6-1-736,-4-3-633,-19-10-1535,21 9 1911</inkml:trace>
  <inkml:trace contextRef="#ctx1" brushRef="#br0" timeOffset="71491.92">16985 1227 6881,'-19'-19'3105,"21"18"-1441,-2-1-431,-2 2-521,1 0-144,-2 4-248,-4 14 16,-12 27-112,0-19-56,7 5-72,3-1-56,0-6-48,9-1-48,0-11-112,7-1-96,1-8-784,1-6-1657,1-8 1809</inkml:trace>
  <inkml:trace contextRef="#ctx1" brushRef="#br0" timeOffset="72012.92">17064 1150 6737,'4'-6'3193,"7"6"-1216,2-1-705,5 1-696,9 4-216,-3-3-296,-1 2-120,0-3-208,-4-2-384,0-4 416</inkml:trace>
  <inkml:trace contextRef="#ctx1" brushRef="#br0" timeOffset="71794.69">17139 1078 6689,'1'4'3145,"0"1"-1192,-1 8-777,0 1-168,-3 5-288,3 2-216,-3-2-272,2 1-80,1-2-96,-1-3-40,1 1-16,1-4-56,1-2-72,-1-5-88,-1-1-552,-3-4-832,-4-7 1040</inkml:trace>
  <inkml:trace contextRef="#ctx1" brushRef="#br0" timeOffset="72209.39">17359 879 9202,'15'8'3881,"4"5"-2073,5 5-71,3 6-217,-3 5-96,2 9-328,-6 2-191,-5 4-369,-1 0-192,-13-2-176,-5 0-128,-9 1-16,-7 3-24,-9-1-304,-4-4-336,-4-9-1353,1-5-1247</inkml:trace>
  <inkml:trace contextRef="#ctx1" brushRef="#br0" timeOffset="75458.13">18026 1181 6737,'-43'-49'3257,"43"49"-1184,0 0-577,0 1-432,0-1-176,1 0-232,14 4-79,26 8-305,-26-11-144,12 3-160,-1-2-88,3-3-448,4 3-889,-9-5 953</inkml:trace>
  <inkml:trace contextRef="#ctx1" brushRef="#br0" timeOffset="75182.42">18047 1061 5353,'14'-42'2993,"-11"39"-497,-2 0-431,1 6-825,-9 0-224,5 11-352,-4 1-128,0 7-127,3 3-81,-3 0-184,9 2-48,-3-8-48,0 0-24,2-8-32,-2-1-24,4-1-72,2-1-56,2-3-168,0-1-201,-4-5-759,-2-4-832,-4-1 1328</inkml:trace>
  <inkml:trace contextRef="#ctx1" brushRef="#br0" timeOffset="82022.15">20637 1063 5865,'14'-24'2393,"-27"26"-1329,2 8-208,-1 4-224,2 6-96,3 1-159,1 1 7,4-5-32,4 1 48,7-4-88,-1-8 16,4 0 32,0-2 64,3-2 168,-1-2 16,5-4-32,-5-5-71,0-3-201,1-2-80,-8-3-120,0-2-24,-5-5-48,-5 1-24,-3 0-8,-2 2-24,-2 5-16,6 4-8,-3 8-32,-5 4-24,-3 9-56,-2 5 16,1 5 56,3 4 24,8 1 72,1-2 8,11 0-40,4-5 16,7 1 8,0 0-40,1-5 48,0 1 0,-1-2-96,-1-2-1,1-2-479,-2 1-544,-3-4 720</inkml:trace>
  <inkml:trace contextRef="#ctx1" brushRef="#br0" timeOffset="84024.65">20834 712 6641,'3'-5'3233,"6"4"-1056,6-1-449,12-1-504,7 1-232,7 0-423,1 0-225,-2 4-304,-7-2-104,-5 3-368,-1 1-673,-10-1 721</inkml:trace>
  <inkml:trace contextRef="#ctx1" brushRef="#br0" timeOffset="84413.73">20876 1405 6345,'10'-5'3193,"4"-2"-848,0-4-545,5-2-480,0-3-80,-1-2-239,0 0-97,-5-1-280,-1 1-160,-3-3-216,-3 2-56,-6 2-80,0 2-40,-4 4-64,0 2 24,1 8-40,-2 2 24,-2 6 0,3 7-48,-3 1 16,1 5-32,0-2 32,0 2 8,0 2 8,5-1 0,1-1-8,2-3 0,7-4 0,-1 0 0,2-4 0,3-2 8,1-7-8,-1-5 16,1-3-32,0-5 24,0 4-8,2 1 8,-4 4 40,-8-2-40,-4 4 48,-6 0-32,-2 2-16,2 3 16,-2 2-32,2 3 16,-4-2 0,4 2-16,5 0 16,-1-1-8,7 3-8,-1-5 16,5 5-16,-1-4-56,0-3-224,7-1-248,-1-2-1040,1-4-833,3-2 1481</inkml:trace>
  <inkml:trace contextRef="#ctx1" brushRef="#br0" timeOffset="83725.28">21005 620 4729,'3'-9'2681,"-2"2"-537,0 2-112,-2 0-607,-3 2-297,-1 4-456,-1 0-200,0 6-296,-1 5-48,-1 2-8,1 9 24,3 5 48,3 3-40,0 3-48,0-3-48,2-4-72,0-4 16,1-7-40,4-1-48,-4-8-104,-2-1-128,3-2-584,-2-4-560,-1-5 920</inkml:trace>
  <inkml:trace contextRef="#ctx1" brushRef="#br0" timeOffset="85025.81">21295 1065 6825,'-10'-20'2745,"-6"35"-1601,5 3-368,3 1-95,6 1-9,8-1-24,3-1-96,10 0-24,4-4-32,7-6 0,-1-1 112,-4-5 73,-2-1 79,-5-2-64,-6-5-16,-1-5-128,-5-4-72,-6-3-72,2-5-112,0 1-136,-8-2-72,2-2-72,-9 6 0,-4 3-16,3 7-16,-4 6 0,-1 4-24,-1 7 8,-1 4 0,5 4-8,-1 3 32,10 1-32,6 2 8,7-3 16,4 2-32,8-2 40,-1-4 8,0 2 8,1-4 24,-3 2-32,-3-1 24,-4-2-24,-1-1 16,-2-2 16,2-2-80,-2 1-232,-3-3-304,5-1-1224,-7-1-1305,2-2 1945</inkml:trace>
  <inkml:trace contextRef="#ctx1" brushRef="#br0" timeOffset="85548.33">21580 1394 7722,'10'-4'3968,"4"-7"-887,4-3-864,1-4-593,-4-4-280,-3 0-472,-1 1-167,-4 0-337,-1-1-104,-6 5-152,-8 2-48,0 5-40,-2 6 8,0 6-16,-3 3-16,-6 8-32,-4 2 8,4 7 8,0 4 16,6 5 0,7 0-8,-4 1 8,4-5-48,2-3 64,2-4-8,2-10-16,9 1 40,0-7-24,1-1-8,7-7 8,2 0 0,5-5 0,-1 0 8,-1 3 0,-4-5 32,-7 4 112,1 2 88,-5 5-8,-6 2-24,-1 2-96,-3 4-72,0 0 144,2 2-16,0 2 56,-1-1 48,6 0-88,1 1-8,8-6-40,2 1-48,5-2-72,1-1-8,1-2-408,2-1-704,0-5-2849</inkml:trace>
  <inkml:trace contextRef="#ctx1" brushRef="#br0" timeOffset="76943.97">19238 742 6161,'36'8'2785,"-54"-8"-1329,-1 4-312,-10 0-439,6 5-209,-4 6-232,-1-2-136,-10 2-72,-8 2 0,-6 0-56,1-5 48,5 2-32,9-3 8,13-2 8,5-1-32,12-4 8,2-2-24,6-2 32,8 0-8,14 0-8,4 0 24,9 0 0,3 0-16,1 1 72,0 1 24,-1-1 280,-2 0 96,-10 2 72,-9 0-16,-8 2-272,-4-1-64,-11-1-88,11 5-40,-19-3 8,0 3 1,-8 2-57,-12 1 8,0 4-32,-9 3-32,0 1-9,-5 1-7,4 1 32,8-1 16,9-5-24,3-1 32,10-3-16,-8-2 0,5-4 48,7 2-40,2-4 24,8 3-8,10-1 0,4 1 33,4-4 15,3 0 208,13 2 232,2-4 80,18 2 24,3-1-136,-1-2-152,-5 1-88,-11-4-56,-5 2-56,-9 2-88,-10-3-8,-6 3-24,-7 0-48,-9 3-96,0 3-152,-12 0-688,-3 2-376,-4-1-1497,-5 0 1729</inkml:trace>
  <inkml:trace contextRef="#ctx1" brushRef="#br0" timeOffset="77823.37">18748 1452 6561,'68'42'3273,"-49"-49"-904,-3-1-505,6-3-408,6-2-127,-3-2-337,-4-4-192,-5 0-232,0 1-120,-9 1-144,-2-2-72,-5 1-136,-5 3-32,-2 3-56,0 3 8,-4 7-8,0 2-32,-3 10 24,-2 3 0,2 10-24,-2 0 40,-1 7-24,4-2 8,5 1 48,6-2-40,4-5-8,2-4-32,-1-6 40,3 2-8,-1-6 176,-3-3 80,4-3 33,-2-7 119,4-3-112,3-3-40,5-1-80,0 2-112,2-1-72,3 4-16,-3 1 24,1 0-8,1 4 24,-4-2-16,-5 4 16,-1-3 0,-4 2-16,1 4-8,-4-3 8,-3 4-24,-4 1 40,-6-3 16,1 7-48,-3-2 24,-3 1-16,0-2 0,-1 1 8,1-4-8,3 1-32,5-1 32,3-3-8,3 0 0,1 1 40,0-1-32,0 0 24,0 0-16,6 2 32,10 3 32,23 5 280,-15-6 32,-5-1-80,4-1 0,-6 1-272,-1 0-16,-9-2 8,-3 1-96,-2-2-400,-2 0-472,0 0-1425,0 0-1096</inkml:trace>
  <inkml:trace contextRef="#ctx1" brushRef="#br0" timeOffset="79199.89">19387 1150 6873,'0'-1'3001,"6"-12"-1417,36-18-263,-19 11-345,2 3-48,-4-9-200,-2 2-8,-1-1-135,0 1-65,-5 0-184,2 3-136,-12-2-112,-3-1-40,1 3-40,-6-2 24,2 7-32,0 8 0,-4 4 0,4 8-16,-8 8 0,-1 2-8,0 8 24,0 5 56,5 8 104,-6 5 16,4 10 56,-4-2-16,4-1-96,8-9-16,9-12-48,0-6-8,1-8 0,4-1 0,-1-7-8,-1 0 24,2-10 8,4 0 8,0-9-32,0-2-16,2 1-104,-6-3 56,-2 2-8,-5 5-72,-6 3 72,-1 4-40,-4 5-16,3 7 48,-1 0-8,2 2 0,1 4 32,0-5-8,8 2 0,3 2-24,3 0-96,3 0-48,2 0-96,-4-6-128,-4-2-472,-1-2-345,-3-2-1495,-6-1 1696</inkml:trace>
  <inkml:trace contextRef="#ctx1" brushRef="#br0" timeOffset="79788.33">19513 971 6985,'0'0'3481,"4"-2"-1192,11 4-1209,0-1-256,8 4-472,2 0-112,4 2-296,4 1-176,-2 0-816,1-2-1705,-5-1 1817</inkml:trace>
  <inkml:trace contextRef="#ctx1" brushRef="#br0" timeOffset="80115.52">19919 1036 7250,'3'-5'3456,"-6"0"-1311,6 5-1065,-7 2-296,0 8-432,-1 3-208,-6 6-128,2 2 0,2 0-24,6 2-8,1-4 32,9 0-16,-1-5 32,-1-5 8,-1-4 232,-2-3 96,7-4 105,0-2 23,9-2-272,-5-5-48,-3-2-120,-1 2-56,-4-1-8,2 7-32,-4 1 0,-1 4 0,-6 2-16,0 3-16,-7 3 8,2 1 32,3 3 8,7-1-8,9 0 8,7-3 8,-2 0 24,2-3 24,-1-5 32,-3-3 16,-3-4 48,1-4 24,1-3 472,-3-2 96,-4-3 80,-5-3 24,-3-1-480,-2-4-112,0-1-152,-4 4-40,-2 5-80,2 8-40,0 8-256,5 5-376,-3 7-1192,4 3-1353,1 2 2017</inkml:trace>
  <inkml:trace contextRef="#ctx1" brushRef="#br0" timeOffset="80858.92">20210 1242 7242,'68'7'3576,"-55"-19"-951,-2 0-697,2 1-447,-6-2-249,-1 1-480,0 1-160,-6 1-288,-1 2-112,-3 4-88,4 4-32,-4 4-56,-2 2 8,-4 5-24,-4 1-48,3 3 0,1 4 8,4 1-16,-3-1 48,-1-1 0,4 1 24,6-2 24,0-3-48,6-4 24,4-2-16,-3-7 24,4-3-24,1-7 16,4 0-24,-2-2 8,0 3 40,0 2 0,-9 1 16,-1 4 32,-4 1-8,-7 5 32,0 2-16,1 6-24,-2-2-24,0 3-32,3 1-8,-2-2 8,6 5-8,-3-11-8,3 3 24,4-3 0,1-4-16,6 2 24,0-2-32,0-3-88,0 0-128,4 0-1432,7-3-2201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2-13T12:38:48.526"/>
    </inkml:context>
    <inkml:brush xml:id="br0">
      <inkml:brushProperty name="width" value="0.05" units="cm"/>
      <inkml:brushProperty name="height" value="0.05" units="cm"/>
      <inkml:brushProperty name="color" value="#ED1C24"/>
      <inkml:brushProperty name="ignorePressure" value="1"/>
    </inkml:brush>
    <inkml:context xml:id="ctx1">
      <inkml:inkSource xml:id="inkSrc1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1" timeString="2019-09-15T16:08:22.090"/>
    </inkml:context>
    <inkml:brush xml:id="br1">
      <inkml:brushProperty name="width" value="0.05" units="cm"/>
      <inkml:brushProperty name="height" value="0.05" units="cm"/>
      <inkml:brushProperty name="color" value="#3165BB"/>
      <inkml:brushProperty name="ignorePressure" value="1"/>
    </inkml:brush>
    <inkml:brush xml:id="br2">
      <inkml:brushProperty name="width" value="0.035" units="cm"/>
      <inkml:brushProperty name="height" value="0.035" units="cm"/>
      <inkml:brushProperty name="color" value="#ED1C24"/>
      <inkml:brushProperty name="ignorePressure" value="1"/>
    </inkml:brush>
    <inkml:brush xml:id="br3">
      <inkml:brushProperty name="width" value="0.035" units="cm"/>
      <inkml:brushProperty name="height" value="0.035" units="cm"/>
      <inkml:brushProperty name="color" value="#177D36"/>
      <inkml:brushProperty name="ignorePressure" value="1"/>
    </inkml:brush>
    <inkml:brush xml:id="br4">
      <inkml:brushProperty name="width" value="0.05" units="cm"/>
      <inkml:brushProperty name="height" value="0.05" units="cm"/>
      <inkml:brushProperty name="color" value="#177D36"/>
      <inkml:brushProperty name="ignorePressure" value="1"/>
    </inkml:brush>
  </inkml:definitions>
  <inkml:trace contextRef="#ctx0" brushRef="#br0">1 304,'19784'0,"-19784"2627,-19784-2627,19784-2627</inkml:trace>
  <inkml:trace contextRef="#ctx1" brushRef="#br1">2181 4154 3625,'22'-40'1776,"-23"38"-512,1 1 9,0 1-105,0 0-264,0 0-408,0 0-144,0 0-112,0 0 64,0 0-40,0 0 9,1 6-105,2 2-96,9 16-8,-10-18-32,5 4-16,-2-2 0,0 5 72,-1-5-8,-4 0 8,1-1 56,0 0-64,2 2 32,0-4-8,1 4-8,-2-4-48,1 0-16,1 3 16,3-2-24,-2 1 32,3 0 8,-1-3-32,-1 1 8,6-3 16,1 0-24,8-4 72,5-1-8,6-3 8,8-2-8,11 2-56,2 3-8,6-2-32,-3-1 0,0 1 16,-1-1-40,4 1 8,-7 5 0,1 0 16,-3 0 16,-6 0 8,2 0-24,-4 0 0,-3 2-16,-5 4 32,-2 2-16,-10-2 24,4 2 8,-2-4-64,2 1 48,0 2-48,-1 0 0,-5 0 24,-3-1 8,-11-2 24,2-2 8,-3 1 8,-1-1 16,0-2 272,-7 1 200,2-2 112,-1 0-32,1 1-231,0-1-217,0 0-104,0 0-16,1 0-32,-1 1 0,0-1 8,1 0-16,-1 1 8,-2-2 0,0-2-8,1 2 16,2 0-8,-2 1-16,2 1 24,-2-4-16,1 1-16,1 0 48,2 0-64,8 0 32,26-18-40,-17 18 16,3 1 40,0 2-8,-2-3 24,4-1-16,2-2-56,6 0 32,6-1 8,-3 0 0,5 6 40,-1-4-16,-6 4-24,0-2 0,-3-2 0,1 2-16,9-4 8,5 5-16,5 2 24,-2 1-32,-7 10 24,-5-8-24,-7 1-16,2 0 32,12-4 0,5 6 16,10 4 8,-5 0 8,-15 0-16,-4-4-8,18-1-16,8 2 8,11 2-16,3 2 32,-18 0 8,12 0-8,5-1 40,7 1-24,-1 3-32,-8 0 16,5-2 0,4-1-40,4-5 64,-5-2 0,-3-4-32,0-1 0,6 0-8,-7-5-32,-10 1 72,-5-3-8,-7-1-8,6-1 8,-4-1-8,-5 3 24,-15-1 16,-11 1-8,-21-2-8,-3 0-8,-6 1-32,-1 1 24,0 3-104,-4-1-88,-1 3-257,-7-2-391,3 2-1016,1 0-1785,-3 6 2305</inkml:trace>
  <inkml:trace contextRef="#ctx1" brushRef="#br2">1794 5780 896,'0'0'0,"0"0"0,0 0 0,0 0 40,3 0 8,-3 0-48,10-5 0,-10 5 360,26-14 8,-9 8-368,2-4 0,2 3 504,-1-2 8,0 3-512,1-3 0,-1-4 472,1 0 16,4-2-488,-1 1 0,2-2 312,1-1 8,3 0-320,0-1 0,3 1 248,4-5 0,-1 6-248,-2 0 0,-1 0 184,-2 2-8,5-1-176,-2 0 0,5-3 144,1 1 0,1 0-144,-1-3 0,4 3 120,1-1 0,2-4-120,0 0 0,3-4 152,1-3 8,1 1-160,-1 4 0,0-1 176,2 5 0,-2-3-176,2 2 0,0 3 192,1 0 8,-2-3-200,1-2 0,-3-3 176,0-1 0,1 0-176,-1 1 0,1 1 176,0 0-8,0-1-168,-3 7 0,-5-1 144,1 1 0,-4 1-144,3 0 0,0 0 120,-2 0 0,-3-3-120,0 2 0,-5-1 112,3-2-8,-5 3-104,-7 2 0,-3-1 80,-1 2 16,-2 1-96,-4 2 0,3 2 56,-4-2 8,0 7-64,-6-1 0,-4 5 64,-2 2 0,-1 0-64,0-2 0,0 2 64,0 0 0,0 0-64,0 0 0,0 0 56,0 0 8,0 0-64,0 0 0,0 0 64,0 0 0,0 0-64,0 0 0,0 0 56,0 0 0,0 0-56,0-2 0,0 2 40,0-1 16,0 1-56,0-2 0,0 2 32,0 0 16,0 0-48,0 0 0,0 0 24,0-3 16,0 3-40,0 0 0,0 0 24,0 0 8,0 0-32,0 0 0,0 0 16,0 0 8,0 0-24,0 0 0,0 0 8,0 0 16,0 0-24,0 0 0,0 0-7112</inkml:trace>
  <inkml:trace contextRef="#ctx1" brushRef="#br1">8160 4574 5120,'0'0'0,"-3"0"0,1 0 0,1 0 24,-1 0-8,2 0-16,-3 0 0,3 0-32,-2-2 8,2 2 24,0-1 0,0 1 144,0 0 0,0 0-144,0 0 0,0 0 320,2 0 16,-2 1-336,3 5 0,-3 1 424,3 4 0,2 2-424,1 4 0,1 1 456,1 4-8,-4 0-448,4-3 0,-5-1 400,0 2 16,1-3-416,0 1 0,2 2 376,-3 2 8,0-4-384,-2 1 0,-1 4 424,0-2 8,0 2-432,0-1 0,-1-2 368,-2 3 0,-4-2-368,1-2 0,2-2 368,-2 0 0,-2-3-368,-1-2 0,-1 0 304,-1-6 8,1 3-312,2-4 0,2-1 272,-2 1 0,1-3-272,0 1 0,5-2 224,-4 2 0,1-3-224,3 2 0,-1-2 152,2 2 8,-2-2-160,3 0 0,0 0 56,0 0 8,0 0-64,0-2 0,0 2-10320</inkml:trace>
  <inkml:trace contextRef="#ctx1" brushRef="#br1">8559 4800 2808,'0'0'0,"0"0"0,0 0 0,0 0 24,0 0 0,0 0-24,0 0 0,0 0 0,0 0 0,0 0 0,0 0 0,0 0 160,0 0-8,0 0-152,0 0 0,0 0 448,0 0 8,0 0-456,0 0 0,0 0 568,0 0-8,0 0-560,0 0 0,0 0 512,0 0 0,0 0-512,0 0 0,-1 0 416,-4 5 0,0 2-416,0 3 0,2 2 344,-3 4 16,6-4-360,-3 0 0,3 2 312,-4-2 16,3-1-328,1 0 0,0-1 280,0-3-8,0 2-272,0-4 0,0 3 256,1 1 0,3-3-256,-4 1 0,0-1 216,0 1 0,0-2-216,0-2 0,0-1 192,0-1-8,0-1-184,0 2 0,0 0 192,0-2 8,0 0-200,0 0 0,0 0 168,0 0 8,0 0-176,0 0 0,0 0 144,0 0 8,0 0-152,0 0 0,0 0 168,0 0-8,0 0-160,0-2 0,-7 0 152,3 1 8,0-4-160,1-5 0,-5-1 152,2-3 0,0-1-152,-2 3 0,4-1 152,-3 0 0,3-3-152,0 1 0,2 0 144,-2-1 8,1 2-152,0 1 0,-1 1 128,-1 0 8,0 2-136,2 3 0,0-1 120,1 6-8,0 0-112,1-2 0,1-1 104,-2 0-8,2-2-96,0 2 0,0 0 104,0 1 8,0 0-112,0-1 0,0 1 96,0 2 8,2-3-104,-2 5 0,1 0 88,1-2 8,0 2-96,1-3 0,0-1 88,2 2 8,1-2-96,3 1 0,2 3 64,6-3 8,-6 3-72,6-3 0,1 2 56,-3 0 8,3-1-64,-1 0 0,-1-1 48,-5 1-8,5 0-40,-1-1 0,0 1 40,2 0-8,0 0-32,-2-2 0,3 1 40,-1 3 0,-1-2-40,-3-1 0,1 1 48,-1 0 0,-2-2-48,-5 0 0,-3 4 40,1-2 16,-1 2-56,1-3 0,-1 2 56,-2 0-8,2-1-48,0 2 0,0-1 80,-1 1 8,1-3-88,-3 1 0,2 2 112,0-2 8,-2 2-120,0-3 0,0 1 120,0 1 8,0-1-128,0 2 0,0 0 120,-4 0 0,1-1-120,3 1 0,-2 0 144,-1 0 0,-2 0-144,3 0 0,-1 0 112,-1 0-1,2 0-111,1 3 0,-3 3 64,1 1 0,-1-4-64,4 2 0,-2 1 8,2 0 0,0-1-8,0-3 0,0-2-12503</inkml:trace>
  <inkml:trace contextRef="#ctx1" brushRef="#br1">6347 4640 5016,'0'0'0,"0"0"0,-4 0 0,3 0 184,0 0 16,0 0-200,1 0 0,-3 0 360,3 0 8,-3 1-368,0 4 0,-2 3 304,-5 1 0,0 0-304,1 5 0,-5-2 328,4 4 0,3 0-328,-3-1 0,5 5 272,-3-5 8,4 5-280,0 2 0,2-1 264,-1 1 16,3 4-280,3-4 0,0 1 256,0 0 0,4 1-256,1-6 0,-4-1 216,1-1 8,3-2-224,-4 0 0,1-2 216,-2-3 0,3-1-216,-1-4 0,-2 1 184,4-2 16,-5-3-200,3 3 0,0 0 152,-2 0 0,2 1-152,-5-4 0,2 0 128,1 0 8,2-3-136,-2 0 0,-3 3-8128</inkml:trace>
  <inkml:trace contextRef="#ctx1" brushRef="#br1">5682 5036 4512,'0'0'0,"0"0"0,0 0 0,0 0 248,0 0 16,0 0-264,0 0 0,0 0 616,0 0 8,0 0-624,0 0 0,0 0 592,0 0 8,0 0-600,0 0 0,0 0 432,0 0 8,0 0-440,0 0 0,0 0 280,0 0-8,0 0-272,0 0 0,0 0 200,0 0 8,0 0-208,5-3 0,-5 3 192,13-7 0,-13 7-192,22-15 0,-22 15 192,24-28 0,-12 16-192,3 0 0,-6 1 184,5 2-8,-4-2-176,3 3 0,-3-1 176,0 0-8,1-1-168,-1 0 0,-1-3 160,2 0 0,-2 4-160,3-4 0,-8 6 176,4 2 0,1-5-176,-2 3 0,0-1 144,-4 1 8,4-3-152,-3 3 0,2-1 128,-4 0 0,3 0-128,-5 1 0,3 1 104,-3 0 16,3-1-120,-3 0 0,0 5 112,0-4 8,0 3-120,0-4 0,0 4 96,-3-2 16,0 1-112,-2-3 0,3 2 96,0 1 0,-5-3-96,6 5 0,-3-3 96,1 3-8,0-2-88,0 4 0,3-2 72,-3 0 0,2 2-72,-1-2 0,0 2 48,2-3 16,-3 3-64,3 0 0,-1 0 40,1 0-8,-3 0-32,1 0 0,-1 3 32,0-1 0,-4 2-32,0 2 0,4-1 16,-4 0 8,3 1-24,-1 1 0,2 0 8,1 2 0,-1 1-8,0-1 0,1 1 0,1-1 8,1 3-8,-3 5 0,3-4 0,-3 5 0,3 1 0,-4-1 0,3 3 0,1-3 0,-2 4 0,2 0 0,-4-2-8,4 1 8,-2 1 0,2-4 0,0-3-8,2 0 8,-2-3 0,0 0 0,0-2-8,0-3 8,0-2 0,0-1 0,0 1-8,0-3 8,0 0 0,0-2 0,0 2-16,0-2 16,0 0 0,4 0 0,-4-2-8,2 2 8,-2-2 0,5-2 0,1-3 0,0-2 0,2-4 0,1 1 0,-1-3 0,3 1 0,-3-2 0,0 2 0,-4 0 0,0 3 8,0 2-8,-4 1 0,3 1 16,-3 6 0,1 0-16,1-3 0,-2 2 16,3 2 0,-3-1-16,0-1 0,0 2 8,0 0 16,0 0-24,0 0 0,0 0 0,0 0 8,0 0-8,0 0 0,0 2 0,0 1 0,4 3 0,-3 1 0,2 2 0,3 1 0,-2-1 0,2 1 0,-1-4 0,0-2 0,-1 2 0,2-1 0,0 2-8,1-2 8,-2-2 0,2 2 0,2-1-8,-5-2 8,1 2 0,-2-2 0,5-2-16,-5 2 8,0 1 8,4-3 0,-4 2-24,2-2 0,-5 0 24,2 0 0,-1 0-96,2 0 16,0 0 80,-3 0 0,0 0-9960</inkml:trace>
  <inkml:trace contextRef="#ctx1" brushRef="#br1">5779 4894 6328,'0'0'0,"-2"0"0,1 0 0,-2 0-32,0 0 16,0 0 16,1 0 0,0-2-8,2 1 0,-2 1 8,-1 0 0,2 0 64,0 0 0,1 0-64,0 0 0,0 0 184,0 0 16,1 0-200,0 0 0,4-3 320,-3 3 16,6-3-336,8 0 0,4-5 376,2 2 8,0 0-384,0 3 0,-3 0 320,0 3 8,-5-5-328,1 5 0,-1-1 384,1-6 8,-3 6-392,-4-1 0,-3 2 288,-2-3 8,0 3-296,2-3 0,-1 3 200,2-2 0,-3 2-200,-3 0 0,0 0-7952</inkml:trace>
  <inkml:trace contextRef="#ctx1" brushRef="#br1">7587 4800 4312,'0'0'0,"0"0"0,0 0 0,0 0 0,0 0 8,0 0-8,0 0 0,0 0 32,0 0-8,0 0-24,0 0 0,0 0 208,0 0 0,0 0-208,0 0 0,0 0 336,0 0 16,0 0-352,0 0 0,0 0 352,0 0 8,-4 0-360,1 5 0,-2 7 336,0 1 16,1 7-352,-2-3 0,1 4 296,1 0 0,-1-2-296,0-1 0,3-5 344,2 1 0,0-1-344,0-3 0,0-2 280,2-5 24,-2 1-304,0-1 0,0-3 240,0 4 0,2-4-240,1 0 0,-3 2 192,3-1-8,-1-1-184,0-1 0,0-1 144,1-2 8,5-1-152,-2-3 0,9-4 144,-3-1 0,0-4-144,-1 6 0,-1-2 136,0 4 8,0-1-144,-5 0 0,0 1 120,-2 3 0,0 0-120,-1 3 0,-2-1 128,0 3 0,3-2-128,-3 3 0,0 0 96,0 0 0,0 0-96,0 0 0,0 4 72,0 3 8,2-1-80,-2 3 0,1 4 48,1 1 8,-1 0-56,3-1 0,2-1 32,0-1 8,-1-2-40,1-1 0,-3-1 16,-2-2 8,4-4-24,2 3 0,0-3 16,0 1 0,1-2-16,-1-2 0,-2 1 0,1-3 8,0 1-8,6-3 0,-8-3 0,7-4 8,0 0-8,-1-2 0,1 0 8,-2-1 0,1-1-8,-4-1 0,-1 3 40,-2-1-8,0 2-32,-3-1 0,3 5 88,-3-1 8,-3 3-96,3 2 0,-3 2 144,1-2 8,1 2-152,-1-1 0,2 2 192,-3 0 16,1 3-208,-1-5 0,2 3 200,1 2 0,-3 0-200,-2 0 0,2 0 160,0 0 8,1 2-168,-1 3 0,0 4 120,1 0 0,-1 2-120,0 3 0,2 0 48,0 1 8,2 1-56,3-4 0,-4-12-10208</inkml:trace>
  <inkml:trace contextRef="#ctx1" brushRef="#br1">6519 4791 2904,'0'0'0,"0"0"0,-2 0 0,2 0 200,-3 0 8,3 0-208,-2 0 0,2 0 488,-2 0 16,2 0-504,-3 0 0,3 0 520,-3 0 8,3 0-528,-5 0 0,5 0 392,-2 0 0,2 0-392,-2 0 0,2 0 256,-4 6 0,4-6-256,-4 11 0,4-11 208,-6 7 8,6-7-216,-5 4 0,5-4 224,-7 8 0,7-8-224,-7 20 0,-1-8 168,5 3 16,-1-1-184,-3 0 0,4-3 160,-2 2 8,1-3-168,1 2 0,1-6 176,2 3 0,0-2-176,0-1 0,0 1 160,2-1 8,0-4-168,-1 3 0,1 0 144,-2-2 0,2 0-144,-2 1 0,3-3 144,-1 1 0,1-2-144,1 4 0,-1-4 112,-3 0-8,7 0-104,-2 0 0,0-4 88,2 2 16,3-3-104,4-1 0,-2-4 80,0-1 8,1-1-88,-2 1 0,-1-2 80,-1 1 0,2 2-80,-3 1 0,-2 2 80,1 1 8,-3-3-88,2 0 0,-5 4 88,0-3 0,1 4-88,1-1 0,0 3 88,-3 0 0,2-3-88,-2 5 0,0 0 80,0 0 16,0 0-96,0 0 0,0 0 72,0 0 0,0 0-72,0 5 0,0-1 48,3 1 16,0 2-64,-3-1 0,1 7 40,-1-2-8,3 0-32,2 2 0,-3 0 16,3-4 16,1 0-32,-2 0 0,0 1 16,-1-3 0,-1-3-16,2-2 0,2 0 8,-3 1 8,1-3-16,-4 2 0,0 0 0,2-2 8,0 0-8,1 0 0,0-2 0,1 0 8,-1 2-8,1-3 0,-2 1 8,1-1 0,-1 0-8,1-4 0,0 1 16,-1-3 8,1 0-24,1-2 0,-4 2 40,3-1 8,-3 1-48,2-4 0,0 1 80,-2-2 0,-2 2-80,0 1 0,2 7 120,0-1 0,0 0-120,0-2 0,0 3 152,0 0 0,0-1-152,0 3 0,-3-1 160,0 3 0,0-3-160,2 2 0,1 1 136,-2-3 8,2 3-144,-3-2 0,1 0 96,2 1 8,0 1-104,0 1 0,0 3 80,0-1 8,0 1-88,0 3 0,0 4 24,0 2 8,2 2-32,1-5 0,-3-10-9912</inkml:trace>
  <inkml:trace contextRef="#ctx1" brushRef="#br3">22197 4926 2608,'0'0'0,"-3"0"0,-2-4 0,-3-1 224,-1 1 8,-4-3-232,-3 3 0,-3-1 96,0 2-8,-5 1-88,1 1 0,0-2 176,-2 3 8,-1 3-184,0 3 0,2 3 192,-1 2 16,-2 4-208,-4 1 0,-3 2 200,-4-1-8,4 4-192,2-1 0,2-2 208,0 0 8,3 1-216,2-1 0,5 1 232,0-1 16,4 1-248,0 4 0,1-2 304,2 3 0,3 1-304,3 0 0,4 0 416,3 0-8,3 0-408,1-7 0,4 2 408,0-1-8,2 1-400,2-5 0,2 0 336,2 1 0,1 0-336,2 1 0,1 1 264,2 1 8,2-4-272,4 2 0,4-1 216,4 0 8,0-5-224,-2-1 0,0-3 184,-3-3 8,1-2-192,1-2 0,0-4 184,1 0 16,2-3-200,1-6 0,3 2 168,7-5 16,-1-2-184,-6-1 0,-4 0 208,-1-3-8,-3-2-200,-2 0 0,-2-1 208,0 0 8,-5-3-216,-2-4 0,-1-8 232,-6-3 16,-4 4-248,-3 1 0,-6 5 232,-4 3 0,-5-1-232,-5 0 0,-10 1 176,-5-3 16,-2 3-192,-3 3 0,-5 5 192,0 0 0,-7 7-192,-2 2 0,-8 9 136,-5 1 8,3 10-144,-2 6 0,-2 7 64,-3 5 0,3 2-64,1 6 0,0 1 16,-1 3 0,3-3-16,-1 1 0,59-35-9960</inkml:trace>
  <inkml:trace contextRef="#ctx1" brushRef="#br1">9054 4926 4216,'0'0'0,"0"0"0,0 0 0,0 0 216,0 0 8,0 0-224,0 0 0,0 0 424,0 0 8,0 0-432,0 0 0,0 0 416,0 0 16,0 0-432,0-4 0,0 4 440,0-2 0,0 1-440,0-1 0,0 1 392,0 1 8,2-3-400,0 3 0,-2-2 352,2 0 8,5-1-360,2-1 0,2-1 400,2 2 16,1 0-416,0 0 0,-1 0 384,1 3 8,-1 0-392,-2 0 0,-2 3 376,-3 1 8,0 1-384,2 0 0,-1-3 392,-6 0 8,1 1-400,-2 1 0,4-1 384,-4-2 0,0 4-384,0 1 0,-4 2 312,1 2 8,-5 1-320,1 0 0,1 4 256,-3-2 0,3 0-256,-5-2 0,4-3 216,-4-2 0,3 2-216,1-2 0,1-1 160,2 0 16,-1-1-176,2 2 0,-2 0 136,0-1-8,2-1-128,-1 1 0,1-1 120,3-1 0,-2-3-120,2 2 0,0 1 96,0-3 0,2 3-96,-2-3 0,1 0 80,1 3 8,2 0-88,-1-3 0,1 3 72,2 1 8,-1-4-80,2 2 0,2-2 48,1 1 16,3 1-64,0-2 0,4-2 80,-1 1 16,2-1-96,1-2 0,-2 2 96,2 1 0,-1-2-96,-7 0 0,0 3 144,-3-6 8,-2 4-152,-1-1 0,-5 3 151,2 0 1,-2 0-152,1 0 0,-1 0 120,0 0 8,-1 3-128,-1 2 0,-6-2 64,0 3 8,-3 1-72,-3 4 0,14-11-12799</inkml:trace>
  <inkml:trace contextRef="#ctx1" brushRef="#br1">8724 4936 3112,'0'0'0,"0"0"0,0 0 0,0 0 96,0 0 8,0 0-104,0 0 0,0 0 224,0 0 8,0 0-232,0 0 0,0 0 232,0 0 8,0 0-240,0 0 0,0 0 376,0 0 8,0 0-384,0 0 0,0 0 488,0-1 16,0-1-504,0 1 0,1 1 504,1-4 8,-2 2-512,4-2 0,2 2 424,-2-2-8,3 1-416,2-1 0,1 1 424,-2 3 8,1 0-432,-1-2 0,0 2 392,2 2 8,-3 1-400,0-1 0,0 0 376,-3 1 0,2-2-376,-4 2 0,3-1 392,0-2 8,-3 4-400,-2-2 0,0 2 320,2-3 16,-1 2-336,-1 0 0,0-1 248,0 1 16,-1 4-264,-6-1 0,0 7 184,-5 0 16,2 2-200,-1-2 0,1 0 168,0-4 16,-1 0-184,0-3 0,3-1 152,2-2 8,-2-3-160,6 2 0,-2 0 120,3 0-8,-1 1-112,2-3 0,-3 3 96,3-3 16,-3 0-112,1 2 0,0 1 80,2-2 0,0-1-80,0 3 0,0-3 72,0 2 0,0 0-72,0-2 0,2 2 56,3-2 8,-2 2-64,0 1 0,3 0 40,-1-2 16,3 2-56,0 2 0,3-2 40,-5-3 0,5 0-40,-1 0 0,-1 0 40,-2 0 0,0 0-40,3 0 0,-2 0 64,-1 0 8,5-3-72,-6 3 0,5-3 40,1 1 0,-3-1-40,-1-1 0,0-1 8,-3 1 16,-1-1-24,3 4 0,-7 1-10976</inkml:trace>
  <inkml:trace contextRef="#ctx1" brushRef="#br1">7892 5034 4816,'0'0'0,"0"0"0,0 0 0,0 0 112,0 0 0,0 0-112,0 0 0,0 0 304,0 0 16,1 0-320,2 0 0,-3 0 344,3 0 16,-3 0-360,2 0 0,0-1 368,1 1 0,2-2-368,3-3 0,3-3 304,-2-1 8,1-2-312,0 2 0,-3-3 344,2 1 8,0-2-352,1 4 0,0 4 376,1-1 16,-3 1-392,-4 3 0,-1-4 376,0 2 0,0-1-376,-3 3 0,1 2 368,1 0 8,-2 0-376,0 0 0,0 0 360,0 0 8,0 0-368,0 0 0,-2 7 304,1-1 8,-7 4-312,3 4 0,-6 3 272,3 3 8,1-5-280,2 1 0,1-4 192,0 0 16,3-2-208,-2-2 0,3-4 160,0 1 8,0-2-168,0 2 0,0-1 120,0 2 16,0-3-136,0 2 0,0-4 96,3-1 8,-3 3-104,1-3 0,0 2 72,2 1 0,-1-3-72,0 0 0,1 0 8,2 0 8,2-5-16,1 2 0,-8 3-10448</inkml:trace>
  <inkml:trace contextRef="#ctx1" brushRef="#br1">7167 4919 2808,'0'0'0,"0"0"0,0 0 0,0 0 112,0 0 16,0 0-128,0 0 0,0 0 80,0 0 8,0 0-88,0 0 0,0 0 312,-5 0 0,1 0-312,1 0 0,3 0 480,-3 0 16,3 0-496,-3 0 0,2 0 576,1 0 0,1 0-576,-1 0 0,0 1 560,0 1 8,0-2-568,0 4 0,0-4 440,0 1 0,0 0-440,0-1 0,0 0 368,0 0 8,0 0-376,0 0 0,0 0 336,0 0-8,0 0-328,3 0 0,-3 4 280,3-3 8,-3 2-288,1 0 0,1-1 248,-1 1 16,2 1-264,0-1 0,1-3 232,1 1 8,2 0-240,0 0 0,1-1 208,-2 0 0,2 0-208,2-1 0,2 0 208,2 0 0,-2 1-208,-1-3 0,-5-1 224,4 1 8,-1-2-232,-1 1 0,-4 0 224,2 4 0,-3 0-224,4 0 0,-5 0 224,2 0 0,-4 0-224,1 0 0,2 0 200,-3-1 8,3 1-208,-3 0 0,2 0 192,-1 0 16,0 0-208,-1 0 0,0 0 184,0 0 0,0 0-184,3 0 0,-3 0 152,0 0 0,0 0-152,0 0 0,0 0 144,0 0 8,0 0-152,0 0 0,0 0 112,0 0-8,0 0-104,0 0 0,0 0 104,0 0-8,0 0-96,0 0 0,0 0 32,0 0 16,0 0-48,0 0 0,0 1 0,0 3 0,3 0 0,-3-1 0,0-3-11552</inkml:trace>
  <inkml:trace contextRef="#ctx1" brushRef="#br1">6821 5007 4616,'0'0'0,"0"0"0,0 0 0,0 0-8,0 0 0,0 0 8,0 0 0,0 0-8,0 0 0,0 0 8,0 0 0,0 0 80,0 0 0,0 0-80,0-1 0,3-1 224,-3-1 8,3 0-232,1-1 0,-2-1 312,3-4-8,2 2-304,-2 0 0,2 2 384,1 1 8,-3 0-392,2-1 0,4 0 408,-4 1 0,1-2-408,0 5 0,-4 1 360,1 1 0,-3 1-360,-1-2 0,1 0 304,1 0 8,-3 0-312,3 0 0,-3 0 264,3 0 8,-3 0-272,2 1 0,0 2 224,-2-1 0,0 1-224,0 1 0,-4 5 168,1 0 16,0 4-184,0-1 0,-2 4 160,-4-2 0,1-2-160,-2 0 0,1-1 128,-4-2 8,2 0-136,3 0 0,4-4 112,-3-1 8,4-1-120,-6 2 0,1-2 112,2 0 16,0 0-128,1-2 0,2 1 112,0-1-8,3 2-104,-3-3 0,3 2 96,0-2 8,-3 0-104,3 0 0,-4 0 104,3 0 8,-1 0-112,1 0 0,1 0 96,-4 0 0,4 0-96,0 0 0,0 0 96,0 0 0,4 0-96,-4-2 0,1 2 72,1-3 0,-1 2-72,3-2 0,-1 0 56,0 0 0,3 0-56,2-2 0,-5 2 56,1 3 8,1 0-64,2 0 0,0-1 48,-4 1 0,4 0-48,-5 0 0,5 0 32,-2 0 0,1 0-32,-4 1 0,5 4 24,-3 1-8,0-6-16,1 3 0,3 0 8,-3 4 0,0-5-8,1 1 0,0 1 0,-1-4 8,1 2-8,-3-2 0,-3 2 0,4 1 8,-1-3-8,0 2 0,-2-2 0,3 0 8,-1 0-8,0-2 0,-1 2 16,2 0-8,-1 0-8,-3-3 0,3 1 16,2 2 0,-5-2-16,2 0 0,0-2 24,1 3 8,-1-4-32,2 1 0,-1-2 32,1 3 8,-1-2-40,0-2 0,-2 0 16,2 0 0,0-2-16,0 0 0,-3 9-9744</inkml:trace>
  <inkml:trace contextRef="#ctx1" brushRef="#br3">21554 5485 2208,'0'0'0,"0"0"0,0 0 0,0 0-1664</inkml:trace>
  <inkml:trace contextRef="#ctx1" brushRef="#br3">21551 5485 2104,'0'0'0,"2"-2"0,-2 2 0,0 0-1584</inkml:trace>
  <inkml:trace contextRef="#ctx1" brushRef="#br3">21611 5451 2504,'0'0'0,"4"-2"0,1 0 0,6-4 248,2 0 0,3-4-248,1 0 0,5-2 296,0-3 16,2-2-312,0 2 0,2-2 688,2-1 0,-3-1-688,0-4 0,-1-2 600,-3-1-8,-1 2-592,-1 5 0,-2 1 512,-1 1 8,-2 4-520,1 1 0,0 5 408,-1-1 16,-3 4-424,-2 1 0,-3 0 296,-2 3 8,1-3-304,-2 1 0,-2 2 264,0-3 0,1 3-264,0-1 0,0 1 264,-1 0-8,2 0-256,1 0 0,-3 0 248,-1 0 0,0 0-248,2 0 0,-2 0 208,3 0 8,-1 0-216,-1 4 0,-1 1 168,1-2 8,-1 3-176,-1 3 0,-1 0 128,-2 5 16,-3 2-144,1 3 0,0-1 120,-4 0 0,3 2-120,2-4 0,2 3 88,0-3 0,0-1-88,0 1 0,0 1 64,0-2 8,0-2-72,2 2 0,1-1 64,1-2 8,-1 0-72,0-1 0,0-6 48,0 2 8,-1-4-56,-2 1 0,2 1 56,1-3 0,0 0-56,0 0 0,1 1 48,0 1 8,-1-4-56,0 3 0,0-3 56,-1 2 8,0-1-64,0 0 0,-1 1 32,1-2 16,-1 4-48,2-4 0,0 0 8,0 2 8,0-2-16,0-2 0,-2 2-8,-1 0 0,0-4 8,2 4 0,1 0-9336</inkml:trace>
  <inkml:trace contextRef="#ctx1" brushRef="#br2">396 5170 2808,'0'0'0,"0"0"0,2-7 0,-2 7 256,2-13 16,-2 13-272,8-16 0,-8 16 840,6-13 8,-6 13-848,6-8 0,-6 8 1008,0-7-8,0 7-1000,5-6 0,-5 6 832,3 0 0,-3 0-832,3-5 0,-3 5 536,0-3 16,0 3-552,0 0 0,0 0 456,0 0 0,0 0-456,0 8 0,0-8 408,-6 19-8,1-1-400,-1 2 0,0 5 344,-4 3 8,0-3-352,-1 1 0,3-1 296,0-2 0,2-1-296,-2 0 0,2-4 232,-1 2 8,-1-1-240,0-4 0,4-2 224,-2-1 8,6-2-232,0-3 0,0-1 200,3 0 0,-3-3-200,3 0 0,-3 2 176,3-2 8,-2 1-184,5 1 0,-2 0 160,2-1 8,1 0-168,4-1 0,-4-1 152,3-2 8,1 3-160,0-3 0,-4 0 96,0 0-8,-2-3-88,2 3 0,1-2 8,-5 1 0,2-1-8,-1 1 0,0-2-32,0 0-8,1 0 40,-2 2 0,-3 1-11448</inkml:trace>
  <inkml:trace contextRef="#ctx1" brushRef="#br2">230 5318 5720,'0'0'0,"0"-3"0,-3 3 0,-3-1 0,2 1 0,-3-3 0,4 3 0,0-2 16,3 2 0,-3 0-16,3-3 0,-1 3 96,-1-1 16,2 1-112,0 0 0,0 0 288,0 0 8,0 0-296,0 0 0,0 0 408,0 0 16,3-2-424,0 1 0,8 1 392,4-4 8,5 2-400,3-1 0,2-1 360,3-2-8,1 2-352,-4-1 0,-4 1 272,0-3 8,-2 5-280,-2-5 0,-1 5 200,-5-3 0,1 3-200,-5 2 0,1 1 112,-2 0-8,-3 4-104,0-3 0,-3-2-7536</inkml:trace>
  <inkml:trace contextRef="#ctx1" brushRef="#br2">2097 5141 3912,'0'0'0,"0"0"0,-3 0 0,3 0 40,-3 0 16,3 0-56,-4 0 0,4 0 200,0 0 8,0 0-208,0 0 0,0 0 264,0 9 8,0-9-272,0 12 0,0-12 272,0 23-8,0-23-264,0 23 0,0-23 208,0 18 8,0-18-216,0 19 0,0-19 160,0 16 16,0-16-176,7 16 0,-7-16 152,12 20 0,-12-20-152,13 14 0,-13-14-4920</inkml:trace>
  <inkml:trace contextRef="#ctx1" brushRef="#br2">2097 5428 4816,'0'0'0,"0"0"0,0 3 0,0-3 0,0 4 0,0-4 0,3 3 0,-3-3-3616</inkml:trace>
  <inkml:trace contextRef="#ctx1" brushRef="#br2">1369 5441 6928,'0'0'0,"0"0"0,0 0 0,0 0-8,3 0 0,-3 0 8,0 0 0,0 0 24,0 0 8,0 0-32,0 1 0,4 2 120,-4-1 0,1 0-120,1 0 0,1 0 200,0 0 16,2-1-216,0 1 0,3 0 344,-2-2 0,-2 3-344,1-3 0,3-3 456,2 1 8,-2-1-464,-3-1 0,5 0 520,-3-2 16,0 0-536,0 1 0,-4-2 552,-1 0 8,3 1-560,-5-1 0,2-2 608,-2 3 0,-2-4-608,-3 3 0,3 0 520,-8 0 0,3 3-520,0-1 0,1 3 456,0-5-8,-2 5-448,1-2 0,4 4 376,-3 0 0,-2 4-376,3-3 0,-2 5 248,-1 0 16,0 3-264,3 0 0,0 4 168,0 0 16,2-1-184,0 0 0,2-2 96,1 0 16,-3-1-112,3-3 0,0 1 39,3-2 17,-3-1-56,1 2 0,-1-1 16,0 0 0,3 1-16,0-2 0,2 1 0,3-3 8,0 0-8,2-1 0,0 1-8,0-1 8,3 2 0,0-3 0,4 0-32,2 0 0,3-4 32,-3-1 0,0-2-24,2-3 1,-4-2 23,1 2 0,-3 0-16,-2-2-8,-2-1 24,1 0 0,-3-2-8,4 3 0,-4-5 8,1-1 0,-3 2 0,-2 0 0,0-3 0,0 0 0,-3 0 16,1 1 8,-3 2-24,-3 3 0,1 0 79,-1 1 1,-2 2-80,0 4 0,3 3 120,-1 6 16,-1-2-136,-3 7 0,1-4 152,-1 1 0,0 5-152,0 6 0,-2 1 152,-1 5 16,3-2-168,0 3 0,4-3 136,3 2-8,0-2-128,3 0 0,0-1 120,1-4 0,3 5-120,0-7 0,3-1 96,2-2 8,2-1-104,-2-3 0,3-6 96,1 0 0,4 0-96,0 0 0,8-3 32,1 3 16,-2-2-48,3-1 0,3 2 8,-3-3 0,-3-2-8,-10 0 0,-17 6-13815</inkml:trace>
  <inkml:trace contextRef="#ctx1" brushRef="#br2">484 5526 1896,'0'0'0,"0"2"0,0-1 0,0-1 264,0 1 8,0 1-272,0 0 0,1 0 376,2-2 8,-3 0-384,3 0 0,-3 0 320,0 0 16,0 0-336,3-2 0,0 0 488,-2 0 0,2 1-488,3-2 0,-1 0 480,1-3 0,0 0-480,-1 0 0,0 1 496,-1 0 0,-1 0-496,1-2 0,-4 0 504,3 0 8,-3 1-512,5-2 0,-5 0 440,2 0 0,-2 0-440,2 0 0,-2-3 376,0 2 0,0 2-376,0-1 0,0 4 304,0 1 0,0 1-304,0 1 0,0-3 272,0 1-8,0 0-264,0 3 0,0-3 200,0 2 8,0 1-208,0-2 0,0 2 176,0 0 8,0 0-184,0 0 0,0 0 144,0 0 0,0 0-144,3 0 0,-1 0 104,-2 0 8,3 0-112,0 2 0,-1 2 64,2 1 8,-1 0-72,5-1 0,-4 2 56,-2 0 8,5-1-64,-4-1 0,-3 3 56,0-3 8,0 0-64,0 3 0,0 3 40,-3-3 16,-1 1-56,1-2 0,3 1 48,0-1-8,0 0-40,0-2 0,0-1 40,3-2-8,-3 1-32,4 3 0,-4 0 32,3 0 0,-3-3-32,1 0 0,3-1 16,-4 1 16,1-1-32,2-1 0,2 0 32,-2-1 8,4-2-40,2-1 0,1-1 56,5-5-8,-5 4-48,-1-4 0,2 4 72,2-4 0,-3 4-72,-3-3 0,-1 1 72,0 1 8,-3 0-80,4 3 0,-2 2 96,-3 0 0,-2-1-96,3 1 0,-3-2 88,0 4 0,0-3-88,2 3 0,-2-2 96,0 2-8,0 0-88,0 0 0,0 0 72,0 0 0,0 2-72,0 1 0,-2 4 40,-1 1 16,1 1-56,2 3 0,2-2 40,-2 0-8,3 0-32,-1-2 0,1-2 16,-1 0 16,3 0-32,-1-2 0,-1 1 8,5-3 0,-4 0-8,-1-1 0,-3 1 0,4-1 0,1 2 0,0-3 0,-3-3-40,3 0 8,0 2 32,2-3 0,-7 4-10440</inkml:trace>
  <inkml:trace contextRef="#ctx1" brushRef="#br2">814 5224 7328,'0'0'0,"-3"-2"0,0 1 0,1 0 8,0-5 8,-1 2-16,1 2 0,2-2 8,-4 2 0,4-2-8,0 3 0,0-1 240,0 1 16,0 1-256,0-2 0,0 2 408,0 0 16,4 0-424,-4 2 0,2 1 432,-2 4 0,5-1-432,0 4 0,2 5 368,1 3 8,0-1-376,-4-1 0,-4-16-7728</inkml:trace>
  <inkml:trace contextRef="#ctx1" brushRef="#br2">886 5467 4816,'0'0'0,"2"-1"0,-2 1 0,0 0 184,0-1 0,1-1-184,1-1 0,5 1 408,-2-3 0,0 1-408,3 0 0,-3 0 544,-1-2 0,3 2-544,-4 1 0,1-2 536,-2 5 8,3-5-544,-2 5 0,-1-2 448,1 1 0,-1 0-448,0-1 0,1 2 416,-3 0-8,0 0-408,2 0 0,0 0 384,-2 0 8,0 0-392,0 0 0,-2 0 336,2 0 8,0 0-344,2 6 0,-2 1 272,0 3-8,0 2-264,3-3 0,-3 2 200,3 1 8,-3-3-208,4 0 0,-4-2 152,0 0 8,3 2-160,1-1 0,0 0 112,4-1 0,0 0-112,-1-3 0,-2 0 96,0-3 8,-2 2-104,4-3 0,-4 0 112,0 0 8,0 0-120,-2-3 0,3 0 128,-2 1-8,1-2-120,1-1 0,2-4 128,1-1 8,-4-2-136,2 0 0,-5 1 152,0 0 8,0 0-160,0 2 0,0 2 152,0 1 0,0-2-152,0-1 0,0-3 192,-5-1 8,2 2-200,3 5 0,0-3 160,0 4 0,0 2-160,0 0 0,0 0 152,0 3 8,0-1-160,0 1 0,0-2 136,0 2 0,0 0-136,3 0 0,-3 0 96,2 0 8,1 0-104,3 0 0,-3 0 88,4 2 0,2 2-88,2-4 0,-5 3 56,4 0 8,-3 1-64,3-3 0,-1 4 32,-1 2 8,1-2-40,-2-2 0,1 1 16,-5 1 8,3-1-24,2-1 0,-6 0 8,1 2 8,1 0-16,-1 2 0,3-3 8,-2 2 0,-1-1-8,-3 0 0,-3 3 0,1-2 8,0 4-8,2-4 0,0 4 0,0-3 0,0 2 0,0-3 0,2 0 0,0 0 0,-2-3 0,3 1 0,-3-4-16,3 3 8,-3-3 8,5 0 0,-5 0-12240</inkml:trace>
  <inkml:trace contextRef="#ctx1" brushRef="#br2">1290 5259 9536,'0'0'0,"0"-5"0,0 5 0,0 0 56,0 0 8,0 0-64,0 0 0,0-1 152,0 0 0,0 1-152,0 1 0,0 0 288,0-1 8,0 5-296,0-5 0,-3 3 216,-1 5 8,3 1-224,1 5 0,1 2 192,6-2 0,-5 0-192,-2-4 0,0-10-8536</inkml:trace>
  <inkml:trace contextRef="#ctx1" brushRef="#br3">21820 5331 3312,'0'0'0,"0"0"0,0 0 0,0 0-2488</inkml:trace>
  <inkml:trace contextRef="#ctx1" brushRef="#br3">21820 5318 3808,'0'0'0,"0"0"0,0 0 0,0 0-16,0 0 0,1 0 16,2 0 0,2 3 232,5-2 8,4 0-240,5-1 0,1-1 592,4 0 16,-3-2-608,-3 0 0,-4 2 552,1-2 16,-5 3-568,1 0 0,2 0 464,-2 0 16,-1 0-480,0 0 0,-1 0 360,-2 0 0,-1 0-360,-2 0 0,1 0 176,-2 3 0,2 1-176,-2-4 0,-3 0-6440</inkml:trace>
  <inkml:trace contextRef="#ctx1" brushRef="#br3">18629 6150 1104,'0'0'0,"0"0"0,-12 12 0,12-12 96,-27 23 0,12-8-96,-1 5 0,0 2 144,-1 6 0,-2-3-144,-2-3 0,-1 1 200,-2-2 0,5 2-200,-2-1 0,3-4 184,-1 1 16,3 0-200,1 3 0,3 0 152,1-1 0,2 4-152,-1 3 0,-1 1 128,0 3 0,-1 2-128,3-7 0,-3 3 112,3-2 8,-1-2-120,-2 0 0,-1 0 136,1-1 24,-1 2-160,2 3 0,0 2 152,-2 0 0,4-1-152,-4-2 0,3-4 168,1-3 0,-3 1-168,2 1 0,0 2 168,1-1 0,-1 1-168,1 2 0,2 3 160,-1 0 0,-2 3-160,3-8 0,4 3 152,-2-2 16,3 1-168,-1-6 0,0 2 168,2-3 0,-1 4-168,1 0 0,1 0 160,1 1 16,-1 3-176,0 0 0,0-4 136,0-3 0,0 1-136,0-2 0,0-1 120,2 0 8,-2 0-128,0-2 0,1-1 128,1 1-8,-1 2-120,1 2 0,0 0 112,1 3 0,0 1-112,0-4 0,0 2 120,1 0-8,0 0-112,2-3 0,0 0 112,-2-3-8,3 0-104,2 2 0,-1 0 112,1-3 0,1 3-112,0 2 0,2 4 120,1-1 8,0-3-128,2-2 0,0-1 120,2-1 8,-3-1-128,-1-2 0,-2 2 120,1-4-8,0 2-112,-2-3 0,5 3 120,-6-2 8,3 0-128,0 1 0,-2-2 120,1 4 8,2-4-128,-1 4 0,4 2 128,5 5 8,-2-6-136,3 2 0,-1-1 112,5-1 16,-1 0-128,1-1 0,-1-3 104,-2-1 8,-1 0-112,0-2 0,0 1 96,-3-2 8,0 3-104,1-1 0,2 0 96,3 2 8,0-5-104,6 2 0,-1 1 112,3-1 0,2-2-112,-2 1 0,-4 2 112,-2 2-8,-1-2-104,1-2 0,-3-2 104,3 3-8,2-5-96,2 2 0,7-3 88,1 3 0,0-1-88,-4 0 0,-4 0 104,0 0 0,-1 1-104,3-2 0,2 3 88,1-6 16,1 2-104,1-1 0,3-2 88,2 1 0,-3 0-88,1-1 0,-2 1 80,1-2 16,1 0-96,3 0 0,2 3 80,1 2 8,0-5-88,-4 0 0,-6 0 80,1-5 0,1 2-80,4 3 0,3-2 72,6 1 8,-4-3-80,-4 3 0,-3-2 64,-6-1 0,5 2-64,1-4 0,5 2 64,1 0 0,-3 1-64,-3-2 0,-4 1 72,-1-3 8,0 2-80,0 0 0,4 1 72,0 0 8,1 0-80,0 1 0,2-3 72,1 3 8,-3-1-80,-2 0 0,-3 0 72,-1-1 8,1-1-80,4 1 0,3-2 64,1 0 0,-3 2-64,-1 0 0,-5 1 56,-2 1 8,3 1-64,3-2 0,1-1 64,5 1 0,-2 1-64,-3-2 0,-4 2 56,-1-1 0,-2 1-56,2-2 0,0 2 40,-1 1 8,2-2-48,1 1 0,5-1 32,3 1 8,-3 2-40,-3-3 0,-4 1 32,-4 0 16,4-2-48,3 0 0,4 3 24,1 0 8,-2-3-32,-1 2 0,-5-3 24,-4 2 8,1-2-32,1 0 0,-2 1 40,0 0-8,-1-4-32,2 1 0,4-3 32,-2-4 0,-2 1-32,-2 1 0,-2-4 32,-2 0-8,-5-1-24,-1 2 0,-1-6 16,-2 2 16,1 1-32,1 1 0,1-1 24,1 1 0,0-2-24,-2 1 0,1-3 32,-1-2 0,-3 0-32,2-5 0,-1-6 32,-1 0 0,-3 0-32,0 2 0,0-1 24,0 1 8,-1-2-32,-3-1 0,0 2 24,-1-4 16,2 0-40,2 1 0,-5-1 24,1 2 0,-4 1-24,0 5 0,-3-2 32,-2 3-8,0-1-24,0-4 0,-2 0 16,0-1 16,0 1-32,0 1 0,-1 1 8,-1 5 8,-2-7-16,2-2 0,0-3 8,0-1 0,-2 2-8,2-1 0,-2 3 8,0-2 8,0 3-16,-3 0 0,-1 1 8,0 3 0,-1-3-8,0-2 0,-3-2 8,-1-1 8,1-2-16,0 6 0,-3 3 8,0 1 0,-3 0-8,1-6 0,0 0 0,-1-4 16,1 0-16,1 6 0,0 0 0,0 1 8,-3 2-8,-2 0 0,-5 2 0,-3 1 8,-3 0-8,2-3 0,-2-3 0,-4 2 0,-1 1 0,4 3 0,0 4 0,1 2 0,-2 0 0,-1 2 0,-8 0 0,0 1 0,0-3 0,2 2 0,3 1 0,2-4 0,-3 4 0,-4-1 0,-3 2 0,-4 2 0,5-2 0,0 3 0,3 7 0,5-3 0,-4 2 0,-6 2 0,-3-1 0,-4-1 0,5 3 0,3 3 0,1-1 0,2 4 0,-3-5 0,-5-1 0,-2 1-8,-7-3 8,5-2 0,3 3 0,2 4-8,1-3 8,-1 2 0,0 1 0,-1-3-16,1 2 16,1 1 0,-8 1 0,-1 3 0,-5 0 0,5 0 0,0 0 0,3 0 0,4 3 0,-3 1 0,-5 0 0,-2 2-8,2 0 8,-4 3 0,0-2 0,-2 2-8,-1 4 8,2-1 0,0 2 0,3 1-8,2 3 8,0 1 0,-3 0 0,-2 2-8,-1 3 8,-2 1 0,-3 0 0,2-2-8,0 3 8,-2-3 0,1-1 0,-2 1-8,1-4 0,10-2 8,6-1 0,5-1-16,7-3 8,2 4 8,3 0 0,4 0-16,2 4 0,5 4 16,10-2 0,7 7-104,6-3 8,9 2 96,5-3 0,-8-25-10504</inkml:trace>
  <inkml:trace contextRef="#ctx1" brushRef="#br1">14242 6464 4216,'0'0'0,"0"0"0,0 0 0,0 0-40,0 0 8,0 0 32,0 0 0,0 0-3112</inkml:trace>
  <inkml:trace contextRef="#ctx1" brushRef="#br1">14230 6473 3112,'0'0'0,"0"0"0,-7 5 0,7-5 96,-4 10 8,4-10-104,-6 18 0,6-18 272,-5 17 8,5-17-280,-3 24 0,3-24 272,-2 20 8,2-20-280,0 18 0,0-18 192,2 15 16,-2-15-208,6 15 0,-6-15 152,8 16 8,-8-16-160,11 11 0,-11-11 144,14 10 8,-14-10-152,18 5 0,-18-5 160,18 1 0,-18-1-160,18-1 0,-18 1 152,15-4 8,-15 4-160,13-6 0,-13 6 192,10-12 0,-10 12-192,10-13 0,-10 13 248,12-17 0,-12 17-248,15-16 0,-15 16 288,7-21 8,-7 21-296,7-16 0,-7 16 352,0-11 8,0 11-360,0-9 0,0 9 304,-8-12 8,8 12-312,-11-10 0,11 10 272,-12-11 0,12 11-272,-10-11 0,10 11 224,-14-4 16,14 4-240,-15-6 0,15 6 192,-12-5 8,12 5-200,-8-1 0,8 1 136,-8 0 8,8 0-144,-5 0 0,5 0 96,-4 0 16,4 0-112,-4 0 0,4 0 72,-3 3 8,3-3-80,-1 8 0,1-8 40,-3 8 8,3-8-48,3 8 0,-3-8 24,3 9 8,-3-9-32,8 11 0,-8-11 0,9 11 8,-9-11-8,8 10 0,-8-10 0,13 10 8,-13-10-8,13 10 0,-13-10 0,12 8 0,-12-8 0,13 3 0,-13-3 0,17-4 0,-17 4 0,24-10 0,-10 3 0,1 0 0,1-1 0,-1-2 0,-2 1 0,5-1 0,-5 1 0,0 0 0,-2-1 0,0 1 0,0-1 0,3 0 0,0 1 0,-3 0 0,0-1 0,0-3 0,2 1 0,-4 0 0,0-4 0,0 3 0,1-2 0,-4 2 0,-2 0 0,1 1 0,-2 0 0,-3 3 8,-2 0-8,-1 0 0,0-2 8,-3-1 8,2 2-16,-2 1 0,-3 1 16,-1-1 0,2 1-16,-1 3 0,4 2 24,2 2 8,3 1-32,-3 0 0,0 0 32,1 0 0,-1 1-32,0 5 0,-3 0 32,-2-1 0,3 5-32,-2 3 0,2 5 24,0 1-8,1 5-16,-3-2 0,2 4 0,1-4 8,-2 3-8,1-1 0,0 3 0,2 0 0,-2-1 0,2 6 0,-3 3 0,2-1 0,1-3 0,-1-1 0,2-3 0,1-2 0,-2-2 0,0-4 0,0-1 0,2-2 0,-2-1 0,3 0 0,-3-4 0,1 0 0,1 2 0,-1-3 0,1 0 0,1 0 0,-2 0 0,2 0 0,0-1-16,0-1 8,0 0 8,0-4 0,0-4-8496</inkml:trace>
  <inkml:trace contextRef="#ctx1" brushRef="#br1">16077 6506 2704,'0'0'0,"-2"0"0,0 0 0,-1 0 424,1 0 0,0 0-424,1 0 0,1 2 624,-2 1 16,-3 1-640,1 1 0,-4 0 256,-1 2 0,1-1-256,2 6 0,-4 6 264,2 3-8,2-5-256,2 1 0,0-4 288,4 1 8,2 0-296,0-1 0,1-2 280,0 2 8,1-4-288,0 0 0,0-2 240,1-6 0,0 0-240,-1 1 0,3 1 192,0-3 8,4-3-200,0 1 0,3 0 168,2-5 0,-2 0-168,0-1 0,1-1 152,-3-1 16,-1-4-168,-1 2 0,-5 1 120,-1-2 16,0 3-136,0-2 0,-1 5 192,-3-3-8,-1 0-184,-1-1 0,0 2 224,0 1 0,-2-2-224,0 1 0,-1 1 208,0 1 0,-3 1-208,0 2 0,3 2 208,1-1 8,-4 1-216,3 0 0,-1 2 184,0 2 16,-1 0-200,-1 1 0,-1 1 152,1 1 0,1 5-152,0-2 0,2 4 128,0 3 8,1 0-136,2-2 0,2-1 80,0-2 8,2-1-88,0-1 0,-2-3 56,2-1-8,5 0-48,-1 0 0,2 4 32,1-6 0,2 4-32,1-4 0,3 1 24,-1 2 0,1-5-24,0 0 0,1-6 8,0 0 8,0 0-16,0-4 0,0 3 24,0-2-8,-2-4-16,-2 3 0,-2 0 32,0-3 8,0 2-40,-1 1 0,-3 1 64,-3 0 8,0 1-72,-1 5 0,-1 0 72,2 3 8,-3-2-80,2 2 0,0 0 88,-2-3 0,0 3-88,0 0 0,0 0 112,0 0-8,0 0-104,0 3 0,-2-1 96,0 4 8,-2 3-104,2 2 0,-1 7 64,2 1 8,-1-4-72,0 0 0,2 0 40,4-5 8,-3 1-48,2-2 0,3-2 32,-2-3 8,0 0-40,0 1 0,0-2 16,4 1 0,-4-1-16,1-2 0,0 0 8,0-1 16,2-1-24,0 0 0,0-2 8,3-1 8,-3-2-16,0 0 0,1-3 8,4 2 8,-6-1-16,3-4 0,-1 1 8,1 1 16,-4 1-24,0 2 0,-4 1 8,2 2 8,1 1-16,-1-2 0,-3 4 16,1-1 8,-1 0-24,0 1 0,0 1 24,0 0 0,0 0-24,0 0 0,0 0 32,0 0-8,0 0-24,0 1 0,0 3 16,-1-1 16,-2 3-32,-1-2 0,3 2 8,-1-2 8,1 2-16,1 2 0,-2 1 8,2 3 0,2-1-8,-2-2 0,3 0 0,0 0 8,2 0-8,0-1 0,1-1 0,0-5 0,-1 3 0,1-3 0,-2-1 0,1 2 0,2-3 0,2 3 0,1-3 0,2 1 0,0-1 0,2 0 0,1-1 0,-3-2 0,2-1 0,-2-3 0,-1-1 0,4-2 0,-4 1 0,1-3 0,-4 3 0,1-1 0,-1 1 0,-3-3 0,-2 4 16,-2-1-8,2 2-8,1 1 0,-1 4 16,0 0 0,-3-1-16,3 0 0,-3 0 48,0 1-8,0 0-40,0 2 0,0 0 80,0-1 8,0-1-88,0 2 0,0-2 96,0 2 8,0 0-104,0 0 0,0 0 120,0 0 8,0 0-128,0 0 0,0 0 120,0 0 8,0 0-128,0 0 0,0 0 120,0 0-8,0 0-112,0 0 0,0 0 88,0 0 8,0 0-96,0 0 0,0 0 72,0 0 0,0 0-72,0 0 0,0 0 64,0 0 0,0 0-64,0 0 0,0 0 64,-3 0 0,3 0-64,-3 0 0,3 0 56,-2 0 0,1 0-56,1 0 0,-4 0 40,3 0 8,1 0-48,0 0 0,0 0 48,0 0 0,0 0-48,0 0 0,0 0 40,0 0 0,0 0-40,0 0 0,0 0 48,0 0 0,0 0-48,0 0 0,0 0 32,0 0 8,0 0-40,0 0 0,0 0 24,0 0 8,0 0-32,0 0 0,0 0 32,0 0-8,0 0-24,0 2 0,0 1 16,-2 1 16,1 2-32,-1 1 0,2-1 16,0 1 8,-1 4-24,1-2 0,1 3 32,1-1-8,-1-4-24,1-2 0,-1 1 16,3-1 8,-4-1-24,1 1 0,1-2 8,-2 1 8,3 0-16,0 2 0,0-4 16,2-2 0,0 4-16,-3-1 0,3-3 24,0 0 0,4-5-24,1 3 0,0-4 24,3 3 16,-4-5-40,1 1 0,1 1 32,-4-3 8,-1 4-40,-2-2 0,1 1 55,-3 1-7,1-7-48,0 2 0,-1 0 56,-2-3 8,-2 3-64,-1 0 0,0 1 64,-1 0 0,1 2-64,0 2 0,-1 0 56,-1 2 16,3 0-72,-1 2 0,0-1 56,0 2 8,-4 0-64,-1 0 0,1 2 56,-1 2 8,0 1-64,-1 3 0,2-1 24,0 2 8,4-6-32,1 3 0,0-3 16,-1 1-8,2 2-8,-1-1 0,0 0 0,2-1 0,0 4 0,2 0 0,0 1-8,2 1 8,-2-4 0,0 2 0,1-1-24,1-2 16,-4 0 8,3-1 0,-3 1-24,4-4 0,-1 4 24,0-2 0,1 1-40,-1-1 8,4 0 32,-1 3 0,2-4-48,0 3 0,-2-3 48,2-2 0,-1 1-48,0-1 0,2 0 48,0-1 0,-1-1-40,1-1 8,1-1 32,0 2 0,0-5-24,1 1 0,-4 2 24,0-2 0,-2 1-8,2 1 0,-4-1 8,-1 2 0,1 1-8,0 0 8,0-2 0,0 3 0,2 0 0,-5-4 0,2 3 0,-1 1 0,1 1 0,0-2 0,0 0 0,-2 1 0,1-1 0,0 1 0,-1 0 0,0 1 0,0 0 0,0 0 0,2 0 0,-1 0 0,1 1 0,-1 0 0,1 2 0,-1 1 0,1 0-8,0 1 8,-1-2 0,0 1 0,0 0-8,1 2 8,1-5 0,-3 2 0,1-1-8,1 1 8,-1 0 0,1 0 0,-1-1-8,2 0 8,-2 1 0,2 0 0,0-1-16,0 3 8,3-3 8,-1-2 0,2 0-8,0 0 8,1 0 0,2-2 0,1-3-8,-4 0 8,1 0 0,1 0 0,-1-1 0,-3 0 0,-2 1 0,0 2 0,0 1 0,0-2 0,-1 1 0,1 2 0,-3-3 0,0 1 0,2 2 0,0 1 0,-1-2 0,0 0 0,2 1 0,-3 1 0,0 0 0,0 0 0,0 0 0,2 0 0,-2 0 0,0 1 0,3 3 0,-3-3 0,2 2-8,1 1 8,-1 0 0,0 2 0,1-1-16,0-1 8,-2-1 8,2-1 0,0 1-24,1 0 8,-2 0 16,1-1 0,-1 0-16,0 1 0,6 0 16,-1-3 0,2 0-24,0 0 8,15-8 16,-1 0 0,-3-6-8,2 1 0,2-10 8,-3 1 0,1-1 0,-2-5 0,-2 2 0,-2-1 0,-2 0 0,-1-1 0,1-4 0,3-2 0,-6 2 0,0-3 8,-2 10-8,1 0 0,-4 0 8,0 1 8,-4 23-16,-1-5 0,1 2 24,-1-1 0,-1 4-24,0-3 0,0 1 24,0 2 16,0 1-40,0 0 0,0 0 32,0 0 8,-1 1-40,-2 6 0,-2 3 32,0 4 8,-6 28-40,1-5 0,0 2 24,1-4 16,-1 2-40,2 1 0,-1-1 40,0 0 8,2-3-48,1-3 0,2-2 56,1 0 0,3-17-56,0 0 0,0 1 56,0-3 0,0-1-56,0-2 0,0 2 40,0-2 16,0-4-56,0 3 0,0-5 56,0 1 8,0 2-64,0-1 0,0-2 72,0 0 8,0-1-80,0 0 0,0 0 72,0 0 8,2 0-80,-1-1 0,1 0 64,0-2 8,0-8-72,1 0 0,0 1 56,0-4-8,-2 6-48,0 1 0,1 1 56,-1 0 0,0 1-56,2 2 0,-3 1 40,0 0 8,0 0-48,0 0 0,0 1 16,0 1 16,0 0-32,0 0 0,0 0 0,0 0 0,0 0 0,2 0 0,0 1-32,-1 1 16,1 0 16,-2 0 0,0-2-13583</inkml:trace>
  <inkml:trace contextRef="#ctx1" brushRef="#br1">14573 6649 3712,'0'0'0,"4"-2"0,0-1 0,-4 3-2792</inkml:trace>
  <inkml:trace contextRef="#ctx1" brushRef="#br1">14659 6593 2208,'0'0'0,"4"-4"0,4-1 0,-8 5-1664</inkml:trace>
  <inkml:trace contextRef="#ctx1" brushRef="#br1">14780 6500 4616,'0'0'0,"2"-3"0,6-6 0,-1-1-8,5-2 8,0-1 0,-2-2 0,-2 3 176,0 0 0,-2 1-176,-3-2 0,1-3 536,-3 0 16,1 1-552,-1-1 0,-1 3 656,-1-3 8,-4 7-664,2-4 0,1 1 576,-2 3 8,0 0-584,-2-2 0,0 2 512,-4-3 0,3 3-512,1 8 0,3-3 376,0 4 0,2 0-376,-2 0 0,-1 0 304,1 0 0,0 5-304,-6 7 0,-1 3 216,-1 5 8,0 1-224,6 1 0,-1-1 168,2 4 8,0 1-176,1 0 0,1-1 112,0 1 16,-3 2-128,-1 0 0,1 4 120,-4-3-8,4 2-112,2-1 0,1-2 120,2 3 0,0-5-120,2-1 0,-2-6 112,0-2-8,0-3-104,2-1 0,-1-4 104,2-1-8,-3-3-96,0-3 0,0 0 88,0 0 16,0-2-104,0 0 0,0 0 64,0 0-8,2 0-56,-1-2 0,1 0 40,0 2 0,-1-7-40,2-1 0,-1-8 24,2-2 0,0 0-24,-3 0 0,-1 0 0,0-1 8,2-1-8,-2 2 0,-2 4 0,1 1 0,1 1 0,-4 1 0,4 7-8,0-3 0,0 5 8,0 1 0,0-1-48,0 1 16,0 1 32,0 0 0,0 0-56,0 0 0,0 0 56,0 0 0,0 1-72,0 2 0,4 1 72,-3 1 0,4 0-88,-1 3 0,6 0 88,-3-2 0,1 2-104,0-6-8,-2 3 112,2-2 0,-1 4-120,2-6 8,-4-1 112,0 1 0,2 1-120,-1-2 16,-2-2 104,4 1 0,-8 1-9056</inkml:trace>
  <inkml:trace contextRef="#ctx1" brushRef="#br4">18638 6744 3625,'-21'-55'2104,"23"39"-279,3 2-169,0 2-208,2 2-223,-4 4-201,3-1-24,-3 7-64,2 5-88,-1 13-256,-4 4-127,-3 12-289,-3 4-96,-4 5-104,1 2 8,0-7-288,1-4-449,6-12-2015,-1-11 1832</inkml:trace>
  <inkml:trace contextRef="#ctx1" brushRef="#br4">18653 6844 6793,'83'-37'3001,"-58"18"-1513,2-2-303,-4-3-417,4 0-88,-8 2-136,-7 1-64,1 3 32,-3 4-64,-2 3-8,-3 4-47,-4 8-185,-6 3 16,-1 9 16,-1 6 16,0 11-24,-5 7-96,4 5-176,-1 4-72,7-7-696,2-3-497,7-14 785</inkml:trace>
  <inkml:trace contextRef="#ctx1" brushRef="#br4">18932 6440 6945,'-8'-5'3289,"1"0"-1152,2 3-665,2 2-584,4 3-304,6 10-256,1 2-56,8 11 8,-2 3 25,8 4-113,-1 1-88,4 3-88,1-2 8,-3 4 8,-2-1 8,-9 7-16,-6-1 0,-11 2-56,-11-2-96,-13-2-657,-6-2-655,2-11 872</inkml:trace>
  <inkml:trace contextRef="#ctx1" brushRef="#br4">19278 6712 5329,'-19'-3'2649,"6"2"-873,-2-2-88,5 3-415,1 0-249,1 0-432,9 1-208,14 4-248,8-3-64,20 0 56,12-2 24,25-3-16,4 0 16,1 0-104,-7-2-48,-16 1 16,-6 0-72,-14 3-152,-7 2-576,-20 3 504</inkml:trace>
  <inkml:trace contextRef="#ctx1" brushRef="#br1">15233 6738 2808,'0'0'0,"1"0"0,-1 0 0,0 0 288,3 0 8,-3 0-296,2-1 0,1-1 624,0 1 8,0-1-632,-1-1 0,2-1 616,1-2 8,4-2-624,-4-2 0,5-4 488,-3-1 16,1 0-504,-2-2 0,-3 2 400,1 2-8,-3 3-392,2-3 0,4 2 344,-6-2-8,5 3-336,-3-2 0,1 2 288,-3 0 0,1 2-288,-2-1 0,1 4 264,2 1-8,-1 0-256,1-1 0,3 1 200,-2 1 0,2-2-200,-3 1 0,2 1 168,-2-2 8,2 3-176,-1 1 0,1-1 144,0-1 0,-2 3-144,2-3 0,-2 3 120,0-2 8,-3 2-128,1 0 0,0 0 104,0 0 0,1 2-104,0 1 0,1 3 88,-3-1-8,0 3-80,0 1 0,-5 4 72,1 3 8,0 1-80,1-3 0,0 0 64,1 2-8,-1-1-56,1-2 0,0-6 64,-1 1 0,2-1-64,1 0 0,3-1 64,0 1 0,1-1-64,2 2 0,1-1 40,2-2 16,0 1-56,-1-1 0,0 1 56,3-3 0,-1 1-56,0 2 0,-1-4 40,4 3 8,-4-5-48,1 2 0,-1-2 32,-1-2 16,0-2-48,1 2 0,-2-2 24,2-1 16,-6-2-40,5 1 0,0-1 24,-2 0 8,2 0-32,-4-1 0,3 0 16,3 0 8,-5 0-24,0 0 0,0 0 16,-1 0 8,1-2-24,3-2 0,-4-1 16,3-4 8,-4 3-24,1 3 0,0 2 32,-1 1 0,-3 4-32,0-1 0,0 3 32,0 0-8,0 0-24,0 2 0,0-2 32,0-1 8,0 3-40,0 0 0,-3 0 24,2 0 16,-4 0-40,3 0 0,-1 0 32,-2 0 8,1 7-40,-6-1 0,0 4 16,-3 2 0,1 0-16,4 0 0,0 1 8,3 1 0,2 2-8,0-1 0,0 2 0,1-2 16,1 1-16,1-2 0,0 0 0,0-5 0,1 1 0,1-3 0,-1-5 0,2 5 0,2-5 0,0 2 0,1 0 0,-3 2 0,4-4 0,-4-1 0,0 1 0,2-1 0,-2-2 0,4-2 0,4-5 0,0 0 0,0-1 0,1 0 0,1-1 0,-2-1 0,1-1 0,3 2 0,-4-5 0,4 1 8,-1-2-8,-1 2 0,-3-2 8,0 4 0,1 0-8,-1 3 0,-2 1 24,-1 3 8,0 1-32,0 2 0,-2-3 40,-3 5 8,1 0-48,-3-2 0,5 2 64,-5 0 8,3 0-72,0 2 0,1 3 80,0 0 8,3 3-88,-2 4 0,2 1 88,2 4 0,-5 0-88,0-4 0,-2 0 104,-2-1 0,-2 0-104,0-1 0,-1-2 112,0 0 0,-3-3-112,2 0 0,-2 1 120,1 0 8,1-5-128,-4 2 0,-1 1 120,1-1 8,1-1-128,0-1 0,-3 0 136,1-2 0,3 0-136,-1 0 0,1 0 72,1-2 8,2 2-80,1 0 0,2 0-10992</inkml:trace>
  <inkml:trace contextRef="#ctx1" brushRef="#br4">21338 6589 3641,'-37'21'2288,"23"-21"-7,1 1-593,3-2-624,2-1-279,3 2-361,3 0-104,2 2-136,0-2-48,0 0-136,8 3 104,15 3-40,35 3 8,-17-7 32,3 4-96,1-1 0,-1 1 0,-7 1-856,0-2-1721,-6 1 1705</inkml:trace>
  <inkml:trace contextRef="#ctx1" brushRef="#br4">21733 6497 6369,'25'-36'3065,"-24"28"-1313,-1 7-599,0 0-265,2 10-216,-1 8-112,0 11-112,-2 5-16,-2 2-160,2 2-64,-6-4-112,3 2-40,-2-4-48,-1-4 8,1 0-48,2-4-136,-1-6-1120,2-8-1553,1-9 1785</inkml:trace>
  <inkml:trace contextRef="#ctx1" brushRef="#br4">21906 6667 5521,'11'-11'3345,"0"-4"-56,-1 0-1921,1 1-200,-1-3-336,4 8-160,-3-5-183,-2 9-113,-4 1-152,-3 3-64,-1 6-104,-1 0-32,-3 12-32,-2-2 40,-1 4-32,-2 1 0,3 4-16,0 0-32,5 1 40,0-5 24,0-3-16,4-4 0,2-6-16,2-4-24,0-7 80,1-4-16,6-6-32,-1-4 56,3-5-56,2 0 40,0 2 16,-1-2-48,-1 5 0,-3 4 0,-5 6-16,1 6 0,-6 4 16,0 5-16,-1 3-8,-3 2 16,-2 2 0,4 3-32,-2 1 40,5 2-88,-4-2-560,4-1-353,3-7-2031,2-3 1943</inkml:trace>
  <inkml:trace contextRef="#ctx1" brushRef="#br4">22285 6513 4561,'19'-20'2985,"-20"17"311,-2 1-1407,6 7-681,0-2-208,2 4-200,4-3-79,1 3-33,6 5-104,3 3-128,2 2-48,0 1-72,-2 0-16,-2-1 24,1 3 40,-7 3-32,-7-2-16,-8 1-136,-7-1-48,-9 1-79,-4-3-17,-4-2-48,1-1-8,3-5-225,2-2-463,9-6-1464,3-3-2105</inkml:trace>
  <inkml:trace contextRef="#ctx1" brushRef="#br1">14947 6546 6128,'0'0'0,"0"0"0,0 0 0,0 0 24,0 0 8,0 0-32,0 0 0,0 0 368,0 0 0,0 0-368,0 0 0,0 0 584,0 0 0,0 0-584,0 0 0,3 0 528,-3 0 0,3 1-528,1 1 0,5 1 456,1 0 16,2-1-472,0-2 0,-2 1 384,1-1 0,-3 0-384,0-1 0,-3 1 288,1 0 0,3 0-288,-3-2 0,2-3 184,1 2 8,0 2-192,-1-2 0,-8 3-8848</inkml:trace>
  <inkml:trace contextRef="#ctx1" brushRef="#br1">13715 7098 3208,'0'0'0,"0"0"0,0 0 0,0 0 104,0 0 0,0 0-104,0-2 0,0 2 232,0-1 16,0 1-248,0-4 0,0 4 336,3-4 16,-3 4-352,5-6 0,-5 6 344,8-12 0,-8 12-344,11-14 0,-11 14 256,10-13-8,-10 13-248,11-13 0,-11 13 208,14-18 8,-14 18-216,14-16 0,-14 16 176,14-16 16,-14 16-192,14-16 0,-14 16 160,17-13 8,-17 13-168,12-13 0,-12 13 200,10-13 0,-10 13-200,21-9 0,-21 9 208,25-13-8,-25 13-200,22-13 0,-22 13 192,16-4 0,-16 4-192,12-4 0,-12 4 176,15-3 0,-15 3-176,18-1 0,-18 1 168,23 0 0,-23 0-168,19-4 0,-19 4 136,14 0 8,-14 0-144,16 0 0,-16 0 112,10 0 16,-10 0-128,10 4 0,-10-4 96,17 6 16,-17-6-112,20 10 0,-20-10 80,21 6 0,-21-6-80,16 11 0,-16-11 64,12 8 0,-12-8-64,17 10 0,-17-10 72,21 12 8,-21-12-80,27 10 0,-11-5 96,2 0 8,1 1-104,-4 0 0,3 0 120,2-1 16,-5-1-136,2 1 0,2-2 144,0 2 0,-2-3-144,0 3 0,-5-5 160,3 2 16,1-2-176,-3 0 0,0 0 160,-2 0 0,0 2-160,-1-2 0,-2-2 136,-1 2 8,0 0-144,5-2 0,5 0 112,-3-1 16,3-1-128,-2 0 0,-3 0 112,3-1-8,-1 1-104,-1-2 0,-1 1 96,1 0 8,-3-1-104,1 1 0,-2 1 112,1 0 16,-1 1-128,-2-2 0,0 1 128,0 1-8,-1 2-120,-2-1 0,2 2 120,-2-4 0,2 2-120,-5 1 0,1-2 104,-1 0 0,1 3-104,0-2 0,0-1 104,-2 1-8,2 0-96,-1 1 0,1 0 88,-2-1 8,0 2-96,1-3 0,-1 3 80,0-1 8,0 1-88,0 0 0,0 0 80,0 0 0,0 0-80,0-2 0,0 2 64,0 0 8,0 0-72,0 0 0,0 0 64,0 0 8,0 0-72,0 0 0,0 0 56,0 0-8,0 0-48,0 0 0,0 0 48,-1 0-8,-2 0-40,1 0 0,0 2 40,0-1-8,0 2-32,1-1 0,-1-1 32,1 0 0,1 1-32,-3-2 0,2 2 24,-1-1-8,2 1-16,0 0 0,0-2 8,0 3 8,0-3-16,0 2 0,0-1 8,0 0 16,0 1-24,0-2 0,0 4 8,0-4 8,2 2-16,-1 2 0,2-3 8,-3 2 0,1 0-8,1-1 0,-1 1 0,1-1 8,0 0-8,0-2 0,-2 2 0,3 1 8,0-1-8,1 0 0,-1-1 0,2 2 16,1-1-16,0-1 0,-3 2 0,2-3 8,0 1-8,1 1 0,-1-1 0,0 1 8,0-2-8,-1 3 0,2-3 0,-3 0 8,1 0-8,1 0 0,-1 0 0,1 0 8,0 0-8,3 1 0,-4 3 0,1-3 8,2 0-8,2 1 0,-1 0 0,1-1 8,-1 1-8,-3 0 0,-1-2 0,1 1 8,4 1-8,1-1 0,1 1 0,4-2 16,2 0-16,-3 0 0,3-2 8,0-1 8,-1 2-16,1-3 0,-3 1 16,-2 0 8,1 3-24,-1-1 0,0-3 40,-3 3-8,-1 1-32,3-3 0,-3 3 48,0 0 8,-1 0-56,2-2 0,-2 2 40,0 0 8,2 0-48,-1 0 0,3 0 48,0 0 0,-2 0-48,0 0 0,-2 0 40,-3 0 0,3 0-40,4 0 0,5-1 40,1 1-8,-8 1-32,1 1 0,2-2 40,3 3-8,3 2-32,0-3 0,-1 2 40,2 1 8,-7-2-48,0 2 0,1 0 40,0 1 16,-5 0-56,3-2 0,-2 2 56,2-2-8,-1 0-48,0 3 0,2 1 56,-2-3 0,2 1-56,-2 2 0,-2 0 56,1 0 0,-4 0-56,2-1 0,0-3 96,0 2-8,0 2-88,0-1 0,0 0 96,0 1 16,1-1-112,-1 2 0,0-1 111,0 1 17,-1 0-128,1 0 0,-3 4 128,2-4-8,-3-3-120,1 1 0,-1-2 120,-3 1 0,2-2-120,-1 1 0,-1-3 104,0 3 0,0-2-104,0 2 0,-1-1 96,-1 1 0,-1-2-96,-4 3 0,1 1 48,0-3-8,1 2-40,2-4 0,-3 2 0,2 1 0,1-4 0,0 2 0,3-3-13159</inkml:trace>
  <inkml:trace contextRef="#ctx1" brushRef="#br4">19456 7505 3873,'-3'-22'2104,"2"-3"-607,2-1-41,7-4-288,1-3-312,8-3-144,2-5-7,9-2-81,-1-5 56,1 2-72,-2 1-88,-2 4-72,7 7-96,0 5-128,2 4-64,-4 9-80,-1 7-48,-8 6-16,-3 6 8,-5 7 0,-5 7-24,2 6 32,-3 2 0,-3 5-32,1 1-16,-3-1-344,-1 0-672,-1-7 672</inkml:trace>
  <inkml:trace contextRef="#ctx1" brushRef="#br4">19645 7148 4681,'1'-7'2777,"-1"6"-153,0 3-1376,-1 16-695,2 6-249,0 15-136,-4 2-56,3 8-104,-7 0 48,-2 5-48,6 4 16,-7 0-40,6 1 0,4-7-64,1-4-80,5-10-320,-6-5-529,-2-10 649</inkml:trace>
  <inkml:trace contextRef="#ctx1" brushRef="#br4">21614 7464 4761,'-8'28'2224,"6"7"-839,5 4-121,9-5-304,6-6-88,9-9-175,4-6 7,9-13 64,-2-7-40,0-10 64,-2-8-56,-7-8-239,2 0-57,-4-4-296,-4 1-120,-11 4-328,-6 3-561,-8 9-3063,-1 10 2687</inkml:trace>
  <inkml:trace contextRef="#ctx1" brushRef="#br4">21866 6996 6289,'-4'-5'2953,"5"6"-1073,-1 8-319,-1 13-441,-4 7-64,0 14-192,2 7-240,3 10-319,-4-1-121,0-3-152,-5-3-40,-1-6-24,2-3-24,-2-2-721,1-7-407,-1-9-2145,1-10 2057</inkml:trace>
  <inkml:trace contextRef="#ctx1" brushRef="#br4">20328 7216 3745,'-4'-5'2112,"-1"-2"-711,-22-21-33,25 18-224,6 2-408,2-3-200,11 1-240,0-3-8,6-1-23,4 0 39,3 4-72,7 2 0,8 8-112,0 0-80,0 11 16,-2 2-48,-3 15 48,-6 5 40,-13 10 56,-2 6 32,-9-6 8,-2 0-8,-1-4-40,-3 1 24,-6-4-96,-4-3 8,-3-2-56,-4-10-16,5 0 8,-2-6-16,6-6-160,-6-4-576,-9-9 504</inkml:trace>
  <inkml:trace contextRef="#ctx1" brushRef="#br4">20615 7541 2937,'-37'22'2280,"51"5"137,4-2-649,5 0-160,6-3-351,-4-10-169,0-1-16,-1-8-8,-2-6-47,3-3-89,4-13-272,-2-7-184,-2-8-288,-3-3-80,-3-2-104,-4 1-144,-6-1-1416,-3-3-1577,-5-2 1937</inkml:trace>
  <inkml:trace contextRef="#ctx1" brushRef="#br1" timeOffset="-17780.88">12393 8429 2256,'-2'-6'913,"2"-1"-329,0 0 104,7-6 376,4-2 128,7-4 25,3-9-1,11-4-256,6-5-144,14-15-208,5-3-79,9-10-209,4-3-80,8-6-128,0-1-40,2-2-16,2 3-8,-4 2-40,-3 4 32,-14 4-16,-7 2 8,-15 11 32,-3 6-48,-8 5 8,-1 6-8,-12 7 24,-4 6 64,-4 10 224,-3 4 16,0 14-24,2 4-40,3 12-16,6 1 32,1 3 176,3 1 72,7-1-127,-2-3-25,3-3-152,0-5-96,-5-4-64,2-1-40,-7-5-48,0 0 0,-6-2-136,0-3-104,-7-1-665,-2 0-695,-5 0 984</inkml:trace>
  <inkml:trace contextRef="#ctx1" brushRef="#br1">13796 8642 1800,'0'0'0,"0"0"0,-5 2 0,5-2 48,-3 1-8,3-1-40,-3 0 0,3 0 416,0 0 8,0 0-424,0 0 0,0 0 696,0 0 8,0 0-704,1-1 0,-1 1 584,7-7 8,-7 7-592,17-26 0,-1 6 288,-2-4 8,4-1-296,3 1 0,1 0 296,5 0 8,1-6-304,3-1 0,-1-6 328,1-2 16,3-1-344,-1-2 0,2 1 344,1-1-8,8-2-336,-5 1 0,6-1 328,1-3 0,0 0-328,0 2 0,0 4 264,0 0-8,-3 0-256,0-4 0,1 0 216,2 2 8,-6 1-224,-5 3 0,-4 6 192,-4 4 8,-3 4-200,-4 2 0,-4 3 152,-3 7 0,-2 0-152,-1 2 0,-3 0 120,-1 3 16,-2 3-136,-1-1 0,-3 3 112,0 3 0,0-1-112,0 0 0,0 1 104,0 0-8,0 0-96,0 0 0,0 0 72,0 0 8,0 0-80,0 0 0,0 0 64,0 0 0,4 1-64,-4 3 0,5 2 32,2 1 16,-1 2-48,5 4 0,-1 2 32,4 2 16,-4 1-48,-2-3 0,1 0 24,-1-2 16,0 1-40,-2-1 0,1-1 24,1 0 8,-2 2-32,0-4 0,-1 1 16,1-2 8,-3 2-24,1-4 0,-1-4 16,-3 2 16,0-1-32,0-4 0,0 3 16,3-2 0,-3 2-16,2-3 0,-2 0 24,0 0-8,0 0-16,0 0 0,0 0-8672</inkml:trace>
  <inkml:trace contextRef="#ctx1" brushRef="#br3">8152 7651 2808,'0'0'0,"-3"1"0,-1 1 0,-4 3 152,-3-5 8,1 1-160,-4-1 0,2 3 16,-1 2 16,-1-3-32,-3 5 0,-1 1 120,-1 1 16,2 2-136,0-1 0,1 2 328,4-2 0,-5 6-328,-2 0 0,1-4 232,-2 5 0,2-1-232,-2-1 0,1 0 408,2-2-8,0 3-400,3 4 0,0 0 400,0 1-8,3 1-392,4 0 0,-2 2 328,2 2 0,1-1-328,1-1 0,2-4 336,3-1 0,0 1-336,3-1 0,0-1 288,5-2 8,1 1-296,1-2 0,1 5 264,-1 0-8,5 0-256,4-1 0,-4-1 216,6-3 8,1 0-224,0-3 0,2 0 192,-5-1 8,3-5-200,2 1 0,0-3 152,3-1 0,-2-3-152,3-3 0,-2-1 160,4 0 8,-4-5-168,2-4 0,-1-3 184,-1-2-8,-3-2-176,2-3 0,1 1 136,-4-2 0,-1-2-136,1 4 0,-1 3 152,1-3 0,-4 0-152,-2 0 0,-3-4 128,-4-5 0,-3 2-128,-2-3 0,-2 2 128,-2-2 8,-4 2-136,-4 4 0,-3 4 136,-3 2 0,-4 3-136,-2 0 0,-5 1 112,0 1 16,-4 4-128,5-2 0,-5 3 88,1 4 0,-2 2-88,-2 2 0,-4 4 88,-1 1 0,1 4-88,1 1 0,2 2 40,0 1 8,4 3-48,-2 0 0,2 4 8,5-1 8,0 1-16,6 1 0,18-19-9360</inkml:trace>
  <inkml:trace contextRef="#ctx1" brushRef="#br4">21439 7743 5945,'2'7'2905,"1"11"-905,0 10-367,-3 15-305,-2 7-384,-8 3-456,-2-1-152,-3-4-200,3-5-56,5-3-128,0-6-88,4-7-752,1-8-1568,2-14 1607</inkml:trace>
  <inkml:trace contextRef="#ctx1" brushRef="#br4">21554 8113 7914,'46'-1'3496,"-34"-7"-1863,3-7-721,4-1-40,4-1-256,-3-3-88,2-1-31,-1-2-17,-2 5-56,-3 1-32,-4 6-88,-2 6-72,-5 6-144,0 8-64,-7 8-8,-1 2-16,-4 5 8,-1 1 0,3 1-40,0 1 40,4-2-32,1-5 40,4-6-8,1-5-48,4-7 0,-1-3 16,5-7 0,1-4 32,3-5 24,-2-3-48,1-2 32,-3 4-16,-5 1 0,4 9 24,-3 7-24,0 2 16,-3 6-16,-6-2 16,3 5 0,-3 0-24,5 4-16,2 0-112,4-1-616,3 1-553,-1-9 761</inkml:trace>
  <inkml:trace contextRef="#ctx1" brushRef="#br4">22154 8073 4609,'-46'10'2929,"44"-11"327,5 2-1583,2-2-609,5 1-192,6 1-296,3 0-160,5 3-224,-2-3-104,2 6-192,0-2-256,-9-1-3153,6 5 2545</inkml:trace>
  <inkml:trace contextRef="#ctx1" brushRef="#br4">22338 8076 8722,'67'-40'3889,"-53"32"-1953,2 0-328,2 8-71,-7 0-481,0 4-320,-7 4-456,-3 3-136,-3 4-96,-3 4-16,-3 0-64,0 1-104,0-5-568,3 1-488,4-6-1561,-1-5 1681</inkml:trace>
  <inkml:trace contextRef="#ctx1" brushRef="#br4">22586 7894 6497,'-27'-44'2921,"26"44"-1369,3 0-431,4 7-377,3 1 0,2 4-64,7 4 88,8 2-136,3 2-128,4 2 41,1 8 15,-5-3-16,-4-1 24,-7 3-168,-3-5-112,-15 3-120,-4 0-72,-16-2-136,-7 1-96,-6-2-728,-2-1-456,4-5-2777,5-5 2648</inkml:trace>
  <inkml:trace contextRef="#ctx1" brushRef="#br3">7773 8207 2704,'0'0'0,"0"0"0,0 0 0,0 0 240,0 0 0,0 0-240,0 0 0,0 0 568,0 0-8,0 0-560,0 0 0,0 0 704,0 0 0,0 0-704,0 0 0,0 0 640,0 0 0,0 0-640,2-1 0,-2 1 392,7-7 16,-7 7-408,17-13 0,-4 4 320,5-2 16,-5 1-336,-1-1 0,0 0 264,0-1 16,1 2-280,1-3 0,-1-3 216,1-3 8,0 0-224,1 2 0,3-3 168,2 2 16,-5-1-184,3 0 0,-5 1 112,1 1 16,3 1-128,-4 4 0,-4 1 112,1 2-8,0 1-104,-3 3 0,-1 0 112,-5 1-8,1 1-104,0 3 0,1-2 120,-3 2-8,0-3-112,0 3 0,2-3 112,-2 3-8,0 0-104,0-4 0,0 4 96,0 0 8,0 0-104,0 0 0,0 0 88,0 0 0,0 0-88,0 0 0,0 0 80,0 0 16,0 4-96,0-1 0,0 5 80,-2 1 8,-5 4-88,5 5 0,-3 2 64,2 3 8,1-1-72,0 0 0,-1-2 48,0-2 8,2-2-56,-2 1 0,1-2 48,2 0-8,-3-2-40,1-1 0,2-3 48,2 2 0,-2-6-48,0 1 0,0-3 40,0 2 16,0-5-56,3 3 0,-3 0 56,0 0-8,0 0-48,2-2 0,-2 2 48,0-3 0,0 1-48,3 0 0,-3 0 32,0 1 16,0 0-48,0 0 0,0-2 16,0 1 0,0 0-16,0 1 0,0 1-8,0-3 8,0 0 0,0 0 0,0 0-104,0-3 0,-3 1 104,1 1 0,2 1-9192</inkml:trace>
  <inkml:trace contextRef="#ctx1" brushRef="#br3">7939 8104 3312,'0'0'0,"0"0"0,0 0 0,0 0-2488</inkml:trace>
  <inkml:trace contextRef="#ctx1" brushRef="#br3">7952 8090 3408,'0'0'0,"0"0"0,0 0 0,0 0-2560</inkml:trace>
  <inkml:trace contextRef="#ctx1" brushRef="#br3">8004 8090 2904,'0'0'0,"3"0"0,2 0 0,2 0 24,2 0 8,4 0-32,-1 0 0,1 0 200,0 0-8,-2 0-192,-2 0 0,-4 0 400,0 0 0,-2 0-400,4 0 0,-3 0 344,-1 0-8,3 0-336,-3-1 0,-3 1-3632</inkml:trace>
  <inkml:trace contextRef="#ctx1" brushRef="#br4">18869 8027 3769,'-4'-16'2152,"4"6"-279,-2-1 47,-1 1-344,10 10-375,-9 4-329,4 6-200,0 7-232,-4 2-40,2 9-264,-2 1-72,0 3-64,0-2-16,-4 0-64,4-1-184,-4-6-904,2-3-777,5-12 1137</inkml:trace>
  <inkml:trace contextRef="#ctx1" brushRef="#br4">18967 8093 3881,'10'-5'1664,"0"8"-984,0 6-104,-1 6-223,1-2-105,3 0-8,1-2 80,2-9 368,0-2 216,-2-6 288,-1-3-47,-6-7-169,-3 0-112,-5-3-224,-3-1-64,-7 5-256,-1 0-152,-7 7-160,-1 6-40,0 4-24,-1 9-48,5 9-592,4 1-632,4 2 816</inkml:trace>
  <inkml:trace contextRef="#ctx1" brushRef="#br4">19017 8081 4393,'67'-64'2232,"-65"55"-759,1 0-177,-1 6-440,3 1-280,0 2-336,1 0-64,1 5-40,-1-2-32,2 3 88,3 5-63,0-2 47,3 8 32,2 0 8,0-3 40,-1-1 24,-4-2-24,1 5-104,-2-1-24,-3 6-112,-7 0 32,-6 0-32,-7 1-24,-6-5-112,0 1-400,-8-14-2361,2-1 2041</inkml:trace>
  <inkml:trace contextRef="#ctx1" brushRef="#br4">19338 7988 7586,'-23'6'3168,"1"-4"-1863,14 0-145,3 1-352,1-2-248,6 1-264,1 3-184,14-1-80,5 0 24,17 0 24,11 0-8,16-4-8,1-3-16,7 0-72,2 1 32,-5-2 0,6 2 0,-14-2 32,-6-1-8,-13 5-32,-4 0-88,-9 0-928,-8-2-2097</inkml:trace>
  <inkml:trace contextRef="#ctx1" brushRef="#br3">11297 8383 3808,'0'0'0,"0"0"0,-3 0 0,3 0 0,-4 3 16,4-3-16,-2 3 0,2-3 0,-3 3 0,3-3 0,-1 4 0,1-4-32,0 9 8,0-9 24,0 9 0,0-9-2832</inkml:trace>
  <inkml:trace contextRef="#ctx1" brushRef="#br3">11568 8512 600,'0'0'0,"0"0"0,0 3 0,0-3 32,0 1 8,0-1-40,3 3 0,-3-3-512</inkml:trace>
  <inkml:trace contextRef="#ctx1" brushRef="#br3">12083 8586 1896,'0'0'0,"0"0"0,13 7 0,-13-7-1424</inkml:trace>
  <inkml:trace contextRef="#ctx1" brushRef="#br3">13440 8724 5120,'0'0'0,"0"0"0,5 0 0,-5 0-224,2 0 8,-2 0 216,15 0 0,-15 0-3520</inkml:trace>
  <inkml:trace contextRef="#ctx1" brushRef="#br1" timeOffset="13469.9">3362 5913 4561,'-17'0'3001,"5"1"319,3-1-1023,3 0-425,4 1-207,-1-2-409,3 1-184,0 0-216,6-1-64,13-2-7,43-6 15,-15 1-104,-2 1-64,4-1-96,0-2-88,0 4-24,-2 0-120,-6 3-120,-8 3-24,-12 0-168,-6 0-56,-9 0-592,-5 0-600,-8 4-1713,-6-2-2568,-3 4 3561</inkml:trace>
  <inkml:trace contextRef="#ctx1" brushRef="#br1" timeOffset="12860.44">3364 5780 7082,'2'-1'3176,"1"-2"-1119,3-3-625,5 0-96,0-4-104,9-3-223,1-4-97,2 0-224,-2-4-8,-3 0-96,0 4 16,-6 0-15,-1 4-33,-7 4-104,-2 4-72,-1 5-168,-2 6-64,-1 9 0,-5 3-72,-4 6 48,1-1-56,-1 1-48,3-3 16,0-4-80,4 0 64,3-6-216,3-2-64,4-3-456,2-3-304,3-7-609,-1-4-319,3-4-409,-3-3-455,2-2-561,1-2 248,1 1 1001,0-4 864,-3 2 1800,0-2 592,-4 0 1176,1 5 329,-4 3 344,0 5-1,-4 6-791,2 3-329,-7 4-472,1 7-327,-3 8-361,-5 2-96,5 11-264,1-5-96,0 1-160,5-1-16,-3-5-88,-1 0-16,5-2-96,-5-2-88,6-1-696,-1-4-264,-4-2-1113,5-1-920,-3-9 2153</inkml:trace>
  <inkml:trace contextRef="#ctx1" brushRef="#br1" timeOffset="-91466.73">9324 6665 6873,'-1'-2'3217,"2"4"-1448,5-1-321,7 4-440,2-4-144,9 4-240,1-3-144,0-2-295,5 0-137,4-1-289,0-3-687,-3-5 656</inkml:trace>
  <inkml:trace contextRef="#ctx1" brushRef="#br1" timeOffset="-91783.82">9401 6626 3289,'20'-19'2280,"-17"14"-247,1 1-377,-3 2-88,-2 0-535,-2 2-177,2 0-288,0 0-80,0 0-128,0 4-64,-4 8-8,2 22-16,7-13-128,-3-1-32,-1-2-80,-2 1-16,-1-5-24,1 2 8,4-3-16,0-4-40,-1-3-104,6-2-112,-5-2-632,1-4-920,1-2 1199</inkml:trace>
  <inkml:trace contextRef="#ctx1" brushRef="#br1" timeOffset="-90623.69">10467 6633 6897,'-24'1'3161,"21"-1"-1408,4 2-353,2-2-296,-3 0-80,0 0-80,11 1 1,30 4-137,-20-4-144,7-2-248,-1 2-128,2-3-184,-5-3-56,-1 3-192,-2-5-160,-6-2-2753</inkml:trace>
  <inkml:trace contextRef="#ctx1" brushRef="#br1" timeOffset="125375.4">1488 6501 5513,'-1'-16'2881,"9"-1"-865,-1 1-231,7 2-673,5 2-232,1 2-280,-1-2-120,1 8-232,2 2-48,-9 4-128,3 6-24,0 2-8,-4 2-48,3 2 16,0 0 8,1-2-8,2-2 48,2-2 208,1-3 89,1-6 63,1-4-16,0-4-192,0 0-40,-5-3 16,-2-2-8,-6-2-24,-6-1-16,-3-1-96,-4 3 8,-5 1-56,5 9-112,-1-2-264,-1 3-576,5 6 600</inkml:trace>
  <inkml:trace contextRef="#ctx1" brushRef="#br1" timeOffset="125030.78">1494 6765 7826,'8'-1'3280,"11"-2"-1879,10 0-265,7-2-360,-1 2-288,1-3-352,-1 1-120,-5-2-272,-1 1-528,-10 4 504</inkml:trace>
  <inkml:trace contextRef="#ctx1" brushRef="#br1" timeOffset="124689.2">1579 6610 5169,'-54'18'2657,"47"-15"-705,4 2-312,1 0-383,0-1-233,4 1-320,2 0 32,5-2-144,3-3-24,7 3-39,4-2-137,1-2-96,5 1-128,-2-2-96,3-2-56,1 0-24,0-2 8,-5 0-40,-1 3-64,-6 0-256,-3 2-521,-11 1-2151,-5-1 2048</inkml:trace>
  <inkml:trace contextRef="#ctx1" brushRef="#br1" timeOffset="133473.62">2201 7001 4929,'3'1'2681,"13"4"-577,18-15-328,-12-8-527,-3-4-273,3-6-288,1-3-88,1-2-120,3-3-32,-3 2-120,0 1-55,-5-3-89,-1 6-96,-9-1-32,-3-3 0,-7 2-40,-5 0 24,-1 4-16,-5 6-24,3 8-16,0 6 0,1 7-16,-1 3 24,1 10-40,2 7 40,1 9 24,1 7 0,2 8 40,-1 4-16,-3 5-48,4 2 48,-3 5 0,1-1-8,3-6 16,0-9-48,1-12 0,1-7 8,3-12 8,0-6-16,2-5 0,4-2-24,0-9 0,3 1 72,0-10-32,-4 1-16,-3 3 16,0 3-24,-6 8-16,2 3 24,1 3-16,-3-2 0,0 0 16,0 0 0,0 0 0,14 8-8,23 18 0,-17-20-8,3-4 24,-1 2-16,-2-5-128,-1-2-48,-2 1-377,-7-6-423,-4 2-1840,-6 0 1863</inkml:trace>
  <inkml:trace contextRef="#ctx1" brushRef="#br1" timeOffset="134077.19">2331 6881 8482,'-13'0'4049,"10"0"-1601,0-1-463,6-4-841,9 2-400,9-3-520,8-1-120,8-2-48,-1 1-48,3 1-456,-1 1-784,-2 6 800</inkml:trace>
  <inkml:trace contextRef="#ctx1" brushRef="#br1" timeOffset="134689.04">2782 6905 5129,'-17'-24'3001,"17"18"-609,0 3-655,1 2-337,-2 3-600,-3 3-240,-1 6-368,-2 6-88,0 3 8,-1 3-40,3 1-40,2 0 24,0-6-80,4-1 56,4-6-24,5-2-8,3-6 40,2-3-40,2-3 80,0-8-64,2 0 24,4-6-8,-1 4-64,-3-4 56,-5 7-24,-6 3 0,-9-1 16,-1 5-48,-5 6-8,2 5 16,-2 2-32,5 5 56,5-1 0,0-3 16,10 2 24,-3-5 8,5-4 280,0 2 257,-1-10 191,-1-2 120,-2-6-8,2-3-176,-1-1 48,0 0-87,-9-3-169,-2-1-56,-9 0-232,-2 0-24,-3 1-136,4 3-32,0 5-16,1 4-104,6 6-240,-3 2-352,4 5-1033,0 1-607,3 2 1392</inkml:trace>
  <inkml:trace contextRef="#ctx1" brushRef="#br1" timeOffset="135446.56">3107 7069 4665,'21'0'2248,"-27"7"-663,2 1-329,0 4-64,3 2-239,2-3-257,2 2 24,6-4-56,-3-4-48,7 0 32,2-8 8,0-6 25,1-1-17,-2-6-176,2 1-88,-4-3-56,-3 1-16,-1 2-32,-8-1 0,-8 1-144,2 4-32,-9 2-96,2 2-24,0 6 16,-3 3 16,2 3-32,1 6 0,4-2-48,1 0 0,7 2 40,1-1-32,4 0 0,4 0-40,1-3 16,2 1 8,6 4 56,-3-2 0,1 1-8,1 0 8,-2 2-64,0-1 16,-1-1-120,-1-5-176,1-4-944,2-3-849,7-5 1289</inkml:trace>
  <inkml:trace contextRef="#ctx1" brushRef="#br1" timeOffset="137025.94">3593 6813 6945,'-1'-2'3065,"-1"1"-1593,-2 0-287,-1 2-505,-1 2-208,2 3-120,0 3-112,2 5 32,4 1 120,2 4-32,3 1 24,0 2-120,-8-3-128,1-1-56,1-1-8,0-6-55,1-1 47,-2-4-8,0-3 160,1 0 184,0-1 48,-1-2 136,0-2-96,-1 2-136,0 0-64,1-1-160,-2-3-56,-1-5-64,-26-17 32,16 9-24,6 6-16,-4-5 48,1-1-48,4-1 8,-2-3 8,2 1-48,-2-1 32,3 1 8,2 4-32,2 0 48,-1 4-56,2 3 0,3 2 64,1 3-16,1-1 24,9 6-16,1 0-48,2 2 216,5 7 64,2-4 168,-4 2 96,6-2-79,0-2-1,3-2-24,3-2-72,-1 2-72,-4-2-72,-3-4-120,-2 2-8,-9-3-72,-5 0 0,-6 3 16,-4 0-80,-4 2-176,-3 0-360,-5 3-1065,-2 3-551,-1 0 1264</inkml:trace>
  <inkml:trace contextRef="#ctx1" brushRef="#br1" timeOffset="138116.07">3781 7033 7170,'-21'-22'3336,"22"20"-1431,2-3-225,3 2-520,4 0-184,2 4-199,1-1-25,2-1-32,0 0-32,-2 3-136,-1-1-80,-5 1-184,-4 5-120,-4-1-96,-2 3-40,-5 4 8,-6-2 0,-1 1-24,1 0 24,2-2-48,4 1 8,3-3 0,0-3 0,5-1-32,3 2 40,7-4 24,3 0-8,8-2-32,-2 1-40,7-2-352,-5-1-640,-4-2-2121,0-2 2049</inkml:trace>
  <inkml:trace contextRef="#ctx1" brushRef="#br1" timeOffset="138920.84">4020 7026 8754,'2'-5'3585,"0"-1"-2145,28-14-184,-19 17-208,1 3-15,-2 0-153,-1 1 16,0 0-160,-3-1-144,-2 3-168,-3 0-32,-1 4-127,-2 1-17,-6 0-64,-2 1-88,2 2-32,0-2-40,5 2-40,-2-3 0,5 1 24,-1-3-8,4 2 280,1-2 0,6 0 8,3 0 24,8-3-264,6 0 16,-1-1-64,2 0 0,-5-1-64,-5 0-184,-8 0-968,-6 0-897,3 2 1273</inkml:trace>
  <inkml:trace contextRef="#ctx1" brushRef="#br1" timeOffset="142546.03">4618 6941 6657,'1'0'3273,"1"-2"-992,4 1-529,7 0-568,1 0-272,5 1-495,3 0-185,3 0-200,0 0-56,2-4-425,1 3-1007,-6-7 984</inkml:trace>
  <inkml:trace contextRef="#ctx1" brushRef="#br1" timeOffset="142278.31">4720 6829 6769,'25'-18'3049,"-25"21"-1297,-1 2-487,0 6-369,-3 4-120,1 0-200,-1 5-40,2-2-176,0 0-96,2 2-111,0-4-113,2 2-40,0-5 32,-1 0-145,2 0 1,-2-5-128,0 1-104,-4-1-704,0-3-936,-3-5 1272</inkml:trace>
  <inkml:trace contextRef="#ctx1" brushRef="#br1" timeOffset="143189.87">5054 6984 5145,'-13'34'2953,"29"-43"-489,6-4-407,6-8-769,4-4-264,-2-9-312,-3 0-96,-4-1-71,-3 2-33,-4 6-80,0 2-24,-7 4-72,-7 0-112,-3 2-112,-8-1-80,1 2-64,-2 2 40,2 6-8,5 5 24,-5 7-8,2 6-56,-4 7 40,4 5-16,2 11-8,2 5 24,2 11-40,-2-10 40,1-19 16,1 0 0,0 48-16,0-6 0,5-19-24,-1-29 0,4-7 24,1-5 8,-1-2 32,4-3-24,-3-6 32,2-3-40,-5 0-40,0 1 40,0 4-32,-5 3-16,3 3 40,-3-1 8,1 3 0,7 3 0,2 3-8,1 1-40,4 2-8,-1-1 32,6 1-104,-3-2-96,1 3-472,-1-3-424,-3-3-2369,-8-4 2289</inkml:trace>
  <inkml:trace contextRef="#ctx1" brushRef="#br1" timeOffset="143745.78">5169 6837 9402,'-4'-4'4209,"4"2"-2297,2 1-407,10 1-745,4-1-424,11-1-320,7-2 16,5 2-208,1 1-128,-2 2-1209,-3-1-2015,-9 0 2319</inkml:trace>
  <inkml:trace contextRef="#ctx1" brushRef="#br1" timeOffset="144060.57">5556 6838 6937,'41'4'3769,"-42"-6"-696,-4 5-1697,4 5-344,-7 4-487,5 5-145,-1 3-192,-1 2 8,4 0-64,0-1-80,4-3-56,3-3 16,7-5-8,0-1-24,2-7 64,6 3-32,-4-8 8,2-5 40,-5 0-48,0-4-32,-3 0-56,-3 1 0,-1 6-64,-5 0 24,-2 7-48,0 4 0,-1 1 56,1 1 0,4 2 104,7 0-16,1-3 8,8 5 24,0-8 16,2-1 80,1-6 64,-5-6 24,1-3 616,-2-2 80,-4-5 240,0-1 113,-5-4-441,-9-2-120,-2 2-192,-5-4-232,-5 5-176,3 0-16,1 9-136,-2 3 80,4 8-216,2 5-184,5 5-1072,0 1-753,5 3 1329</inkml:trace>
  <inkml:trace contextRef="#ctx1" brushRef="#br1" timeOffset="145535.26">6168 6875 7418,'23'-26'2824,"-29"32"-2024,-1 2-344,-7 4-256,6 7-47,1 1-17,5 4 128,0-3 64,1-5-16,8-3-112,0-6-112,8-2 128,-1-2 120,3-6 56,1-3 8,2-8-104,3 0-160,-5-6-16,0 2 0,-7-2-56,-4 0 72,-4 5-80,-3 2 24,-4 3-56,-3 1-8,-4 5-16,-3 1-32,-3 5 0,1 5-8,-1 5 40,2 1-48,8 7 56,-4-3-8,7 0-24,4 0 24,3-3-8,8 1-32,6-2 8,0-5 56,7 3-24,-2-6 16,1-2-16,3-1-48,-3 0-216,-1 1-408,-5-5 456</inkml:trace>
  <inkml:trace contextRef="#ctx1" brushRef="#br1" timeOffset="146075.41">6471 6556 7554,'2'-7'3904,"3"5"-1343,-4 2-1073,-1 7-343,2 11-521,-1 2-232,-1 6-64,5 1-48,-5 0-240,0-2 40,2-2-80,-2 1-16,-1-2-64,-2-4-136,6-4-264,0-3-384,1-6-945,-4-2-1295,-8-6 1943</inkml:trace>
  <inkml:trace contextRef="#ctx1" brushRef="#br1" timeOffset="146294.65">6368 6726 7666,'-2'-5'3648,"6"-1"-1439,3-1-489,10 5-680,7-1-375,6 6-409,2-1-120,-1-1-176,0 3-64,-4 1-584,1 1-889,-6 7 1033</inkml:trace>
  <inkml:trace contextRef="#ctx1" brushRef="#br1" timeOffset="146632.15">6638 6861 7378,'4'58'3464,"-8"-50"-1215,-3 5-1321,4 0-184,2 2-216,1 0-64,4-3-136,5-3-15,3-3-17,-1-6-8,5-2 96,2-1 40,1-6-64,5 0-88,-6-5-88,0-3-56,-5-1 48,-3-3 56,-8 1-24,-2-3-24,-6 2-104,0 0-24,-4 6-88,-7 5 48,-4 9-24,-6 6-40,3 6-8,-1 3-72,6 1-16,5 1 40,10 5 56,1-2 40,7 1 16,6 1 40,3-4-56,5 0-16,6-2 24,4-2-32,4 0 32,-4-6 40,2 0 16,-2-1-64,-5-6-192,-1 2-408,-4-3 376</inkml:trace>
  <inkml:trace contextRef="#ctx1" brushRef="#br1" timeOffset="148746.19">7253 6974 5185,'-60'-30'2985,"61"25"-289,8 2-879,3-1-825,9 1-296,3 0-440,6 2-184,4 1-288,0 0-456,-3-2 448</inkml:trace>
  <inkml:trace contextRef="#ctx1" brushRef="#br1" timeOffset="148458.84">7314 6874 3185,'-4'-38'2112,"1"31"-488,3 2 121,0 0-81,0 3-448,2-1-159,-2 4-265,0-1-128,-1 0-272,0 6-112,0 11-96,-4 24 16,2-19-112,0 0-24,2-1-64,1 0-8,0-10 24,1 2-32,0-3-48,-1-6-104,1 2-552,0-1-680,-4-9 888</inkml:trace>
  <inkml:trace contextRef="#ctx1" brushRef="#br1" timeOffset="167301.79">7515 6936 6217,'-19'-35'3217,"22"35"-969,-2 2-1023,-1 3-129,-3 5-392,2 4-96,1 4-184,-5-2-104,2 0-184,2 2-104,-2-3-80,7 1-136,-1-6-544,0-1-1024,3-7 1152</inkml:trace>
  <inkml:trace contextRef="#ctx1" brushRef="#br1" timeOffset="167553.56">7493 6722 10258,'0'-11'4641,"-2"3"-2232,1 3-481,0 4-896,-1-2-424,5 7-800,3 2-736,8 8 664</inkml:trace>
  <inkml:trace contextRef="#ctx1" brushRef="#br1" timeOffset="149622.72">7682 6855 9850,'-5'-6'4625,"5"2"-2448,13 2-745,5 0-448,11 1-752,4-1-152,5 2-96,0-1-96,-1 0-424,-1 0-672,-8-2 760</inkml:trace>
  <inkml:trace contextRef="#ctx1" brushRef="#br1" timeOffset="149112.16">7710 6946 8842,'18'-19'3849,"5"-5"-2017,1 1-200,-6-6-479,-2 3-121,-7-2-216,-2 1-120,-4 4-248,-3 0-128,-3 0-200,0 3-24,-4 0-72,4 6 8,-4 9-32,-4 3-32,-2 11 48,1 4-64,-2 10 8,1 6 48,5 9-16,-2 3 48,2 5-8,6 3-40,2-6 8,4-8-16,5-10-8,1-4 24,3-10 32,-3-4-32,-1-6-8,0-3-8,0-9 24,4 3-8,1-7 32,-5-1-32,0 4-16,-3 0 16,-5 9-24,-3-1 64,-3 6-48,-1 3-16,6 6 40,5 1-16,4 1 24,4 0 16,2-7-48,4 2-72,1-4-136,0-1-152,-3-2-824,-4 0-416,-8-3-2697,-4-2 2728</inkml:trace>
  <inkml:trace contextRef="#ctx1" brushRef="#br1" timeOffset="150425.41">8186 6975 6921,'27'32'3009,"-28"-16"-1577,1 4-215,1 6-201,0 3-136,-1 10 152,1 3-71,1 2-1,-1-1 144,-1-9-144,0-3 24,0-6-15,-1-1-81,-4-5-80,-1-1 48,0-8-152,-7-3-96,2-7-151,-4-4-129,-1-6-104,7-4-64,-1-6-56,1-3-8,2-6-72,-4 0 8,10 6-40,1 0 0,8 4-24,6 3-16,6-1 24,4 3-144,9 1-416,1 2-689,-2 1-1663,-2 1-2001</inkml:trace>
  <inkml:trace contextRef="#ctx1" brushRef="#br1" timeOffset="150080.31">8133 6925 5025,'25'29'3009,"-25"-23"23,8 5-1127,-5-4-657,7 5-112,0-7-176,4-1 9,4-4 127,-1-8 32,0-5-64,2-1-7,-3-7-65,-1 1-88,-4-2-128,-5-4-96,-8 4-280,-9-2-112,-6 6-143,-6 0-73,-8 8-40,-1 6-16,6 10-64,-5 4-56,13 8-257,5 2-295,2 4-984,11 1-625,2 2-1959,1-1 2575</inkml:trace>
  <inkml:trace contextRef="#ctx1" brushRef="#br1" timeOffset="152336.67">8778 6649 6753,'-1'-10'3553,"3"3"-1080,-5 1-697,-2 6-288,-2 12-583,-12 2-185,-6 13-208,-2 7 16,-6 9 80,8 5-72,4 7-48,5 0-24,12-5-175,5-9-25,8-11-64,6-5-96,2-7 24,3-1-72,0 0-24,-2-5 16,-3-2-88,-1-2-120,-7-5-1137,-4-3-887,-9-5 1304</inkml:trace>
  <inkml:trace contextRef="#ctx1" brushRef="#br1" timeOffset="154379.29">9006 6881 6913,'24'12'2873,"-29"-1"-1657,-4-1-135,1 7-169,3 0-120,1 1-88,1-1-112,3 0-72,0-5-48,4 0-127,-1-2 15,2-4-32,-1-1 48,-1-5 56,-1-2 64,1-2 48,-1 0-72,-2-7-192,-2 2-96,-4-6-144,-2-2-16,-2-1 8,-2-8-32,-1-4 24,-1 1-24,1-4-8,2 6 16,0 6 0,3 4 16,1 7 16,3 2-32,4 5 0,3 0-32,7 5-8,2-2 8,8 4 48,6 0 16,8 2 152,1 1 96,-3-4-48,-2-1 73,-1-3-105,2-2-184,-3-2 40,-3 0-64,-9 0-8,-4 0 8,-5 5-120,-7-1-129,-5 4-775,-5 2-368,-3 2-1193,0 3-1623,2-1 2823</inkml:trace>
  <inkml:trace contextRef="#ctx1" brushRef="#br1" timeOffset="156265.34">9744 6945 7930,'0'-1'3384,"11"1"-1863,4-2-361,7-2-544,6-2-184,16 2-288,2 1-80,6 3-248,-5-2-272,-4 1 288</inkml:trace>
  <inkml:trace contextRef="#ctx1" brushRef="#br1" timeOffset="156013.73">9854 6853 5169,'0'-10'3313,"0"3"-201,-2 1-1047,1 3-305,-1 2-519,2 1-321,-1 0-456,-1 3-144,-1 14-80,-3 26-16,2-17-56,3 3-96,1-4-72,0-2 24,3-3-48,-1-6 32,0-5-80,1-7-64,-3-2-536,2 2-488,-2-3-2673,0 0 2505</inkml:trace>
  <inkml:trace contextRef="#ctx1" brushRef="#br1" timeOffset="156458.51">10253 6814 8938,'-6'-4'4145,"1"3"-1921,1 5-1152,-1 5-295,3 7-369,-3 4-96,4 7-16,0 0-16,1-2-104,0-2 48,0-7 48,1 0 0,0-5 48,-1 1-32,0-8-32,0 1 40,-2-5 16,-2-1-15,3 0-89,1 0 0,-1 1-136,-10-10-40,-16-18 8,16 10-32,2-5-8,2-4-32,2-2 24,-1 0-24,4 5 16,-3 2 40,5 7-32,0 4 8,0 2-16,4 2-16,3 4 352,5 3 40,6 2 224,1 4 72,5-2-96,4 1 40,4 0-152,-4-3-48,2-2-224,-6-2-71,-9-3-57,2 0-56,-11 2 8,0 0-80,0 4-649,-6 1-599,-6 4-1865,-4-1-2896</inkml:trace>
  <inkml:trace contextRef="#ctx1" brushRef="#br1" timeOffset="157815.73">10840 6644 5409,'0'-8'3185,"1"3"-129,1 4-943,6 7-385,2 7-151,1 5-169,-5-9-32,-1 1-103,19 33-105,-2 8-152,0 5-72,-16-12-192,-1-1-64,-5 0-175,-2-4-121,-4-1-192,-4 0-112,-5 0-88,-5 2 24,-1-5-112,-1-3-120,3-8-568,5-6-473,6-5-1351,0-6-969,5 3 2225</inkml:trace>
  <inkml:trace contextRef="#ctx1" brushRef="#br1" timeOffset="159180.18">11175 6689 5945,'-5'-9'3073,"4"3"-865,-1 3-191,-2 5-737,-3 6-160,-1 7-263,-5 5-169,-2 8-192,-4 6-112,7 13-248,-2 3-48,0 1 8,6-2-96,1-8 48,9-5-24,4-6-56,9-4 16,6-8-304,0-5-464,7-8-3137,-3-4 2705</inkml:trace>
  <inkml:trace contextRef="#ctx1" brushRef="#br1" timeOffset="159510.59">11242 6983 7842,'12'-29'3240,"-19"35"-1991,0 5-129,6 5-360,2-4-176,9-2-168,2-1-8,4-8 24,2 3 25,4-4 63,-2-6 56,-2-2 0,0-2-24,-5-5 16,1 1-40,-4-2-56,-3-2 16,-7-1-151,0 0-105,-8 0-136,0 1-64,-3 7-32,-1 4 0,-2 8 0,-1 6-8,-2 6-24,-1 3-24,8 3 0,1-1 8,7-3 8,5 3-8,4-3 40,4 0 8,-2 0 16,4-3-24,-2-2 24,2 1-16,-1-3-48,-3 2 80,-2-2-32,-3 0-8,4-1-88,-7 1-105,8-2-655,-2-3-536,3-3-2617,6 0 2569</inkml:trace>
  <inkml:trace contextRef="#ctx1" brushRef="#br1" timeOffset="160019.57">11628 6989 7962,'10'0'4265,"3"-6"-873,-4 6-1751,1-4-289,1 3-688,-1-1-296,6 2-352,-2-1-136,-2-1-1040,4 2-1513,-1 0 1737</inkml:trace>
  <inkml:trace contextRef="#ctx1" brushRef="#br1" timeOffset="160374.51">11928 6959 9818,'-2'1'3881,"-4"5"-2625,0-4-296,-5 6-391,5 5-113,-1-2-200,4 6-80,3-3-56,0-7-40,8 1 104,1-2 136,5-3 152,2-1 104,0-7-40,-2-2-80,-3-5-104,0-2-80,-7-3-24,4 1 17,-2 2-49,-8-4-56,-1 2-88,-6 1-48,0 4-8,2 6-8,-3 7-16,0 3-24,-2 4 0,3 6 32,3 0 0,1 1 16,9 4-16,-2-7-8,6 3 8,-1 1 16,1-7-8,4 4-8,-3-4-24,6-1-40,0-3-200,1 0-409,2-6-2271,-1-2 2008</inkml:trace>
  <inkml:trace contextRef="#ctx1" brushRef="#br1" timeOffset="161978.16">12143 6719 8218,'2'-4'3977,"3"0"-1705,7 3-784,3 0-295,8 2-577,3 1-168,5 0-312,3 1-128,-1-2-280,0-1-424,-1-1-3393,0 2 2849</inkml:trace>
  <inkml:trace contextRef="#ctx1" brushRef="#br1" timeOffset="161739.84">12237 6589 6961,'4'-8'3753,"-1"1"-984,1 5-793,-1 0-231,-2 5-617,1 5-168,-1 5-448,0 4-104,0 4-120,-1 2-144,0 0-104,-2-4-16,-1 4-8,3-2-16,-1 0-16,0 1-56,0-10-248,-2 1-256,0-8-944,1 0-553,-3-5 1233</inkml:trace>
  <inkml:trace contextRef="#ctx1" brushRef="#br1" timeOffset="162422.11">12580 6619 5217,'0'-7'2713,"2"6"-489,4 5-519,4 12-201,-1 6 8,0 4-40,2 4-127,0 3-161,0 1-88,0 11-176,-3-1-63,-6 6-73,2-4-96,-9-6-200,-1 0-80,-6-5-248,-5 1-56,1-3-56,-5-3-80,-1-3-224,-2-6-384,0-9-1344,3-6-1081,6-6 1825</inkml:trace>
  <inkml:trace contextRef="#ctx1" brushRef="#br2" timeOffset="-62939.74">9032 7401 1848,'-24'-15'889,"19"18"-345,-3-1 56,0 1-112,0-1-32,3 4-88,1-1-96,1 2 16,3 0 0,0 0 16,2-2 32,1 2 25,3-1-1,0-2-8,1 0 8,6 0-32,3-2 8,9-1-24,3-2 8,12-5-64,10-2-56,19-4-48,11-1-16,17-5-64,2 1-32,11-2 8,0-3-48,4 7 0,-2-5 48,-9 6-48,-4 1 8,-12 4 0,-4 4 0,-11 2 0,-6 2 16,-11 3 8,-5 3-32,-15 0-8,-8 3 16,-13-3 8,-3 4-48,-11-4 80,0 1 24,-6 2 64,-4-3 104,-3 2 0,-4-2-88,1-2-24,2 2-32,6-4-56,4 1 32,8 2-80,7-3-16,11-1 16,5-2-16,6-1 16,3 2-32,11 1 8,6 4 16,11 2 16,1 5 0,12-2-24,3 2-8,6 3-72,0-3 8,3 1 16,-1 1 0,-5-5 72,2-1 32,-1-4 16,-1 2 8,-5-4-8,-3-1 24,-4 0-32,-2-3 8,-5-2 24,-2 2-56,-28-2 40,-9-2 24,-14-1-40,-7 0 24,-4-3-72,-3 2-72,-6-4-592,0 0-1328,0 1 1360</inkml:trace>
  <inkml:trace contextRef="#ctx1" brushRef="#br2" timeOffset="-56067.99">10100 7970 4577,'-50'6'2577,"45"-9"-825,5 2-296,-2-3-208,4 4-623,3 0-169,0 4-192,1-4-24,2 0 48,0 0 16,8 0 8,-2-2-32,5-1-88,0-2-40,3 1-24,1 3-16,-2-1-16,0 5 0,-4-2-8,-2-1-40,-5 1 16,-3-1-64,-6-1-16,1 4-48,0 1-112,-4-4-304,1 0-2160,0 0 1847</inkml:trace>
  <inkml:trace contextRef="#ctx1" brushRef="#br2" timeOffset="-51974.11">10594 7909 4065,'0'-1'2336,"0"1"-719,0-1-353,0 1-264,0-2-480,0 2-56,1 2 25,5 16 47,-3 23 56,-6-17-64,-4 0-160,4-1-72,-1-3-72,3-1-24,-1-6 0,2 0-16,0-4-24,0-3-24,-1-4 56,-2-3 48,0-2 8,-2-5-24,-2-5-120,-1 0-64,-1-8-32,-1 2-8,1-3-8,-3-3 8,4 2 0,3 0 0,1 0 8,2 3 0,2 4-8,2 1 16,4 6-16,4 1 0,5 4 16,2 1 24,8 1 57,3-2 15,2 4 16,-3 0-40,2 4-80,-7 1-32,-4-1-152,-1 0-217,0 0-1095,-1-3-1665,-4-3 1993</inkml:trace>
  <inkml:trace contextRef="#ctx1" brushRef="#br2" timeOffset="-51378.46">10880 7811 7178,'51'-18'3464,"-51"15"-1551,1 2-617,4 3-160,-5-2-328,0 0-135,10 3-249,23 0-168,-12-3-192,-2-1-64,-2-2-96,3-1-104,-1 0-1657,-3-1 1353</inkml:trace>
  <inkml:trace contextRef="#ctx1" brushRef="#br2" timeOffset="-50739.82">11079 7971 5697,'22'-23'2633,"-25"21"-1193,-3 2-248,1 2-472,-6 2-183,4 8-153,0-1-96,-2 2-96,3 2-24,0-1-56,3 1-8,2-2-48,1-4 0,7-1 0,-4-5-16,14-3 32,-5-4-8,1-5 80,6-2 48,-6-3 56,5-2 16,-8-1-88,-1-1-56,-6 2-80,-2 3-16,-6 3-16,-1 3-24,-6 1-72,-2-1-104,-3 6-728,3 2-736,-3 6 1015</inkml:trace>
  <inkml:trace contextRef="#ctx1" brushRef="#br2" timeOffset="-50364.06">11101 7941 3545,'56'31'2272,"-54"-27"609,1 1-1337,-2 2-23,1 3-329,2 3-520,2 2-160,2 2-208,1-2-104,4-2-104,5-2-24,0 0-56,4-5 0,1-1-56,-4-5-88,-3-5-1080,3 0-1977,-10-5 2073</inkml:trace>
  <inkml:trace contextRef="#ctx1" brushRef="#br2" timeOffset="-49574.11">11330 7858 6129,'-51'-39'2929,"61"41"-873,4-1-383,5 1-377,0-3-160,5 0-448,2-2-175,3-2-273,4-1-128,-1 2-272,-2-3-457,-9 4 401</inkml:trace>
  <inkml:trace contextRef="#ctx1" brushRef="#br2" timeOffset="-49858.86">11374 7723 6193,'-3'-10'2865,"7"2"-1137,-4 3-199,0 0-497,2 3-96,-4 3-296,6 6-104,-8 2-88,4 4-80,0 4-79,0-1-89,3 4-104,-2 0-24,-2 1-96,1 1 48,2-3-64,-2-4-24,0-3 16,2 0-152,2-6-233,-4-1-263,0-4-480,-4-2-336,0-2-1545,4-1 2001</inkml:trace>
  <inkml:trace contextRef="#ctx1" brushRef="#br2" timeOffset="-61490.86">8963 7844 4433,'19'-2'2480,"-19"0"-727,-1 1-497,1 1-232,-1 0-496,0 0-135,1 0-25,0 7-32,-1 9 56,0 20-24,1-13-64,0-2-32,0 1-96,-2-4-16,2 0-88,-2 1-16,1-6 40,1 0-32,0-4 24,0-4 0,-2-3 96,-1-3 72,-3-2-8,-1-2 16,0-4-152,1-2-32,-1-4-48,2-1-16,-4-1-24,-1-3-8,1 3 8,-1-4 24,3 3 32,-1 1-48,3 0 16,1 7-24,3 0-24,-2 1 48,3 3-16,4 0 0,2 2 16,6 0-24,7 1 24,-1-1 16,7 2-32,4 2 32,-2 0-16,0 2 16,-1 2 0,-3-2-8,-6 0-56,4 2-16,-6-5-392,-4 0-520,2-2 624</inkml:trace>
  <inkml:trace contextRef="#ctx1" brushRef="#br2" timeOffset="-60719.44">9404 7678 5985,'0'-1'2913,"-1"-1"-1089,-2 2-319,2 0-457,1 0-176,-1 0-192,-5 11-32,-7 22-176,13-18-88,3 6-87,-3-2-65,1 2-72,-1-2-16,2-2-128,6-1 16,-5-5-32,3-2-48,0-2-128,-6-3-256,3-4-729,-2-4-431,-4 3-1849,-3-7 2169</inkml:trace>
  <inkml:trace contextRef="#ctx1" brushRef="#br2" timeOffset="-60430.49">9269 7769 4721,'-5'-4'2993,"5"2"-433,0 1-807,0 1-345,0 0-328,0 0-128,9 0-192,10 1-87,35 4-369,-20-3-128,-5-2-152,-1 2-120,-8-3-937,0-2-911,-2 0 1168</inkml:trace>
  <inkml:trace contextRef="#ctx1" brushRef="#br2" timeOffset="-59881.96">9548 7919 6097,'3'18'2417,"-8"-12"-1633,0 1-40,0 0-264,2 4-48,0-1-160,3 2 0,0-2 81,0-2-33,4 1 136,3-4-8,4 2 216,0-6-40,4-3-16,1-9 40,3-4-248,2 1 1,2-2-97,-5-2-40,-2 1-64,-5-4-64,-6 0-72,-1 2-40,-5 0-48,-4 6 0,-6 5-128,-5 3-8,-5 6-176,3 6 16,-3 3 55,4 5 1,2 0 152,2 1 0,9 0 72,-1 2 48,5-1 8,1 1-8,3-2-8,-3 0 8,2 0-8,6-3 56,4 1 48,3 0 24,7-6 160,-3 1-7,-2-4-33,2-1-48,-2-2-168,-2-2-80,3-4-1001,4-2-1959</inkml:trace>
  <inkml:trace contextRef="#ctx1" brushRef="#br2" timeOffset="-33174.72">11926 8038 1048,'-26'-20'480,"26"18"-232,0 0 353,2 2 127,-2 0 272,0 0 264,0 0 144,-1 0 57,0 0-97,0 0-216,0 0-312,0 0-103,0 0-121,0 0-48,1 0-120,-1 0-32,1 0-24,0 0 0,2 1-32,13 3 8,24 3-48,-16-7-39,-1 0-9,-1 0-48,2 0-112,-3-4 0,2 1-40,2-4-88,-1 1-80,-2 3-136,-2 1-705,-1 1-903,-9 3 1184</inkml:trace>
  <inkml:trace contextRef="#ctx1" brushRef="#br2" timeOffset="-46635.47">12551 7925 5745,'2'12'608,"-2"-1"689,-1-5 119,2 14-184,-1-5-160,2 0-303,1 0-97,2 0-136,-2-1-40,-1-3-104,0-1-56,3-5-72,-4 0-32,0-5-8,-1 0 72,-4-4-48,-1-1-24,-3-4-48,-1-1-104,-3-3-56,-1 0 24,-2-5-32,-4-1-16,4-3 8,1-1-8,4 5 8,4 5 8,3 4 17,2 3-25,2 2-9,3-2-15,8 6 24,3 1 0,8 5-16,2 0 16,8 1 16,2-3-16,-1-3 8,1-1-24,-5-1-40,-1-1-120,-1 0-880,-2-2-1032,-6-2 1296</inkml:trace>
  <inkml:trace contextRef="#ctx1" brushRef="#br2" timeOffset="-45933.14">12804 7865 5073,'-1'-5'2665,"6"-2"-913,1 4-184,10 1-799,2-1-249,4 2-240,6 0-144,0 1-152,1 0-336,4 0 248</inkml:trace>
  <inkml:trace contextRef="#ctx1" brushRef="#br2" timeOffset="-46172.93">12892 7738 4457,'1'-6'2929,"-1"2"319,0 1-1207,1 2-817,0 2-288,-1-1-504,0 1-184,0 17-128,-1 18-8,2-12-48,1 2 0,-1-4-16,1 0-56,-2-1-24,1-2 8,1-3-80,-2-5 0,2-4-248,-3-2-352,-2-6-976,21 27-1161,-25-29 1777</inkml:trace>
  <inkml:trace contextRef="#ctx1" brushRef="#br2" timeOffset="-45704.11">13059 7927 3473,'-1'31'1912,"-8"-17"-728,4 0 193,5 1-1,1-4-488,6 1-136,3-2-200,3-3 1,2-1 135,-1-2 8,0-6-32,5-1 0,-1-4-112,2-2-16,0-3-32,-4-5-31,-3 2-65,-4-3-80,-5 3-144,-4 4-64,-5-4-56,-4 5-48,-2 2 24,-6 4-40,0 4 0,1 4 0,-3 6-16,3 2 24,3 0-24,3 1 16,5 0-56,3 1 24,2 0 8,2 1 0,6-2 40,1 3-16,3-4-8,4 0 8,2-1-24,-1 1 8,4-5 8,2 2-24,1-5-88,-1-3-304,-2-3-985,2-5-1063,-11-6 1488</inkml:trace>
  <inkml:trace contextRef="#ctx1" brushRef="#br2" timeOffset="-45002.17">13338 7814 6145,'2'-5'3569,"4"1"-344,2-1-1769,4 1-320,8 0-536,5 0-183,5 3-297,2 0-72,0 2-393,-2-1-975,-9-2 904</inkml:trace>
  <inkml:trace contextRef="#ctx1" brushRef="#br2" timeOffset="-45201.46">13428 7711 7914,'-1'-2'3288,"0"9"-1807,1 6-185,2 3-440,-2 6-200,4 4-472,-1 3-128,1-1-40,-1-2-16,-2-1-24,1-2-24,-2-10-160,2 1-144,-4-10-800,-1 0-1113,-4-6 1457</inkml:trace>
  <inkml:trace contextRef="#ctx1" brushRef="#br2" timeOffset="-28110.22">13818 7972 5665,'18'-21'2905,"-20"24"-1001,1 4-704,-1 4-271,2 2-465,-2 0-144,2 3-200,-2 0-64,2 0-24,2 2-32,0-5-24,-2-1-40,3-5-136,1-2-120,-3-4-1593,0-2 1329</inkml:trace>
  <inkml:trace contextRef="#ctx1" brushRef="#br2" timeOffset="-27873.68">13798 8064 5929,'-30'-33'2921,"40"32"-1129,9 0-848,2-1-167,11 0-569,4 0-192,0-1-312,-1 2-649,-3-7 649</inkml:trace>
  <inkml:trace contextRef="#ctx1" brushRef="#br2" timeOffset="-27661.17">14241 7971 5545,'-1'2'2697,"-1"1"-945,1 1-968,3 4-128,1 0-303,-1 0-57,-2 3-112,-4 0 24,8 4-96,-1-1-8,4 2 88,3 1 24,-3-8 120,1 3 40,-2-4 16,-5-3 0,-2-4 64,0-1 112,-1-1 24,2 1-7,-1-2-105,0 2-120,-4-7-72,-2-6-80,-29-25-80,20 19-64,-1-5-72,2 3 8,4 4 0,-5 1-8,2 7-16,0 1 56,7 4 336,3 4 48,4 2 64,7 2 32,5-2-224,7 2 32,7-1 0,1-2-87,4 4-49,-4-5-64,0 0-88,2 1 32,-6-8-144,4 7-112,-7 0-841,-5-6-655,-6 3 1048</inkml:trace>
  <inkml:trace contextRef="#ctx1" brushRef="#br2" timeOffset="-26591.05">14618 7800 3505,'-67'-16'2504,"60"18"417,-3-2-809,4 0-359,2 2-217,1-2-320,6 1-103,-3-1-177,1 0-112,18 1-144,18-2-96,-15-2-192,2-2-88,1 1-192,3-1-48,-2 2-160,-5 1-144,-2 0-608,-4 0-576,-8 3-3153,-1 3 3001</inkml:trace>
  <inkml:trace contextRef="#ctx1" brushRef="#br2" timeOffset="-26081.86">14778 8011 5625,'41'-26'2945,"-45"25"-665,1-1-727,-5 2-497,0 6-200,-3 1-200,0 4-96,0 5-80,3-1-47,7 2-105,1 0-32,10-3 0,4-3-8,6-3 160,3-5-48,2-5 56,-2-3 88,-2-7-16,2-2 16,-8-6-23,-3-2-129,-4 1-168,-4 0-88,-4 1-96,-7 1-24,2 3-64,-12-2 48,8 10-64,-5 4 16,-8 4-24,6 6-64,-10 4 8,7 2-120,8 3-137,3-6-151,10 1-256,5-2 24,7-1 184,5 1 160,-5-1 312,5 4 64,-5 0 48,2-1-8,-2 2 80,-9-3 32,8 5 88,-3 1 80,6-1 80,8 0-88,-3-3-96,6-4 8,2-1-200,-1-4-128,-4-4-896,0-3-1513</inkml:trace>
  <inkml:trace contextRef="#ctx1" brushRef="#br1" timeOffset="-64242.57">20393 32 13835,'0'-3'6417,"2"-2"-2688,3 0-1056,0 0-1249,0 1-496,-3-1-800,0 3-336,-1 0-1704,0 2-1337</inkml:trace>
  <inkml:trace contextRef="#ctx1" brushRef="#br1" timeOffset="129692.54">6233 5305 4729,'-46'34'2425,"43"-34"-985,0 1-360,5 1-152,-2 2-352,-3-2-96,2-1-95,-4 0-9,5 1-96,2 3-24,0 0-8,0-3-48,2-1-16,-1-1-16,2 0 72,5 3 72,3-6 0,1 2-24,9-6-160,0-2-80,8 1-16,3-2-8,6 0 16,6 1-32,-2 1-40,-4 2-16,-3 3 32,-5 0 0,-3 4 32,0 0 32,-12 3-48,0 2 24,-4 2 0,-1 0-24,-3 3-8,-2-3 8,-3 2-16,-2-4 8,0-3 32,-1 2-40,-2-3 48,1 2-32,-3-3 0,2-1 16,1 0 0,-1-1 16,1 0-24,0 0-40,3 0-72,11-7-64,18-5-88,-18 8-24,-1 4-120,3 2-32,-6 2 40,6 3 72,3 1 160,0-3 96,13 2 104,0-2 0,3-1 56,0-4 24,-3-5 56,-2-2 56,-1 0 72,-6-2 32,-4-2 48,-4 5-16,-11-3 0,-1 3-16,-8 3-128,-3 3-56,-6 2-280,0 2-192,-4 2-1256,-2 1 1064</inkml:trace>
  <inkml:trace contextRef="#ctx1" brushRef="#br1" timeOffset="130674.28">6474 5587 5449,'30'-21'2841,"-25"19"-713,-3 1-439,-1 2-737,-2-1-256,-1 0-496,2 0-96,-6 10-64,-18 21-32,20-16 16,4-2 16,3-3 0,0-1-24,4-2 8,-2-2 56,9-4 256,-4-2 152,2-7 24,9-1-40,-6-7-264,7 3-87,-4-2-49,-1 0-32,-3 2 16,-6 2-56,-5 4-8,0 3 32,-3 4 0,-5 1-32,2 7 24,1-3-8,2 7-40,0 0 56,6 1-24,3 1-32,3-4 24,4-1-8,3-5 16,6-2 40,2-2-16,-2-5 16,-3-6 8,-7-3 32,-5-3 416,0 0 32,-6 3 96,6 0-40,-9 3-288,-1 0-72,-7 2-112,-2 2-16,-1 4-104,-1 2 0,4 3-88,0 2-152,2 0-488,3 4-488,0-1-1817,0-3 1937</inkml:trace>
  <inkml:trace contextRef="#ctx1" brushRef="#br1" timeOffset="131332.4">6940 5614 4073,'29'61'1968,"-24"-49"-335,0 0 95,6-6-80,1 3-71,3-4-425,2-2-96,-1-5 160,-2-6-87,1-2-89,1-3-88,-3 1-96,-7-2-56,0-2-71,-5 0-57,-3 1-208,2 3-104,-8-1-232,-2 4-32,-3 6-88,-4-1-32,4 8 24,-2 2-32,4 3 24,3 0-16,2 2 0,3 1-40,5 3 48,3-1-24,1-3 8,5 4 56,-1-6-32,3 3 24,1 0-8,2-3-16,0-2-48,3 1-32,-5-4-288,3 2-560,2-2-1305,-5-6-1624,12 2 2353</inkml:trace>
  <inkml:trace contextRef="#ctx1" brushRef="#br1" timeOffset="6076.11">2917 4735 4817,'44'-33'2609,"-49"32"-897,1 2-496,-4 3-216,-3 8-335,-4 2-17,-6 9 40,-5 0-32,1 6 56,3 0-40,7 4-88,4 0-79,11 1-201,3 1-120,10-6-104,3 0-16,5-8-80,2-1-80,-3-9-272,7-4-473,-9-4-2591,-2-7 2335</inkml:trace>
  <inkml:trace contextRef="#ctx1" brushRef="#br1" timeOffset="6449.41">3136 4826 6393,'0'-1'3017,"0"2"-1201,-1 7-1023,-2-2-113,-4 6-184,0 3 48,1 1-40,1 2-120,5-2-104,-1 0-24,2-4-64,-1 2 16,0-3 56,1-3 8,-1-6-40,0-2-31,-1 1 63,0-1 24,1-1-48,1 1 8,-2-8-168,-1-7-56,-3-19-24,3 17-8,0-1-32,-3-4 24,1 3-32,0 1 24,0 2 16,0 4-16,2 2 24,0 6-8,1 1 8,2 5-8,3 1 48,7-2-32,1 0 16,3-5 360,9 8 112,-1-5 24,7-2 8,-2 0-360,-9-6-144,0 5 16,-8-1-48,-1 4-8,0 3-168,-10 0-136,0 8-824,-7-3-504,-2 3 1015</inkml:trace>
  <inkml:trace contextRef="#ctx1" brushRef="#br1" timeOffset="7041.05">3228 5060 5337,'3'3'2969,"2"-3"-233,2-1-903,-3-7-401,2-2-312,5 0-504,-6-4-95,7 0-145,-3-1-16,-1 4 40,2-1 8,-4 0 32,0 4-8,-4 3-104,-1 0-24,-3 5-128,1 0-48,0 0-56,1 0-48,-2 3 8,-3 8-8,-10 19 32,10-15-32,5 1-8,-2-2-24,9-1-136,-9-3-40,2-2-504,5-2-448,-5-6-1137,7 0-1615,-1-5 2503</inkml:trace>
  <inkml:trace contextRef="#ctx1" brushRef="#br1" timeOffset="7385.63">3345 5046 5553,'34'-4'3065,"-24"-5"-217,1-2-1367,-1-2-425,-1 1-168,2-1-184,-1 0 24,-1 3-7,1-1-1,-4 4-40,-4 3-120,0 3-64,-2 1-96,-3 2-224,3-2-8,-1 0-112,-2 5 0,0 7 0,-8 18-40,11-18-56,0 0-88,2-1-296,1 1-608,3-3-2113,-4-4 2073</inkml:trace>
  <inkml:trace contextRef="#ctx1" brushRef="#br1" timeOffset="7999.19">3648 4912 8058,'34'-39'3432,"-35"38"-2047,-1 2-321,1 6-224,0 3-184,2 3-40,-1 1-63,-2 0-305,3 0-16,1 0-184,0-1-56,2-2 16,-3-1-48,2-7-112,-1-1-40,-1-4-545,0-3-711,-2-3 960</inkml:trace>
  <inkml:trace contextRef="#ctx1" brushRef="#br1" timeOffset="8221.29">3657 4947 6721,'-34'-24'3585,"45"22"-816,8 1-753,4 1-744,-1-1-423,8 1-561,-5 0-144,-4 0-440,1 1-632,-11 5 631</inkml:trace>
  <inkml:trace contextRef="#ctx1" brushRef="#br1" timeOffset="4905.05">2606 5059 7202,'13'-15'3264,"-2"-1"-1511,0 0-345,-3 3-352,1 2-160,-7 4-200,3 4-23,-2 3-225,-3 0-120,-3 5-120,-1 3-64,0 6 40,-2-1 16,9 5-56,-5-2-48,6-2-72,-3 1-48,0-5-240,7 2-232,-3-7-1681,0 2 1465</inkml:trace>
  <inkml:trace contextRef="#ctx1" brushRef="#br1" timeOffset="11944.9">3084 5378 5417,'-26'-21'2609,"26"18"-1017,3 1-272,-1 1-479,-1-1-201,2 3-152,1 1-112,-1 2-56,1 4-48,-3-2-96,-1 4 0,0 1 24,0-1 88,1 4 64,-1-4-32,1-2-24,3 1-40,-3-7-64,3 4 24,1-5-55,-3 2-17,7 1 16,1-4-24,6 1 16,4-4-24,8-2-56,2 5 0,2-9-40,4 4-24,8-4 8,-2-3-16,5-1-8,-2 2 48,-9 3-32,-2 4 24,-12 3 32,-3-2 192,-5 1 152,2 2 0,-3 3 8,2 0-224,-4 1-160,-6-3-8,-1 4-24,-8-2 16,2 1 16,-2 1-40,-3-3 24,9 2-32,-2-2-24,5 1 56,6 0-56,-4-2-8,1-1-48,3-1-80,0-1-64,1-2 8,3 3 24,-1 1 16,0 0 64,2 1 8,-1-1 24,2 0 32,4 0 40,-6-2 0,6-3 96,-7 1 24,-3-5 128,5 4 72,-7-2 24,4 0 32,-4 0-64,-3 0 152,-5-2-96,-2 0-32,-4 3-32,-4-2-216,0 6-200,-1 1-160,4 4-1000,-3 3-648,2 1 1191</inkml:trace>
  <inkml:trace contextRef="#ctx1" brushRef="#br1" timeOffset="8735.42">4092 4885 6689,'11'-12'2881,"-20"17"-1633,0 8-351,3 0-73,3 3-128,-1 0-48,3 1-16,0 0-40,0-4-8,2 0 16,-1-7-63,1-1 39,0-2 0,-1-3-8,0-4-80,0 4-96,0-5-192,0-12-112,0-20-56,1 15 0,2-2-32,-2-1 24,0-4-32,-6 2 0,1 2 24,-4 3-24,0 8 16,1 2 16,5 4-24,0 2 32,2 6 0,3 0 88,3 7 120,4 2 48,2 1 241,4 2-105,6-5-96,1 0-64,8-3-232,-4-2-8,-6-2 40,-1-2-32,-7-1-128,-1 1-88,1 1-961,-9-2-615,-1 0-2961,-2 3 2953</inkml:trace>
  <inkml:trace contextRef="#ctx1" brushRef="#br1" timeOffset="9315.18">4253 4996 7306,'-4'-2'3520,"5"0"-1135,4-1-593,-2 0-223,-1-2-273,6 2-224,-2-2-208,3 2-232,9-1-168,-5 3-207,1-1-49,-2 4-56,-7 2 16,-4 0-40,-2 3-16,0 2-72,-6 0 48,-1 3-48,-2 1-32,-2 1 32,3 0-24,1-1 8,3-3-8,6 0 0,2-3-40,6-1-24,5-3-40,1-3-296,3 0-249,-2-1-1007,2-3-528,-5 0 1295</inkml:trace>
  <inkml:trace contextRef="#ctx1" brushRef="#br1" timeOffset="9669.94">4430 5024 8266,'56'-44'3873,"-49"44"-1313,0 1-463,-3 1-233,-1-1-392,0 3-584,1 0-191,-4 2-337,0 2-88,-8 0-160,-1 1-24,-1 2-48,1-1 16,1-1-40,8 1-8,0-3-48,4-3 40,4-2 0,-1-2-8,5-2-88,-4-2-120,4-1-656,1-1-577,5-4-1343,2 0-2049,4-6 3136</inkml:trace>
  <inkml:trace contextRef="#ctx1" brushRef="#br1" timeOffset="9987.78">4677 4663 8858,'-2'-1'3673,"4"6"-2081,5 6-56,3 8-207,4 5-17,5 4-144,0 2-160,0 2-47,-3-1-97,-7 3-224,-1 0-48,-5 5-304,-6 1-88,-3 1-80,-5-1-56,-13-10-16,1-1-72,-2-7-376,-4-5-472,5-3-1601,-2-2-1415,4-4 2335</inkml:trace>
  <inkml:trace contextRef="#ctx1" brushRef="#br1" timeOffset="2873.96">1861 4901 3905,'-16'48'2000,"22"-48"-375,-2-2-97,7-3 112,0-2-391,4-3-505,2-2-120,0 0-208,-2-3-120,3 2-152,-6-2-56,-4-5 0,5 2-48,-8-2-40,1-1 8,1 1-8,-2 0-24,-11-2-56,2 2-16,-4 5-16,2 3 48,1 5 56,5 6 8,-5 5 16,0 6 16,2 8-16,-7 2 0,6 11 0,-3 3-16,-4 4 56,1 1-16,-1 1 128,5 0 232,1-5-40,6-2 40,4-13-80,1-2-240,2-6-16,-1-8 0,3-4-40,-1-1 32,-1-8 24,3-3-48,-4-1-24,4 0 0,0-1-40,0 2 24,-3 2-8,-3 1 0,-2 5 0,0 2 16,-1 1-32,-2 3 0,0-2 0,0 0 8,1 7 16,2 6 16,6 14-8,0-17-8,3-1-24,2-1-40,2-4-128,-1 0-96,-2-2-784,-3-3-1032,-6-4 1375</inkml:trace>
  <inkml:trace contextRef="#ctx1" brushRef="#br1" timeOffset="3550.1">1884 4877 6041,'-4'0'3105,"4"0"-1161,4 0-671,-4 0-289,8 1-448,9-1-72,31 7-272,-22-7-136,5 0-200,1 0-160,-5-5 192</inkml:trace>
  <inkml:trace contextRef="#ctx1" brushRef="#br1" timeOffset="4353.39">2327 4884 5625,'-11'-19'2521,"10"22"-1225,-4 0-344,-2 3-360,0 3-128,0 0-55,3 6-41,-1-2-48,0 0-48,3-2-136,-2-3-48,7 0-40,2-1-8,7-6-32,-4 0 32,2-2-56,-2-6 32,-7-2 8,6 1-24,-3-2 0,3 2-40,2 6-8,-6-1-16,2 6 24,-5 1 24,0 6 16,1 2 8,0 1 0,2 1 0,4-3 0,5 0 0,0-5 64,3 0-32,-2-7 32,1-3 16,-2-5 272,-4-2 72,-1-4 16,0 0-16,-5-1-296,-1-1-40,-2 2-40,-1 2-8,-1 0-32,1 5-48,0 2 16,-1 3-8,-1 8-120,0 0-80,2 4-536,0 5-840,0-3 1064</inkml:trace>
  <inkml:trace contextRef="#ctx1" brushRef="#br1" timeOffset="16236.3">5231 4867 5625,'0'-4'3105,"0"3"-985,0 3-703,-1-2-417,0 0-536,-2 5-112,-4 10-16,-2 18 0,5-13-96,1 0-96,-2-1-128,2 1 0,0-3-40,1-2 16,2-3-80,-2-4-48,3-3-304,-6-3-368,5-1-1953,0-5 1849</inkml:trace>
  <inkml:trace contextRef="#ctx1" brushRef="#br1" timeOffset="16474.06">5150 5015 6961,'-26'-39'3233,"31"37"-1384,4-1-529,3 3-112,5-1-312,1-4-208,0 3-375,5 0-161,1-1-176,-4 2-184,0 1-1145,-6-2 945</inkml:trace>
  <inkml:trace contextRef="#ctx1" brushRef="#br0" timeOffset="-5136.77">459 1482 3641,'-25'33'1840,"22"-28"-528,-1-2-7,1-1-137,3 0-256,0-3-344,0 1-40,0-1 41,0 0 23,11-5 72,23-17-40,-17 5-184,2-4-72,5 0-160,-1-1-40,1 1-96,2 2-48,-6-1 8,-3-1-24,-3 4-8,-5-1 0,-4 2 0,2 5 16,-9 3-8,0 4 0,-1 5-8,-4 0-32,5 6 0,-2 1-16,1 2 0,5 4-16,2-2 40,-2 2 0,7 0 8,1-1 24,2 1 0,3-1 16,0 0-16,0-2 8,3 3 0,-1-1 0,-2-3 0,-1 5 32,-7-3-32,1-1 16,-6 1 208,-3-4 208,-7 3 56,-2-2 17,-5-1-201,-7-1-224,1-3-40,-5-2-16,4-2-32,5-1-32,0-5-32,1 0 8,3-1-96,0 0-64,5 2-353,7 2-407,12 0-1656,-1 0 1711</inkml:trace>
  <inkml:trace contextRef="#ctx1" brushRef="#br0" timeOffset="-4479.76">852 1377 5033,'51'-13'2297,"-55"21"-1113,-1 1-128,0 2-360,1 5-144,-1-2-192,3 2-56,4 1-136,0-4-71,6-4 31,1-1 16,-1-6 96,5 0 48,-2-4 56,0-3 0,4-3-80,-4-1-72,3-4-80,0 0-40,-1 0-32,-5-4 8,2 4 0,-5-2 8,-3 3-32,4 6-8,-6 1-16,1 5-16,-1 4 16,-2 1 0,2 7 0,-3-1 8,2 5 0,1-1 0,-3-1-8,1 0 0,4-2 0,1 0 0,3-3 0,2-3-8,0-3 8,-3-1 8,3-4 0,0 0 24,0-5-8,4 0-16,0-3 0,-3-3 24,2 2 0,-3-3 8,3 3-24,-4-2-16,-2 4 24,0 1-16,-5 6 56,0 1-40,0 2-24,0-1 16,0 0-16,-1 5-16,0 7 0,3 19 0,0-18 8,3 1 24,4 0 0,-2-2-8,1-3 0,1-1 0,-1-6-8,-2-1 16,3-5 0,1-4 8,5-4 24,0-3-8,1 0-32,-2 0 8,-5 1 0,2 4-32,-7 2 16,0 5 0,-4 0-8,0 3 8,4 6 0,-3 2-16,8 6 0,-7-3 0,0 2 0,5 2 16,-3-3-16,3 2-40,1-3-56,0-1-96,3-7-408,-4-1-1088,-1-7 1135</inkml:trace>
  <inkml:trace contextRef="#ctx1" brushRef="#br0" timeOffset="-3658.84">1274 1189 8194,'-16'-14'3681,"7"4"-1777,2 4-432,7 0-832,5 0-264,6 5-392,7 1-168,2 5-760,-1-1-1384,7 5 1512</inkml:trace>
  <inkml:trace contextRef="#ctx1" brushRef="#br0" timeOffset="-3158.38">1483 1456 4937,'6'-43'2561,"-6"46"-1129,1 8-344,-1 0-184,0 12-368,0 2 25,-1 6-97,1 1-64,0 3-48,0 0-56,0-9-128,-1-1-32,1-7-32,0-3-24,0-4 88,0-7 104,1-3 104,0-3 88,2-5-40,1-2-112,1-8-144,0 0-72,3-7-72,-1-4-24,4-6 16,1 2-8,7-2 0,3 6 0,1 6 0,-3-1-24,-1 13 16,-4 3 0,0 3 169,-1 5 47,-2 3-32,-2 2 16,-3 3-144,-6 2-8,-2 5-8,-5 1-16,-5 2-8,0 0-48,-1-1-112,0-1-72,1-7-745,5-1-567,-5-8 944</inkml:trace>
  <inkml:trace contextRef="#ctx1" brushRef="#br0" timeOffset="-2695.84">1806 1477 6497,'26'-19'3393,"0"-1"-1320,5-1-345,1-1-312,-5-6-448,-4-1-127,-10 0-329,-1 0-80,-2 4-224,-1 1-72,-7 3-96,-7 0-16,-1 8-48,-7 2-8,7 10 8,-5 6-56,-2 7 16,-1 7-8,-1 12-8,4 1 56,1 2 24,3 3-24,0-4 32,6 1-16,3-2 8,5-2 8,5-4-8,1-3-16,0-6 0,2-5 16,1-7 0,-6-4 24,5-2-16,-7-7-24,7-1 32,1-7 0,-3-2 8,1 0 16,-7-4 0,-1 4-24,-2 2-16,-2-2 0,-3 5 0,-3 1 0,-3 6-16,-3 1-16,-1 5-48,-1 7 0,-2 3 0,5 2-16,-3 1 48,6 3 8,1-3 40,5 4 0,5 0 8,-5-2 8,7 2-24,-3-4 8,10-1 24,2-3-16,1-4 40,2-3-8,0-4-8,-1-3 40,1-4-24,3-3 8,-1-2-8,5-2 0,-1 4-24,0 2 16,-8 2 0,-2 4 40,-5 3 288,-3 0 112,-1 2-8,-6 1-48,0 3-288,0 1-104,-1 3-8,1 4-8,-2 1-48,-4 0-72,2 2-192,-8-1-232,-9-7-600,4 1-288,-3-5-545,2-3-455,5-1 1615</inkml:trace>
  <inkml:trace contextRef="#ctx1" brushRef="#br0" timeOffset="-1949.26">2209 1539 6369,'66'-35'3441,"-49"15"-1176,6-5-409,2-4-248,0 0-383,2-2-169,-4-2-368,0-3-192,-12-1-296,-2 1-104,-7 3-64,-1 3-8,-1 8-24,-2 6-16,-4 14 0,-3 7 8,-2 13-24,3 7 8,3 10-8,0 7-8,3 5 16,1 2 24,1 0 0,1-1 0,2-2-16,2-5-8,2-11-16,-1-8 8,3-15 0,-5-6-8,-3-9 8,2-6-32,-5-6 16,5-5-16,-2-3 32,2 2 0,0 4 40,-2 2 16,0 5-8,-1 1 80,2 4-24,5 6 8,3 1 0,4 1-48,2 5-96,-2-4-136,3 4-1288,3 1-2921</inkml:trace>
  <inkml:trace contextRef="#ctx1" brushRef="#br0" timeOffset="-871.99">2938 1551 4825,'-46'13'2601,"44"-19"-985,5-2-240,0-3-160,7-3-367,4-2-105,-1-5-144,0 0-104,1 0-136,-1 2-48,1 1-64,1-1-16,-3 5-40,1 4-16,-3 2-112,-4 8-32,-2 0-48,-1 3-16,-1 8 16,-3-1 16,-2 9 24,2 2-24,-2 1 0,3 3 0,1-3-16,1-1 16,4-6 0,1-4 0,3-4 0,0-6-8,2-5 8,-2-4 8,-1-3 0,3-3 24,1-4-40,3 0 8,1 0-8,-5 1 16,0 3 0,-2 2-8,-5 1 8,-1 3-24,-4 5 24,-1 1 0,-4 2-32,3 4 8,-3 2-16,0 3 0,5 5 40,0-2-24,2 2 24,4 1 0,-2 0-24,3 1 16,0-4-16,-1 2 0,7-3 16,-1-2 0,1-4 8,-1-3 0,-6-3 8,4-2-8,-1-5 16,3-3-16,3-1 0,-2-3 24,0 2-16,-3 1 24,-2 2-16,-3 0 0,-5 4-24,1 2 8,-1 6-8,0 5-16,-2 4 16,0 4-24,1 3 32,0-2-8,5 1-8,1-2 32,5-3-16,-2-2 0,5-6 24,-2 0-24,1-7 16,1-2-8,2-4 56,-1-2 185,-1-4 199,-2-2 16,-2 1-24,-2-1-176,-6 1-184,-1 1 0,-8-3-16,-2 5-40,-7-2-24,-3 3-8,0 8-72,-4 2 32,2 8-64,2 6-8,3 1 48,3-2-32,9 1 24,2 0 72,7-1-32,5 0-8,4-1 56,3-3-40,2-1 32,3-4-8,3-2 16,2-2-16,0-6 16,0 1 16,-7-3 8,1 1 8,-4-3-16,-6 2 24,1 1-32,-4 3 8,-3 3-16,0 1 16,-4 5-32,-3 2-16,3 6 0,-2 2-24,0 3 24,2 4 0,-4 0 8,6 2-16,2 0 24,-2-3-8,5-5 8,-5-4 0,3-3-24,3-2 48,1-5-16,1-1 32,-1-8 16,3-3 0,1-4-8,0-1 0,1-1-16,-1 0-16,-1 4 16,-1 0 32,-5 2-16,0 6-8,-5 2-8,-1 2-24,0 4-8,0-2 0,-1 0 0,0 0-16,2 10 16,4 19 0,2-21-16,2 2-16,0-3-64,3 2-88,3 3-184,-2-2-88,4 0-1529,-5-5 1393</inkml:trace>
  <inkml:trace contextRef="#ctx1" brushRef="#br0" timeOffset="527.87">3975 1525 10034,'0'-1'4273,"0"0"-2449,0 1-287,0-2-649,9-1-312,8-4-376,22-7-80,-20 8-264,1 1-312,4-1-2625,-2 3 2161</inkml:trace>
  <inkml:trace contextRef="#ctx1" brushRef="#br0" timeOffset="1212.57">4260 1311 7242,'5'-12'3352,"5"4"-1575,5-2-297,13-1-800,5-2-264,4 1-368,3 0-120,-3 3-992,-6 1 760</inkml:trace>
  <inkml:trace contextRef="#ctx1" brushRef="#br0" timeOffset="958.32">4413 1048 5801,'2'-5'2969,"-4"10"-969,0 9-263,-2 12-617,2 9-120,0 11-128,5 7-128,-11 6-215,0 0-129,-3-3-272,-7 0-56,13-6-48,0-7-40,5-11-8,0-7-72,5-14-136,-2-1-232,1-14-1073,0-6-1655,-3-6 2031</inkml:trace>
  <inkml:trace contextRef="#ctx1" brushRef="#br0" timeOffset="1873.64">4476 1517 3401,'1'31'1720,"11"-39"-432,0-2 105,1-5 63,-2-1-336,3 0-472,-6-2-168,3 3-199,-2 0-105,-9 0-72,2 2-8,-6 0-56,-3-1 8,4 4-16,-1 2-16,-2 2 16,3 1-24,-1 4 16,-1 1-8,2 2-16,3 4-8,-2 3-8,6 6 0,-3-2 16,5 2 0,0 2 8,-2-1 16,2 1-24,-3 0 0,5 0-24,-2-2 16,4-3 32,-1 1-8,3-6 32,-2 0-48,4-4 8,-2-3 8,-5-4 24,4-5 24,-2 0-8,1-6 8,2-1-16,-4 2 0,0-2-24,-2 3 8,2 0-8,-4 1-16,-1 2 8,-3 2 0,-6 5 24,13 3 0,-13 5 32,3 6 24,0 3 176,-7 4 24,13 4-40,0 1-16,5-2-208,1-1-8,6-4-40,1-3-56,7-6-152,0-2-184,-6-13 240</inkml:trace>
  <inkml:trace contextRef="#ctx1" brushRef="#br0" timeOffset="2472.81">4792 1307 6945,'-11'-7'3361,"5"0"-1496,4 5-1041,2-1-416,6 6-520,1 3-144,3 6-1257,3 3 1081</inkml:trace>
  <inkml:trace contextRef="#ctx1" brushRef="#br0" timeOffset="2678.55">4891 1619 5721,'0'-17'2705,"9"-4"-953,-3-4-528,7-2-335,-1 3-225,0 2-272,1 4-56,-2 6 16,3 6-32,-7 3-64,-2 4-32,2 7-128,-1 0-56,0 8-8,2 2-24,2 2 0,0 2-8,1-1 0,-1-2 0,-2-6 8,2 0 0,-5-7 8,4 0 8,-4-5 152,2-2 248,-1-6 8,0-3 1,-2-7-153,0-2-216,0-4-48,-2-1-24,2 0 8,3 2-16,2 1 8,0 6 16,1 3-16,1 4 0,-1 5 8,-4 1 0,4 2 0,0 1 16,-4 3-24,4 4 8,-4 5 16,-3 1 144,-2 3 64,3 2 24,-1-1-40,1 1-152,-1-2-112,1-7-48,2-3-200,-1-6-208,9-6-1385,-5-5 1281</inkml:trace>
  <inkml:trace contextRef="#ctx1" brushRef="#br0" timeOffset="3187.3">5270 1311 8386,'-13'-9'3529,"10"5"-2193,3 3-464,0 1-744,3 8-232,5 4-616,-1 3-1689,4 3 1617</inkml:trace>
  <inkml:trace contextRef="#ctx1" brushRef="#br0" timeOffset="3365.64">5436 1576 6785,'21'1'3521,"0"-6"-688,-2-6-649,3-4-407,-3-3-257,-5-5-440,3 5-232,-8 0-336,-3 1-47,-7 3-257,-10 0-72,-1 2-112,-4 2-80,-1 4-80,-1 4-40,-3 3-280,0 5-297,5 6-455,3 2-168,6 3-41,5 0 105,2 1 384,6 3 192,4-3 328,3 0 168,1-7 240,2 0 40,4-5 104,0-3 80,1-6 152,2-5 168,1-10 504,3-8 192,3-3 201,1-2-17,2-1-296,1 1-159,-4-2-281,-1-3-104,-12-2-312,-12-4-112,-1 6-112,-4 5-48,-10 16-40,-1 10 8,-15 17-32,-5 10 0,4 13 8,6 7-8,9 4 24,7 2 0,5-2 40,0-3-80,15-6-240,5-4-496,10-10-1433,8-3-1776</inkml:trace>
  <inkml:trace contextRef="#ctx1" brushRef="#br0" timeOffset="4565.89">6279 1385 5193,'1'-10'2593,"-3"7"-1049,-1-2-176,-3 5-752,-6 5-207,-1 6-273,-2 4-24,-3 9-88,6 5 8,-3 1 88,1 6 160,10-3 72,1-3 16,9-8-72,9-6-144,4-8-48,6-4 80,1-13 104,4-2 16,0-9-24,-2-1-128,1-3-104,-3 2-48,-3 1 32,-3 1-8,-7 7 0,-7-4-8,-6 9-48,-1 0 24,-5 5 8,3 4 0,-4 6-8,0 4 16,1 6-32,4 1 40,7 3-8,3-2-8,5-3 24,5-4-48,1-6 56,0-5 0,5-5 368,-1-7 96,2-4 65,-2 1 119,-10-6-184,-2 3-8,-8 4 24,-6-3-96,-6 8-232,-5 1-16,-10 0-168,-1 4-24,0 2-72,-2 1-104,4 7-232,6 4-312,2 6-824,3-4-545,11 0 1297</inkml:trace>
  <inkml:trace contextRef="#ctx1" brushRef="#br0" timeOffset="5119.6">6638 1613 7178,'14'0'3464,"0"-11"-1303,6-1-249,1-6-552,3-5-319,2-1-433,-4-1-152,1 4-144,-4 3-48,0 8-72,-5-1-40,-2 6 16,-2 2 0,-5 3 136,9 4 32,-2 5 24,1 3 0,-7 2-96,-1 2-23,-5 1-81,-5 0-72,-4 2-16,-4 1-40,1-4-80,-1-2-40,-1-6-449,3-4-407,0-5-1016,-1-6-665,6-4 1593</inkml:trace>
  <inkml:trace contextRef="#ctx1" brushRef="#br0" timeOffset="5422.42">6962 1542 6641,'29'-9'3673,"1"-1"-1120,-3-3-393,6-1-367,-11 0-769,-6 0-344,-8 3-448,-6 1-136,-4 1-80,-3 4-48,-4-1-112,-6 4-16,-1 3-64,-1 3 32,0 5 72,0 3 32,5 4 80,2 3 16,10 3 32,3 1-32,7 0 16,5-1-16,11 2-48,0-8-80,1-8-944,7-3-1049,1-14 1329</inkml:trace>
  <inkml:trace contextRef="#ctx1" brushRef="#br0" timeOffset="5804.24">7482 1420 10314,'14'-40'4553,"-19"39"-2264,4 2-601,6 4-600,-3 0-464,4 1-568,-3 0-128,-3 1-824,5 4-800,-1 1 1056</inkml:trace>
  <inkml:trace contextRef="#ctx1" brushRef="#br0" timeOffset="5988.92">7506 1583 12723,'-3'-1'5633,"6"2"-3249,-6-6-1175,6 3-553,4-1-1040,-6 2-785,10 1 753</inkml:trace>
  <inkml:trace contextRef="#ctx1" brushRef="#br0" timeOffset="7827.76">8631 1384 5641,'1'0'2793,"9"2"-897,22-8-343,-14-7-401,4-1-232,2-7-296,0-4-120,3-1-152,-9-8-104,4 5-104,-1-1-16,-5 6-64,0 1 16,-8 6 8,-2 3 24,-4 6 129,0 3-1,-2 7-40,-4 1-56,-1 8-120,-2 3-16,0 9 40,1 5 0,-1 4 32,3 6 0,-4-2-16,4 1 16,2-4-32,-1-5-56,3-1 40,0-6-16,2-5-16,1-2 48,0-5-96,0-2-112,-2-4-464,2-3-553,-3-2 729</inkml:trace>
  <inkml:trace contextRef="#ctx1" brushRef="#br0" timeOffset="8341.12">9054 1403 6609,'50'-19'3481,"-47"19"-848,0-1-1337,3-1-160,8 2-456,0-2-152,6-2-303,-2 1-65,1 1-176,0-1-168,0 3-1081,-3 0 881</inkml:trace>
  <inkml:trace contextRef="#ctx1" brushRef="#br0" timeOffset="8848.48">9396 1485 6001,'68'-24'3081,"-45"7"-1025,5-9-671,2-3-249,0-2-392,1 1-200,-5-1-200,-1 3-128,-13-3-104,-4 1-40,-9 1-56,-6 4 24,-7 4-32,-8 3-8,7 4-16,-10 6-48,2 8 56,2 5-8,-3 12 16,10 3 8,4 15-8,4 7-16,3 8 80,3 4 176,-2 2 40,2 0 49,-3 3-105,1 0-144,1-8-48,1-7-40,3-12 24,-3-7-8,0-7-32,-5-8-32,2-3-176,-1-4-201,2-8-1111,0-1-1673,1-7 2073</inkml:trace>
  <inkml:trace contextRef="#ctx1" brushRef="#br0" timeOffset="9469.5">9552 1551 5721,'31'-14'2785,"-12"3"-1105,0-3-168,6-4-527,0-3-161,1 0-128,-5 0-48,-3 6-216,-5 1-96,-7 4-208,1 2-72,-7 2-40,-2 1 8,-1 4-24,-1 3-24,-1 6 8,1 2-32,3 7 8,-6-3 24,7 2-16,3 1 16,-3-2-8,8 2-24,2-2 48,-5-4 0,10 0 24,3-5 8,1-1-32,3-5 32,-1-4 0,3-2 16,-5-7-8,0 0-8,0-3 0,-5 0-16,3-1 64,0-1-16,-3 2 112,-2 0 33,-5 3-49,-1 1-24,-6 3-112,-3 0-16,-9 5-40,-2 1-40,-1 11-40,0 3-17,3 4-7,0 2 8,2 3 24,4 0-8,4 3 0,5-1 40,6-5-8,3-1 24,6-7 48,2-4 0,1-8 16,2-4 24,-1-5 24,-3-7 0,5-3 56,2-1 24,1-6 24,3 5 24,-4-4 1,1-2-25,-3-4-24,-2-5 8,-6 2 88,-6 3 8,-6 11-48,1 8-16,-12 10-192,0 7 0,-10 7-16,-5 8-16,3 10 24,0 6-16,5 3 0,0 3-16,9-2 8,-1-4-8,5-2 8,4-1-24,3-1 0,4-3 48,0-5 16,4-3 8,0-10 48,2-8-24,1-7 16,0-5 56,0-8-56,6 1 24,-7-2-16,1 1-32,-7 0 8,-6 2-8,0 7-32,-4 3-24,-3 6-48,1 4-32,-7 6-32,2 6-16,3 1 80,-1 5 16,6 0 56,-1 0 24,4-3-16,6-2 40,2-5 32,-1-2 16,4-7 104,-1-1 24,4-9 496,2-6 160,2-6 176,0-1 57,-6 2-361,-3-1-160,-10 5-264,-4-2-96,-11 4-184,0 3-48,-10 3-152,-1 7-80,1 5-352,3 4-240,6 4-633,2 4-367,7 0-857,-4 0 1609</inkml:trace>
  <inkml:trace contextRef="#ctx1" brushRef="#br0" timeOffset="10905.27">10070 985 7266,'-14'-20'3032,"10"8"-2080,4 5-215,9 8-1178,3 5-1975</inkml:trace>
  <inkml:trace contextRef="#ctx1" brushRef="#br0" timeOffset="10605.92">10646 1067 8090,'-3'-24'3560,"-3"20"-1911,-6 5-257,-3 17-464,3 10-184,-2 10-223,4 13-81,4 6-264,-2 1-64,8 2-72,2-4-40,5 0-48,2-3-112,2-12-360,0-8-361,1-15-823,-4-9-1297,0-9 1937</inkml:trace>
  <inkml:trace contextRef="#ctx1" brushRef="#br0" timeOffset="11603.92">10926 1512 4393,'-20'27'2192,"26"-37"-751,0 1-9,6-6-256,0-1-160,7-3-215,-3-3-73,1 1-88,2 3-88,-5 0-128,1 5-72,-3 3-184,-3 4-32,-9 2-56,1 5-72,-5 5-8,1 3 0,1 10-40,-1 2 40,-5 3 48,5 3-48,3-4-8,-1-2 8,3-6-8,0-3-8,5-10 16,2 0 32,-1-6-24,6-7 72,1-7 8,2-2-16,6-2 40,-6-2 0,2 4-24,-1-2 8,-5 3-64,1 1 0,-6 6-16,-1 5-8,-7 5 16,-2 3-24,-4 5-24,-2 3 16,-1 6 8,2 0 0,0 1 24,5 0-40,2 0-16,0-1-8,5-4 24,1-3 24,5-2-16,0-3 56,1-4-32,0-3-16,3-4 48,2-2-24,3-3 41,-3-1 15,0 2-48,-4-1 8,-1 3-40,1 2 0,-9-1-8,2 4 8,-7 3-8,-1 0 0,0 7 24,-5 3-24,3 2 0,3 4 8,-7 1-16,8 2 16,-2-2 8,-2 0 0,4-3-8,2-1 0,4-4 32,5-3-32,5-4 8,-8-5-8,13-3-24,0-4 32,-1-4 0,4 1 16,-7-1-40,0 4 24,-6-3 8,-2 4-8,-4 3 24,-1 2-48,-4 6-8,-1 2 8,-2 4-16,0-2 32,1 7 0,2 1-16,0 1 8,2 1 0,5-1 0,0-1 8,3 0 0,-1-2 8,0-6 0,2 0-8,-1-4 0,-3-4 0,2-3 56,-1-2 0,-3-4 16,-1 0-16,1 1-48,-5-2 8,-1 1-40,-3-1 40,-3 1-16,4 4 8,0 2 24,0 0-40,2 1 0,1 2-8,2 3-16,3 0 48,8 5-24,-6-5 8,6 3 0,4 2-24,-4-3 40,3 1-16,0-2 400,-1 0 64,2 0 16,-3 1 16,-3 4-384,-5-2-80,0 5 0,-4 2-40,-3 3 8,-2-1 24,-2 5-32,3-2 40,1 2-56,0-1 8,4-3 24,6 1-16,2-6 16,1-4-8,1-4 8,1-4 16,2-3-24,4-5 40,-4-2-8,0-2-8,-3-4 80,2 2 320,-5-2 80,0 3 24,-6-2-56,-5-1-327,-6 3-129,-6-1 0,-6 10-64,-1 5-65,-3 6-79,2 8-120,5-2-560,2 0-368,7 7-1081,4-2-2176,5 6 3033</inkml:trace>
  <inkml:trace contextRef="#ctx1" brushRef="#br0" timeOffset="13014.16">12112 1080 6281,'-2'-16'3681,"-3"7"-424,-2 12-2009,-10 6-328,1 11-616,1 5-128,1 7 0,5 5-24,8 9-88,-1 1-16,2-3-32,3-4-16,6-14 0,2-5-8,7-4 8,3-4 24,1-9 49,1 1 7,-1-8 336,2-5 120,0-4 80,-2-7 64,-5 3-248,-3-4-88,-5 4-120,-6-2-64,-5 1-136,-5 2-16,-4 8-8,-3 5-24,-7 11 32,1 7-16,3 4-24,2-1 32,9 0-16,4-1 8,6-1 8,7 0 0,10-4-128,4-1-168,2-5-1128,4-3-1553</inkml:trace>
  <inkml:trace contextRef="#ctx1" brushRef="#br0" timeOffset="14054.05">12749 1372 5425,'21'-65'2857,"-19"56"-801,1 0-47,0 2-585,-2 1-176,-1 6-408,-3 1-239,-5 12-321,-3 4-136,-4 4-128,-1 5 16,0 0 0,4 2-40,5-2 16,6-2-16,6-3-32,5-4 40,3-6 8,7-6 32,3-10 72,3-5 16,2-6-8,1-4-24,-6-3-56,2 3-32,-6-1 0,-5 6-16,-4 2 16,-5 4 0,-3 6-8,-2 0 0,-5 5-48,0 1-8,-4 5 32,-1 4-24,7 3 40,-1 3 16,12 2-8,3 0 0,3 1 0,2-3 0,-3-4 0,4-1 8,0-9 48,4-3 16,0-5 568,1-8 184,0-4 264,-6-5 73,-4-1-297,-2-1-112,-8-5-120,-2-1-88,-6 1-208,-4-4-32,-8 4-200,0 1-32,1 6-40,5 7-48,0 7-24,2 6-40,8 5-416,-1 2-728,12 1-2033,10-1 2057</inkml:trace>
  <inkml:trace contextRef="#ctx1" brushRef="#br0" timeOffset="18245.14">13357 1530 8034,'17'-2'3504,"-25"0"-1823,-1-1-313,-3 3-528,3 3-176,-8 2-255,0 4 7,2 4-40,-7-4 80,8 5 8,0-1 0,5-1-80,7 2-112,7-4-8,4 0 88,6-4 40,4 0-24,-1-3-72,6 0-191,7-3-113,-1 2 8,4-5-193,-2 2-471,-9-5-3032,-2-3 2559</inkml:trace>
  <inkml:trace contextRef="#ctx1" brushRef="#br0" timeOffset="23742.5">9508 2212 6009,'-1'-44'2857,"-6"42"-1265,2 4-352,-6 3-599,3 5-233,0 8-168,0-1-8,4 5 40,2-5 16,7-4-40,7 0-48,11-10 168,3 0 64,3-10 184,1-4 64,-4-9-39,-1 1-9,-4 2-80,-6-3 24,-10 5-160,-2-2-80,-10 3-112,-3 3-88,-9 4-96,-3 3-40,-2 4-48,1 3-72,3 5-240,4 1-264,7 7-776,3-4-457,5 3 1097</inkml:trace>
  <inkml:trace contextRef="#ctx1" brushRef="#br0" timeOffset="24145.47">9607 2233 3553,'62'43'1920,"-57"-43"-231,3 4-153,1-1 136,-1-2-263,0 1-289,1 1-112,1-2-152,-1 0-32,-1 0-80,-2-1 9,2-1-113,-4 0-64,1-5-152,1 0-56,2-4-136,2-2-64,4-2-56,3-1-32,0-6 80,2-4 24,-1-2 16,-1-3-16,-1-2-72,1 2-48,-2 1-56,1 1 16,-3-1-24,-2 0 8,-3 2 8,-4 1 16,-4 8-16,1 5 8,-4 12-32,-3 2-40,-2 13 16,-6 6 0,1 10 24,-3 4 0,0 4 0,1 3-56,1 0-48,2 2-80,4-4-280,7-5-328,1-7-608,0-11-385,2-4-2312,-1-10 2737</inkml:trace>
  <inkml:trace contextRef="#ctx1" brushRef="#br0" timeOffset="24654.29">9831 2088 7017,'1'0'2929,"7"0"-1729,1 0-367,10 0-521,5-2-128,7 1-200,2 1-104,4 0-689,-2-1 577</inkml:trace>
  <inkml:trace contextRef="#ctx1" brushRef="#br0" timeOffset="24923.5">10092 2120 7666,'-5'17'3120,"2"-16"-1951,4 3-313,0 6-368,-1 1-152,-3 5-136,1 2-8,4-3-64,5 0 24,3 0-48,-1-8-16,1-2 176,1-5 80,5-6 144,0-2 56,-2-6-151,-2 1-105,-5-7-104,-1 2-96,-3 2-32,-3-4-16,-3 1-40,-4 3 16,-4 2-48,-3 1-16,-2 8-56,5 5-32,-2 8-24,2 3 24,4 4 8,0 2 23,9 3 49,1-2-8,4-1 48,1-4 8,1 0 16,5-2 8,3-5 16,-1-1-24,-1-5 32,3 0-8,-1-8 9,1-1 23,0-4-8,-2-3-8,0 3 0,-5 0-8,-2 4-8,-4 1-8,-3 4 0,-1 4-24,-3 4-8,-2 1-24,-1 6 0,-1 1 0,0 3 16,3 1 8,2 1-8,0-3 16,6-1-8,-3-4 8,3-4-32,4-1 16,1-4-24,-1-2 56,4-5 56,0 0-24,-3-5 56,3-3-64,-7-1-40,4 0 48,2 2-32,0-1 32,-6 5 0,1-1-40,-7 8 0,-2 0-32,2 6 0,-4 2 16,1 5-40,0 0 24,2 6 16,-5-2-24,4 2 32,1-2-16,2 2 16,5-3 16,-2-7-8,4 3 16,-2-8-16,-1 0-8,8 2 32,-5-6 8,4-2 48,0-2-8,0-2 32,-1-1 0,1 0-48,-2-2 0,0 1-40,-2 2-24,-1 1 24,-1 1 16,-4 4-40,2 4 8,-4 5-16,0 5-24,-3 5 32,0 0-16,3 2 16,-1-1-16,2-6 16,0 1 8,7 0 40,0-8 32,1-6 184,3 1 24,4-8-24,0-3-40,2 0-208,0-4-48,-4 2-88,1 3 0,-9 1-8,3 4 16,-2 6 24,-2 2-16,-2 5 24,-1 1 48,3 5 32,-4 0 8,5-2 72,2 2-24,-1-5-8,5 0 8,2-1-56,-1-4-24,4-3-208,0 0-448,-4-5-2617,-1-6 2273</inkml:trace>
  <inkml:trace contextRef="#ctx1" brushRef="#br0" timeOffset="26077.88">10863 1999 10274,'-8'-5'4313,"3"2"-2761,4-1-895,1 6-313,2 0-688,2 2-585,2 4 593</inkml:trace>
  <inkml:trace contextRef="#ctx1" brushRef="#br0" timeOffset="26509.48">10976 2237 7138,'13'-33'2960,"-23"43"-1512,-1 7-183,1 2-25,5 5-48,3-3-160,5 0-87,9-3-193,3-1-96,9-1-288,-1-6-112,3-4-160,-1-4-96,3-3-120,4 0-216,-1-5-1928,0 0 1599</inkml:trace>
  <inkml:trace contextRef="#ctx1" brushRef="#br0" timeOffset="22264.58">8744 2089 5129,'3'-9'2673,"25"-21"-777,-18 20-240,3-3-399,4 3-241,3 6-128,1 0-64,-2 4-16,-1 4 25,-6 5-89,-1 3-24,-8 6-216,-2 1-144,-9 4-168,-4 3-40,-9 8-120,-5 0 40,2-3-56,4 0 16,3-7 32,1-6-24,0-5 0,0-8-16,8-2-32,3 1-8,3-6 32,1 0-16,1 1 0,0 0 8,0 0-32,3-7 32,-1 5 0,-2 1 16,10-4-8,25 4-48,-25 5 48,2 2-32,4-2 40,3-1 0,11 2-24,1-2-40,1 0-136,-3-2-248,1 0-1256,-5-2-1697</inkml:trace>
  <inkml:trace contextRef="#ctx1" brushRef="#br0" timeOffset="22787.7">9121 2220 9730,'5'-37'3961,"-4"37"-2497,2 0-207,1 0-401,8 2-224,1 1-328,4-2-136,8 1-192,1-2-152,-2-2-960,-1-3-1881</inkml:trace>
  <inkml:trace contextRef="#ctx1" brushRef="#br0" timeOffset="33811.39">11606 2356 4369,'-12'-18'2544,"26"13"-375,8 0 7,3-8-495,-2-2-329,6-7-392,-1-4-160,5-6-223,2-1-113,-2-5-216,-3 2-32,-6 3-112,-2 1-48,-9 8-8,-6 3-24,-3 6-16,-6 3 16,-8 2-32,-2 4-32,-5 6-8,0 3-24,-4 6 24,-1 7-24,1 3 48,0 5 24,5 7-16,0 1 0,0 5 8,6 1-8,3-1 0,6-1 0,8-4-32,2-6-16,4-6-32,0-5 56,6-3-8,-1-4 16,4-3 32,0-4-16,2-5 40,-1-1 8,1-6 48,0-1 16,-2-4-32,-2 0 0,-4 2-48,0 1 16,-6 1-16,-2-4 56,-9-1-32,1 3-40,-6 0 8,4 6-48,1 6 16,-10-1 0,-2 7-8,-1 3-8,-6 4 24,4 5 8,3 2-8,0 4 8,4 0-16,2 1 8,3-3 24,4 0-16,10-12-8,-6-3-8,2-1-32,17 11 56,6-7 0,2-7 56,-13-10-40,5-2 32,-4-5-40,5-2-16,1 2 40,0 2-64,-4-1 40,-3 6-8,-5 2 0,-2 0 0,-6 4-16,-2-2 16,-3 8-16,0 0-16,0 4 32,-1 2-48,1 1 16,0 0 24,3 3-24,5 0 16,1 0 8,3-3 0,-1-2 0,1-2 8,0-1-24,-2-4 32,-1-1 48,-1-1 72,-1-7 32,2-1-40,-3-1-16,-2-5-64,-2 2-16,-3-4 8,-6-5-8,3 2-24,0-1 24,3 3 8,-2 6-40,2 1 8,1 9-32,-4 1-32,8 8 16,-1-1 32,-1 2-16,6 3 40,-2-1-8,8 1 0,0-2 0,-1 0-8,8-5 40,-4-1-40,8-3 72,-4-1-16,0-1 560,-3-6 72,-2 4 8,-2-8 48,-3 2-608,-1-1-72,-8-1-24,-3 1-24,-10-4-16,0 4-24,-4 2-64,0 5-16,0 10-48,1 4 8,2 6 8,-1 5-8,5 0 64,0-3 8,8 1 24,1 2 24,6-5-40,2 2 24,4-4 24,4-4 0,4-2 32,1-2 32,1-7 16,2-4 48,-2-5 24,1-2 24,1-4 0,3-1 8,0-6 8,4 0-24,1-6 8,-4-5-32,0-2 217,-1-2-33,-7 2-24,0 3-56,-9 4-208,-6 2-8,-2 8-16,-6 0 8,-4 5-72,-3 6-8,-2 4-8,-2 8-32,-4 4 32,0 5 24,-3 7 0,-2-4 8,3 8 8,0 6 16,2 7 16,-1 3 24,5 7 0,5-5-8,4-3-16,1-5-24,7-9 32,0-3-16,0-8 8,8-2 16,-1-6 8,5-2 40,7-8 24,-1-3-8,4-9 16,3-1-24,2-2-8,-3-3 8,-4 0-56,-5 0 80,1 3-24,4 8 8,-1 3 8,4 7 312,-4 1 72,-1 7 96,-3 3 136,-3-1-296,-5 6 48,0-4-64,-4 2-32,-2 1-71,-5-1-97,-3 0-48,-4-2-96,-4 0-16,-2-2-16,-2-5-56,0 0-184,0-4-337,-1-3-815,2 4-456,6-1-1281,-4-2 1897</inkml:trace>
  <inkml:trace contextRef="#ctx1" brushRef="#br0" timeOffset="39623.85">13716 1839 4249,'-7'-5'2184,"-10"6"-759,-2 7 7,-6 12-544,-6 11-120,-4 7-96,-4 5-39,2 8-41,6 3-48,13 10-192,8-2-80,18 3-192,11-5-64,23-9-72,10-3-168,21-10-2265,9-3 1801</inkml:trace>
  <inkml:trace contextRef="#ctx1" brushRef="#br0" timeOffset="36268.31">13808 2018 5481,'2'-12'3209,"-2"4"-777,0 3-439,0 3-193,-2 2-504,-1 1-255,1-1-377,-1 10-144,-4 33-128,1-14 0,0 7-144,2 2-80,-4 3-104,3-5 8,1-7-48,2-3 0,2-6-128,2-4-168,0-6-736,0-3-576,4-10 943</inkml:trace>
  <inkml:trace contextRef="#ctx1" brushRef="#br0" timeOffset="36667.68">13855 2226 7130,'64'2'3352,"-56"-12"-1255,4 1-401,-2-5-488,-2-4-183,4 2-225,-1-3-72,5 0-160,-2 1-16,-4 2-80,-1 1-80,-7 6 0,1 1-40,-5 3-88,1 4-47,-1 3-65,-3 1-16,-1 9-112,-6 4 32,3 4-64,1 7 0,2 3-8,5-1-16,-1-1 24,1-4-40,1-6-96,0-4-104,6-5-817,-1-4-535,3-4-2353,1-4 2457</inkml:trace>
  <inkml:trace contextRef="#ctx1" brushRef="#br0" timeOffset="37308.65">14183 2028 3673,'-2'-2'2552,"-1"-1"441,2 2-1033,1-2-447,0 3-265,0 0-432,0 0-136,0 0-120,0 0-95,10 4-9,23 12 8,-16-6-72,1 1 16,0-2 0,-5 0-16,5 3 24,-5 4 16,-1 2-96,2 2 24,-12-2-168,-2-1-56,-9 1-40,-3 0-48,-6-3-64,6 0-88,3-2-216,-7-4-472,7-1-1064,1 0-977,4-3 1681</inkml:trace>
  <inkml:trace contextRef="#ctx1" brushRef="#br0" timeOffset="37659.18">14470 2273 7962,'-1'9'4225,"-5"-2"-1209,-8 4-1319,-2 2-361,-4 2-680,1 6-248,4-3-280,0-1-104,7-3-224,4-1-152,3-4-1000,5-1-1033,6-6 1497</inkml:trace>
  <inkml:trace contextRef="#ctx1" brushRef="#br0" timeOffset="38207.71">14768 2072 6697,'-2'-4'3401,"1"3"-960,-1 2-289,1-1-439,0 5-185,-1 12-392,-7 34-200,3-21-488,0 0-128,4-3-248,0-4 8,2-4-56,1-2-56,2-4-80,2-3-136,-1-7-792,3-2-592,0-6 984</inkml:trace>
  <inkml:trace contextRef="#ctx1" brushRef="#br0" timeOffset="38552.08">14849 2169 5233,'65'-44'3217,"-56"38"-361,4 0-1055,2 1-177,0 1-320,4 4-111,-7 0-321,2 4-184,-6 2-288,-8 2-80,-6 5-80,-5 1 0,-9 1-48,1 2 32,1 1-104,1-2 40,8-1-64,1-5-80,6 0 16,6 1-48,-6-6 0,8 2 56,-5-6-16,4 2-16,8 0 32,1-3-88,7 0-104,4 0-136,4 3-1064,-4-6-704,-2-3 1231</inkml:trace>
  <inkml:trace contextRef="#ctx1" brushRef="#br0" timeOffset="38997.57">15161 2034 7017,'0'-2'3177,"3"-1"-1360,1 1-281,5 4-352,0 2-40,4 2-127,3 1 15,2 3-112,1-1-48,3 5-56,-1 1-55,1 5-33,-7 4-24,-8 1-176,-7 0-56,-11-4-208,-5 1-112,-6-4-32,1 0-64,2-3-40,3-1 0,9-3-152,-2-1-112,7-1-928,-4-2-721,-3-2-3352,-1 2 3313</inkml:trace>
  <inkml:trace contextRef="#ctx1" brushRef="#br0" timeOffset="40076.61">15492 1939 7610,'13'23'3360,"-1"2"-1719,-2 4-193,0 4-8,-4 3-23,-1 7-169,-3 2-288,-2 0-216,-2-1-392,-3-1-32,-4 0-280,-3-1-80,-3 0-240,-11-2-408,-4-1-1368,-5-2-2137,-2-8 2665</inkml:trace>
  <inkml:trace contextRef="#ctx1" brushRef="#br0" timeOffset="-202698.19">16478 2026 7714,'5'-7'3704,"0"5"-1543,-2 0-753,-4-1-272,-4 8-519,-1 4-113,0 8-200,-4 3-64,-1 7-64,-2 1-152,1 1-32,-2 0 16,5-4-96,-2-6-72,8-3-200,0-6-368,1-7-929,1 1-1447,0-11 1943</inkml:trace>
  <inkml:trace contextRef="#ctx1" brushRef="#br0" timeOffset="-202377.02">16404 2037 5345,'0'-3'2953,"3"-2"-161,2 2-1239,4 0-377,2 1-160,5 0-264,-1 0-64,7 2-247,2 0-49,-4 0-160,3 2-104,-4-2-80,0-1-16,2 2-64,-5-2-48,-2 2-96,-2-1-144,-5 0-665,-4 6-647,-5-4 1016</inkml:trace>
  <inkml:trace contextRef="#ctx1" brushRef="#br0" timeOffset="-201683.72">16405 2280 6561,'-2'4'3129,"-2"-3"-1401,6 4-599,3-3-193,7 2-368,4-4-104,4 0-240,5 0-96,5-4-144,-7 3-136,-1-4-936,-1-2-2177,-4 5 2169</inkml:trace>
  <inkml:trace contextRef="#ctx1" brushRef="#br0" timeOffset="-202088.96">16421 2139 5905,'5'0'3089,"3"-1"-929,5 1-879,3 0-193,5 0-528,4 0-136,-6 0-272,3 0-96,-5 1-72,-5 0-104,6 2-120,-4-1-152,-1-2-1304,0 0-1153,-10-2 1753</inkml:trace>
  <inkml:trace contextRef="#ctx1" brushRef="#br0" timeOffset="-201341.78">16675 2255 6601,'60'1'3593,"-44"-1"-760,-1 1-1297,4 2-112,-7 1-367,-3-1-129,-2 0-360,-6 3-144,-3-1-272,-1 2-104,-7 2-24,1 1-8,-5 0-8,-2-1-24,-1-2-8,1 1-24,3 0 0,1-2 32,5 1 0,2-4 16,5 0 32,0-2 8,5 0 24,3 1-56,7-1 32,4-1-40,4 1-72,0 2-120,-1-2-712,0 2-544,1-5 871</inkml:trace>
  <inkml:trace contextRef="#ctx1" brushRef="#br0" timeOffset="-193841.35">16430 1766 6889,'-21'3'2713,"-16"16"-1809,-9 8-24,-7 17-47,-3 6-193,7 5-112,10 1-128,7 1-168,10 9-32,20-4-208,7 0 16,20 0-88,4-5-80,12 3-2249,4-2 1753</inkml:trace>
  <inkml:trace contextRef="#ctx1" brushRef="#br0" timeOffset="-200684.97">17141 2045 5089,'-4'-3'3065,"0"2"-281,4 0-1207,0 1-201,0 0-472,0 0-152,0 0-168,8 3 65,6 4 15,22 9-56,-1-6-40,-2-1-88,9 3-104,4 3 16,-17-1-80,1 1-16,-11 1-72,-8 0-16,-8 0-136,-1-2 8,-5 3-47,-6-1-66,-10 1 50,-2-2-34,-17-3-7,-5-1-8,-1 1-32,-3-2 0,18-1-24,6 0 8,18-5-128,0 3-176,5-6-744,8-1-616,6 0 1048</inkml:trace>
  <inkml:trace contextRef="#ctx1" brushRef="#br0" timeOffset="-198670.33">17755 2285 5225,'-34'17'2673,"36"-19"-633,2 3-223,3-1-393,3 1-160,5 4-192,2-4-111,2-1-329,9-1-96,11-2-456,-1-2-136,-1 0-376,-6 3-601,-12 1-2783,-6 2 2567</inkml:trace>
  <inkml:trace contextRef="#ctx1" brushRef="#br0" timeOffset="-199791.42">17745 2103 6361,'61'-55'3193,"-61"52"-800,2 1-537,-2 4-328,0-2-151,0 0-425,-1 15-120,-2 21-368,-3-15-208,6 5-128,-3-5-80,-3 4-24,3-4-32,-6-3-40,3-2-72,-1-6-184,3 0-168,1-7-704,2 0-425,1-4-2095,1-2 2351</inkml:trace>
  <inkml:trace contextRef="#ctx1" brushRef="#br0" timeOffset="-199455.86">17748 2035 6745,'6'-1'3353,"4"1"-1272,3-1-681,-1-3-192,7 0-320,7-2-63,9 2-217,10 2-160,2 2-208,-6 0-144,-5 4-120,-9-4 48,-7 0-64,-6 1-88,-9 1-120,-3 1-208,-7 1-745,-4-2-511,-5 4 1040</inkml:trace>
  <inkml:trace contextRef="#ctx1" brushRef="#br0" timeOffset="-199148.5">17758 2178 5177,'2'1'2553,"6"1"-881,5 1-120,1-4-503,4 3-289,14-1-352,7-2-136,5-1-136,-1-2-80,-10 0-152,-8 0-88,-8 2-584,-4 1-1145,-12 0 1257</inkml:trace>
  <inkml:trace contextRef="#ctx1" brushRef="#br0" timeOffset="-198252.08">18146 2343 9562,'17'-8'4201,"13"-2"-2201,4 3-215,-4-2-465,1-1-304,0 2-328,-7-5-103,-2 4-153,-4 0-8,-6-1-72,-2 7-48,-7-2-48,-1 3-96,-1 10-24,-3-2-16,-4 6 64,2 5 48,-6-1 40,-1 1 48,3 6-32,-1-1 0,4 3 24,1-1-16,4-2-96,3-5-23,0-5-161,4-2-72,-4-4-297,0-4-607,-2-4-1736,-1-7-2201</inkml:trace>
  <inkml:trace contextRef="#ctx1" brushRef="#br0" timeOffset="-193116.28">18661 1812 6161,'80'0'2937,"-58"37"-1089,9 4-295,11 10-377,2 4-152,-7 7-240,-11 2-152,-17 2-255,-9-4-89,-11-4-176,-10-5-40,-16-1-144,-4-2-136,3-12-785,4-3-887,6-6 1192</inkml:trace>
  <inkml:trace contextRef="#ctx1" brushRef="#br1" timeOffset="89887.19">1053 3346 4617,'1'-21'2577,"1"4"-633,0 3-56,-3 2-495,1 2-217,-4 4-216,3 2-104,0 8-256,-1 2-151,-1 7-57,0 5-40,-3 7 64,-2 5-32,8 14-96,-4 2-64,-1 7-112,3 1 0,0-4-72,-2-4-8,-1-3 0,-3-6 0,4-4-8,1-5-24,1-13-24,3-2-32,-3-13-216,3-2-192,3-9-1096,1-5-953,1-10 1561</inkml:trace>
  <inkml:trace contextRef="#ctx1" brushRef="#br1" timeOffset="90236.27">1001 3581 3401,'8'9'1824,"2"-2"-488,0-3 17,6 1-89,2-5-344,-1-3-464,7 1-104,-5-4-248,0-2-96,-1-1-112,0-2-112,-5-1-264,0-5-528,-1-3 680</inkml:trace>
  <inkml:trace contextRef="#ctx1" brushRef="#br1" timeOffset="92263.39">1139 3178 6529,'-13'-46'2993,"18"32"-1305,6 0-359,0-4-377,4-1-136,1-1-200,-1 1-64,-3 0 0,-1 3-103,-2 2-25,-2 1 24,-5 6-88,-2 1 40,-3 4-136,-1 0-88,-1 3-88,0 4-88,-1 4-8,3 5-8,3 5-16,1-1 32,5 2-16,4 2-96,6 4-384,6 3-672,1-2 759</inkml:trace>
  <inkml:trace contextRef="#ctx1" brushRef="#br1" timeOffset="90411.03">1252 3282 4041,'1'-5'2632,"0"8"-223,0 1-353,2 8-599,-2 4-177,-1 9-8,-1 8-176,-4 5-207,-2 6-129,-3 1-304,-3-3-160,-2-2-192,0-1-80,3-3-24,4-2 0,1-7 16,0 0-40,2-10-152,5-1-104,1-10-664,4-4-369,1-6-2695,-5-6 2583</inkml:trace>
  <inkml:trace contextRef="#ctx1" brushRef="#br1" timeOffset="91486.64">1368 3845 8738,'0'-1'3601,"5"2"-2393,0-2-288,6 1-624,2-1-168,1 0-200,5 1-40,3 0-560,-1-4-1793,-2 1 1713</inkml:trace>
  <inkml:trace contextRef="#ctx1" brushRef="#br1" timeOffset="91131.53">1453 3730 7826,'-1'-1'3808,"0"-1"-1511,-2 2-913,3 0-263,0 0-393,-2 2-160,-5 16-72,-9 18-56,6-13-144,4-1-48,-1 0-104,2 1-32,2-1-80,2 1 0,1-5-48,4-1 24,5-2 0,3-5-24,4-4-56,3-3-64,-1-3-208,0-2-344,-2-4-736,-2 0-497,-5-2 1129</inkml:trace>
  <inkml:trace contextRef="#ctx1" brushRef="#br1" timeOffset="93157.83">1728 3707 6233,'6'1'3145,"12"-1"-1177,1 0-647,8-1-737,1-2-376,1 1-720,0-4-2193,-10 1 1881</inkml:trace>
  <inkml:trace contextRef="#ctx1" brushRef="#br1" timeOffset="92919.27">1790 3618 6649,'-21'18'3161,"22"-17"-872,3 0-809,5 1-360,3-2-80,6 0-367,0-2-161,3 1-248,5 0-120,-4 0-160,-2-1-56,-6 1-224,-2-1-248,-10-1-2025,3 3 1745</inkml:trace>
  <inkml:trace contextRef="#ctx1" brushRef="#br1" timeOffset="181916.31">2146 3757 2833,'-10'33'1512,"11"-37"512,2-1-543,3 3-41,1-5 152,5-1-575,0-5-153,2-1-200,6-3-176,1-5-136,2 1-80,-2-3-32,-4-1 16,-3 2-24,-4-3-8,-3-2-16,-1 3 8,-1 0-72,-1 0-32,-7 2-56,-3 0-40,1 7 24,-2 1 16,3 9-24,-3 2-48,5 10 8,2 8-16,0 11 16,-3 7 8,-1 9-16,-4-2 8,-3 10 16,-1 0 8,0 1-8,1 1-16,6-11-24,4-5 56,1-14-24,6-4 24,-1-8 0,-1-2-48,4-7 0,1-2 0,0-7 8,3-5 24,-2-7 8,-1 1-8,-3 0 16,1 5-24,-6 6 8,-1 3-24,5 7 16,-5 4-8,3 4-8,-3 4 24,3 2-16,1 0-8,5-3 8,4-3-24,3-4-72,3-1-32,2-4-112,0 2-56,-5-2-656,-1-6-624,-7-2 1000</inkml:trace>
  <inkml:trace contextRef="#ctx1" brushRef="#br1" timeOffset="182534.2">2188 3658 8282,'-11'-6'3777,"8"2"-1881,6 0-464,6-1-680,10 2-343,11 3-297,1 0-56,0 0-216,-3 0-97,0 2-1479,-2-2 1208</inkml:trace>
  <inkml:trace contextRef="#ctx1" brushRef="#br1" timeOffset="182954.07">2586 3699 5369,'0'-5'2929,"2"-1"-865,-1 5-703,-1 1-345,-1 5-608,-2 2-216,-2 4-128,3 4-48,-1 2-8,0 3-16,3 1-16,3-1 24,2-3 0,-3-3 0,3-6 0,2 0 16,0-4 32,0-2 80,2-2 144,-5-6 32,0-6-24,8 1-32,-4-1-192,5 3-56,-6-1-8,-3 2-48,-2 5-24,-5-1 8,3 9-24,-3 0 40,3 4 32,2 3 24,4-2 24,3 1 16,1-6 24,2-2-16,-1-6 64,2-2 192,1-7 400,5-2 113,-7-4 111,-4-2-152,-4-2-304,-6 0-136,-1 0-144,-5 4-48,-3 3-144,-3 2-32,5 9-72,0 5-104,3 7-200,1 4-336,2 2-817,2 2-567,1 2 1248</inkml:trace>
  <inkml:trace contextRef="#ctx1" brushRef="#br1" timeOffset="183501.5">2800 3888 6065,'79'31'2977,"-64"-43"-905,4-3-495,-6-2-161,3-1-128,-1-1-159,-1 3-73,-2 2-200,-5 2-168,-3 7-192,-3 4-160,1 4-160,1 7-56,-7 2-56,2 6-48,-1-1-16,0 3 40,3-1-48,0 0-80,4-2-272,3-1-568,3-5-1472,3-3 1559</inkml:trace>
  <inkml:trace contextRef="#ctx1" brushRef="#br1" timeOffset="195786.37">4520 3780 5353,'47'8'2793,"-31"-30"-881,7-3-103,4-7-561,1 0-192,-1-1-152,-3-1-40,-5 3-159,0 4-49,-7-1-232,-6 1-80,-6-4-232,-3 0-64,-5 3 0,0 8-40,1 12-8,-5 4 24,-2 12-24,1 9-56,-5 14 48,4 6 0,0 8 8,0-1 0,3 3 32,-1 0-32,5 2 0,1-4 0,6-7-8,6-6-8,2-13 0,3-3 32,1-9 0,-2-6-8,3-3-8,0-6 16,1-4-16,0-1 0,-3-2 24,-1 4-24,-6-1-16,3 5 16,-5 2-16,0 5-16,-2 5 48,0-5-32,0 0 0,1 2 32,1 8-24,32 18-8,-17-21 24,1-1-48,5-2-88,-3-4-16,-1-1-168,-3 0-104,-7-6-993,-1 2-1327,-10-4 1744</inkml:trace>
  <inkml:trace contextRef="#ctx1" brushRef="#br1" timeOffset="196325.17">4588 3611 5729,'-5'0'3337,"9"0"64,4-1-2201,12-1-624,5 0-232,15 2-272,4 0-168,2 2-1048,0 2-2513</inkml:trace>
  <inkml:trace contextRef="#ctx1" brushRef="#br1" timeOffset="196565.81">5018 3657 8026,'45'-7'3849,"-40"3"-1745,-4 2-800,1 3-352,-4 5-607,-1 3-217,-2 6-112,0 4 32,1 6-32,-2 2-8,4 0-24,2 2 8,0-11-8,5-4 16,2-7 0,4-4 0,3-2 32,4-4 24,2-5-16,0-6 0,1-4-8,-3-4 0,-3-2-24,-1 1 8,-5 9-8,-4 3-56,-7 8 40,2 5-40,-3 7-32,-4 2 96,9 6-32,-3 1 8,1-7 48,7 7-48,-3-8-8,6-3 40,4-2 32,-2-6 440,1-6 360,1-5 80,-4-8 104,1-3-280,0-3-263,-3 2-89,-6-2-136,-2 2-136,-2 4-80,-4 1-24,1 10-80,-1 2-72,3 12-248,-2 3-320,1 7-1033,3 5-535,-2 3 1319</inkml:trace>
  <inkml:trace contextRef="#ctx1" brushRef="#br1" timeOffset="197098.76">5364 3863 9642,'99'-14'4449,"-75"-1"-2048,-1 5-257,-6 0-496,-3 5-399,-5 3-465,-10 3-272,-2 8-288,2 3-120,-9 2-80,7 5 0,0 0-24,-6-3 16,9 0-24,-1-3 24,3-4-32,6-2 16,-1-5-8,6-1-32,5-4-16,-3-4-200,8-2-936,1-1-833,0 4 1217</inkml:trace>
  <inkml:trace contextRef="#ctx1" brushRef="#br1" timeOffset="198670.72">5932 3715 3857,'-37'-11'1944,"42"8"-583,-4 2-257,1 5-344,-1 1-192,0 8-184,2 4 64,-3 3 56,0 1 24,0 1 9,-3-2-41,6-4-8,-3 0-8,1-8-24,0-3-56,0-1 0,-1-2 40,0-4 152,0 2-8,0-1-95,-1-2-49,0-8-240,-7-20 8,-3 12-104,0-4-24,-2-5-56,1-3-24,-1 2 40,2 0-16,-2 6-24,4 2 0,1 8 16,4 1 0,1 7 0,4 0 0,5 3-32,1 2 8,11 2 8,-3-2 72,8 1 24,0-1 208,5-1 72,5 1-16,1-2 144,3 0-136,-3-3-48,-2 3-8,-2-1-160,-7 1-80,-9-2 8,-6-2-80,-6 4 0,-4 0 0,-4 2-280,0 4-160,-8 2-880,4 3-464,-4 0-2521,1 4 2720</inkml:trace>
  <inkml:trace contextRef="#ctx1" brushRef="#br1" timeOffset="199332.47">6144 3833 7754,'22'13'3656,"-21"-18"-1615,6-1-705,-2 3-128,1-2-343,3 4-105,1-1-184,2 2-88,-2 2-152,0 1-56,-5 4-96,1 3-64,-4 2-40,-3-1-16,-3 3-32,0 0 64,1 1 0,-3-3-16,3-2-40,0-6-8,2 1-16,5-1 0,1-1-8,6 0-24,3-1-48,2-3-80,1-1-320,0-3-464,-1 0-1241,-2-2-1831,-6 1 2527</inkml:trace>
  <inkml:trace contextRef="#ctx1" brushRef="#br1" timeOffset="199700.41">6351 3848 6681,'26'-47'3353,"-14"45"-864,1 1-617,3 1-296,2 1-191,-3-1-241,1 3-168,-4 2-264,-2-4-152,-4 9-264,-6 0-111,-5 3-97,-3 3 0,-5 1-80,-1 1 16,-1-1-16,2 0-16,2-2 40,4-3-8,7-2-24,4-1 0,8-5-8,3-2 8,7-4 32,-1-2 16,5-3 24,6 2-40,-3 0-192,2 0-208,-5 0-1681,-8 4 1409</inkml:trace>
  <inkml:trace contextRef="#ctx1" brushRef="#br1" timeOffset="192439.37">3317 3629 5585,'7'-21'2721,"-8"19"-945,1-1-200,0 3-471,0 0-313,0 0-264,0 0-32,0 12-64,2 23 104,-3-14-24,1 3-143,0 1-81,-2-2-64,1 1-136,2-1 56,0-6 0,0 1-16,-1-8 160,-3-4-16,4 1 40,-1-5 32,0-2 48,-1 0 8,0 0-64,0-1-48,-1 0-240,-3-11-32,-19-22-16,14 13-16,1-5 16,0-6 0,-1-1 16,-3 1 8,9 6-40,-3 3 0,6 7-8,0 2-16,1 4 32,0 2 16,2 2-40,3 2 64,1 0-32,7 2 8,-5 2 40,1 2-56,7 5 0,-2-2-8,9 3 16,-1-2-8,2-3 48,3 1-40,-5-5 0,3 1 200,-2-1 56,-3-4 32,-3 1 25,-1 1-225,-6 0-64,-1 1-16,-6-2-80,-3 0-80,-7 0-697,0 0-647,-5 2-3609,0 8 3329</inkml:trace>
  <inkml:trace contextRef="#ctx1" brushRef="#br1" timeOffset="193620.61">3465 3897 2705,'-43'-5'1312,"35"7"-32,4-2-192,4 2 233,-1-3-9,1 1-320,0-1-120,0 1-240,0-1-95,4 0-49,8-6-16,20-21-32,-20 15-8,1 2-32,-2-5 16,-2 5-8,3 0 16,-5 1-16,-3 2-64,-2 2-63,1 0-33,-2 6-64,-1 4-64,1 5-48,-6-3-48,3 6-8,-1 2 16,0 0-24,3 3 48,-2-6-24,2 3-16,-1-4-56,1-2-96,2 5-256,1-6-481,-1-2-2367,0-1 2191</inkml:trace>
  <inkml:trace contextRef="#ctx1" brushRef="#br1" timeOffset="194038.27">3553 3892 5489,'57'-13'2817,"-48"12"-897,-1-1-215,6-1-473,-3-3-224,1-3-248,2 1-112,-1-1-136,-1-5-95,-1 2-97,-2-3 8,-3 5 32,0 3-32,-2 2 8,-2 2-32,-3 3-96,-1 5-24,-1 6-56,-1 0 64,2 7-24,1-2 24,0-1-32,1 1-96,0-3-72,1 0 8,4-1-8,0 0-80,3-2-664,-2-2-800,0-2 976</inkml:trace>
  <inkml:trace contextRef="#ctx1" brushRef="#br1" timeOffset="194995.43">4156 3702 3961,'-17'-45'2528,"17"36"177,2 1-705,-2 2-487,2 2-257,-1 4-496,-1 1-224,0-1-328,0 3-120,-1 15-96,-1 22-8,1-13 48,0 1-16,1-1-32,0 0 0,0-8-144,1-4-8,0-4-328,-1-3-512,0-4 664</inkml:trace>
  <inkml:trace contextRef="#ctx1" brushRef="#br1" timeOffset="195258.01">4073 3757 6241,'10'-4'3161,"3"-3"-1073,12 2-1047,4-1-273,5 0-544,0 3-248,-2 0-608,-2 1-2201,-3 0 1953</inkml:trace>
  <inkml:trace contextRef="#ctx1" brushRef="#br1" timeOffset="201931.17">6903 3770 8314,'0'0'3497,"9"-3"-1753,8 1-312,9-4-472,8-2-191,3 0-489,6 2-232,1 2-416,-7 0-1137</inkml:trace>
  <inkml:trace contextRef="#ctx1" brushRef="#br1" timeOffset="201663.71">7041 3717 3513,'18'-58'2016,"-18"55"-87,0-1-33,-1 0 8,0 3-287,-3 0-545,4 1-232,-1 0-360,0 11-64,-5 27-120,6-13-32,0-2-31,2 1-113,2-1-96,-1-4 0,4 0-24,-4-5 8,2-5-40,1-2-88,-3-3-185,2-2-271,-6-4-1448,0-1 1368</inkml:trace>
  <inkml:trace contextRef="#ctx1" brushRef="#br1" timeOffset="-150564.28">11520 3939 4153,'2'-4'2384,"2"-1"1,24-18-761,-14 18-439,4 2-145,0 1-344,1 1-72,-2 1-192,-6-1-32,-7 1-200,-3 2-64,-2 2-104,1 3-8,-6 3-16,-5-1-8,-4 6 24,-4-1-16,1 1 48,0 0-16,2-5-32,4 0 16,4 0 40,4-3 216,4 0 48,0-1 25,5-2-49,4-1-176,6 0-88,4 0-24,5-1-64,-3-2-120,2-4-633,2-1-1279,-3-3 1368</inkml:trace>
  <inkml:trace contextRef="#ctx1" brushRef="#br1" timeOffset="-149905.39">12028 3921 6009,'7'-3'2985,"-8"-2"-897,0 2-495,-4-1-441,4 3-224,2 0-288,-5-2-112,2 1-96,2 2-39,-8-5-161,7 4-16,-5 2-136,-6-3-40,0 3-32,-3 0-8,1 2-16,1 4 16,1-1 8,2 2 8,3-3-16,-1-1 0,8 0-8,0 1-16,3 2 16,2 0-24,2 0 72,3 0-40,1 1 16,2-4 32,-3 0-48,-1-3-8,0-1 16,0 1-40,1-1 32,-6 0 48,-3 2-16,-3 0 16,2-2-40,-1 0-8,-4 0 0,-8 0-16,-19 6-16,16-3 0,-3 2-16,3 1 48,0 2 16,1-1 0,5 1 16,2 0 0,5-1-8,3 1 32,5-2 80,3 0 16,4-5 8,2 4-48,3-5-192,2 1-168,-3-3-808,1-1-721,-2 1 1105</inkml:trace>
  <inkml:trace contextRef="#ctx1" brushRef="#br1" timeOffset="-149347.09">12005 4081 6441,'26'42'3185,"-17"-33"-1321,1-5-463,7 2 63,-2-4-256,3-2 9,-1-5-41,-1-2-168,-1-1-144,-1-2-112,-7-2-191,1 1-97,-8-1-216,1 2-88,-5-4-96,-5 3-48,-3 4-24,-1 3-48,2 9-216,-3 3-320,7 3-1225,-5-4-1312,12 0 1929</inkml:trace>
  <inkml:trace contextRef="#ctx1" brushRef="#br1" timeOffset="-162003.26">11106 3674 5577,'-28'-18'2761,"27"18"-865,-2 5-656,3 0-175,-1 3-265,-1 2-208,0-2-352,1 3-80,0-4-152,2 4 8,4-2-24,-3-3-88,0-2-224,0-3-792,3-4 768</inkml:trace>
  <inkml:trace contextRef="#ctx1" brushRef="#br1" timeOffset="-161757.92">11116 3524 8482,'-10'-16'3697,"2"7"-1929,2 0-1048,1 0-264,5 6-408,1-1-176,5 3-696,1 1-1985</inkml:trace>
  <inkml:trace contextRef="#ctx1" brushRef="#br1" timeOffset="-161157.25">11256 3526 6161,'-3'-8'3057,"3"0"-1001,0 3-359,2 1-577,-1 5-264,2 4-144,-1 2-136,0 5-63,1 4 63,-3 7-176,0 5-24,-4 5-112,-2 2-80,3 6-120,1-2-24,1-3 0,1-7-16,3-13-24,0-2 0,4-8 0,0-3 16,1-3 32,0-3 16,1-7-40,1 3 16,-2-12 8,2-2-64,-7-9 48,0-4-48,4-4-8,-2-3 16,4 0-16,-6 2 24,2 5-32,-2 3 16,-6-2 40,3 8-48,-1-2 56,-3 2-8,3 3-72,-7-2 64,8 6-32,-3 1 0,4 5 32,-1 3-24,-1 1 8,2 4-64,-2 1 16,2 2 8,1 0 16,-2 1 8,0 0-16,0 0-16,0 0-8,3 0 24,4 1 24,3 1-8,23 4 40,-18-6-32,5 2 16,4 1 32,2-3-64,1 0 64,4 0-48,0 0 16,4 2 0,-2 0-16,3-2 24,-2-2-8,4-5 8,4 2 16,-3-1-8,-1 0-8,-3-1-8,-4-1 24,0 2-24,-4 0 0,-8-2 56,-6-1-24,-6 4 0,1 0 0,-5 4-8,5 1-8,-7 0-16,1 5 64,2 4 336,-6-2 64,2 6 40,-2-3 40,1 2-287,1 5-17,0-1-24,0 2-64,-1-3-120,5-1-8,-1-2-8,0-3-24,-3-1-80,0-3-112,4-5-649,-2 2-663,-5-2 952</inkml:trace>
  <inkml:trace contextRef="#ctx1" brushRef="#br1" timeOffset="-158542.68">11511 3505 5985,'-6'0'3121,"4"-3"-825,2 1-519,3 2-785,4-7-328,8 4-488,3 1-72,6 4-136,3 0-128,-5 0-272,-1 3-800,0-2 840</inkml:trace>
  <inkml:trace contextRef="#ctx1" brushRef="#br1" timeOffset="-159110.44">11506 3563 3857,'0'0'2120,"0"0"-183,0 0-225,3-1-40,8-4-279,22-11-505,-19 8-136,-2 0-176,1-2-96,-4-4-88,-3 1-48,0-2-128,-3 4-39,-1-2-97,-3-1-24,-1 0-40,-7-3 0,2 0 0,1 5-16,1 1 8,1 5 16,2 6-40,-2 4 16,-3 3 0,2 3-8,-3 8-8,1 0 0,-1 8 16,3 1 8,-2-5-8,4 3 8,2-6 8,1-2-64,1-5 64,2-3-8,4-3-24,1 2 80,3-2-48,0-5-16,0-5-8,1 0-8,1-2 16,-1 3 8,-2 1-8,-2 0 0,-3 1-32,-3 0 24,2 2 0,1 4 8,-1 2 0,-2-1-56,-1 0-16,6 1-88,-5 0-65,3-2-79,5-1-448,-6-3-400,2-1-1937,-3 0 1977</inkml:trace>
  <inkml:trace contextRef="#ctx1" brushRef="#br1" timeOffset="-154144.66">11606 3741 4249,'-3'0'2464,"0"0"-727,-2 0-137,3 3-88,1-2-423,1-1-129,0 0-264,0 0-40,0 0-88,0 0 16,5 2 33,10 0-41,23 4-96,-16-7 16,9 1-104,3-2-48,5 0-104,5-1-64,3-1-16,1 2 8,-8-2-8,-5 4-40,-7-1-8,-4 2-64,-4 0 48,-6 0 8,-8-1 16,-2-2 16,-3 2-32,2 0 0,-4 0-56,0 0 16,0 0-80,0-1-8,0 1-160,-3-1-80,-1 1-680,-4 0-560,1-1-2305,-14-3 2377</inkml:trace>
  <inkml:trace contextRef="#ctx1" brushRef="#br1" timeOffset="-157972.09">11782 3486 5401,'20'-10'3057,"-20"7"-681,-2-1-679,2 3-201,0 1-600,-4 3-232,3-3-424,1 0-96,-6 10-96,-12 18-8,12-13-8,6-2-8,1 1 8,2-3 16,4-1-40,-3-4 0,4-3 0,3 1 8,-1-4 72,1-5 17,1-1-41,1 1-32,0-5-16,0 0-16,-3 3 8,-3-6 24,-6 9-32,0 1-40,-3 4 16,0 7 16,-3 0-16,3 4 64,1-2-40,1 0 0,4 3 8,3-5-24,4 1 40,1-2-40,-3-7 16,4-4 32,-1-5 0,-1 1 64,-1-3 544,-2-1 64,-4-1 184,-2-1 104,-3-1-520,0 0-40,-5-5-200,3 6-127,-1 3-81,-4 0-8,3 10-64,-3 0 8,3 3-113,5 5-143,-2 1-904,2-1-840,2 0 1288</inkml:trace>
  <inkml:trace contextRef="#ctx1" brushRef="#br1" timeOffset="-154807.32">12103 3614 6065,'21'-21'2945,"-21"17"-1065,-2 0-343,2 3-465,-3-2-224,2 2-328,0 0-128,-2 1-200,-5 0-56,-4 5-16,-17 6-8,19-5 136,-2 1 48,8-1-31,0 2-1,4-1-120,4 1-56,2 0-32,1 1 0,5-2 0,2-2-64,2-1-8,2-2-88,-5-3-272,0 0-361,-4-4-2751,-3-3 2391</inkml:trace>
  <inkml:trace contextRef="#ctx1" brushRef="#br1" timeOffset="202513.54">7498 3764 5785,'25'17'2761,"-15"-27"-1025,-1-5-287,12-4-177,-2-4-224,4-4-184,1 0-72,-2-2-111,1 0 15,-4 4-88,-1-1-64,-6 4-128,-5-2-128,-7-5-184,-1 3-16,-3-1-88,-5 4 24,3 12 16,-3 4 8,0 11-16,-3 7-16,-1 14-56,0 7 24,-2 7 16,2 7-8,1 5 16,-1 3-32,2 3-40,4-2 40,6-14 32,1-10 24,7-14 32,3-5-48,2-8 8,2-1-24,2-10 0,3-7 16,3-2 16,-4-5 0,-3 4 0,-3 1-24,-4 5-16,-3 4 0,-3 3 32,-2 6-16,-2 5-8,2 5 24,5 2-32,4 1 32,4-1 0,0-3-24,8-3 24,1 0-40,0-8-24,3 2-56,-7-5-192,0-2-104,-5-4-800,-4 3-529,-10-3 1073</inkml:trace>
  <inkml:trace contextRef="#ctx1" brushRef="#br1" timeOffset="203082.65">7540 3615 6345,'-15'-2'3545,"8"0"-120,5 1-1345,4 1-455,7-2-241,9 0-624,10-1-216,7-1-360,4-1-96,2 4-160,-2 1-160,-3 1-776,-2 2-976,1 1 1255</inkml:trace>
  <inkml:trace contextRef="#ctx1" brushRef="#br1" timeOffset="204789.04">8041 3729 4441,'53'-60'2488,"-47"54"-887,-8 4-185,-1 1-352,1 3-632,-5 3-192,0 6-224,-3 3 57,1 9-9,-1 3-24,3 3 0,4-1-40,1-6 48,3-1 40,5-7 104,5-2 32,2-3-32,1-2-16,7-6-48,-4-4-72,2-8 24,2-1-64,-5-8-24,2 1 8,-2 0 0,-4 0-16,-4 2 16,-2 1-16,-6 4 16,-1 3 0,-9 10 0,0 6 0,-1 9-32,1 2 56,5 4-8,0-4 16,8-1 240,4-5 168,5-5 192,6 2 160,-1-11 16,0 2-63,-2-7 39,-1-5-32,-4-2-64,-3-8-80,-5 1-152,0 0-72,-6-1-216,-2 2-64,-3-2-88,-3 1-40,3 1 24,1 4-8,3 2-48,2 4-24,4 4-184,6 3-112,4 3-880,1 7-464,2-1 1047</inkml:trace>
  <inkml:trace contextRef="#ctx1" brushRef="#br1" timeOffset="205800.41">8499 3895 8002,'58'-20'3560,"-58"17"-1679,-2-3-169,-2 3-343,-2-3-193,-4 3-336,2 4-208,-7 2-320,1 2-112,-4 5-136,2 1-16,0 4 168,1 0 56,7 0 40,-2 0 56,11-1-103,2 0 31,5-2 64,7-1 32,4-5 24,5-2-40,8-6-136,2-3-96,3-5-88,-1 2-56,-3-2-368,-3-1-712,-8 2-2441,-6 4 2281</inkml:trace>
  <inkml:trace contextRef="#ctx1" brushRef="#br1" timeOffset="-176455.45">8937 3749 4657,'-8'-26'2865,"10"19"-721,-2 2-248,0 1-287,-2 4-745,-3 5-240,-3 7-384,-1 7-112,-5 8-80,3 2 56,0-2-56,6-3-24,3-7-8,5 0-48,7-8 64,3-1-32,4-8 280,3-7 104,6-6 89,0-8 31,1-1-144,-2 0-8,-6-3-32,-7-1 56,-5 2-128,-7-2-48,-9 5-128,4 4-72,-11 3 8,1 5-72,-2 9-40,-5 2-24,4 9-120,3 1 0,1 2 16,5 2-8,5-4 40,4 2 8,7-6 24,1-2 48,4-3 56,-2 1 16,2 4 32,0-1 8,-4 2 32,0 2-8,-2 3 0,-3-3 8,2 3-24,1-2 48,2 1-16,1 0 8,5-3 24,0-2-56,2-4-24,2-2-80,-1-1-1553,0-4 1209</inkml:trace>
  <inkml:trace contextRef="#ctx1" brushRef="#br1" timeOffset="-174130.35">9250 3377 7218,'1'-7'3312,"-1"4"-1343,2 1-321,-2 5-528,-1-3-112,0 3-279,-2 15-153,-9 26-144,6-16-136,1-2-152,-1-2 0,3-4-80,1-2 0,2-2-96,0-2-64,2-1-144,-2-7-184,0-2-728,1 2-609,-5-6 1089</inkml:trace>
  <inkml:trace contextRef="#ctx1" brushRef="#br1" timeOffset="-173877.09">9112 3524 6057,'-1'-2'3225,"3"-1"-528,6 2-729,3-1-496,9 0-119,7 0-457,0-3-248,7 2-336,0-1-200,0 1-208,-1 0-160,-1 1-1088,-9 0-1761,1 2 2017</inkml:trace>
  <inkml:trace contextRef="#ctx1" brushRef="#br1" timeOffset="-173366.26">9396 3764 7530,'24'-50'3456,"-24"50"-1511,0 0-385,0 5-560,-2 4-264,-7 4-343,4 4-65,0 5-104,-4-3-88,4 4-96,3-4-24,2-4-16,4-4 24,9-2 16,0-4 32,6-5 288,-5-7 128,4-9 272,0-4 8,5-7 0,-1-2-23,-9-4-57,-2 3 0,-10 0-240,-4 4-112,-7 7-224,-6 5-56,-6 6-64,-1 8-48,-1 8-96,2 4-40,3 7-464,1 0-408,5 4-1033,-1-1-831,8 0 1807</inkml:trace>
  <inkml:trace contextRef="#ctx1" brushRef="#br1" timeOffset="-172957.48">9486 3741 8250,'38'10'3537,"-42"6"-1833,-1 1-360,1 5-200,4-3-167,5 0-289,8 0-56,4-5-168,6 0-80,7-7-104,1-4-88,2-5-80,0-2-72,-3-3-88,-2 1-216,-6-1-1912,-4-5 1544</inkml:trace>
  <inkml:trace contextRef="#ctx1" brushRef="#br1" timeOffset="-169450.07">10446 3704 6913,'-18'-59'3729,"18"56"-784,0-1-1209,2 4-223,-1 6-433,-2 0-192,-1 7-336,2 7-64,-6 4-144,2 0-72,0 3-64,-1-3-56,4-1-88,1-2-56,0-6-8,0-4-48,3-5-152,0-2-168,1-4-1016,-2 0-552,-3-6 1151</inkml:trace>
  <inkml:trace contextRef="#ctx1" brushRef="#br1" timeOffset="-169165.8">10295 3783 6745,'-4'-1'3777,"3"1"-672,3 0-1305,-2-1-71,0 1-457,19-3-184,26-4-240,-14 3-168,2-4-287,5 1-129,4 1-184,-2-2-136,-4 5-272,-5 4-545,-11 0-2703,-7 1 2431</inkml:trace>
  <inkml:trace contextRef="#ctx1" brushRef="#br1" timeOffset="76228.02">12339 3928 4633,'-23'41'2801,"22"-41"-833,5 0-168,-4 0-319,-1 0-577,0-1-176,1 0-192,-1 0-56,1 1-40,0-1 16,1-4 25,2-4-1,14-23-24,-11 17-56,9-1-112,-2-3-16,3-7-32,5-2 8,-1-4 8,4 0 56,-1 2-80,0 3 56,-6 3 0,0 1-40,-4 6-24,-5-1-63,-3 9-41,-3 3-48,-4 2-8,-2 11 0,-2 4-88,-6 4 24,1 9 8,0 3 16,0 2-8,3 1 0,3-3-32,0-5-24,7-8 40,0-4 0,3-6 0,3-3 40,4-7-24,1-2-40,4-10 40,2-1-56,-3-5 16,4-2 32,-5 6-32,2-1 16,-4 7 24,-4 0 24,-2 7 16,-4 3-16,-3 3 16,0 2 112,-1 5 48,-2 2 0,-3 6-32,2 2-168,-5 3-24,5 4 0,0-1-24,4 1 32,5-6-56,-3 0-88,3-8-184,4-2-288,-2-6-785,0-1-335,-5-6-1009,-2-4-1416,-6-2 2809</inkml:trace>
  <inkml:trace contextRef="#ctx1" brushRef="#br1" timeOffset="76997.69">12498 3471 5313,'-12'-4'2777,"3"1"-809,-3-3-55,5 2-633,1 0-120,2 0-168,0 1-96,1 1-87,3-2-137,0 3-208,0-2-56,0 3-240,0 0-32,0 0-80,3 0-56,11 4 16,20 13 40,-13-8 232,-2 0 24,7-1 32,2-2 72,-1-4-112,-2 0 0,-6-7 41,-1 0 63,-7-3 8,2-2 80,-11-5 24,-2 0-48,6 1 0,-9-3 0,2 2-120,-2 2-112,-6 1-160,2 0-16,0 6-56,1 2 8,2 3-24,-2 1-24,5 5-128,5 2-176,5 4-928,5-1-616,0 2-1921,0-2 2281</inkml:trace>
  <inkml:trace contextRef="#ctx1" brushRef="#br1" timeOffset="92550.47">12766 3733 8882,'-1'0'3745,"1"0"-2089,-1 0-168,0 0-487,1 0-193,0 0-408,0 1-168,0 0-168,0 0-152,0 0-416,0 1-752,0-2 815</inkml:trace>
  <inkml:trace contextRef="#ctx1" brushRef="#br1" timeOffset="93436.27">12908 3658 6905,'35'-29'3105,"-36"28"-1561,1 1-335,0 2-465,-1-2-160,0 0-216,0 4-16,-3 6-208,-11 16-88,8-13-32,5 0-16,-3 0 32,1 0-40,3 0 0,1-1 0,2-1 0,3-3 8,0-2 0,1-5 8,1-1 32,3-3-8,3-2 16,-6-3 8,8-3-48,-6-4 8,-1-1-24,3-1 0,-3-1 0,1 0 0,0 0 32,-2 1-16,-4 2-16,0 4 8,-1 7 8,-1 0 80,-4 4 120,0 6 8,-5 3 120,-1 2 9,4 7-41,-1 3-24,6 0-56,-3 4-48,2-1-80,1-1 0,7 0-80,3-5 8,5-3-16,3-4 8,-1-7-16,2-1-48,-4-6-120,-1-4-240,-4-5-2889,-6-3 2361</inkml:trace>
  <inkml:trace contextRef="#ctx1" brushRef="#br1" timeOffset="94226.23">13122 3919 8754,'54'8'3761,"-38"-16"-2033,1-2-192,1-3-399,0 0-129,-3-4-192,-2 2-144,-5-3-192,-3-3-72,-2 1-128,-3-3-16,3 1-104,0 2-31,-6 5-121,3 4 0,-5 6-8,1 5-40,-4 6 56,-1 5-40,-3 9 8,-1 3-9,4 7 9,0 0 16,2 3 0,1-2 25,1-2-25,-1-2 0,4 0 8,0 0 8,2-9 40,2 1-56,1-9 16,0-3 8,3-7 72,1-4 104,2-7-8,3 2 48,0-5-144,0 1-24,-2 3-80,3-2-16,-4 4 32,0-1-40,-2 2 40,-5 2 8,-2 0-8,1 5-8,-1 0 32,0 0-24,0 0 8,0 0 8,0 4-40,0 7 16,-2 16-32,1-16 56,1-2-32,0-2-40,0-4 72,5 2-16,-3-4 16,4 2 24,3-1-40,1-2-96,4-2-160,-7-2-160,3 2-1105,-5 0-591,-4-3 1264</inkml:trace>
  <inkml:trace contextRef="#ctx1" brushRef="#br1" timeOffset="95034.28">12937 3480 6857,'-1'-1'3225,"-2"-3"-1224,3 4-217,3 1-688,0 3-184,2 2-295,2 2-177,5 2 56,-3-3 64,13 3-80,-3-5 0,11-2-8,3 1-80,3-8 40,-1 1 56,-7-6 41,-4-2-25,-7-5-56,-5 2 40,-6-2-96,-3 0 8,-7-2-152,-4 4-88,-2 1-112,-4 3-48,5 6 32,-1 2-16,5 4-176,3 2-112,4 4-840,5 4-641,4 2-1743,5 4 2079</inkml:trace>
  <inkml:trace contextRef="#ctx1" brushRef="#br1" timeOffset="95590.86">13569 3614 7658,'-1'-4'3960,"-2"0"-1183,0 5-1273,-5 1-271,2 7-449,-6 5-184,-3 6-208,-1 6-80,2 9-168,2 1-48,7 1-40,2-4-48,5-11-8,3-1-64,4-6-136,2 0-168,1-5-1064,-3-3-993,-1-7 1481</inkml:trace>
  <inkml:trace contextRef="#ctx1" brushRef="#br1" timeOffset="95904.69">13607 3695 9202,'0'9'3809,"-6"8"-2377,3 4-288,-3 1-392,-1 1-207,5 1-201,0-2-40,1-7-112,1-1 24,-2-9 136,1-1-8,0-5 168,3-2 8,1-6-152,0-2-16,6-3-168,-3-5-40,-1-4-56,3-2-16,-5-6-32,6 0-32,2 5 0,-3 4 8,6 7-16,-5 1 0,10 7 161,-3 5 39,0 0 120,3 5 96,-7 0-64,-1 2 40,-6 4-56,-2-1-48,-5 4-40,-2 2-8,-9 3-56,-6 0-64,-3 0-48,-4 0-64,6 0-24,4-2 40,9-2-40,4-3 24,-5-5-8,4 1 16,-5-4-16,7 0 0,2 4 8,1-4-32,5 5 64,1-2-32,2 1-24,1 2 16,6-2-40,-1-1 32,7 0 32,-5 2-32,2-1-40,0 2-168,-5-7-608,3 0-456,-4-3-1329,0-6-1392,-4 4 2569</inkml:trace>
  <inkml:trace contextRef="#ctx1" brushRef="#br1" timeOffset="96526.64">13845 3548 10402,'28'-19'4457,"-16"43"-2360,1 1-81,-1 7-424,-3 2-159,-5 5-305,-5 0-160,-3 6-384,-1 0-88,-5-5-352,0 0-64,-9-5-16,0-4-104,-4-2-312,3-3-680,6-7-1736,0-8-2906</inkml:trace>
  <inkml:trace contextRef="#ctx1" brushRef="#br1" timeOffset="-107099.84">14309 3707 4881,'28'-19'2353,"-32"18"-1009,0 4-448,-2 0-128,-2 2-232,2 4-32,1 5 17,0 2 39,1 5-64,0 1-16,2-3-88,0-1-24,0-4-40,2-3-16,4-1-32,-4-8 40,0 0 56,-2-1 48,2-2 193,0 0-65,-1 0-136,0-4-64,-2-9-296,-3-22 0,-1 12-24,1-2-32,-5-4 24,3-2-40,-2 1 8,3 2 8,0 4 0,0 3 16,2 6-8,5 2 8,1 5-32,3 1 32,3 4-24,8 5-8,4 4 16,2 5-24,10 1 184,-3-5 64,11 1 72,5 0 40,-2-2-40,2 0-32,-5-2 40,-6 0-56,-8-3-104,-5 0-88,-11-4-24,0 3-32,-9-5 16,1 2 32,-5-2-48,-1 3-32,-2 1-160,1 3-104,-5-1-800,1 2-408,-3 1-1897,-2 1 2049</inkml:trace>
  <inkml:trace contextRef="#ctx1" brushRef="#br1" timeOffset="-106102.59">14556 3819 5417,'-21'-18'2713,"20"16"-977,1 1-216,5 0-551,0-5-217,4 6-176,2-1-80,-2 1-56,2 3-8,-5 2-152,-4-2-24,-3 4-56,1 4-40,-7-3-8,3 6-40,-8-3-32,-3 1-24,3 0-40,-2-4 41,5 2 127,3-2 64,3-1 24,3-1 8,5-2-144,1-2-40,7 0-24,1-2-48,3-4-24,2 3-8,1 0-96,-2 1-88,6 0-424,-6-4-793,-4 0 929</inkml:trace>
  <inkml:trace contextRef="#ctx1" brushRef="#br1" timeOffset="-105624.59">14734 3891 5817,'32'-7'3105,"-20"4"-665,0-4-455,4-2-561,-1 2-216,3-2-335,-3 1-97,0 0-224,-4-1-24,-8 0-136,7 6-40,-8 0-64,1 2-80,0 2-80,-4-1-24,1 0-32,-2 0-24,-1 8-32,-1 5 8,-6 20-24,1-21-16,8 3-96,-4-4-120,4-3-624,2-1-504,1-3-1865,0-3 1977</inkml:trace>
  <inkml:trace contextRef="#ctx1" brushRef="#br1" timeOffset="-105055.33">15192 3621 7770,'1'-2'3504,"-3"2"-1639,1 2-473,1-2-520,-1 1-176,-5 15-247,-4 19-73,3-12-144,3 0-48,-3 1-104,3 1-72,-1-7-24,4 1 0,1-8-32,0-3-32,1-4-176,-2-4-256,1 0-945,-1 0-1447,0-1 1863</inkml:trace>
  <inkml:trace contextRef="#ctx1" brushRef="#br1" timeOffset="-104774.02">15105 3791 5569,'-31'-39'3289,"35"38"-392,3-2-1209,7 0-240,5-1-480,3 1-215,0 1-433,2-1-120,-4 1-352,0 1-312,4 1-2985,0-2 2425</inkml:trace>
  <inkml:trace contextRef="#ctx1" brushRef="#br1" timeOffset="97950.81">14198 3344 7066,'-6'10'3384,"-2"2"-1359,-4 12-737,-2 8-96,-5 13-128,2 6-175,2 7-145,4 1-160,5 2-352,0-1-96,0-4-104,0-5-16,-1-10-16,1-2 24,6-6-8,1-2-32,11-7-112,0-3-136,6-7-664,2-5-785,1-7 1081</inkml:trace>
  <inkml:trace contextRef="#ctx1" brushRef="#br1" timeOffset="-104230.84">15569 3713 5657,'27'-64'2969,"-29"59"-825,1-1-927,-3 6-217,1 4-496,-1 3-120,-1 9-144,-1 2-16,0 8 32,-1-2 0,1 2 8,4 1 40,-1-6 8,2-1-48,5-6 0,-4-4-39,1-4 47,0-4 8,-2-1 120,-1-4 64,0-4-88,1-2-64,-2-7-192,3-2-88,-4-9-56,2-1 32,-2-8 0,0-1-8,1 6 16,-5-1-8,4 11-8,0 3 8,2 8-8,2 2 32,4 4 176,3 4 32,3-2 136,4 4 88,8 2-56,-1-4-40,15 6-23,0-6-121,2 2-112,6 0-32,-11-1-64,-2 0-16,-9 0-136,-8 3-72,-9 4-689,-6-1-487,-11 5-880,0 2-953,-4-1 2089</inkml:trace>
  <inkml:trace contextRef="#ctx1" brushRef="#br1" timeOffset="-103647.61">15758 3837 7650,'33'23'3784,"-18"-32"-1455,1-1-633,1-2-135,2-3-425,-3-1-88,-4-1-304,-2 6-96,-5 0-119,-1 6-81,-3 5-176,0 1-96,-2 8-96,1 0-24,-5 8-32,1 1 8,-4 0-8,-2 0-24,6 2 16,-5-5-80,10 1-176,-2-2-144,2-5-665,-1-2-399,4-5-760,4-2-673,-5-4 1881</inkml:trace>
  <inkml:trace contextRef="#ctx1" brushRef="#br1" timeOffset="-103335.57">16004 3816 6249,'7'-7'3241,"5"5"-800,-1-2-273,0 0-344,2 5-143,0-3-337,2 3-200,-2 4-384,-3-3-199,-5 5-273,-4-3-96,-2 6-168,-6-3 24,-6 4-64,2 2 16,-6-2 0,3 4-8,2-7 8,-1 1-8,9-3 8,2 0-16,3-1 32,2-3-40,7-2 0,0-2-32,8-1-160,0 1-88,2 0-961,0 0-639,-6-2 1184</inkml:trace>
  <inkml:trace contextRef="#ctx1" brushRef="#br1" timeOffset="-102830.55">16234 3420 6617,'-1'-6'3281,"1"6"-1200,1 3-257,9 9-464,2 3-39,9 5-81,6 6-80,-6 0-152,5 9-176,-7 7-167,-1 1-57,-8 8-88,-4 0-56,-6-6-88,-8-2-112,-6-6-184,-2-3 0,-11 0-56,-7-1-40,0-5-144,2-4-184,10-9-840,11-3-673,7-11-2496,4-2 2681</inkml:trace>
  <inkml:trace contextRef="#ctx1" brushRef="#br1" timeOffset="-101243.32">16668 3436 6097,'-7'-3'2921,"-7"3"-889,-5 5-319,0 13-505,-5 0-40,6 15-208,1 1-103,-1 3-169,9 12-112,-2 2-256,3 1-80,11-3-160,4-11-56,7-11-24,3-1-64,-2-11-168,1 0-200,-4-10-1032,0-3-1313,5 0 1753</inkml:trace>
  <inkml:trace contextRef="#ctx1" brushRef="#br1" timeOffset="-100550.55">16760 3743 4497,'11'12'2280,"-18"-3"-1095,3 3-265,2 3-152,4-8-408,2 2-24,8-1 88,-5-6 64,7 1 129,0-3 79,-2-10 32,2 0 32,1-4-16,-1-3-24,2-1-104,0-2-39,-11 0-137,-1-1-120,-7 1-136,-3 0-88,-5 4-96,0 4-32,-3 6-56,-4 5-24,1 5-16,2 4 0,-1 7-32,5-1-64,4 2-88,4 2 15,3-4 9,3 3 64,7 0 112,1-2 56,3-1 40,-3-2 16,0-1 24,-6-5-24,3 1 56,1 4 40,-1-5-16,6 4 16,-4-2-48,1-3-72,4 1-72,-2-3-120,2 0-2024,0-1 1648</inkml:trace>
  <inkml:trace contextRef="#ctx1" brushRef="#br1" timeOffset="-99973.39">17091 3781 10154,'61'-17'4145,"-50"17"-2457,-1-3-415,5 1-497,5-2-264,7 0-544,3 1-208,0 0-1008,-4 0-1729,-8 1 1937</inkml:trace>
  <inkml:trace contextRef="#ctx1" brushRef="#br1" timeOffset="-99345.38">17495 3703 4489,'0'0'2032,"0"0"-927,-1 0-9,-2 16-200,-6 18-224,9-16-176,6-1-48,2-7 16,9 0 49,0-4 87,0-6 0,6-7-48,1 1-56,2-4-168,-1 2-112,-10-4-112,-6-2-16,-4 1-32,-5-3 0,-4 1-56,-3 0 0,-5 2 0,-1 2 0,-2 7-24,-2 1 0,-3 4-24,1 3-24,5 4 0,-3-1 0,12 2 0,3 3 24,2 1 24,5 3-8,5 2 24,-1 0 0,5-3 16,5-1 32,2-2-16,2 0 8,0 1-16,-2 2-32,-2-3-88,0-1-144,-4 0-1912,0-7 1576</inkml:trace>
  <inkml:trace contextRef="#ctx1" brushRef="#br1" timeOffset="-98225.84">17828 3390 6177,'3'-3'3121,"-4"3"-977,1 3-415,-4 4-649,1 4-192,-2 7-296,5 1-160,3 2-183,1 1-121,1-2-88,-2-2-8,1-2-88,-2-2-24,2-2-121,-5-3-87,0-1-584,-2-1-520,-2-7 856</inkml:trace>
  <inkml:trace contextRef="#ctx1" brushRef="#br1" timeOffset="-98001.25">17796 3561 6929,'-29'-34'3233,"31"31"-1344,1 0-489,4 1-704,4 0-208,8 5-264,-3-2-224,7-1-264,1 2-520,-2-1 496</inkml:trace>
  <inkml:trace contextRef="#ctx1" brushRef="#br1" timeOffset="-97582.8">18054 3373 5793,'3'2'2609,"2"7"-873,6 5-200,1 9-7,0 1-1,3 7-224,1 3-111,-1 1-201,-2 4-184,-7 4-264,-2 1-136,-7 4-224,-1-6-72,-4-4-88,-3-3-16,-1-6-48,-4-3-88,-2-2-496,-3-5-504,-3-2-1769,-2-5 1841</inkml:trace>
  <inkml:trace contextRef="#ctx1" brushRef="#br1" timeOffset="121663.22">18506 3753 5321,'7'2'2905,"9"-2"-649,5 1-367,4-2-609,7 1-320,-3-4-440,-3 3-208,-2-2-296,-7-1-128,-6 2-1960,-3-2 1488</inkml:trace>
  <inkml:trace contextRef="#ctx1" brushRef="#br1" timeOffset="121392.23">18585 3678 4337,'-66'5'2761,"62"-4"-81,3 0-816,1 0-567,0-2-225,6 0-208,12 0-72,29 1-232,-22 1-103,4-1-145,1-2-128,-4 1-120,-4-3-16,-7 1-64,-3 3 16,-8-4-96,2 4-80,-2 0-144,-4 1-265,-3 0-1007,3-1-1401,-5 0 1897</inkml:trace>
  <inkml:trace contextRef="#ctx1" brushRef="#br1" timeOffset="102777.42">11259 4128 4201,'-4'0'2296,"2"0"-927,-4 2-137,0 0-240,1-1-360,-1 5-56,-16 19-103,19-16-73,1-3-112,2 3-8,0-2-32,4 1-24,2-1 16,-1 0-80,3 0 16,-2-5 24,1 6-32,1-3 24,-1-2-16,4 2 8,2-3-64,1 3 64,8 0-72,2-3 16,-2 0 40,3-2-56,6-3-24,5 1 0,12 1-96,6 0 0,6 4 8,1-3-48,9-2 88,4 0-32,6 0 40,2 1 16,-3 1-56,-2 0 8,-12 1-16,-11 2-8,-10 1 0,-8 0-8,-8 1 16,-5-3 8,-5 2 16,-9-1-16,-9 1-8,-1 0 16,-17 0 40,3 1 312,-5 0 129,0-2 7,6-1 112,-4-2-280,10-2-72,0-1-64,3-2-120,2 2 24,3-3-88,0 2 24,6-1-16,2 2-32,-1-2-8,5 1 16,3-2-40,8 0-40,13 2-16,3 0 0,12 2 8,-1 2 24,-3-3 48,12-1-40,5 1 64,5-1-8,4 8 0,-11-2 40,12 0-40,-1 4 16,5-3 32,-3 3-48,-10-1 48,-2-3 8,-4 0 8,2-1 24,-15 2 16,-10 1 304,-10-2 112,-10-1 112,-6-4 73,-4-1-177,0 1-56,-6-3-24,0 1-136,0-1-96,-11 0-168,8 1 0,-6-1-96,7 2-64,-2 0-264,3 2-544,2 2-1105,-1 0-1031</inkml:trace>
  <inkml:trace contextRef="#ctx1" brushRef="#br1" timeOffset="112010.1">12226 4432 8650,'29'-31'4329,"-28"28"-1585,-1 2-711,0-3-201,1 4-528,-1 0-351,0 0-409,0 0-200,0 0-304,-1 0-40,1 11-16,-1 15-88,1-13-416,-2-1-681,-1-2-1639,1 1 1752</inkml:trace>
  <inkml:trace contextRef="#ctx1" brushRef="#br1" timeOffset="112218.57">12242 4506 10106,'6'29'5177,"-4"-30"-1872,-1-3-1201,0 2-439,-1 1-1057,0 0-352,0 1-392,0 0-552,0 0-2273,1 2 2001</inkml:trace>
  <inkml:trace contextRef="#ctx1" brushRef="#br1" timeOffset="108973.13">12463 4556 4785,'-19'24'2617,"27"-27"-769,3-5-8,3 1-623,2-3-265,6 2-232,-1-6-88,4-1-200,-3 0-8,0-5-88,-3 1-8,-4-2-104,-2 0-63,-8 0-89,5 0-32,-8 2 8,0 1-24,-4 6-8,1 2-16,-1 4 24,2 6-24,0 0-32,-6 2 32,0 5-8,-4 1-8,1 9 24,1 4-24,-1 9 0,-1 1 56,3 2 0,-3-4 24,5-5-40,4-2-24,-1-6 0,4-1 0,3-5 40,-1-2 8,4-7 0,2 2-72,-6-6 24,5-3 32,4 2-8,-4-4 48,1-1-80,1 4-16,-12-3-32,2 4 24,-3-1 8,-2 0 0,8 5 24,-4 0-24,4 4 24,2 1-8,-5 0 0,2 0-40,4 1 40,-1-1 16,5-3-16,5 5-24,3-3-64,-1-2-120,1 1-161,-6-1-279,-3-2-1072,-6 0-1433,-6-5 1977</inkml:trace>
  <inkml:trace contextRef="#ctx1" brushRef="#br1" timeOffset="109618.43">12536 4453 8042,'-11'-5'3600,"3"4"-1671,6 1-449,2 1-680,10 4-143,3-5-345,6 0-32,5-2-128,5 2-48,-1 2-104,0 0-104,-3 1-72,-6-4-320,0 1-2521,-3 1 2153</inkml:trace>
  <inkml:trace contextRef="#ctx1" brushRef="#br1" timeOffset="110272.33">12956 4468 5489,'51'-22'2881,"-50"17"-753,-2 3-39,1-2-665,0 2-176,-1 2-512,0 0-207,0 0-281,-2 2-104,1 16-48,-25 12-8,23-14-40,3-2-8,2-2-8,6-2-8,5-3 56,-5-5 104,10-2 216,2-4 24,5-4-64,2-2-80,-2-2-40,-5 1 80,-5-3 176,-4 2 64,-8 0-71,-1-3-113,-7 3-160,-7 1-72,-5 3-120,-5 5-24,-3 7 8,0 5-72,3 5-216,5-2-225,6 3-1135,-2 1-848,8 0 1503</inkml:trace>
  <inkml:trace contextRef="#ctx1" brushRef="#br1" timeOffset="110904.81">13108 4492 5265,'22'-17'3017,"-22"17"-577,0 0-959,-1-4-289,0 3-432,1 1-120,-1 0-128,0 0-8,0 5-16,0 2 33,-2 2-129,-2 17 72,2-16-56,3 6-8,0 1 112,0 1-40,3 3-8,2 0-48,1 2-96,-1-4-32,3 1-47,1-1 31,-3-2 32,2 0 8,-5-3-24,0-1 56,-2-2-64,-1-3 32,-3-2-48,-1 0-16,-4-1-24,-2-3-24,-5-2-24,1 0-112,-3-1 48,-2 0-16,-2-4 32,0 1 0,1-7-56,2-1-8,7 1-64,0-3 48,8 2-32,-1 1-16,1-1 24,3 2-24,3 0-16,5-1-24,7-2 24,5 0 0,16 1 0,0 1 48,5 5-40,-2 0-40,-9 6-376,-1 0-760,-14 0-1745,-3 1 1825</inkml:trace>
  <inkml:trace contextRef="#ctx1" brushRef="#br1" timeOffset="-144403.85">14539 4413 2841,'16'-53'1424,"-15"47"-680,4 0 48,0 0 104,2-1-55,4 1-25,-1-2-72,-5 0-88,4 2-224,-7-4-56,0 2-40,3-1 24,-5 2 72,3 3-31,0 3-41,4 1-48,-2 0-168,-3 0 0,-3-1-88,1 1 16,0 0 160,0 0 80,3 11 40,22 19 32,-16-14-88,-2-3-40,-1-2-16,3 1-32,-2-4-120,-1 2-40,-1-3-32,0-3-24,0-1-16,1 2-56,2-4-424,-1 1-984,1-4 1000</inkml:trace>
  <inkml:trace contextRef="#ctx1" brushRef="#br1" timeOffset="-144975.88">14641 4328 3241,'0'0'1760,"0"-1"-320,0 0 129,0 1-401,0-1-304,0 1-320,0 0-136,0 0-64,1 11 25,-1 22-105,-3-12 40,6 7 16,-5 1-40,1 1-96,4 0-152,-3-3 8,4-3 32,-1-5-64,2-1 48,1 0-48,0-2-32,1 0 8,-3-5-96,3-1-104,-1-3-136,-4-4-1353,0-1-1111,-5-6 1743</inkml:trace>
  <inkml:trace contextRef="#ctx1" brushRef="#br1" timeOffset="-138824.78">14879 4836 6121,'17'3'2985,"-16"-4"-1009,-5-3-423,-1 4-601,0 0-144,0 5-144,2 2-88,-1 1-152,3 7-47,-2-1-241,1 4-8,1 5-112,-1-1 8,0 2 0,3 0-32,0-4 8,-1 0 0,2-5 8,-2-3 72,-4-7 248,3-1 88,-5-6 48,1-1-24,-3-10-280,0 0-72,-1-7-8,-1-2-72,0-5 24,2-2-32,-2 2-40,3 1 40,2 3-8,1 7 24,2-1 16,2 6-32,4 5 8,1-4-8,3 6-32,3 0 32,3 2-24,5 5 24,1-1-24,5 3 24,-2-3 16,-2-1-16,-2-1 48,0-2-56,4 2-32,2 0-56,-4-2-240,-4-1-192,-8 1-1225,-1-4-1847,-7 4 2327</inkml:trace>
  <inkml:trace contextRef="#ctx1" brushRef="#br1" timeOffset="-137790.46">15144 4750 6161,'1'0'3249,"3"3"-920,7-2-753,3 2-344,4-3-576,5-1-288,-1-2-312,0-3-96,2 6-240,-6-7-728,4 2 672</inkml:trace>
  <inkml:trace contextRef="#ctx1" brushRef="#br1" timeOffset="-138064.3">15245 4646 3409,'0'0'1752,"-3"1"-224,6 5-207,-10 1-137,7 3-232,-3 6-472,0 0-136,0 6-88,1 3-80,-2-2-48,1 0-56,1-4-48,1-1 24,1-7-144,3 2-32,1-5-224,4-3-400,-2-4 504</inkml:trace>
  <inkml:trace contextRef="#ctx1" brushRef="#br1" timeOffset="-130846.74">16402 4917 3345,'30'-36'1816,"-32"32"-312,-2 1-111,-1 3-217,1 1-280,0 10-328,0 0-24,3 9-39,-4 2 7,1 2-88,-1 2-64,3-1-64,0-3 8,2 0 40,-1-4 0,1-5 16,-1-3-24,0-6 40,-1-2 32,-2-4 104,0-1-55,-2-5-145,-3-1-96,-1-5-168,-3-5-48,-1-3 8,2-3-16,3 0 0,-1-2 0,4 3-8,0 0 24,1 6-8,8 4 0,0 3-16,3 2-16,5 1 16,0 3 16,9 2-16,5 6 8,6 1 8,3-3-8,2 2 48,0 1-40,-4-1-104,-6 1-56,-4-5-208,0 1-249,-4-2-1407,1-3 1376</inkml:trace>
  <inkml:trace contextRef="#ctx1" brushRef="#br1" timeOffset="-130125.43">16725 4700 5673,'36'-21'3049,"-37"20"-745,1 0-975,0 2-353,0-1-256,0 0-112,6 1-80,11 3 56,21 4-32,-16-7-47,0-1 7,1-1-16,1-2-80,2 0-16,-3-3-64,-4 0-64,-6 1-112,-3 0-48,-7 4-120,0 0 8,-3 1-128,0 0-112,-1 0-1048,0 0-769,0 0 1241</inkml:trace>
  <inkml:trace contextRef="#ctx1" brushRef="#br1" timeOffset="-136045.04">16010 4413 3521,'-51'-25'1488,"48"17"-768,3 3-40,1-2 97,2-3 23,0 2-104,1 1 16,1-2-152,2 1-136,-3-5-56,1 3-40,-5-1-56,3 0-64,0-1-72,2 4-15,-1-4-89,0 0 56,2 5-80,-1-5 8,1 8 48,2 0-64,2 6 24,5 4 0,3 7 64,3 3 168,6 0 152,-2 0 0,2 1-56,-3-1-152,-3-4-120,3 2-16,-8-6-16,1-1-8,-4-2-56,-6-1-24,1-2-200,-3-2-400,-5-1 424</inkml:trace>
  <inkml:trace contextRef="#ctx1" brushRef="#br1" timeOffset="-136747.57">16036 4305 3257,'0'-1'1824,"0"0"-264,0 0-375,0 1-137,0-2-200,0 2-128,3 12-72,26 31-176,-16-18-31,3 9-97,5 5-72,-2 0-88,0 1-48,-2-1-88,-1 0-8,-1-6-24,-3-2-16,-3-7 0,0 0 0,-6-6 0,4-1-48,0-4-120,0-2-72,2-6-1033,-6-3-1495,-2-6 1800</inkml:trace>
  <inkml:trace contextRef="#ctx1" brushRef="#br2" timeOffset="-114218.02">14019 5248 4753,'-10'-20'1904,"4"29"-1031,-2-1-161,6 6-176,-5-1-96,0 9-264,2 1-72,2-1-48,3 0-16,2-6-40,-1-4 16,9-3-16,-7-7 24,5-3 0,4-2 64,-2-6 104,4-2 104,1-5 216,-3-5-16,2-7 73,0 0-1,1-4-56,2-1 24,0 3-88,-2-2-40,2 5-24,-2 1-56,-6 2 48,-1 2-8,-4 5-120,1 7-24,-5 4-120,0 6-72,-1 10 9,-4 4-17,2 12 8,0 1-40,-2 6-8,-1-3 0,3 2-33,-4 0 49,4 0 0,2-4-24,1-5-16,0-3 16,2-7 0,0-2 16,0-8 0,1 2 8,-1-4 16,-2-3-16,1-3 8,-1 5 8,0-2-32,0-9 56,-1-19-8,1 17-40,0 1 8,1 0-24,0 4 32,-2 1-8,0 4 24,1 0-32,1 3-8,-1 0 16,0 0-40,0 0 0,0 0 16,0 2 24,11 2 0,15 21 56,-16-23-48,-3 1-8,2-3 24,-1-2-24,-1 1 48,0-3-16,-2-1 25,1 0-25,0-6-40,3 3 64,-2 0-56,1 0 8,-2 0 32,-5 1-40,-1 2 8,-1 0-8,1 7-16,-2-1-40,1 3 56,-3 3 8,4 4-16,-2 2 24,0-2-32,2 6-24,-1-5 24,0 0-24,3 0 15,2-2 1,1-3-24,4-2 48,0-5-16,0-3 24,0-3 24,0-2-24,2-6-8,-2 3 24,0-1-32,-4-1-8,-2 5 16,1-1-16,-4 3 24,0 1 8,0 3-16,0 0 8,0 4-8,0-2-8,-1 0-16,0 0 32,0 1-40,0 6 48,1-2-16,0 1-16,5 16 64,-3-15-48,2 0 32,0-1 9,1 0-57,1-1 7,0-1 18,0-1-26,1-2 50,-1-2-1,2-1-8,-1-2 32,-3 1 0,4-2-8,-2-1 0,-1 1-8,0-1-32,1 1 16,-4 1 264,2 0 88,1-1 48,-3 3-8,0-4-304,0 2-56,1-2-56,0 3-16,-2-2 32,3 0-16,-4 1 0,0-1 32,1 2-32,-1 2 16,0 0-48,0 0 32,0 1 16,0-1-40,0 0 56,0 0-48,0 0 16,0 1 8,0 0-8,0-2 8,0 2-8,0-2-8,0 1-16,0-2 40,-1 0-16,1 0-8,-1 3 8,1-1-24,0 0-8,0 1 32,0-1-24,0 1 16,0-1 8,0 0 0,4 0 8,-2 1-8,3 1-16,-5 0-8,1 0 32,4 6-8,-2 3-8,15 20 8,-14-18-32,-2 3 32,0-1 16,2-1-16,2-2-56,2-3 32,0-3-48,0-2 40,-4-5 80,3-2-48,0-4 32,1 0-16,6-3-40,-4-2 40,2 1 40,-3-2-56,-3-1 56,1 2-56,-3 2-24,0 0 32,-4 4-32,-4 1 32,-2 4-24,1 2-24,-1 4-48,-1 2-40,3 4-16,0 2 16,1 2 24,4 0 24,0 1 40,2 0 8,6 0 8,-5-3-16,7-3 24,-1-6 16,1-3 32,3-3-8,-4-4 16,4-1-16,-3-3 8,-1-2 16,2 1-40,-5-2-8,1 4-24,-3 0-40,-4 1-24,3 3 40,-3 4-24,2 1-16,-1 2 24,-2-1 8,0 0 8,0 3 48,4 9 0,8 17-24,-3-16 24,1-1-8,2-2 40,0-6 0,0-6 72,-1-2 32,0-5-56,-5 0 16,-4-1-80,-1-3 16,-7 0 0,1-2-32,-6 1 8,0 1-16,-5 5-56,1 0 56,-2 8 8,2 4 0,1 7 0,5 9 0,0 4-8,1 3 0,6 7 56,-1 2-16,3 3-8,0-4 32,0-5 40,1-2 8,-2-1 72,1-5-24,-4-2-40,-1-3-32,-4-5-56,-1-4 24,-3-7-24,5-1-8,-4-4-16,-1-6-8,3-2-32,1-1 32,3-1-16,0-2-40,4 3-8,2 0-24,3 1-64,5 2 16,2-2-24,2 0 64,4-2 24,3 1 8,6-1 48,2-4-16,1-2 32,5-2 32,-4-2 56,-1 3-8,-9 0 24,-4 4 16,-5 5-88,-5 1 8,-1 4-16,-3 1-24,-1 1 24,-1 3 0,-1 4-24,-1 4 0,2 4-8,1 3-8,-3-1 40,5 2-24,-2-2-48,2 1 56,4-1 0,0-1 0,4-4 32,-1-4-16,4-5-40,-2-1 24,3-8 48,1 3-32,-1-4 40,-2 0-24,0 2-32,-6-2 16,0 3-8,-2 1-8,-3 3 16,1 2 0,-3 3-16,-2 5 16,0 0-32,-2 3-24,3 0 40,1 2 0,2 1 0,0 0-8,3 2 0,1-2-40,1-3 40,2 0 24,2-5-8,1-1 16,-1-5 16,1-3 0,1-5-24,0-1 40,-3-2-40,-1 1 0,0 1-16,-2 2-24,-2 3-48,-1 2 8,-3 2-8,-2 1 8,0 6 40,-3 1-32,0 5 24,2 3 16,3 2 16,3 4 0,0-2 40,4 1-32,-1-7 8,3-2 24,3-5-24,-3-4 0,3-6-40,-2-4 8,-2-3 8,-1-1-8,2-2 8,-5 0-16,-4 0-96,0 1-24,-5 5-24,2 2 24,-2 8 24,-2 5 72,2 5 48,3 2-32,2 6 64,-5 4-16,4 7 8,-2 5 8,0 2 0,4 1 24,1-3-32,2-4 64,1 1 88,-2-5-8,1 0 128,-7-3-48,-2-5-8,0 0 240,-6-9 48,9-4 32,-6-4 48,-5-4-200,-2-2-111,-6-7-49,-1-3-144,1-3-8,-1 0-88,6 5-16,4 1-88,3 4-56,8 2-337,1 0-439,10 4-1096,3-2-1801,4 7 2425</inkml:trace>
  <inkml:trace contextRef="#ctx1" brushRef="#br2" timeOffset="-105429.27">16587 5237 4305,'5'-47'2937,"-5"46"-201,3 3-1007,-5 1-465,1-3-472,1 0-168,-8 16-104,-6 20-72,8-16-232,2 1-56,1-1-136,0-2 8,6-2-24,1-3 8,3-10 48,6 0 104,3-12 225,6-3 31,-1-9 64,5-4-48,-1-6-56,4-1-16,-2-1 32,0-1 8,-3 4-72,-3-3-8,-9 4-32,0 0-56,-7 8 16,-8 4 9,1 10-97,-4 7-24,-3 10-96,0 7-48,-1 10-8,-1 7 8,1 1-8,2 3 8,3-2 16,3-4-16,3 0 0,2-1-8,5-5-8,2 3 32,1-11-16,2-3 8,-5-10-32,-5-5-24,2-8 32,-7-9-24,3-1 0,-1-4-24,-5-2-16,0 2 15,-6-1 1,-2 3 0,-2 3 8,3 5-8,-1 7 32,1 5 16,2 5-16,3 2-8,4 5-32,0-4 8,8 3-8,3-1 24,5-3 40,2-3-32,5-1 32,-1-2 8,4-1 8,-2-2 16,-4-7 16,5-1-24,-1-7 24,5-1 24,1-3 24,-5-1 8,-3 1 40,-3-2-32,-2-4-7,-2 1-17,-4-4-32,-3 1 48,-8 8-88,-3 0 32,-3 14-56,-3 6-24,-2 9 40,1 11-16,6-9-8,1 0-16,-19 40-24,2 6 8,7 8-17,13-20-31,3-5-8,3-3 8,8-1-8,-1-5 40,6-6 40,-2-7 32,-3-12-8,1-7 0,-1-8 8,2-6-24,-1-8 48,2 0 8,-5-4-40,-3 3 8,-2 2-32,-2 2 16,-2 7 32,-2 1-8,-1 7 24,1 4-64,1 4-48,-1 4-32,2 6-88,2 0-24,2 4-160,3-1-32,2-3 0,1 0 72,1 1 208,2-3 64,0-2 72,1-4 16,-1-5 40,-1-7-16,2-1 104,-5-3-24,1-4 8,-2 1 0,-1-2-72,-3-1 48,0-2-40,0 3 0,-5 1 0,-1 2-56,1 6 8,-2 0 16,3 5-32,2 3 0,-4 5-24,1-5-24,1 0 32,-1 0-8,0 2 16,2 8 0,9 19-8,-2-19-8,-6 0 0,2 1-8,-1 1 16,2 0 32,2-3-16,1-1-8,2-1 0,1 0 16,-1-3 0,1 0 8,3-3 24,-3-3-8,2-2 112,2-2 64,-3-2 24,1-1-16,-2-2-80,-3 0-56,0-3-32,-2 0-24,-2 1-24,-2-3 0,-3 0-16,0 2-8,-2 4 0,-2 5-16,-1 6-40,-4 3 16,1 6 16,-4-1-16,4 7 64,2 5 40,3 0-24,3 2 32,6-2-32,2-7-24,4-1 8,4-1-8,1-4-24,2 0-88,0-7-1088,2-4-1049</inkml:trace>
  <inkml:trace contextRef="#ctx1" brushRef="#br2" timeOffset="-103463.35">17615 5246 5121,'-62'-4'2153,"57"18"-1313,-2 2-224,5 1-320,9-2-56,-3-5 304,8-4 136,7-7 216,0-9 65,5-6-225,0 0-112,-2-6-216,-3 2-112,-7-4-104,-5 3-32,-13-1-64,-2 5 24,-7 5-24,-1-1-8,-1 13 56,-2 7-8,2 6 96,1 8-16,4 8-56,0 2-24,7 17-104,4 4 8,2 4-40,1 1 32,3-8-16,0-3-8,-1-10 32,1-1-16,-5-7 65,1-4 159,-5-5 104,-2-5 24,-3-10-16,1-6-104,-6-8-128,-4-8-8,1-2-64,-4-4-24,3-1-24,1 0 32,6 4 24,1 1-64,5 6 16,5 0-16,6 1-72,3 0 32,10-2-24,1 0-16,5-6 80,3 1-32,7-5 32,4 1 0,5-4-32,-2 1 32,-1 5 0,-4-1 16,-10 7 24,-1-2-32,-15 3 24,-1 3-16,-8 1 0,-2 2 48,0 2-24,0 2-24,-2 4 0,-2 2-40,-4 7-40,1 5 40,2 3 0,4 2 8,4 0 24,1-2-8,2-3-8,-2-3-16,4-6 32,2-3-8,-2-2 16,8 2 16,2-2-40,-2-3 32,3-4-8,-4-3 0,-4-2-16,1 0 8,-4 3-24,-1 1 24,-2 3 32,-4 2-40,-1 3 24,0 2-48,0-1-16,-1 0 8,0 0 8,0 7 32,-1 4-8,1 15 0,4-16-8,0-1-32,5-2 40,2-2 0,1-2 16,4-2-16,-3-2-8,0 0 16,2-6-32,-3-2 32,2 0 40,-4-3-56,-2-1 40,3 5-24,-6-1-24,0 3 16,0 3-16,-4 0-16,-3 5 24,3 0-32,0-2 16,0 0 24,0 3-16,1 5 0,0 1 8,4 17-8,3-17 8,-4-3 16,4-3 0,-2-2-16,7-2 8,1-2 0,1-1 0,1-2 32,-3-3-8,2-1 0,-5 0 16,-2 0-8,-2 3-32,-2 1 0,-1 4-16,-2 1-16,-1 1 0,0 0 8,0 0-16,0 0-8,0 6 0,1 2-16,7 17 56,-2-15-8,2-1 16,2-2 16,4 0-8,0-3 8,0-2 24,0-2-24,-2-1 8,-2-3-8,1-2-8,-5 0 24,3-3-32,-5 1-16,-1 2-16,0 4-24,-1 1-32,1 2-16,-3-1-40,0 0 8,0 5 72,4 3-8,10 19 48,-10-19 0,5-1 0,2 1 8,7-3 8,5-3 24,4-9-16,-1 0 48,-6-5-16,0 0-32,-8-1-8,-1-3-16,-11-2-72,-11 0-16,-1 0-448,-5 2-121,-4 8 17,-3 8 64,-3 8 448,0 5 120,9 8 40,0 1-24,11 6-8,4 6 24,-2 10 16,4 8 8,-3 7-16,0-5 24,4-3 56,-2-5 136,10 1 640,-7-1 177,2-3 391,0-3-80,-5-14-312,3-3-167,-7-13-289,-3-6 40,-1-8-136,-8-8-24,-2-4-72,-5-2-72,1-9-144,2 5-48,9-2-88,5 0-56,8 5-8,4-2 8,10-1-104,9 8 16,5 1-176,5-2-184,8-3-688,11 0-425,7 2-2191,2 8 2383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2-13T12:39:37.738"/>
    </inkml:context>
    <inkml:brush xml:id="br0">
      <inkml:brushProperty name="width" value="0.05" units="cm"/>
      <inkml:brushProperty name="height" value="0.05" units="cm"/>
      <inkml:brushProperty name="color" value="#ED1C24"/>
      <inkml:brushProperty name="ignorePressure" value="1"/>
    </inkml:brush>
    <inkml:context xml:id="ctx1">
      <inkml:inkSource xml:id="inkSrc1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1" timeString="2019-09-15T16:15:59.223"/>
    </inkml:context>
    <inkml:brush xml:id="br1">
      <inkml:brushProperty name="width" value="0.05" units="cm"/>
      <inkml:brushProperty name="height" value="0.05" units="cm"/>
      <inkml:brushProperty name="color" value="#177D36"/>
      <inkml:brushProperty name="ignorePressure" value="1"/>
    </inkml:brush>
  </inkml:definitions>
  <inkml:trace contextRef="#ctx0" brushRef="#br0">1 0,'16975'0,"-16975"1854,-16975-1854,16975-1854</inkml:trace>
  <inkml:trace contextRef="#ctx1" brushRef="#br0">3381 1074 5089,'-25'13'2489,"43"-28"-961,5-1-80,8-10-416,3-3-183,9-1-217,0-7-64,6-2-240,-3-5-56,-6-9 0,-2-1-48,-15-1-32,1 7-24,-10 8-160,-6 1 8,-10 12-32,-6 0-8,-9 7 24,-3 4-16,5 8-8,-2 4 8,1 8 0,-3 3 8,1 14 40,-4 2-8,9 12 8,2 11 0,3 15 0,3 10-32,4 4 40,-1-2-32,0-10 8,2-4 24,4-10-40,2-5 16,-1-13-16,5-8 0,0-12-16,0-9 8,6-10 8,0-9 16,0-9-24,-2 2-24,-4 3-16,-1 2 16,-8 10 32,1 2 0,-2 8 16,1 6-32,5 5 8,0 3 0,1 5-8,3-4 16,3 0-16,7 2 24,3-7-48,6-4 8,3-5-120,-4-7-24,2-5-224,-7-1-488,-11-4-1753,-3 0 1745</inkml:trace>
  <inkml:trace contextRef="#ctx1" brushRef="#br0" timeOffset="588.03">3590 881 5169,'-17'-5'2969,"5"-3"-545,7 2-143,10 3-1017,7-2-304,19 4-504,3-1-168,4-3-192,5 5-80,-9-6-288,1 5-408,3-2 432</inkml:trace>
  <inkml:trace contextRef="#ctx1" brushRef="#br0" timeOffset="-8002.21">657 596 3873,'5'-26'2056,"-5"2"-583,3 1 55,-1 3-376,5 2-168,-6 4-271,2 5-25,3 9-208,-3 4-56,5 9 40,-8 7-48,0 8 56,-8 8 0,-2 15-152,4 8-40,0 17-104,-7-3-72,7 0-40,-5-8-24,6-12-24,3-4 8,4-12-24,3-2-40,-3-13-48,6-7-48,-3-13-288,4-9-336,2-13-1544,-4-7-1097,-1-5 2057</inkml:trace>
  <inkml:trace contextRef="#ctx1" brushRef="#br0" timeOffset="-7654.95">578 875 3833,'0'-2'1720,"7"8"-568,10 2 41,1-6-25,7 8-16,4-8-368,1-2-112,12-2-303,-2-5-121,1-6-200,-2-4-48,-1 0-32,-2-7-72,-2-5-128,-4-2-73,-1-3-191,-10-5-288,-5 2-848,-13-5-193,-3 1 49,2 7 336,-10-1 1048,5 0 392,-8 8 536,-2 4 264,12 12 688,0 10 177,6 13 111,-2 3-48,1 12-391,2 9-161,1 4-224,-2 8-136,-3 10-280,-1 4-135,-6 5-225,2-4-64,3-14-104,-3-7-8,0-12-24,5-4-40,0-8-88,4-4-73,3-6-359,-7-5-344,3-1-1448,-3-4 1503</inkml:trace>
  <inkml:trace contextRef="#ctx1" brushRef="#br0" timeOffset="-6673.13">1228 1057 3241,'-25'34'2048,"39"-38"57,3-5-329,5-3-56,4-4-327,5-4-417,5-4-144,0-4-248,2 1-104,-7 3-184,-7-1-56,0 9-136,-12-2-24,-3 10-48,-11 1-24,-12 3 0,-1 9-32,-3 6 0,0 10-24,3 10 16,-1 5 0,6 11 40,2 9 16,9 9-8,1-2 24,4-5-40,6-7 8,0-12-8,1-7 8,-4-6 16,2-4 8,-9-5 40,-3-5 296,-10-4 241,-6-3 71,-3-5 96,-6-3-256,-6-8-216,-2-1-88,-5-6-120,4-1-64,4-3-40,5 3-32,9-5-32,6 8-64,9 0-224,4 5-280,13 7-840,0-4-705,8-3 1345</inkml:trace>
  <inkml:trace contextRef="#ctx1" brushRef="#br0" timeOffset="-6117.83">1978 970 5649,'0'-14'2969,"-4"6"-617,-8-6-751,-7 6-537,-8 7-248,-6 8-368,-5 11-48,1 10-16,-3 7 0,7 4 73,4 3-25,15 2-40,7 2-40,14-10-40,9-2-32,15-14-136,6-4 8,17-12-152,-2-10-56,9-10-248,0-7-448,-6-11-3369,2-2 2857</inkml:trace>
  <inkml:trace contextRef="#ctx1" brushRef="#br0" timeOffset="-3415.55">2670 789 6553,'-46'41'3001,"41"-40"-1409,5-1-319,-2 2-433,2-3-160,1 0-200,18 0-80,42-4-120,-24 1-104,1-5-72,1 4-40,-9-4-72,1 1 8,-5 5-112,0-2-16,-4 1-112,-3 3-104,-5 2-696,-6 4-736,-9-2 1127</inkml:trace>
  <inkml:trace contextRef="#ctx1" brushRef="#br0" timeOffset="-3081.32">2705 904 3817,'-10'0'2568,"4"-2"-63,7 1-1137,7 9-120,5-8-455,8 3-73,4 1-304,3-10-56,8 7-248,-4-6-48,-2-1-72,3 1-72,-4-3-176,-1 6-448,-5-2 488</inkml:trace>
  <inkml:trace contextRef="#ctx1" brushRef="#br0">590 382 3201,'0'0'1784,"0"0"-216,14-1 17,11-6-273,35-21-240,-25 4-480,-1-3-104,-2-5-159,-4-3-49,-2 4-16,3 3 0,-15 6 0,3 8-16,-6 7 16,-5 1-32,-1 3 40,5 0 0,0 2-48,2 1-16,7 4-112,-1 1-80,2 3 24,0-2-32,-2 2 16,-1-3 24,-4-1-88,-3 4-144,-3-5 128</inkml:trace>
  <inkml:trace contextRef="#ctx1" brushRef="#br0" timeOffset="11527.89">7638 976 4353,'19'-17'2584,"-3"-6"-231,5-4-313,10-2-455,1-1-217,3-7-312,-7-3-208,-3-4-287,-4-1-129,-11 3-248,-7 2-8,-9 6-112,-6 4-32,-2 12 8,0 4-40,-6 14 8,-1 10 0,-4 20-16,4 8 8,0 23 8,4 8 8,1 7 8,1 3-8,5-14 24,4-8-24,6-20 56,4-7-24,10-16-40,0-8 64,8-13-48,5-7 32,-4-10 8,1-6-32,-4-1 0,0 0-16,-6 6-8,-3 6-8,-6 4 0,-2 6-32,-3 8 32,-4-1 0,2 13-8,-2-3 16,8 7-16,2 2 8,7 3 8,4 3 8,8-6-8,0 2 16,0-6-56,3-3-16,-8-1-64,-1-3-72,-10-3-64,-2-2-48,-3-3-416,-4-1-313,-4-4-1023,-5 1-1433,-9-4 2265</inkml:trace>
  <inkml:trace contextRef="#ctx1" brushRef="#br0" timeOffset="12066.77">7698 822 7402,'-16'0'3568,"14"0"-1335,4 4-505,2-2-552,-4-2-351,12 0-449,15 0-144,61-2-272,-36-5-120,3 2-704,1-2-1337</inkml:trace>
  <inkml:trace contextRef="#ctx1" brushRef="#br0" timeOffset="12564.7">8321 899 5897,'42'-23'2721,"-49"25"-1113,-4 10-680,1 2-79,-4 9-297,-1 5-144,8 0-224,-1-3-32,14-6-8,2-1 32,8-8 104,2-3 8,6-7 40,-4-7-48,5-4-88,3-1-40,-8-4-96,5 0-8,-15 2-88,-2-1-40,-4 8 16,-5-1-16,0 8 32,1 5 40,-5 7-8,5 4 8,2 3-8,3-2 16,7-1-8,-1 0-8,3-8 32,3 0 0,-1-12 56,5-2 24,-3-10 32,-3-3 216,4-1 344,-8-3 113,-2-2 95,-7 1-176,-4-3-336,-9 4-80,1 2-144,0 4-72,-3 7-72,7 3-8,-1 6-40,2 1-112,8 6-264,4-2-472,2 2-2329,7 6 2193</inkml:trace>
  <inkml:trace contextRef="#ctx1" brushRef="#br0" timeOffset="14790.62">9004 966 3257,'-48'-42'1640,"38"53"-752,-3 11 136,-2 1 9,6 5-185,-2-3-64,14 2-112,4 0-40,6-9-136,4-2-72,0-12-23,1-6 7,9-9 16,-2-4 0,-2-3-152,2-3-64,-12 0-104,-4 0-48,-5 1-32,-5 0-8,-7 2-24,-2 1 8,-6 3 8,-1 4-32,-3 4-16,4 9 8,0 3-24,3 6 32,1-1 32,0 0-16,10 9 8,1-1 0,2 4 0,2-2 0,2 1 0,3-1 8,11-3-8,10 3 24,8-9-24,0-1-24,9-10-88,-4-2-144,1-8-1697,-5-6 1393</inkml:trace>
  <inkml:trace contextRef="#ctx1" brushRef="#br0" timeOffset="15501.11">9250 707 7514,'4'-6'3488,"6"-1"-1359,8 1-481,12 0-648,5 1-271,11 1-481,4 0-160,-1 0-304,-3 4-169,-6 1-1807,-7 5 1496</inkml:trace>
  <inkml:trace contextRef="#ctx1" brushRef="#br0" timeOffset="15284.84">9390 523 6961,'5'0'3561,"-1"8"-1128,-4 6-1025,6 7-280,-6 13-560,-4-1-215,6 9-241,-5 1-96,8-4-16,-1-3-24,-1-7-104,3-4-25,1-7-223,-4-5-312,-5-6-1184,-4-6-1625,-10-8 2193</inkml:trace>
  <inkml:trace contextRef="#ctx1" brushRef="#br0" timeOffset="15876.39">9673 943 8898,'43'23'3553,"-52"-18"-2409,-2 4-432,-4 7-456,2 5-64,6 0 72,3 1 48,8 0 56,8-3 56,0-5 97,4-5 47,3-8 200,1-4-8,-3-11 24,5-2-8,-2-8-88,-3-3-39,-1-1-273,-2 0-40,-8 3-176,-2 4-64,-6 1-16,-13 2-72,-2 2-32,-2 8-56,-5 8-48,-2 5-40,-2 13 16,-1 3 24,4 5 72,5 0 32,11 1 16,7 2 8,11 0-32,4-1 16,9-3 8,6-1-8,3-3 8,-2-3 0,1-7-48,2-3-64,3-7-617,1-3-703,2-9-2801,-9-4 2713</inkml:trace>
  <inkml:trace contextRef="#ctx1" brushRef="#br0" timeOffset="3616.85">4267 924 2793,'-5'-9'2056,"-4"-2"513,5 4-817,-2 2-144,-2 2-447,3 10-529,-1 4-192,-3 8-296,2 4-40,0 8-48,-5-2-16,6 6 8,4 0-32,5-4 0,8-4 8,2-9-24,1-3 0,8-11 0,0-7 0,2-11 8,2-5 16,-5-6-8,4-1-32,-5-1-8,-1 2 0,-5 5 0,-7 2 8,-7 7-24,-5 5-8,-3 10 0,-6 5 56,3 6-8,3 5-16,3 0 16,6 1-40,8-2 24,4-1 32,6-6 8,2-8 32,1-7 24,2-6 8,1-11 240,-2 2 336,-1-5 312,-10-3 169,-9-1-17,-5 1-256,-4 4-288,-5-1-168,-7 2-288,0-1-80,-15 0-40,10 8-32,4 6 0,2 6-40,14 11-216,1-3-168,6 12-968,8-1-801,-5 4 1353</inkml:trace>
  <inkml:trace contextRef="#ctx1" brushRef="#br0" timeOffset="4499.51">4720 1087 3361,'-34'30'1904,"26"-20"-656,1 8-127,2 0 127,3 4-376,7 0-104,9-6-144,0-4-80,7-8-31,-2-4 7,3-10 32,-1-3-16,1-6-64,-2-5-24,-1-4-8,-2 2-56,-8 2-48,-8 2-64,-3 6-168,-10 0-8,-5 8-80,-3 2-7,-8 4-42,1 3-39,-2 7-56,2 2 32,5 11-64,5 1 24,9 0 8,7-1-24,5-6 48,7-4 16,8-4 48,4-5 40,7-3 8,-5-1 0,3 0-32,0 4 32,-8 3-8,0 0 0,-7 4 40,-3 1-32,2 4 56,0 3-8,2-3 8,-3 0-32,3-6-24,4 0-24,-2-3-168,1-9-488,4-2 448</inkml:trace>
  <inkml:trace contextRef="#ctx1" brushRef="#br0" timeOffset="5926.61">5350 827 4097,'69'-21'2608,"-68"16"-391,-1 4-785,-4 0-288,3 1-615,0 0-89,-3 7-112,-5 16-40,-8 21-64,15-15-32,3 1 40,-1-4 32,6 1 48,-2-8-16,3-4-48,1-2-32,-3-8-80,-1-2-24,-2-4-48,-5-6 0,4-5 0,2 2-16,-6-7 0,3-1-40,-15-7-8,-4-4 8,-4 2-8,-1-6 0,2 10 8,2-2 8,2 8 0,0 2 0,9 2 8,3 6 16,6 3 272,8-2-8,6 2 25,8 0-17,16 1-168,-4-5 56,2 4 0,5-3 8,-14 1-128,4 2-32,0 1-96,-7 0-104,0 2-200,-2 4-528,-10-1-2937,-4 1 2632</inkml:trace>
  <inkml:trace contextRef="#ctx1" brushRef="#br0" timeOffset="6579.8">5895 390 7346,'0'-2'3360,"0"3"-1551,0 7-425,2 9-552,-4 4-208,2 4-264,-2 3-88,-6-1-104,3 3-24,-1-2-80,6 2-15,0-2-41,1-2-24,1-5-25,-3-5-55,0-9-48,2-1-48,-1-8-112,4 1-112,-4 0-584,0 0-328,1-5-1105,-2-8-343,-1-23 1759</inkml:trace>
  <inkml:trace contextRef="#ctx1" brushRef="#br0" timeOffset="6816.91">5841 606 4249,'-49'-54'2656,"43"52"-279,6 2-161,3 0-583,-3 0-201,0 0-240,8 2-87,14 2-305,24 4-216,-21-8-312,1-1-96,4-4-120,2-2-96,3 0-176,0 1-312,-12 1-1729,-4-1 1553</inkml:trace>
  <inkml:trace contextRef="#ctx1" brushRef="#br0" timeOffset="7430.68">6209 776 5193,'61'38'2481,"-72"-37"-1089,5 5-200,1 3-456,0 2-160,1 3-95,0 1-9,2 6 32,3 2 64,-2 3 24,-1 0-8,0-1 0,-7-2-48,7 0 17,0-2-9,-3-2-56,0-4 8,4-5-24,-4-4-64,1-6-16,0-2-8,-3-6-112,-2-3-24,1-4-96,-2-4-64,-3-6-56,-3-2-8,3-3-24,0-5-24,1 5 48,1 2-16,1 5 0,0 1 16,3 4-24,4 5-8,2 4 0,1 6-8,4 2 8,2 0-8,6 1 16,2 2-8,9-2-24,3-1 48,5-5-16,4 5 32,3 1-32,0 1-8,-8 5-128,-4-6-88,-3 1-520,-4-2-584,1-4-2465,-4 2 2433</inkml:trace>
  <inkml:trace contextRef="#ctx1" brushRef="#br0" timeOffset="8086.92">6528 641 7034,'24'-67'3520,"-27"66"-975,6 1-593,1 0-463,-4 0-201,0-1-376,13 1-80,10 0-88,26 2-64,-24-2-31,2 0 23,-2-3-104,-2 2-40,-3 1-144,-6-2-120,-5 2-112,-3-2-24,-1-1-48,2 3-8,-1 0-32,-3 1-40,-5-1-104,1 0-104,0 0-664,0 0-504,0 0-1689,0 0 1857</inkml:trace>
  <inkml:trace contextRef="#ctx1" brushRef="#br0" timeOffset="10886">7097 836 5377,'-3'2'2953,"-3"5"-345,-3 4-791,-1 3-601,0 2-184,5 5-424,-3 0-184,5 4-216,2-2-104,1-2-104,0-2 16,3-7-72,1-2-88,-2-3-128,3 1-272,-5-8-1432,-6-2-1705,-2-7 2305</inkml:trace>
  <inkml:trace contextRef="#ctx1" brushRef="#br0" timeOffset="11144.55">6986 999 7426,'-77'-45'3664,"83"42"-1495,7 1-689,4-4-280,15-2-663,6 1-145,7-1-352,7 5-120,-1 4-360,-1-3-897,0 10 873</inkml:trace>
  <inkml:trace contextRef="#ctx1" brushRef="#br0" timeOffset="34837.38">10343 1096 4137,'-44'-76'2832,"44"75"-319,-2 0-673,4-2-431,-2 2-609,0 0-208,23-3-288,37 1-96,-23 2-200,4 1-96,-2 2-264,-2-1-544,0-1 584</inkml:trace>
  <inkml:trace contextRef="#ctx1" brushRef="#br0" timeOffset="34524.89">10365 1033 5761,'25'-83'2921,"-23"71"-929,0 5-159,1 7-705,-6 0-272,-1 9-368,-1 0-96,-6 8-112,4 6-40,3 7-112,0-1-64,4 3-64,4-1 0,-2-7-16,6-3-48,-1-6-96,-5-9-64,1-6-176,-3-3-280,0-4-672,0-3-753,-1-4 1273</inkml:trace>
  <inkml:trace contextRef="#ctx1" brushRef="#br0" timeOffset="35002.71">10701 964 6345,'19'-13'2817,"-25"32"-1537,8 1-344,-4-1-599,4 0-225,1-1-265,0 1-151,1-7-1744,-1-7 1456</inkml:trace>
  <inkml:trace contextRef="#ctx1" brushRef="#br0" timeOffset="35187.75">10734 807 5697,'-2'-19'3441,"-1"1"80,3 6-1713,-1 4-864,2 2-392,5 10-584,0 5-216,9 4-1176,-3 5 1008</inkml:trace>
  <inkml:trace contextRef="#ctx1" brushRef="#br0" timeOffset="35637">11123 1071 5713,'15'-11'3545,"2"-2"-32,0-7-1945,11-1-184,-3-5-399,2-4-121,-1 5-256,-3-3-120,-1-3-176,-2 1-128,-4-7-96,-3-4-24,-3 3-24,-3-2-24,-7 9 8,0 7-16,-3 14 0,-5 6 0,-4 14-8,-4 8 16,-2 14-16,0 7 32,-3 15-32,2 7 0,-4 3 0,4 1-40,9-10 40,3-6-16,13-12 8,1-5 32,4-14-24,6-8 24,-1-18-24,3-7-8,2-15-24,1-5-24,0 3-64,-2 2 40,-4 8 0,-7 5-24,-6 6 96,-3 5-64,-3 7 24,-1 3 32,0 11-8,1 0 16,5 4 24,4 0-16,3-2 24,1-3 8,5-1 0,-3-3 0,6-1-16,1-2 0,-5-5-16,2-2-8,-9-8-72,0-1-64,-1-2-376,-7 2-376,0 1-849,-12-1-967,-9-4 1696</inkml:trace>
  <inkml:trace contextRef="#ctx1" brushRef="#br0" timeOffset="36175.35">11234 904 5857,'-24'0'4009,"10"-2"176,8 2-1865,6-1-279,14 1-649,6 0-248,14 0-479,10 3-193,11-2-272,3 2-128,0 1-112,-8 0-224,-14-2-1481,-6-1-1463</inkml:trace>
  <inkml:trace contextRef="#ctx1" brushRef="#br0" timeOffset="47053">15150 1057 3145,'25'-28'1776,"-27"26"-56,1 0 57,1 1 55,0 0-271,-1 1-553,-1 0-176,-1 4-248,0 21-72,-31 32-88,22-22-56,3-2-96,3-3-72,-5-8 0,9 2 1,0-6 31,-4-4 32,4-5-48,-8-6 32,2-6 24,3 0-8,5-7-24,-6-4-72,2-5-56,-5-5-64,-2-8-16,2 2 16,2-3 176,7 2 64,-1 2 40,3 4 0,12 8-136,-12 0-16,10 7 56,-4 3 24,-4 1 8,14 4 1,6 3-73,8 1-40,11 6-112,0-6 16,0 1-64,0-1 32,-7-1-16,-1-2-48,-6-1-240,-9 0-521,-9-1-1239,-6 3-1137,-15 0 1897</inkml:trace>
  <inkml:trace contextRef="#ctx1" brushRef="#br0" timeOffset="47772.47">15445 800 6457,'3'-24'3233,"-7"29"-904,5 0-257,-1-1-432,0 3-215,4-5-361,0 0-200,9 4-216,-1-4-88,9 1-280,4-6-64,5 1-168,1-5-64,-1 0-96,-3 1-144,-8 0-952,-1 5-608,-14-5 1080</inkml:trace>
  <inkml:trace contextRef="#ctx1" brushRef="#br0" timeOffset="48175.53">15697 1019 7250,'22'69'2912,"-31"-59"-1736,0 8-399,-3 4-185,3 1-64,2 4-168,3-3-40,4-7-40,4 2 32,6-9 144,4-6 136,3-3 168,4-5 73,6-12-41,-2-3-136,1-10-112,-2-1-96,-7-1-64,-1 3-16,0 2-104,-10-2-8,-6 2-112,-5 3-23,-10 6-89,1 4-24,-7 10-40,-1 3 0,-5 10-17,1 4-15,4 5 8,2 1-40,7 0-48,3 0 32,9 2 32,2-1 16,4 3 40,4 0 8,-1 0-8,3 4 16,2-1 8,6 0-8,2-8 0,1-9-8,4-3 32,-1-7-32,6-7-248,0-2-480,3-9-1136,-1-5-1209,-1-1 1849</inkml:trace>
  <inkml:trace contextRef="#ctx1" brushRef="#br0" timeOffset="48951.63">16117 977 9474,'-61'-53'3945,"75"54"-2337,5-2-352,12 1-559,2-4-289,1 3-432,5 1-232,-10-4-1033,-5-1-2095,13 4 2215</inkml:trace>
  <inkml:trace contextRef="#ctx1" brushRef="#br0" timeOffset="48713.68">16201 825 9658,'2'-3'4153,"-2"7"-2361,4 1-311,-1 4-617,-1 5-312,-2 1-384,1 5-40,-1 2-80,0-2-48,0 2-72,-1 0-104,0-3-168,-3-4-128,0-5-568,1-1-377,-6-7-2472,3-2 2521</inkml:trace>
  <inkml:trace contextRef="#ctx1" brushRef="#br0" timeOffset="49445.88">16520 649 4569,'1'0'2585,"3"7"287,7 10-1143,5 15-97,4 7 48,3 11-191,4 3-97,-5-2-192,-3 4-88,-8 3-215,4 3-41,-9 0-208,-3-3-144,-5-2-280,-7-6-152,-10-8-72,-2-7-48,-9-10-48,3-3-104,1-6-560,3-4-488,11-7-1465,3-3 1657</inkml:trace>
  <inkml:trace contextRef="#ctx1" brushRef="#br0" timeOffset="22813.69">12530 535 5225,'-4'-3'2761,"-9"9"-841,0 11-248,-12 14-719,9 10-121,-11 20-72,-1 2 16,12 7-96,-8-3-72,22-8-215,5-5-129,8-6-176,8-4-72,4-7-80,2-1-96,-3-12-745,-1-5-1479,0-14 1560</inkml:trace>
  <inkml:trace contextRef="#ctx1" brushRef="#br0" timeOffset="24187.5">12968 927 5641,'1'-49'2737,"1"43"-1025,-1 4-320,0 1-479,-1 1-249,-1 0-168,0 0-24,0 0-96,-5 12 32,-5 34-48,7-29-24,5 8-16,-1-3-8,0 2 65,7 0-1,-3 0 72,1 0-24,-2-6-64,-1 2-80,1-4-88,-2-4-16,0-7-56,-1-2 88,-3-8 56,-4-4-32,-1-4-32,-3-6-88,-2-6-112,5-1-16,-5-5 16,7-2 0,-3 2-8,-3 0 24,5 9-24,2 2 40,1 8-32,8 3 32,-2 4-8,5 4-64,9 4 152,4 5 104,11-7 32,7 4 56,6-4-112,3 0-127,2 2-73,-3-4-33,-6-3-183,-6-2-192,-5-3-1368,-7-5-1993</inkml:trace>
  <inkml:trace contextRef="#ctx1" brushRef="#br0" timeOffset="24843.28">13577 563 7298,'0'-7'3408,"-1"7"-1423,-2 5-305,0 8-432,1 4-207,-3 11-225,-1 3-128,-2 3-256,3 2-96,1-5-168,2 6-56,5-12-88,-1 0-16,1-4-48,-1-10-64,0-1-200,0-1-216,-1-5-688,-1-4-529,-6-8 1041</inkml:trace>
  <inkml:trace contextRef="#ctx1" brushRef="#br0" timeOffset="25088.91">13403 682 7986,'3'-2'3873,"6"2"-1497,12-1-696,8 2-303,7-1-561,5-2-344,5 2-376,-2-3-112,-5 1-376,-6-3-544,-9-3 584</inkml:trace>
  <inkml:trace contextRef="#ctx1" brushRef="#br0" timeOffset="37229.55">11852 920 6113,'-1'-4'2921,"-2"2"-1161,-1 8-407,-6 4-497,1 9-104,-1 6-88,4 1-24,10 4-232,1-3-96,11-6-144,2-6-40,10-10 152,-3-5 9,6-11 71,-3-5 56,-4-8-168,-2 0-40,-12-3-96,-3 4-48,-10 0-16,0 5-16,-10 2-24,1 1-48,-15 8-96,-3 1-88,-6 14-312,-2 6-377,3 7-1447,7 4 1552</inkml:trace>
  <inkml:trace contextRef="#ctx1" brushRef="#br0" timeOffset="37589.51">11984 1000 5161,'0'-3'2729,"-7"5"-753,7 6-680,-3 10-663,-5 6-177,9 12-96,-1 3 48,2 8-32,1 1-16,5 7 88,0 5 8,6-2-40,-1 4-24,-6-9-168,2 3-24,-5-9 136,-4-8 97,3-6 87,-8-11 64,-4-11 88,-2-5-40,-6-14 8,1-5-48,-15-13-136,2-2-55,-10-15-105,1-5-80,10-5-136,6 0 0,15 12-56,14 6-8,15 16-64,9 4-112,9 6-360,0 1-745,-2 3-3520,10 6 3249</inkml:trace>
  <inkml:trace contextRef="#ctx1" brushRef="#br0" timeOffset="40829.71">13660 1046 3521,'-5'41'1584,"0"-22"-608,5 4 17,6 0-49,-1-5-64,8-5-224,2-6 0,7-7 8,-3-9 24,1-6 65,-1-4-57,-1-9-144,6-1-64,-2-2-128,-1 4-96,-9 2-120,-7 4-56,-11 3-56,-9 0 24,-10 8-104,0 2-16,2 8-48,1 1-40,0 5 32,5 2-40,0 2 8,5 1 0,8 1 16,8 3 24,10-3 32,-4 0 24,14-1 40,-7-1 8,5-1 0,4 1 8,-5 4 0,1 0 16,-8 3 24,1 1-16,-5 1 32,-1 1-16,5-1 8,-2-2 0,7-3-24,2-4-16,5-7-88,1-3-192,1-8-2337,-1-3 1889</inkml:trace>
  <inkml:trace contextRef="#ctx1" brushRef="#br0" timeOffset="43310.7">14428 1014 4049,'28'-65'2632,"-29"59"265,-1 4-969,0 2-719,1 2-257,-1-2-416,0 5-64,1 15-40,0 25-88,0-21-120,1 1-80,1 0-96,1 1-16,4-1-32,-3-3-32,1-5-72,-2-2-64,0-9-160,2-1-320,-4-5-1632,-3-3 1575</inkml:trace>
  <inkml:trace contextRef="#ctx1" brushRef="#br0" timeOffset="43583.5">14317 1065 6625,'5'-1'3201,"0"0"-1329,13-3-743,1 3-289,13 0-432,8 1-168,9 0-256,-3 1-120,-2 0-1040,-7 0 848</inkml:trace>
  <inkml:trace contextRef="#ctx1" brushRef="#br1" timeOffset="67831.15">1631 2317 4481,'7'-17'1920,"-12"25"-887,0 5-553,2 5-64,-1-1-136,-3 0-168,5 7-160,1-3-112,2 0-480,3 1-321,-2-15 569</inkml:trace>
  <inkml:trace contextRef="#ctx1" brushRef="#br1" timeOffset="68051.92">1754 2260 6537,'0'-1'2881,"1"5"-1353,-4 4-463,-2 12-529,-1 0-120,1 10-240,-1 2-128,3 0-104,1 2-96,1-3-320,-1-1-1393,1 1 1281</inkml:trace>
  <inkml:trace contextRef="#ctx1" brushRef="#br1" timeOffset="68723.28">2091 2765 4561,'-5'-11'2400,"28"-27"-471,11 19-377,10-9-63,6-2-393,7-12-392,-7-1-184,-4-1-256,-6-1-40,-8 4-80,-2 5-32,-16 10-24,-4 2-32,-10 15-96,-7 3 48,-8 6-72,-7 6 32,-1 13 56,1 6-56,-1 19 48,11 9-16,3 8-24,5 5 32,4 2 0,-1 3 0,1 4 16,1 1 0,5 0-32,5-9 24,-9-8-16,4-6-8,-14-11 40,-1-4-16,-2-6 40,-9-5 0,-2-5 232,-2-10 56,-7-9 8,0-8 1,-2-8-249,0-8-24,4-10-104,4-1 0,8-8-104,5 1-24,12 7-105,6 3-95,8 6-568,7-1-560,4 0 928</inkml:trace>
  <inkml:trace contextRef="#ctx1" brushRef="#br1" timeOffset="69261.67">2585 2855 2833,'29'40'1776,"-40"-18"480,5 1-863,6-2-121,2 1-248,13-9-520,2 0-56,11-9-7,-1-4 79,6-6 192,-5-12 24,-1-5 8,-2-4 24,-5-11-40,-1 7 65,-15 0-41,-1 5-120,-12 3-232,-10 0-120,-3 13-248,-11-1-16,-5 12-160,5 9-104,10 10-288,3 6-512,9 5-2089,6 1 2081</inkml:trace>
  <inkml:trace contextRef="#ctx1" brushRef="#br1" timeOffset="70102.59">2921 2851 1872,'-64'8'1233,"59"3"71,4 6-376,1 5 96,2 4-15,-1-2-137,-1-5-232,0-4-120,1-3-264,8-3-48,3-5 120,3-4 56,0-6 112,-1-4 32,2-6-143,2-1-73,-1-4-8,-2-2-16,-1 5-8,-1-1-32,-4 5-112,0 2-40,-4 4-56,-2 5-32,-1 3-8,-1 2-16,-1-2 0,0 0-8,0 17 8,9 31 8,-2-22 0,2-3 0,4-1 8,0-9 0,5-3 8,3-1 0,1-9 16,6 0 8,-2-13-16,0-3 0,0-4-16,4-7 0,-5-1 16,-5-1-16,-3 3 16,-15 2-16,0 9-24,2 3 16,-9 7-32,3 5 40,-8 15-32,-1 4 16,2 18 16,4 3-24,2 8 48,0 3-8,9 4 0,-5-1 24,8 1 0,3 5 40,3-6 408,5 2 136,-7-13-16,-1-5-24,-8-7-416,-4-10-144,-5-5 32,-7-3-15,-5-10 7,-4 2 24,-4-8-40,-4-10-8,2-5 0,-3-5-40,-6-9-16,5-1 8,2-14-48,5-1-17,19 0-23,7 1-88,16 12-240,7 2-656,10 8 704</inkml:trace>
  <inkml:trace contextRef="#ctx1" brushRef="#br1" timeOffset="71021.98">3475 3022 5193,'28'8'2585,"-7"-30"-961,7-1-112,-2-9-639,4-1-233,0-3-232,2 1-24,-11 9-8,-3 3-16,-8 10-88,-6 6-104,-4 9-128,0 2-32,0 16-16,-2 4 32,0 13-8,-11-3 0,5-1 0,5-1-24,-1-10 24,14 5-16,-1-8 0,2-10 0,1-6 0,7-6 8,-2-13 0,0-4 16,2-7-32,0-4 24,2-1-8,-1 2-8,-3 3 8,-4 5-32,-9 10 24,2 1-16,-5 9 0,-2 2 8,1 10-8,-1 5 0,4 7 16,5 3 0,7 6 8,3 0-8,3-6 8,-1-5 8,4-8 16,3-2 16,1-3 464,5-3 56,-4-12 0,-2-9 33,-4-7-465,-1-6-72,-6-3-16,-3-1-32,-9 3-16,-4-1 0,-8 6-64,-7 3-16,-3 10-96,-1 11 24,0 12 8,1 11 31,8 15 97,-6 0-40,14 6 48,2 0-8,-1-11-8,9 3 32,4-14 24,7-1 0,8-13 33,1-6-1,7-13-8,2-6 48,4-8-72,2-6 24,0 0 72,1 3-16,-5 10 656,3 11 112,-15 11 240,-3 5 96,-8 9-431,-6 3-1,1 5-200,5 4-112,-7-1-176,-1-3-160,-8-4-88,0 2 24,-8-1-64,0-4 0,-3-2-176,-7-8-288,2-7-840,-3 0-665,-8-12-3056,-6 3 3217</inkml:trace>
  <inkml:trace contextRef="#ctx1" brushRef="#br1" timeOffset="72537.73">5044 2958 6369,'-10'0'3065,"7"0"-1153,2-1-319,-2-1-753,3 2-256,0 0-488,7 0-24,20 0-96,51-1-112,-25-3-344,-1 2-1360,1-6 1279</inkml:trace>
  <inkml:trace contextRef="#ctx1" brushRef="#br1" timeOffset="72790.87">5869 2631 6313,'8'-19'2961,"-2"-1"-1153,-2-1-159,2 1-505,-4 4-144,-2 4-320,-2 1-80,-6 9-239,-2 1-65,-8 11-208,-13 2-72,-8 12-16,-4 6-56,-4 8 56,6 8 8,8 2 8,4 5 24,13-3-16,7-4-24,9-5-16,10-5 16,11-12-40,2-3 16,9-11 16,1-4-16,3-6 56,0-4 40,-4 0-48,2-4 8,-8-5 0,-1 2-72,-16-8 64,2 3-16,-7 3-24,2 2 24,1 4 32,-8 4-56,-7 2 40,4 1 24,-1 10-96,5 6 48,3 9-64,-1-4 8,-2-1 16,4-2 8,4-10 40,1-1-16,11 1 16,-3-8-16,2-3 32,-2-2 32,2-10-8,-1-3-48,2-4 16,-1-5-32,-2-1 24,2 3 8,-6 3-16,-1 8 16,-6 9-40,-6 0 48,-2 13-72,-2-1 48,-1 10-48,4 0-32,-2 5 40,5 0-32,2-1 48,5 2-32,2-6 24,2-2-8,1-9 32,-1-3 16,5-4 16,3-5-8,-1-6-16,5-3 24,-3-7-16,-1 2-16,0-1 16,-7 2 8,-4 4 32,2 4-32,-8 8-16,-2 4 24,1 9-56,-7 2 24,4 9 16,-4-2-48,-2 1 48,8 2 8,-3-5-16,2 0 0,9-1 0,-3-8-16,8-7 32,4 1 0,0-7 0,-1-3 40,3-9-64,-1-2 32,2-5-8,-1-3-24,2 7 48,-3 0-8,-6 9-32,-4 5 40,-2 4-32,-3 4 40,-3 6 0,0-2-64,-1 9 0,-1 2 16,3 5-48,-1 4 96,4-3-24,0-3-56,4-2 72,2-6-32,4 1-24,4-4 48,0-9-56,0-7 0,5-11 32,-2-3-56,3-3 72,0 5-48,-9 5 40,-3 4-8,-5 12-16,-6 5 16,-3 4-24,1 5 0,-1 2-32,-1-1-32,9 3-176,7-1-289,10-8 337</inkml:trace>
  <inkml:trace contextRef="#ctx1" brushRef="#br1" timeOffset="74390.52">7072 3058 2745,'-5'27'2088,"32"-44"577,4-3-793,2-6-320,-1-7-383,-2 1-489,-4-2-208,-3 5-264,-3 5-24,-6 10-144,-2 8 24,-8 9-48,-3 6 0,-4 8-16,-1 8-8,-5 4 8,0-1-8,9 0-24,0-5 24,7-5 40,4-1-24,1-7 8,3-3 0,5-9-16,-2-2 8,8-2 8,-1-3 24,2-7-8,1-5-8,0-5 32,-1-1-40,-2 4 24,0 4 0,-9 5 8,-7 2-32,-9 7-16,0 3-32,0 8-16,0-6 48,0 0-24,0 7 48,-1 7-24,2 26 0,2-27 32,9 1-16,-7-9-8,4 1-8,-4-3-40,5-1 40,4-2 8,2-3 16,6-4 32,-3-6 0,2 1 168,-2-3 8,-6-3-32,3 5-16,-5 0-144,-2 5-16,-3 6 32,-5 0-40,-1 5-24,-1 1-24,1-4-32,0 0 56,1 12 16,2 4 16,10 23-24,-5-30 8,8 1 24,-5-2-48,4-1 40,3-1-8,0-3 320,0-3 80,1-4 8,0-2 33,4 0-321,-2-4-8,0-5-72,-5-4-24,-9-2-24,7 2-8,-3 4 8,0 2-24,0 4-32,-3 2-16,0 5-48,-1 5 8,-4 7 0,4 4 0,-7 5 32,-1 0 40,2 4-24,-2 0 0,1-9-17,11 4-71,1-9-456,7-7-600,1-7 776</inkml:trace>
  <inkml:trace contextRef="#ctx1" brushRef="#br1" timeOffset="75394.75">8449 2956 5761,'17'7'2937,"1"-12"-945,1-4-47,-5-12-513,1-2-296,1-2-504,-7 0-208,3 0-320,-6 2-47,-10-1-57,-2 8-8,-10 1 8,-4 4-16,6 15 8,-3 7 8,4 16 0,-3 7-17,-5 11 34,4 2 7,2 5 32,7 2-8,4 4 432,4 3 40,3 7 120,0 1 56,1-1-128,-5-6 96,-7-9-48,2-10-31,-7-5-265,-1-4-176,-5-9-72,-2-4-8,-9-11-64,-1-9 16,2-10-16,-3-14-16,11-7-16,4-4 0,11-4 0,8 2-16,9-4 32,4-3-16,9-6 0,8-1 16,14-2-8,0 3 0,11 5 48,-4-2-24,-2 4 8,1-2-8,-1 0 0,0 0 16,-3 13 0,-4 5 32,-9 14-8,-4 7 32,-7 9 336,-3 8 32,-7 11 40,-4 0 0,-10 8-272,-5-3-32,-7-6-72,1 5 0,-6-8-88,3 1-16,1-7-128,1-6-152,1-6-824,3-3-649,0-10-2607,4 3 2703</inkml:trace>
  <inkml:trace contextRef="#ctx1" brushRef="#br1" timeOffset="75258.84">8258 2663 8322,'-11'1'2976,"4"5"-2632,5 6-279,3 3-362,8 2-311,3 4 392</inkml:trace>
  <inkml:trace contextRef="#ctx1" brushRef="#br1" timeOffset="76691.2">9305 2336 4105,'4'-19'2088,"1"5"-735,-4 0 63,-2 5-240,-1 5-240,-3 7-384,-4 9-159,-5 10-265,-4 9-64,2 7-32,3 4-24,5-2 0,4-7-24,8-7-24,0-6-24,8-11-64,4-7 24,2-13-48,5-2 7,-4-14-7,1 2 32,-2 1 56,-3-4 32,-9 6 64,7 0 32,-11 2 104,-8 3 8,8 10 81,-13 3-41,8 13-104,-1 7-48,-10 15-64,7 3 8,0 8-8,8 2-64,11 1-1297,2 2 977</inkml:trace>
  <inkml:trace contextRef="#ctx1" brushRef="#br1" timeOffset="77603.2">9719 2916 5705,'-42'20'2705,"49"-20"-1305,5-2-288,9-3-680,11 5-112,4-4-119,2-1-89,8-5-208,-1-5-129,11-2-1671,-3 1 1360</inkml:trace>
  <inkml:trace contextRef="#ctx1" brushRef="#br1" timeOffset="80529.77">12512 3016 4057,'20'-12'2296,"9"-14"-391,6-9-121,13-14-352,5-7-247,12-3-265,-2-1-16,-7-3-192,-4-4-200,-6-7-248,-3 1-104,-15 3-176,-11 5 72,-9 19-40,-11 13-16,-16 19 0,-3 12-32,-15 16-32,0 15 0,-3 18-8,3 13 32,4 16 24,-1 3-8,0 4-16,2-4 0,13 1-40,9-9 32,16-9 8,10-9 16,14-25 48,3-13-24,8-14 56,-6-10-24,9-16 40,6-6 24,4-21-16,8-4 24,4-6-64,-8-3 0,-9 3 16,-7-2-16,-14-3 40,-1 7-32,-9 14-7,-9 11-41,-9 24 0,-8 14 32,-8 22-32,0 10 40,1 19-48,-7 4 0,-1 4 8,1 0-16,-8-1-16,10 0 8,8-6 7,5-4 9,14-12 41,8-4-25,8-13 8,-1-6-8,1-9 16,-4-9 32,2-11 8,4-4 80,-2-12 16,4-1 8,-3-7-56,-4-2-48,-4-1-56,-1 2-8,-4 7 8,0 7-32,-8 9 24,0 9 8,-4 12 16,-6 8-8,-2 10-24,-1 3 8,5 9-16,2 0 16,6 3 0,3-2-16,9-5 40,2-8-16,8-4 24,1-10-8,1-12-24,1-2 0,0-16 48,1 1-16,-13-6-40,-2-2-96,-8 1-128,-9-4-136,-7 1-1209,-11-1-2048,-22 3 2369</inkml:trace>
  <inkml:trace contextRef="#ctx1" brushRef="#br1" timeOffset="79999.42">12545 2364 10402,'-14'-11'3969,"2"11"-3065,8 5-400,0 8-608,3 4-272,10 0-2280,-3 2 1912</inkml:trace>
  <inkml:trace contextRef="#ctx1" brushRef="#br1" timeOffset="81342.37">13202 2549 6545,'-11'-8'3393,"8"2"-640,17 2-2009,11 4-272,11-4-320,10 4-40,7-13-128,3-3-96,11 4-1048,-7-6 816</inkml:trace>
  <inkml:trace contextRef="#ctx1" brushRef="#br1" timeOffset="81876.6">13725 2772 2553,'-2'-5'1352,"-9"-2"-120,-2-1-296,7 1-112,1 0-55,3-1-105,0 1-56,1-3-48,-4 1 32,5 5-40,-1-2-64,-3 6-128,3 2-111,-8 4-169,1 2-48,-9 2-8,1 1 24,6-3 0,1 1 96,7 0 240,3-1-8,5 3 96,4 0 0,7 1-160,2-1 8,2-1 24,3-2 24,-3-6 24,4-2 16,2 0-56,2-5-55,9-8-33,-4-4-24,10-10-72,-1 2-40,0 0-72,-5 1-16,-6 5 16,-5 5-24,-14 7 0,-1 3 0,-11 9-32,-2 3 8,-2 7-40,-3 3 8,-6 6-24,3 2 8,2 3 24,-2-2-16,9-1 32,5 0 8,8-6-8,5-7 0,0-9 8,0-4 0,1-10 40,3 1-16,1-7-24,2-3-8,4-4 8,-7-1-32,1 5 40,-8 4-40,-6 2 24,-3 9 8,-5 5-56,-2 2 48,-3 11-48,0-1 48,-1 0 0,3 7 16,7-3-16,1 1-8,0-2 8,7 0 0,4-1 8,-1-5 16,7-7-8,0-1-24,1-6 48,4-5-24,3-3 40,-3-7-56,-2-7 0,0 4-8,-10 1 16,-1 4 48,-1 9-64,-3 4 24,-1 6-64,1 5 40,0 4-16,-6 2-16,1 4 24,0 2-56,2-3-56,6 3-104,3-4-184,4-7-585,1-8 673</inkml:trace>
  <inkml:trace contextRef="#ctx1" brushRef="#br1" timeOffset="82741.25">14861 2508 10362,'-14'0'3713,"3"1"-3209,5 9-352,3-1-424,4 2-184,9 2-1568,-1-5 1375</inkml:trace>
  <inkml:trace contextRef="#ctx1" brushRef="#br1" timeOffset="82891.45">14964 2918 4537,'14'22'2537,"6"-13"-417,4-2-472,3-9-199,3-11-161,2-8-64,4-7-40,-3-12-175,-3 1-169,-11-2-368,-8 1-152,-12 0-264,-6 8-48,-9 6-8,-11 6 0,-5 17-16,-8 8 0,3 10-40,2 5-32,6 9 48,9 1-32,7 9-32,7 2 24,6-3-16,5-2 32,9-8 56,2-9 8,13-3 16,2-7 32,11-5-16,5-3 16,-8-15-8,8 1-8,-8-11 48,0-4-24,-4 2 0,-12-4-24,-6 9-48,-4 3 24,-4 8 24,4 2-48,-8 8 0,4 2 0,-9 6-32,0 3 32,3 7 16,-6 4 16,5 9-24,0 4 8,5 7-16,0-1 0,5-8 16,0-4 16,-1-21 56,8-1 0,11-11 56,-2-5-32,9-8 272,-2-1 160,-1-4 288,0 4 113,-8 5-217,-5 7-144,-9 11-320,-2 7-176,-4 6-120,3-2-128,12 0-832,6-4-889</inkml:trace>
  <inkml:trace contextRef="#ctx1" brushRef="#br1" timeOffset="77885.73">10610 2466 5537,'-11'-7'2929,"-3"9"-953,3 12-327,-5 14-761,3 13-184,-4 12-224,0 3-104,0 5-240,-2-1-56,7 0-80,2-5-16,7-11-64,3-8-64,0-13-216,0-9-440,-1-14-1801,0-8 1721</inkml:trace>
  <inkml:trace contextRef="#ctx1" brushRef="#br1" timeOffset="78139.89">10476 2842 3777,'62'-27'2176,"-32"18"-535,2-4 63,6-7-448,-2-5-280,-10-6-255,3 3-49,-7-4-48,-3 3-72,4 3-64,-15-2-24,-1 4-40,-6-2-8,-3 9-112,-4 4-15,-2 11-105,-6 5-56,-1 16-64,-3 9-48,5 13 0,-2 1-24,5 6 24,4-1 8,-2-7-32,10 6 16,-2-20 0,9 2-16,11-14-8,-5-9 8,8-8-48,-2-9 32,2-6-8,1-6-16,3-2 32,-3 0-24,-7 1 8,-4 7 24,-5 7-16,-6 5 24,-2 9 16,-2 4-8,-7 12-8,2 4 0,2 6 0,5 3 0,11-6 24,4-5-24,14-5 0,3-5 24,1-11 16,6-8 16,-3-13 8,-5-5 0,-2-5 16,-8 0 8,-7-1-8,-6 4-8,-9 8-40,-3 3-8,-13 8-160,1 5-104,-10 9-609,-1 8-631,-1 6 960</inkml:trace>
  <inkml:trace contextRef="#ctx1" brushRef="#br1" timeOffset="79081.48">11137 2927 2841,'-3'29'1432,"6"-7"-264,2-5-352,9-8 257,3-4 135,3-10 112,10-3-40,5-11-391,6-8-153,3-6-288,0-7-96,0 6-120,-6-1-64,-7 8-80,-6 5-24,-13 6-24,-3 9-40,-8 8 8,-7 3 8,-7 11-40,-4 5 24,-4 7-32,7 5-24,0 1 32,9-1 24,5-3-8,4-3 48,6-12-24,7 0-16,2-13 56,7-1-32,-3-12 152,2-6 72,-2-7-8,1-3-8,7 2-120,-3-6-72,1 3-40,-7 2 16,-7 5-24,-5 3 0,-4 10 8,-5 5-16,-7 8-8,0 5 0,-4 8-16,0 2 32,2 5 0,2 0-32,2 2 24,4-4 8,2 1 8,6 0 0,4-12 16,4 4 0,4-9-8,0-5 16,6-2-8,0-7 32,2-4-8,1-7-8,-1-6-16,-1-5-16,-2-3 8,-8 3-16,-3 7-16,-5 3 0,-9 7 8,0 8-24,-3 5 24,2 3 0,-3 9-16,2 1 32,-2 6 0,-5 2-16,0 3 8,5 5 8,4-1 0,9 2 16,1-6 8,0 1-8,3-11 24,-1-2-16,3-14 32,2-5-48,8-10 40,3-8-48,5-6-32,1-2 32,-2-3-72,-2 1 24,-9 6-32,-4 6-32,-9 11 48,-5 9-8,-5 13 72,-5 7 16,-1 13 32,0 1-64,3 4 72,3 1-56,6-1-32,5-4 8,15-10-328,6-4-672,2-22 696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2-13T12:41:17.376"/>
    </inkml:context>
    <inkml:brush xml:id="br0">
      <inkml:brushProperty name="width" value="0.05" units="cm"/>
      <inkml:brushProperty name="height" value="0.05" units="cm"/>
      <inkml:brushProperty name="color" value="#3165BB"/>
      <inkml:brushProperty name="ignorePressure" value="1"/>
    </inkml:brush>
    <inkml:context xml:id="ctx1">
      <inkml:inkSource xml:id="inkSrc1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1" timeString="2019-09-16T07:44:59.793"/>
    </inkml:context>
    <inkml:brush xml:id="br1">
      <inkml:brushProperty name="width" value="0.05" units="cm"/>
      <inkml:brushProperty name="height" value="0.05" units="cm"/>
      <inkml:brushProperty name="ignorePressure" value="1"/>
    </inkml:brush>
    <inkml:brush xml:id="br2">
      <inkml:brushProperty name="width" value="0.05" units="cm"/>
      <inkml:brushProperty name="height" value="0.05" units="cm"/>
      <inkml:brushProperty name="color" value="#177D36"/>
      <inkml:brushProperty name="ignorePressure" value="1"/>
    </inkml:brush>
  </inkml:definitions>
  <inkml:trace contextRef="#ctx0" brushRef="#br0">7456 1,'13800'0,"-13800"1018,-13800-1018,13800-1018</inkml:trace>
  <inkml:trace contextRef="#ctx1" brushRef="#br0">2472 4761 4713,'-10'-1'2184,"3"0"-871,0 0-73,6-1-192,-4 0-136,1 1-247,4 1-81,-1-1-240,1 1-64,0 0-168,0 0-32,0 0-8,0 0 0,10 1 0,9 0 40,22-1-32,-16-3 16,-1 1 120,-2 0 8,3 2 32,-3-2-64,6 2-72,4-2-96,5 1 8,4 1-8,2-3-8,5 1 0,-5 0-24,0 0 8,-1 0 0,0-1 0,5 0 8,-1 1 0,5 0-8,-1 0 8,2 2-8,0 0 24,-9-2-40,-1 0 16,-1-1 8,2 0-32,6 0 32,-1 1-8,-2 1 24,-2-1-8,-2 2 0,-6 0-8,2-3-16,1 1 8,5-1-24,-3-1 56,11 2-24,-1 2 0,-1 0 8,5 1-48,-14-2 32,0-1-8,1-2 16,2-2-8,8 3 0,2 0 0,-4-1 0,0 4 16,-5-1-16,-3 1-16,9 0 0,0-1 16,10 1-16,0 0 32,0 2-8,-6-2 16,-2 0-24,-2 0-8,0-2-16,6 0-16,-1 2 40,0 2 16,-4-3 8,-1-1-16,4-1-8,7-2-8,9 3 32,2 0-24,-3 1 32,-2-3-24,1 0-8,3-1 8,-3 2-8,-1 1 0,-13 0-8,1 0 32,-3-3-32,4 3 24,-3-2 24,-5 3-24,-18 1 16,-8-2 24,-10 3-40,-5-1 0,-6 0-32,-2 0 0,-5-1-152,4 1-224,0 0-2168,-17 2 1791</inkml:trace>
  <inkml:trace contextRef="#ctx1" brushRef="#br1" timeOffset="7293.25">3 2199 5057,'-3'-14'2681,"4"-2"-961,11 1-400,4-4-383,11 0-281,5 2-136,7 2-216,0 5-80,1 2-136,0 4-8,-2 3 24,0 2 40,-6 5 56,-4 2-24,-6 3-16,-7 1 8,-8 3 184,-7 4 96,-11 2 40,-6 4-8,-11 1-223,0-1-81,-9-7-56,6-2-64,5-5-8,6-5-24,6-2-72,5-2-80,6-2-737,-1-1-1127,15-4 1264</inkml:trace>
  <inkml:trace contextRef="#ctx1" brushRef="#br1" timeOffset="7016.95">220 2175 6241,'-29'-59'2809,"30"57"-1281,-1 0-295,-1 3-657,1-1-192,0 0-152,1 7-16,4 12 128,1 31 32,-1-13-112,2-1-104,-8 1-72,5-4-64,-2-6 16,-2-3 8,2-6-48,-2-3 16,4-5-64,-4-3-104,2-6-672,-3-5-1449,-5-8 1473</inkml:trace>
  <inkml:trace contextRef="#ctx1" brushRef="#br1" timeOffset="7955.85">445 2377 5889,'-30'-17'2393,"23"26"-1289,-1 3-640,5 5-232,0-1-24,5 2-72,-2-2-32,5-4-16,5-2-24,7-4 96,4-3 160,4-6 305,1-5 175,0-6 144,-4 2-32,-4-3 0,-9-2-40,-8 3-31,-5-3-81,-11 5-328,0 1-104,-7 5-256,0 1-64,1 6-56,2 4-64,6 3-208,2 4-120,5 3-504,4 0-265,6 2-423,6 0-264,6-2-673,1 1 48,0-2 465,2-3 432,0-1 1280,-1-2 336,1-2 312,-8-4 120,4-1 312,-1-3 280,1-5 649,2-5 151,-1-3 16,2-5-223,-2 0-673,-1 0-272,-2 3-328,-3-5-136,-5 6-136,0 1-24,-5 1-40,0 8 24,0 2-24,-1 1 0,1 5-16,-4 4-8,2 7-32,-2 6 0,0-1 0,1 4 8,3-5 48,3-1 8,6-2-8,0-4 24,4-4-32,3-1 8,-4-4 24,5-2-8,-1-4 56,-2-4 24,6-6-24,-4 1 8,1 0-8,-5 1-24,-4 1 8,0 0-24,-5 8-24,2 0 24,-4 4-32,-6 0-16,2 4-16,-1 4-8,2 5 8,1 1-8,4 2 16,3-1 0,9-2-16,1 0 40,7-4 16,0-2-16,-3-7 16,5-3 8,-2-7 0,1-3 8,0-3 16,-3-1-8,-8 0 96,-6 0 384,-10 0 112,-8 1 1,-12 5-97,-2 2-384,-1 9-144,-2 2-16,4 4-72,1 5-64,3 2-272,6 1-401,13 7-2631,6-2 2383</inkml:trace>
  <inkml:trace contextRef="#ctx1" brushRef="#br1" timeOffset="9240.39">1214 2434 4153,'-27'-1'1800,"22"11"-848,0 1-191,5 2-257,0 0-120,5-2-152,0 0 32,5-5 16,1-1 88,5-5 248,2 0 16,-1-6 48,1-3-7,0-5-145,3-2-72,-4-1-40,1 0-72,-6 3-144,-2 0-8,1 4-96,1 1-16,-7 4-24,-6 1 16,-1 5-64,0 3-16,2 5-16,-1 3-16,-3 4 24,1-1 8,5 1-8,-2 2 16,5-3 0,-2-1 24,-6-1-16,10-5-16,-6-4 8,3 0 0,4-4 40,-4-4 56,8-6 280,5-4 8,1-5-16,0-1-40,1 1-288,-5 0-16,2 1-48,-2 4 16,-2 1 8,-2 5 0,-6 5 0,-2 1-16,-2 5-56,0 2 32,0 4 8,0 3 0,9 1 24,-9 1 8,2 0-24,2-2 24,-9-3 0,9 1 0,4-5-8,0-3 24,6-2 0,3-4-16,2-5 24,1 0-48,3-6 16,-2 1-16,-5-2-48,-1 1 16,-2 4-56,-1 3 16,-1 5 8,-4 0-24,-4 6 16,1 3 16,-2 3 32,1 3 8,5 0 40,-1-1-8,-2-1 8,10 1 8,-3-5 8,6 0 16,4-5-16,-3-1 16,5-6 0,-3-2 0,-2-3 8,-3-2-8,-3-4-16,-5 1-8,-5 2-16,-3 0 56,-9 4-48,-2 1 0,-4 5-80,-2 3-88,-1 8 48,1 2-32,4 4 96,4 4 0,8 4 24,1-3 32,10 6-16,2-3 24,9-1 8,1-5 16,6-7 32,6-3-16,4-10 72,1-5 32,1-8 16,-4-5 32,-7-8 8,3-5 0,-1-3 177,1-7 31,1-7 0,-9-2 8,-12-2-184,-3 5-48,-7 12-88,-2 6-24,1 14-32,-2 4 112,-3 14-8,-3 4-80,-4 14-8,-2 9-136,3 12-8,0 6 24,4 15 16,1 1 8,5-3 24,4-4-24,6-20-8,0-4 0,5-8-48,-1-5 8,-8-8 0,2-1 32,-4-8 40,-1-1 48,0-2 16,-2 0-8,-1-2 0,-2-3-24,-1-1-8,-1-1 0,3 0 16,1 4 32,1 3-48,3 3-16,2 4-24,3-2-56,5 4 32,1 0 0,4 0 32,3 1 8,-1-3 8,-2 1 24,1 1 0,-2-3-16,-7-3 64,12 0 8,-13-4 40,3-1 48,-1-2 32,-8-4 160,-2-2 48,-6 0-32,1 0-72,-8 1-168,-1 6-112,4 6-24,-7 8-40,3 4-24,2 7-32,-1 3 24,5 3 24,3 1-16,12 2 48,-1-2-16,5-2-16,0-5 24,-3-6-16,1-3 32,5-7 0,0-2 8,1-6 48,1-5-16,-1-6 16,1-3-8,-1 1-32,-3-1 8,-3 4-8,-1-1 8,-5 5-8,-2 5 16,-3 5-48,-2 6-16,-4 6-8,-3 1-56,2 7 56,2 2 16,5 1-8,2-1 8,5-3-16,8-2 48,-4-6-16,-1-4 56,7-6-8,0-5 24,12-8 0,7-4-40,-2-5 24,1 1-56,-10 1 64,1 3 16,-10 6 8,0 4 8,1 7 168,-4 3 8,0 11-7,-5-1 47,-6 7-216,-9 0 16,-4 4-32,-3 2-24,0-3-24,4 1 24,0-10-104,-3 1-168,1-12-737,-4 1-583,-17-5-2953,-7-6 2929</inkml:trace>
  <inkml:trace contextRef="#ctx1" brushRef="#br1" timeOffset="11168.51">2069 2168 9626,'14'-1'3681,"17"0"-2745,6-1-320,20-1-336,11 0-176,16-2-112,8 2-24,3-1-1144,-4-4 888</inkml:trace>
  <inkml:trace contextRef="#ctx1" brushRef="#br1" timeOffset="11662.61">3421 2333 9922,'-31'6'3961,"29"-4"-2753,-3 2-416,2 0-536,-1 2-184,4 4-192,0-1-184,7 3-2008,-4-5 1648</inkml:trace>
  <inkml:trace contextRef="#ctx1" brushRef="#br1" timeOffset="11825.81">3385 2427 9674,'-8'64'4345,"7"-62"-2105,-2 2-463,3-3-865,0-1-384,0 0-600,0 0-424,3-1 328</inkml:trace>
  <inkml:trace contextRef="#ctx1" brushRef="#br1" timeOffset="17373.86">6564 2322 4249,'0'1'2176,"1"3"-743,-1 4 47,0 2-288,-2 4-336,2 2-247,0 1-89,7-2-16,-5 2-56,3-1-128,2-4-88,1-3-96,3-2-16,0-7 32,1 0 88,6-2 168,-2-5 8,2-2-48,-3-3-64,0-4-232,-1 2-56,-6 2-16,0 0-48,-5 6 8,-1 1 0,-1 3-48,0-2-24,1 6 24,-2-2 8,0 0 48,6 8 48,-3 8-16,34 17-8,-17-18 0,1-3-16,0-6 32,2-3 16,0-7 56,-1-4 40,-3-6 24,-2-4 40,-2 0 545,-10-5 31,0 1 80,-6-1 0,-18-5-560,10 3-112,-12 6-112,1 3-40,4 9-40,-5 5 0,4 6-208,1 4-200,8 11-1032,6 1-769,2 3 1369</inkml:trace>
  <inkml:trace contextRef="#ctx1" brushRef="#br1" timeOffset="18210.04">7230 2446 5265,'-25'13'2161,"24"-4"-1057,-4-1-408,4 6-112,-2 1-24,3-2-216,4 0-32,2-2-80,4-2-48,6-4 24,0 0 57,3-5 271,3-4 64,-4-5 72,-2-3-72,-3-5-184,0 0 24,-4 1-128,-6 0-16,-3 1-64,-5 1-104,-7 3-16,2-1-64,2 6-32,-6 1-16,5 5-16,0 3-16,-2 7-8,6 6-8,3 3-16,5 2 24,1 2 8,5 1 0,4-4-40,4-2 0,7-3-120,1-6-88,5-7-2088,-4-4 1696</inkml:trace>
  <inkml:trace contextRef="#ctx1" brushRef="#br1" timeOffset="14509.71">4789 2342 5049,'27'-50'2585,"-22"47"-1113,0 3-328,0-4-168,-1 3-504,-3 1-175,-1 4-1,0-4-8,0 0 16,-6 13 0,-12 21-104,7-16-96,1 0-72,1-1-8,8-1-16,1 0 0,5-5 16,1-2-8,7-3 0,1-2 80,5-6 24,0-1 0,6-6 32,-1-3-40,1 0-64,-7-2 32,-7 3-48,3 2-8,-8 4-8,3 4-24,-5 2-32,-3 3-16,-1 5 8,0 2 24,4 3 16,2-1 8,7-2 0,3 0 0,9-5 32,0-4-32,-1-4 8,2-4 16,-1-4-24,-3-3 56,-1-2 16,-3 1 240,-7-2 384,-3 3 120,-8-1 185,-5 0-161,-8 1-376,-3-3-160,3 5-200,-3 3-80,4 0-48,5 8-40,0 0-224,6 2-160,5 8-744,4-3-569,4 6 1097</inkml:trace>
  <inkml:trace contextRef="#ctx1" brushRef="#br1" timeOffset="16266.6">5747 2409 5569,'-1'0'2705,"0"-2"-945,0 1-456,-2-3-431,2 3-273,-2-3-280,2 0-128,1 1-104,3-1 56,2 0-40,6-1 16,24-19 0,-24 18-32,7 4-40,-4 2-8,-4 0-24,4 5-40,-2 0-8,0 1 32,1 4-8,-2 1 16,3 1 16,1 2-48,0-4 24,2-3 8,5-2-16,-2-4 24,4-4 40,-2-3-24,0-6 392,-3 0 24,-6-4-16,-3 2 8,-6-1-344,0 1-48,-5 2-24,-3 2-24,-3 2-40,1 6-48,2 3-568,-1 4-848,2 5 968</inkml:trace>
  <inkml:trace contextRef="#ctx1" brushRef="#br1" timeOffset="24828.68">7941 2405 5425,'-3'-3'2393,"3"2"-1313,-1 0-216,-1 1-376,0-1-152,2 0-160,-1-5-48,2 0-56,4-2-32,25-18-16,-11 19 8,2-1-16,4 0 16,-3 2-32,2 1 16,-2 5-8,-4 3-24,-7-1 24,-1 4-16,3 5 0,-6 1 48,4 0-32,-2 0 40,-3-2-8,7-1-24,4-2 56,1-3 16,2-4 369,-1-1 39,2-6 40,-1-3-32,0-3-352,-5-1-40,-5 0-64,-1 2-16,-7-1 8,-1 6-24,-1 2-48,0 2-80,-1 5-720,0-3-1417,0 1 1481</inkml:trace>
  <inkml:trace contextRef="#ctx1" brushRef="#br1" timeOffset="29877.85">8769 2197 4497,'2'-9'2384,"0"1"-711,-1 1-41,-1 1-576,1 4-327,2 2-409,0 4-144,-3-4-96,0 0 40,2 15 0,3 22 24,-9-9-24,-4 0-48,-3 3 0,-3-2 24,0-2-48,2-1-24,5-5-8,5-1-48,7-5-80,2-5-48,5-8-584,0-4-1113,-1-8 1233</inkml:trace>
  <inkml:trace contextRef="#ctx1" brushRef="#br1" timeOffset="30161.69">8908 2260 4665,'2'0'2320,"-4"7"-535,1 1-369,3 10-632,-5 2-64,-4 1-343,9 2-57,-2-3-128,12 4-24,8-5-80,-3-3-64,4-6 88,-6-6 0,4-6 0,-2-5 200,5-9 144,-1-1 80,-3-8 184,0 1-48,-11-2-7,-3 2-9,-11-4-224,-8 0-96,-7 5-192,-7 0-80,4 12-64,-4 4-32,-1 11-160,7 12-160,-3 7-760,5 5-673,7 5 1105</inkml:trace>
  <inkml:trace contextRef="#ctx1" brushRef="#br1">9314 1994 2577,'16'-43'1400,"-18"43"216,-2 1-864,4 6 65,2 2 95,0 2-80,-2 2-304,0 1-104,-6-3-160,-3 1-88,5 2-112,-2 1-8,2-2-48,1 0-24,1-1-112,-1-4-240,1-3 264</inkml:trace>
  <inkml:trace contextRef="#ctx1" brushRef="#br1">9388 2005 4833,'40'-43'2225,"-40"45"-1153,-5 0-224,-3 5-304,6 4-144,-12 2-128,3 2-16,4 2-48,-9-4-112,11 2-64,1-4 8,1-2-72,7-2 24,-3-2 32,1 0-8,5-2 32,-2 0 16,7-3-40,5-3 24,1 0 16,6-1-72,-5-2-96,-1 2-216,-3-4-2144,-3-4 1752</inkml:trace>
  <inkml:trace contextRef="#ctx1" brushRef="#br1">9504 2045 5561,'0'0'2713,"0"0"-1105,-5 3-184,1 9-607,-24 22-217,23-20-312,1 0-136,-2 0-152,1-2-80,7 0-1120,2-5 839</inkml:trace>
  <inkml:trace contextRef="#ctx1" brushRef="#br1" timeOffset="34270.8">9767 2110 6713,'0'-5'3105,"0"2"-1273,3 3-479,1 3-585,-3 2-120,-2 5-192,-3 4 24,0 10 0,-4 1-112,5 9-175,0 0-65,-10-4-112,5 2-8,-3-6 16,-4-2-8,9-1-24,-1-6-128,1-7-385,2-3-399,-1-9-2312,-4-6 2175</inkml:trace>
  <inkml:trace contextRef="#ctx1" brushRef="#br1" timeOffset="34527.21">9670 2293 5937,'13'1'3177,"0"0"-737,8 2-1391,1 0-257,-1-3-544,4 1-136,-3-3-176,1-2-112,0-2-760,-1-5-1761,-7-5 1809</inkml:trace>
  <inkml:trace contextRef="#ctx1" brushRef="#br1" timeOffset="34717.88">9903 2127 8842,'-9'21'3769,"1"12"-2153,2 3-248,-1 6-535,4-5-241,2-3-320,-2-5-104,3-2-72,2-1-80,2-10-120,2-4-160,1-8-945,-2-6-1263,2-8 1592</inkml:trace>
  <inkml:trace contextRef="#ctx1" brushRef="#br1" timeOffset="34963.75">10121 2291 7954,'15'2'3720,"-2"1"-1719,-5 2-849,0-1-224,-3 5-488,-5-1-47,-4-2 47,-6 3-8,-5 1 0,0 0-120,-5 4-192,3 2-40,-4-2-56,5 3 8,9-1 0,1-2-8,5-1-32,5-2 32,5 1-24,3-3 8,8-2 16,2-2-24,-1-5 0,3-2 0,1-4-16,-3-7-72,-3 4-112,1-2-192,-11 1-616,0 5-369,-8-5-1823,-9 1 2031</inkml:trace>
  <inkml:trace contextRef="#ctx1" brushRef="#br1" timeOffset="35285.71">10023 2371 6497,'-8'-1'3377,"5"1"-992,3-2-641,5 4-808,3 1-264,9 2-328,4 4-80,8-3-71,0-3-105,5-3-72,-6-4-56,1-6-585,3 3-1239,-6 2 1240</inkml:trace>
  <inkml:trace contextRef="#ctx1" brushRef="#br1" timeOffset="35812.21">10010 2311 7618,'-24'-25'3328,"24"25"-1711,2 4-377,6-4-552,-1-1-200,9-1-328,6 1 0,4-1-80,6-1-56,0-1-80,-3-4-192,-2 1-3040,5-4 2399</inkml:trace>
  <inkml:trace contextRef="#ctx1" brushRef="#br1" timeOffset="37512.39">11035 2202 5433,'-10'-4'2697,"0"2"-1025,-1-3-112,8 5-599,2 0-257,3 0-352,-2 0-144,0 0-144,0 0-48,0 0 16,7 4-16,16 0 64,25 24 0,-18-20-8,5 2 16,6 2-8,0-3-8,1 0-48,-4 1 40,-9 0-64,-1 2 24,-11 0 48,-2-4-56,-10-1 16,0 0 8,-6 3 32,-3 2 64,-11 1 16,-7 1-8,-20-4-56,-7 3-32,-3-2-32,-3 1-16,14-2-24,6-4 24,10-4-88,10-2-48,14 2-368,3-3-1072,17-4 1096</inkml:trace>
  <inkml:trace contextRef="#ctx1" brushRef="#br1" timeOffset="38364.75">11428 2160 5233,'-77'3'2641,"71"-3"-937,-2 0-96,0-3-519,6 2-281,1 1-344,2 2-184,-1-2-248,0 0-8,2 1 40,14 5 48,37 13 64,-16-11 0,3 4-80,9 0-8,-1 3-56,-2 0-16,0-1 48,-9 1-40,-8 2-8,-6-2 8,-4-2 8,-11-2 0,-8-1 296,-7 0 88,-16-1 8,-1 5 33,-24-2-289,-3-1-88,-11 5-64,-3 0-8,8 2 8,3-3 0,11-2-8,0-1-16,12-3 0,5 0-32,16-1-224,10 3-153,15-9-1207,8 1-1617</inkml:trace>
  <inkml:trace contextRef="#ctx1" brushRef="#br1" timeOffset="42223.78">13050 2377 4505,'-24'7'2593,"18"-9"-113,6 2-1056,-1-3-543,1 3-193,0 0-424,0-1-120,0 0-104,10-3-72,9-5 56,25-20-32,-24 21 8,1 6 56,-5-2-48,0 5 24,-3 4-32,-3 2 0,0 4-8,-5 2 8,5 2 16,-4 1 8,8-2 40,1-2-8,6-5 272,-1-2 56,4-5 144,-3-3 128,-2-5-168,-3-5-88,-1-7-120,4 0-143,-2-4-129,1 4-16,-7 2-193,-6 2-111,-5 6-1344,-10 0 1136</inkml:trace>
  <inkml:trace contextRef="#ctx1" brushRef="#br1" timeOffset="40207.07">12133 2322 3009,'2'-5'1376,"2"1"-592,-2-3 48,3 3 128,-2 1-135,-1-2-225,1 2-48,-3 3 16,0-1-24,0 0-40,0 1-64,0-2-192,0 2-80,0-1-40,0 0 24,0 1-55,0 0 47,-3 14-8,-6 20-72,9-16-16,2 1-16,-2-5-32,10 1 24,0-4 0,2-4-8,6-5 136,0-2 96,12-5 216,-2-4 56,4-4-32,1-5-48,-3-2-16,-2-1 72,-8 0 184,-7 0 65,-9-1-81,-6 4-88,-12-2-240,-5 6-104,-10 4-152,-3 8-32,-7 15-72,-4 0-24,10 15-80,-2-2-72,12 1-312,1 1-472,4-4-1625,10 2 1665</inkml:trace>
  <inkml:trace contextRef="#ctx1" brushRef="#br1" timeOffset="40761.06">12320 2285 5369,'53'-8'2513,"-55"18"-1129,-1 4-208,1 4-440,1-1-111,1 2-137,3 2-8,4 4 0,0 3 16,1 7 8,-3 2-16,2 7 0,-4-2-48,-1-2 24,1 0 1,-3 1-65,0 2-16,0 0-88,-1-4-48,-4-2 96,1-3 88,-6-12 120,-5-4 72,-3-4 0,-4-7-7,-5-1-145,-5-1-104,-5-6-176,-3-5-120,2-9-8,3-5-32,1-8 0,4-2 48,12-1-72,5 0 48,21 3-64,5 1-32,20 4 8,4 0-56,16 0-72,12 2-72,11 3-809,3-4-575,-2 3 1000</inkml:trace>
  <inkml:trace contextRef="#ctx1" brushRef="#br1" timeOffset="45435.51">13948 2354 5441,'-23'26'2641,"23"-26"-1073,3-1-248,4-3-15,7-2-297,1-6-208,5-4-176,4 1-88,0-8-136,-2 3 8,3 2-144,-7-6-63,-4 5 79,-3 0 0,-8 3 32,-1 6 8,3 8-64,0 2-80,-7 6-88,1 6-24,-10 9-64,-1 4-16,-4 5 40,1 0-40,0-3-16,4-2-16,4-1-208,2-3-104,10-9-600,3-2-305,4-10-1471,7-4-1041,-3-8 2401</inkml:trace>
  <inkml:trace contextRef="#ctx1" brushRef="#br1" timeOffset="47266.63">14057 2418 2553,'21'-22'1344,"-20"22"48,-1-1-64,0 0-23,0 1-153,-1 0-328,1 0-96,0 0-16,-1 0 9,1 1-169,-3 6-112,-2 3-216,-8 16-88,11-15-32,-4-1-104,2 0-8,0 3 8,3-5-160,1-2 0,3 0-192,1-3-240,0-3-1873,2-2 1705</inkml:trace>
  <inkml:trace contextRef="#ctx1" brushRef="#br1" timeOffset="45779.31">14211 2297 5161,'-4'14'2577,"-6"4"-817,0 5-328,2 4-607,3 0-233,10 2-352,3-3-88,7-5-72,6-6 32,5-11 88,4-5 88,0-11 232,4-4 56,-4-9 80,-1-1 24,-5-4 41,-1 2 15,-9 0-88,-5 0-72,-12 2-288,-8-3-112,-12 2-128,3 6-32,-5 9-64,0 8-64,1 15-392,-2 5-392,4 12-1977,1 1 1881</inkml:trace>
  <inkml:trace contextRef="#ctx1" brushRef="#br1" timeOffset="75651.33">14663 2071 5977,'-24'-7'3009,"18"5"-1105,6 2-655,0-2-257,0 1-464,0 0-168,0 1-176,0-1 72,14-6-32,24-7-24,-19 11-48,-3-2-64,3 5 24,-3-5-40,-2 3-16,1 2-16,-6 1-40,-3 4 48,-3-2 32,0 1-16,-3-1-16,-2 1-16,-1 1-32,-3 0 16,-1 2 0,3-3-32,0 2 0,4 1-48,1-2 0,4-1 16,-2 1 8,3 1 0,0 0 48,3 0-16,-1 3 0,2-1 24,-4-2-40,-3 2 40,-1 0-32,-1 2 24,-4-1 32,1 1 40,-8-3 40,-5 0-48,-7 0 296,-3-2 281,-1 1 119,-1-4 0,1-1-184,2-2-296,4-3-160,5 1-16,9-2-168,4 2-160,10-1-768,2-2-857,10-4 1129</inkml:trace>
  <inkml:trace contextRef="#ctx1" brushRef="#br1" timeOffset="49972.55">14890 2331 4993,'-28'28'2577,"36"-28"-545,2 0-656,4 0-704,1-2-135,-3-2-265,3 1-160,2 2-160,1-1-16,1-1-520,1 1-1921,0 4 1753</inkml:trace>
  <inkml:trace contextRef="#ctx1" brushRef="#br1" timeOffset="80375.34">15299 2287 5065,'73'-19'2673,"-73"18"-593,2 1-376,0 1-639,-4-1-241,1 0-280,0 0-32,1 0-56,-5 14 8,-3 23-112,6-16-80,-4-1-128,2 3-8,-3 0-160,-2-5 32,1 0-8,4-3 0,-2-5-64,5-1-56,1-6-552,-5-5-544,5-5 784</inkml:trace>
  <inkml:trace contextRef="#ctx1" brushRef="#br1" timeOffset="80662.28">15458 2306 6441,'-3'5'2857,"-8"6"-1505,-2 4-312,0 5-319,5 4-305,0-1-240,8-1-80,1-7-16,6-2-32,6-3-40,2-1 48,7-8-16,-2-3 32,5-10 408,0-2 88,0-6 232,3-3 128,-6-1-119,-3 1-25,-10-1-72,1 2-88,-13 3-256,-4 3-88,-3 4-184,-8 2-48,-3 7-96,-6 4-80,-3 13-416,3 2-648,4 6-2601,7 2 2489</inkml:trace>
  <inkml:trace contextRef="#ctx1" brushRef="#br1" timeOffset="82186.47">15850 2008 3961,'-11'-15'2016,"2"24"-511,-2 1-441,-2-1-424,2 4-112,2-1-208,5 1-144,7-3-144,4-4 24,5-4-48,6-2 56,1-5 72,1-2 0,4-4-8,-2-2 0,-5-3-96,0-1 0,-7 3 0,-5 1-32,-7 2 16,-3 5-16,-9-1-32,-3 2 8,-6 5-80,2 1 0,-2 10-24,2-1 0,3-1 32,3 0-40,11-3-96,4-2 16,6-3-8,10 2 64,3-3 128,2 1 0,-2 4 48,-3-4 8,-5 4 40,-3 2 40,-6 2 88,-2 3 40,-7-1 88,-3 4-56,0 1 0,-2-2 0,3 0 0,3 1 40,3-4-71,3 1-81,2-1-72,1-3-88,0-2-144,-1 0-40,1 0-465,-1 1-1223,-4-2 1304</inkml:trace>
  <inkml:trace contextRef="#ctx1" brushRef="#br1" timeOffset="57028.68">16617 2120 6657,'0'-8'2929,"0"6"-1585,0 2-367,-5 8-425,1 8-152,-6 16-136,-4 6-16,1 4-144,-2 1-48,6-7 0,0-4-72,3-2 32,0-5 48,4-4-64,-1-2 24,3-5-136,0-4-128,-4-10-936,5-4-1593,2-14 1833</inkml:trace>
  <inkml:trace contextRef="#ctx1" brushRef="#br1" timeOffset="57282.93">16525 2408 2609,'14'-24'896,"-6"27"-856,-1-3 80,6-4 296,4-3 272,3-6 408,3-3 48,0-4-199,2 0-169,-5-3-40,1 1 24,-11-1 104,-2-2 89,-6 6-33,-2 3 0,0 8 24,-1 6-120,-4 14-216,-3 5-79,1 13-161,-7 3-56,2 2-144,0 2-96,6-2-64,-2-3-8,7 3-96,0-3-112,2-10-760,4-2-649,3-18 1025</inkml:trace>
  <inkml:trace contextRef="#ctx1" brushRef="#br1" timeOffset="57926.89">16965 2395 7634,'-7'0'3864,"10"0"-767,5 1-2025,20 1-584,10 2-183,19 0-249,9 0-209,9-4-1959,9-2 1496</inkml:trace>
  <inkml:trace contextRef="#ctx1" brushRef="#br1" timeOffset="57642.18">17002 2302 7466,'21'-3'3456,"-1"3"-1607,-3 6-217,-7 0-456,-5 2-231,-5 2-329,-2 3-112,-13 3-224,0 5-80,-5 4-80,-6-5-40,10 2-24,2-3-8,7-1 8,15 2 8,7-5-48,0-3-16,13-4-32,-6-6 0,9-2-104,5-5-72,-1-2-512,-2-2-361,-8-3-1263,-9 0-1729,-10 0 2681</inkml:trace>
  <inkml:trace contextRef="#ctx1" brushRef="#br1" timeOffset="96262.35">17889 2232 4425,'22'-57'2192,"-22"57"-639,-1 0-97,-2 8-416,-2 0-144,1 4-255,-3 4-65,3 3-56,-3 1-24,-1 2-144,4 1 8,-3 0-80,4 4 16,2 0-56,-1-1-8,4-1-24,-2-4-88,5-3-40,4-1-16,-1-9-40,4-2 8,3-6 24,-2-5-48,4-3 24,0-3 0,-4 2-24,-2 0 48,-6 4-48,0 4 0,-5 6 0,-3 6-24,-5 13-32,-5 6-8,-3 11 48,1 0-40,4 5 48,2-5 40,4 0-56,5-1 24,-1-2 32,2-4-72,0-3 48,-1-4 32,-3-10-32,-4-1 32,-9-8 97,-3 0 63,-3-2 144,-3-4 64,2 4-80,-2-4-80,11 2-136,0 3-64,4-3-136,4 3-336,5-3-1185,2-4-2007</inkml:trace>
  <inkml:trace contextRef="#ctx1" brushRef="#br1" timeOffset="102542.85">18810 2183 8770,'30'-27'3601,"-30"27"-2217,5 3-248,-5 3-312,-2 0-184,0 4-167,-3 0-121,-2 6-200,1 0-56,-3 1-136,3-3-32,0-1-96,3-1-80,3-4-577,3-2-463,2-6-2529,-1-2 2489</inkml:trace>
  <inkml:trace contextRef="#ctx1" brushRef="#br1" timeOffset="102765.7">18920 2167 7017,'2'-3'3393,"-1"2"-1152,-4 1-529,2 0-440,0 0-239,-2 12-345,-7 24-160,8-14-272,-1-2-80,3-2-192,0-2-56,0-6-336,5-2-624,-5-6 688</inkml:trace>
  <inkml:trace contextRef="#ctx1" brushRef="#br1" timeOffset="103515.28">19082 2436 7826,'31'5'3400,"-34"-7"-1751,0 1-553,-5 1-504,-4 5-176,-2 6-240,-4 4-24,1 6 8,-6 0-40,3-1-48,3 4 32,4-5-88,11 2-16,-1-5 8,4-4-48,5-5 24,-1-3 8,14-1-40,1-3 80,7-4-40,2 0 8,2-6 32,1-4-56,4 0 0,3-8 40,-1-2-32,-3 0 8,-4-3 16,-6-1-32,-8-2 40,2 2-8,-6-5-16,-1 3-8,0 4 8,-7-2 0,3 8 8,-5 5 24,-4 2 8,-4 7-8,-4 3 24,-1 4 8,-6 7-48,8 2 16,-15 6 16,10 6-40,4 8 24,-14 1 8,16 15 8,-11-4-24,8 2 0,5-5-8,7-10-48,10-4 24,-2-10-8,6-2 32,-1-8 56,-5-5-16,9-3 80,-4-7-40,1-8 9,7-2-9,-7-8-88,1 1 8,-2 5-32,-4 4 8,-6 6 24,-1 3-8,-4 4 8,-1 6-16,-3 6 8,0 5 0,-2 6 0,2 3 16,3 2-8,0-2 0,2-3-16,2-4-16,5-4 0,3 2-8,4-8 15,2 1 9,1-5-8,2-6 16,-1-1 16,1-7-16,1-3 17,-4 0 7,-7-3-16,-1 6 48,-4 3-56,-2 4-8,2 6 0,-5 2-48,-3 7 40,-1 6-9,-1 1 25,4 4 16,4-6-16,1 1 0,7-3 0,-1-4 9,7 1 7,-2-5 32,-2-3 0,-3-2 0,1-8 176,-1 0 88,-4-4 16,4 0-16,-10-3-144,-2 0-136,-4-1-32,-8 2-8,3 7-16,-3 3-32,-1 8 0,3 4-32,-1 6 48,7 2 8,3 3 32,4 0 8,2-4-40,2-1 8,10-1 8,2-1-8,2 1 32,0-6 40,2-5-32,4-3 8,5-6 8,-1-2-8,0-7 0,0 2 48,-2-4-24,-2 0-16,-4 3 16,-6-1-24,-5 5-8,-4 4 40,-6 4-40,-1 3-16,-4 5 32,-3 1-56,1 9 24,-1 2 0,-2 5-24,2 1 16,2 2-16,0 0 16,4-5 8,2 1 0,5-2 8,5-6 40,0-2-32,0-3 8,5-4 32,-2-1-48,6-4 32,0-5 16,-3-6-16,5-2 0,-2 0 48,2 0 8,2-2 128,-6 0 48,6 1 72,-3 2-24,-8 3-32,1 3-16,-8 1-136,-1 4-24,-3 1-80,0 3 0,-2 2-24,1-2 64,0 0-32,-1 0-40,0 0 16,0 0-24,0 0 0,0 0 112,1 0 104,-1 0 9,-1 0 31,1 0-32,1 0-136,0 0 24,0 0-24,0 0-80,-1 0 8,1 0-16,0 0-32,0 0 24,0 0 0,0 1-8,0-1 24,0 2 0,0 0 64,-3 3-32,1 0 16,-4 2-8,-28 22-104,18-20 64,3 5-64,1 0 40,6-3 32,2 2-16,0-4 24,4 0 8,7-1-24,-3 0 16,10-1-16,1-3-8,5 1-16,5-2 16,-2-3 40,5 0 0,0-8 240,0-3 24,3 0 120,-3-2 56,-3-1-88,-1 0-48,-13-5-104,4 1-16,-3-7-144,3-1-8,-4-4-48,-3 1-80,-7 8-24,-1 4-48,1 13-64,-7 5 40,-1 13 40,-8 1 8,-1 9 72,2 4 16,3 7 0,-2-1 8,5 0 16,5-4 48,2-10-16,3 0 16,7-5-8,0-4-88,3-1 8,6-4-64,-7-6-440,4-4-384,0-6-1129,0-2-655,7 0 1639</inkml:trace>
  <inkml:trace contextRef="#ctx1" brushRef="#br1" timeOffset="105530.34">20284 2253 13923,'-16'-11'5609,"2"-2"-3672,6 5-537,2 0-728,5 3-408,6 5-952,1 0-792,6 6-3145,1 3 3000</inkml:trace>
  <inkml:trace contextRef="#ctx1" brushRef="#br1" timeOffset="106100.45">20933 2485 5961,'44'-34'3105,"-46"31"-352,0 1-1353,-6 5-552,-3 2-200,-2 6-448,4 4-88,3 6-16,-2-1-24,10 4-24,0-4 16,4-1-56,10 1 48,-2-11 168,2-3 120,4-6 233,-1-4 103,-1-3 56,-1 1-88,-5-3-80,-4-7-80,-5 4-200,-3-6-48,-3-2-128,-7 2-96,-2-2-48,-4-2-24,0 3-24,5 5 32,-4 6-16,6 4 24,-1 8-48,3-1-16,4 7 56,1 3 0,11 5 56,0 0 16,11 1-56,5 0 0,1-8 24,1-2 8,8-3 0,-1-7 48,2-7 16,1-6-8,-4-11 88,-7 0-56,-2-5-32,-8 0 40,-5 0 136,-2-4 56,-6 4-8,-1 0-71,-4 4-193,1 9 32,-6 6-40,6 11 80,-8 9-24,3 8-64,-3 16 72,-4 7-56,6 18 32,-6 2 40,2 5-88,0-5 16,6-8 0,5-6-32,5-10 16,0-8 40,1-9-40,0-6-8,-3-13 24,-1 0-48,0-12 0,-3-7 16,-2-4-40,1-4 8,-5 0 16,6 6 32,1 6 16,-1 2-24,2 9 48,-1 1 8,1 3 0,-1 0 8,0 0-24,0 0-40,7 1-16,12 1 24,27 1-248,-23-5-473,9-1-2047,-3-2 1856</inkml:trace>
  <inkml:trace contextRef="#ctx1" brushRef="#br1" timeOffset="107429.68">21736 2554 6249,'-18'19'2905,"18"-19"-977,-1-2-359,5 2-161,-5 0-152,-1-2-232,2 2-15,0-1-57,3-6-40,2-5-208,31-24-120,-14 18-280,-3-3-104,4 0-144,-3 2-47,-5 5 15,-1 4-16,-6 5 16,-3 4 8,-3 1-48,0 6 0,-1 5-8,-1 4-8,0 7 7,0 2-15,2 3 32,0-1-32,4-8 32,0 0 16,5-10-24,1-4 56,2-5-24,2 0-8,3-9 32,2 2-56,2-8 0,-2-6-16,0-3-8,-8-3 24,-1 6 24,1 3-8,-10 8 0,7 5 0,-7 3 24,-3 3 32,-3 3-56,2 3 24,-5 8-96,-3 0 24,6 6 40,-4 2-88,7-1 72,5-1-48,-5-6-16,5 0 88,2-6-72,1-3 16,5-4 56,0-2-48,-1-10 40,6 1 0,1-7 0,-3-3-8,2 1 24,-1-1-24,-4 5 16,-1 2 0,-7 7-24,-3 1 24,-2 7-48,-3 2 32,0 8 16,-5 1-32,1 6 32,2 1-24,4 0-56,2 0 40,3-5-40,5-3 16,1-5 32,1-2 16,5-8-32,0 0 16,2-7 8,2-2-48,0-1 32,-1-2 16,-4 0-64,-4-1 88,1 6-24,-7 2-32,2 4 64,-4 2-40,-4 5-32,1 0 0,0-3-64,0 0 8,0 10 40,2 4-40,3 17 16,1-17-8,0-3-32,1-2 88,7 1 16,0-1-8,0-4 72,-7-2-8,-2-3 8,-5-5 80,5-3-8,5 2-24,-8-6 40,2 0-48,-3-2 24,0 0 8,3 0-24,-3-2-48,-4-1-8,-4 0 0,-5 4-32,10 3 40,-5 7 16,1 1-56,5 2 72,-8 0-48,8 0-8,-2 1 48,-3 2-48,7 3 8,-5 3 32,5 1-8,2 1 32,0 0-32,2-3-32,3 3-16,8-3-8,3-2 56,11-2 8,-1-5-16,1-6 32,-3-3-16,0-3 40,-2 1-24,-4 0-32,-2 1-8,-5 3-40,-3 1 24,-4 2 32,-4 3-32,-2 3 32,-1 3 0,-1 3-32,1 1 0,-1 5-16,0 1 0,0 3-8,2 0 24,4-2-24,1-2 16,4 0 8,1-3 0,-1-3 40,6-3-48,-5-7 88,-1-5 32,3-4 144,1-3 160,-6-2 153,3-1 63,-9-5-88,-3 1-120,-4-2-288,1 4-56,-8 8-80,-3 3-32,2 11-104,-10 3-24,2 6-200,0 2-176,3 4-841,3 2-583,8 1-2505,2-5 2785</inkml:trace>
  <inkml:trace contextRef="#ctx1" brushRef="#br1" timeOffset="108921.95">23076 2195 9170,'1'-13'3953,"-3"11"-1905,-5 6-471,-10 14-609,-4 5-200,-6 9-496,0 1-40,10 3-16,4-1-112,21 3-96,4-2 8,9-6-24,6-2 0,-1-3 0,2-3 0,2-6 80,-1-5 0,-2-10 280,1-3 152,-9-9 168,0-2 65,-4-2-49,-3-4-64,2-3-104,-3 0 64,-6-4-208,-1 0-136,-3 7-152,-3 2-96,-5 12-16,1 3 32,-4 10-48,-4 5 8,1 5-8,5 8-8,1 4 64,5 1 16,3 1 16,2-5-48,6-4 16,1-3-72,1-6-232,4-6-360,18-7-1152,4-6-745,9-7 1481</inkml:trace>
  <inkml:trace contextRef="#ctx1" brushRef="#br1" timeOffset="109611.09">23618 2181 3273,'17'-44'2224,"-17"35"25,1 2-25,-2 1-231,3-1-257,-1 6-176,-1-2-47,1 5-241,-2-2-104,1 0-256,-4 15-176,-7 26-263,2-16-193,5 3-216,-2 0-48,1-3-88,4-5 32,-1-10-104,4 0-72,-1-10-105,5-1-159,3-5-280,0-7-128,-1-6-72,2-3 112,-6-3 312,4 0 215,1 2 233,2-1 56,-2 7 152,-6 3 80,-3 7 217,-3 7 159,-3 8 256,-2 4 48,3 12-152,-1-1-176,5 3-392,3 4-304,-2-6-1208,0-2-1449</inkml:trace>
  <inkml:trace contextRef="#ctx1" brushRef="#br1" timeOffset="109460.38">23600 2230 2168,'5'-1'721,"-4"-3"-713,0 0-32,1 3-80,1-1-104,-3 1-25,0 1 57,0-2 96,0 2 8,0-1 64</inkml:trace>
  <inkml:trace contextRef="#ctx1" brushRef="#br1" timeOffset="113299.55">23676 2484 5265,'-22'55'2609,"21"-58"-833,2 6-864,-3-5-120,2 2-311,0 0-89,0-1-208,0 0 32,0 1 8,0-1-8,0 1-40,1 0-72,0 1-24,0 5-64,1 7 64,17 17 48,-21-18 40,1-3 48,-3-3 176,4-3 96,-6-4 240,1-4 25,-1-2 15,-2-3-56,2 0-184,-3-4-16,3 0-136,0 0-120,2 0-96,3 2-88,-1 4-64,1 5-64,4 3-208,-1 1-224,-2-1-1024,0 0-1025,0 0 1561</inkml:trace>
  <inkml:trace contextRef="#ctx1" brushRef="#br1" timeOffset="114013.77">23964 2074 7066,'76'-48'3176,"-76"46"-1375,5 2-569,-2 0-464,-3 0-112,0 0-232,0 0-24,-1 1-104,0 12-24,-6 22-136,-2-16-24,-4 5-80,0-1-56,2-1-24,3-2-56,6-6-152,1-4-176,1-8-704,2-3-712,-1-7 1136</inkml:trace>
  <inkml:trace contextRef="#ctx1" brushRef="#br1" timeOffset="114328.32">24125 2028 7338,'3'2'3152,"-1"4"-1647,0 0-281,-2 4-384,-7 2-248,2 5-360,1 3-152,1 5-136,0 1-104,-2 1-896,-1 1-1673,-5-1 1817</inkml:trace>
  <inkml:trace contextRef="#ctx1" brushRef="#br1" timeOffset="75898.69">5025 3022 7618,'8'-11'3640,"1"6"-1351,-2-2-393,-4 5-559,1 2-257,-5 2-336,-1-2-104,1 0-232,-10 18-96,-40 29-168,23-13-96,-15 9-16,2 1-32,1-1 40,3-4-56,14-15-144,10-6-80,12-10-760,3-7-184,7-8-697,3-8-383,7-9-1265,1-2 2169</inkml:trace>
  <inkml:trace contextRef="#ctx1" brushRef="#br1" timeOffset="76136.22">5023 3023 7042,'15'-19'3448,"-2"5"-1215,-4 4-177,1 5-528,-5 2-223,-2 1-441,1 4-288,-4 5-264,0 4-152,-1 7-56,1 3-48,0 1-56,1 1 0,1 1-8,1 0 16,6 2-8,-2-1 0,3-1-40,-2-2 0,-1-8-160,-1-2-152,-1-5-624,-1 2-224,-2-3-617,-3 1-447,-5-3-1433,-3-3 2297</inkml:trace>
  <inkml:trace contextRef="#ctx1" brushRef="#br1" timeOffset="76405.63">4923 3297 5249,'-30'0'3105,"7"0"-601,0 1 1,5 0-857,8 1-255,6 1-417,4-2-232,6-3-368,6 2-144,12 0-136,6 0-24,9-5 8,-1 2-80,5-2-104,-2-3-168,0 5-1496,0-5-2153,-9-10 2528</inkml:trace>
  <inkml:trace contextRef="#ctx1" brushRef="#br1" timeOffset="79518.45">5394 3210 6937,'0'0'3209,"0"0"-1304,0 0-1017,-1 0-216,-4 10-232,-9 23-88,4-13 48,3-1 24,-2-1 24,9 0-8,6-5-127,-3-3-105,4-4-80,-4-3-48,5-5 80,7 0 152,2-9 0,1 1 24,0-6-112,-7-4-104,-1 6-64,-10-4 0,-5 2-8,0 2 8,-8 2-32,6 4-16,-3 4-40,1 4-32,2 5-24,0 1-64,0-1-32,-1 1-16,8 1-32,0 1 72,6-1 40,-1 0 48,1-1 56,-1-2 8,-4 1 16,1 1-24,0 2-8,-1 3 32,6 2-16,-5-1 32,3-2-24,3 0-16,5-4-208,4 2-449,2-1-1143,1-4-2321,5 4 2673</inkml:trace>
  <inkml:trace contextRef="#ctx1" brushRef="#br1" timeOffset="81869">6703 3082 6969,'-10'-54'3273,"15"50"-1560,1 4-617,-1 2-280,-6 2-312,-4 4-88,-5 6-112,-2 4-32,-10 12-136,2 2-56,5 0-56,7 1-24,8-5-24,0-8-24,6-4 24,-1-6 48,7-8-16,2-1 64,6-9 0,2-5-40,6-7 40,-3-2-80,1-1 0,-4 0 8,-7 7-16,-1 2 0,-7 8-48,-6 5 24,-6 8-8,1 3-8,-1 9 24,4 0 0,6 3 32,7-1 8,6-6 16,6-5-24,2-9 0,1-4-16,2-9 32,-7-4 0,3-8 64,-5-2 40,-3-2 336,-2 1 305,-8 1 175,-8 2 56,-10 2-304,-4 2-296,-3 4-192,3 4-120,4 7-80,-2 2 0,6 7-192,6 3-224,0 1-1160,3 1-1033,20 3 1561</inkml:trace>
  <inkml:trace contextRef="#ctx1" brushRef="#br1" timeOffset="83717.89">7220 3230 5937,'27'19'2985,"-27"-15"-681,-2 2-807,-3 2-553,0 2-144,1 4-288,1-3-208,6 1-104,2-3-128,9-3-40,1 0 8,4-5-8,1-1 40,-3-7 56,2-1 88,-8-5 177,-2-1 55,-4 2 24,-6-3-56,-5 1-208,-5 4-48,-5 1-104,-6 4-80,-4 9-136,-4 1-152,8 10-672,6-1-681,8 0 1033</inkml:trace>
  <inkml:trace contextRef="#ctx1" brushRef="#br1" timeOffset="84255.65">7421 3269 6897,'-27'26'2953,"27"-17"-1401,0 0-311,1 0-329,5 3-160,4-5-384,2-3-128,10 0-192,2-6-48,3-5-1280,3 2 944</inkml:trace>
  <inkml:trace contextRef="#ctx1" brushRef="#br1" timeOffset="84752.4">7787 3205 6961,'-2'0'3553,"-2"2"-1072,9 0-1473,-5-2-192,0 0-336,13 1-40,38 0-168,-19-3-104,4-4-208,0 1-200,-2-6-2456,-4 3 1968</inkml:trace>
  <inkml:trace contextRef="#ctx1" brushRef="#br1" timeOffset="87142.17">8309 3112 4961,'25'-40'2649,"-23"38"-1017,-2 1-240,0 1-191,-1 0-601,0 0-160,1 0-176,-8 11-8,-16 28 120,11-16-32,3 2-48,4 2-32,4-2-96,5-3-48,7-6-48,0-6-40,5-4-24,2-4 24,1-5 24,2-2-16,2-3 0,-1-4 24,-1 0-64,-4-2-8,-6 1 8,-2 5-40,-4 5 48,-3 1-24,-2 4-16,1-2-32,0 0 24,0 14-8,5 20 48,5-17 0,1-10-48,6 1 48,9-2-8,-2-2 8,9-4 48,-3-4-32,-2-11 32,2-4-8,-10-5 16,-1-2 96,-11 2 456,-7 1 241,-8 0 159,-7 1 24,-12 0-440,-1 3-208,-1 6-152,4 2-56,1 7-120,6 0 32,10 0-88,1 8-80,13 1-216,-1 5-528,7 2-1168,7-5-1801,11 4 2361</inkml:trace>
  <inkml:trace contextRef="#ctx1" brushRef="#br1" timeOffset="80319.22">5932 3151 8322,'-30'1'3649,"25"1"-1897,4 1-360,1-2-552,1 0-207,-1-1-89,0 0-16,11 0-24,9 0-48,30 0-208,-20-4-88,3 2-72,3-1-40,-3-1-40,-1 1-16,-14-2 8,-6 2-40,2 3-128,-7 2-48,3-2-592,-3 0-256,-10 3-641,1-1-655,-7 4 1568</inkml:trace>
  <inkml:trace contextRef="#ctx1" brushRef="#br1" timeOffset="80639.48">5927 3246 6809,'-10'3'3289,"6"1"-1376,3-2-721,0 0-384,6 4-408,-1-3-136,8-1 0,2 2 24,11-6-56,3-1-104,5-4-88,5 0-24,-5-1-104,1 2-8,-9 2-456,-6-3-1040,1 5 1096</inkml:trace>
  <inkml:trace contextRef="#ctx1" brushRef="#br1" timeOffset="94726.66">9915 3014 4065,'7'-2'2136,"-2"2"-551,-3-3 63,-2 3-432,-1-1-304,0 1-255,0 0 31,0 0 24,1 0-32,-8 5-168,-12 6-176,-23 24-136,19-19-56,-4 0-104,2 1-8,-10-2-48,-2 0 16,-2 0 40,-2-3-24,11-2 56,2 1-32,8-4-16,4 0 16,3-2 168,4-1 72,5 0-7,1-2-1,4 0-224,1 2-48,4 0 0,3 2 0,5 0 48,4 2 24,5-3 64,4 0 120,3-1-40,7-1 8,-5 0-96,-1-2-104,-2 1 24,-9-1-8,-9 0-24,-5-1-56,-5 0-288,0 1-360,0-1-881,0 0-1191,0 0 1727</inkml:trace>
  <inkml:trace contextRef="#ctx1" brushRef="#br1" timeOffset="95447.92">10152 3038 4993,'0'0'2697,"0"-2"-641,-2 1-832,1 0-167,0 0-449,0 1-208,-3 0-200,-11 3-32,-32 11 32,16-2-8,-7 2-88,1 4-8,-6 0-16,1-1-8,5 0 160,0-1 16,8-2 24,5-1 24,6-5-112,1-2-8,9-2 40,-1-3-8,0-2 48,7-1-39,4 2-121,3-2-40,-5 1-56,1 0-24,15 0-24,24 0 56,-19 3-8,1 2 16,6-2 48,5 3-24,-1 2 0,-5-3 8,3 1 0,-3-4-24,-4 1 112,6 3 144,-12-3 24,0 1 120,-7 0 32,-6-3-56,-2-1 184,-2 1-16,-1-1-112,0-1-72,0 1-192,0 1-55,0 0-129,-3-1 56,1 0-56,-4 1-48,5-1-97,-2 1-159,4 0-848,-5 0-488,5 0-1641,-1 0 1937</inkml:trace>
  <inkml:trace contextRef="#ctx1" brushRef="#br1" timeOffset="100853.09">10638 3100 6017,'25'-63'2865,"-24"59"-1049,-1 3-279,-4 2-729,3-1-184,0 0-384,-7 13-16,-13 28-56,10-17 0,3-1-32,1-2-56,6-3-24,2 0-24,4-4 8,3-4-24,4-4 64,-2-6 56,2-6 128,2-3 8,4-6-72,1-1-48,0-2-104,2 4-48,-11 3 32,-5 1 0,-3 7-16,-2 0 0,-2 4-40,1-1-8,0 0-8,1 14 8,0 25 32,3-17-32,10 0-8,2-5 40,10-4 24,3-2-8,-5-11 24,7 2-24,-4-8 16,-4-8 32,1-3 128,-6-5 409,-6-2 247,2 3 104,-8-3 80,-3 0-216,-4 2-103,-6-2 7,-6 5-80,2 2-80,-3 3-152,0 3-96,5 5-184,-4 0-96,5 5-72,7 4-24,0 5-104,4 2-104,8 6-872,-1-2-689,13 1 1121</inkml:trace>
  <inkml:trace contextRef="#ctx1" brushRef="#br0" timeOffset="-5982.13">2862 4295 5409,'-1'-9'3305,"7"-1"112,3-3-1649,11 0-576,7 0-240,5 0-191,-1-1-121,2 1-168,-2 3-32,-1 1-144,5 5-48,-4 2-40,-8 2-48,-7 3-80,-6 4-24,-8-1-64,-2 7 24,-10 4 16,-8-3 24,-6 8-32,-1-3-40,-3-3-48,6 3 16,9-5 0,0-4-16,13-2-40,-1-3 32,8 1-16,3-1 40,5 3 40,7 1-40,2 0 48,4 3-8,-2-2 32,-1 0 0,0 2 0,-5 0-24,-5 1 8,-6 2 48,-13 0 16,-7-1 64,-13 1 32,-7 0 184,-3-7 216,16-3 88,1 0 121,-53 11-145,-10-2-80,5-7-96,32-6-176,4-3-56,14-2-168,3 1-64,15 1-120,5-3-176,11-1-816,9-2-433,15-7-1039,5-1-1465,23-4 2721</inkml:trace>
  <inkml:trace contextRef="#ctx1" brushRef="#br0" timeOffset="-6249.68">3008 4266 5633,'-1'-3'3209,"6"3"-353,-9-1-911,0 3-673,4 1-184,-5 7-239,5 4-81,-2 6-152,-1 4-160,-1 1-224,-2 0-64,5 1-120,-5-3-32,7-1-208,3-3-256,-3-6-1128,2-4-1313,2-9 1817</inkml:trace>
  <inkml:trace contextRef="#ctx1" brushRef="#br0" timeOffset="-5421.17">3417 4394 9530,'-5'6'4113,"-1"4"-2289,1 2-823,5 0-241,5 2-440,1-2-176,12-1-96,1-6-40,8-5 48,3-5 24,-2-10 96,-4-1 216,-3-4 256,-3 1 128,-10 1 192,1 3-135,-16 1-241,-8 3-88,-7 3-296,-6 2-96,-3 10-80,0 5-40,2 9-32,6 2 8,9 4-96,1-2-56,11 0-24,4-2-24,12-3 16,1-1 32,10-4 16,-3-2 48,3-3 56,4-2 16,-4-1 88,1-3 8,-1-5 80,-3-5 24,6-5 16,-2-3 32,-2-7-32,3 0 32,-8-4-80,2-2-32,-9 4-16,0 2-40,2 6 32,-5 2-24,3 10-8,1 2-16,-1 6-32,2 6 24,-2 4-24,2 3 96,-3 4 160,-2 2 112,-2 2 136,-5 1-72,-6 0-32,-2 2-96,-8-3-112,-5-5 0,-5-4-112,5-4-48,-4-6 25,5-3-49,3-2-217,0-3-311,7-3-824,2 2-392,2-6-993,7 1-600,6-3 2201</inkml:trace>
  <inkml:trace contextRef="#ctx1" brushRef="#br0" timeOffset="-4754.93">4025 4347 8594,'7'-9'3937,"-2"3"-1577,-1 0-199,-2 4-505,-2 2-288,-2 4-712,1-4-191,-1 5-329,-8 12-56,-5 23-24,11-16-32,4 2-16,4 0-16,6-5-8,0-3 0,6-8 0,1-5 32,6-4 72,2-5 144,0-10 104,0-4 0,-10-11-104,4 2-120,4 2-80,-4 3-32,4 6 200,-2 1 112,-1 8 88,0 0 96,1 8-16,-4 3-40,-4 4 72,2 5-23,-6 2-49,1-3 16,-5 4-176,-3 2-40,-11-1-120,-1 2-48,-2-1-32,-3-3-8,0-7-176,-3-1-424,0-5-1073,1-2-599,-1-7-1929,-1-7 2529</inkml:trace>
  <inkml:trace contextRef="#ctx1" brushRef="#br0" timeOffset="-4305.21">4140 4204 17516,'0'-3'1400,"0"0"-384,0-1 961,-2 1-1313,1 2-584,1 1-1456,0 0-1121,7 11 1545</inkml:trace>
  <inkml:trace contextRef="#ctx1" brushRef="#br0" timeOffset="-3888.15">4666 4516 9378,'-9'-10'3993,"7"-2"-2185,2-2-71,4-7-481,6-1-272,4-1-376,4 3-288,5 2-64,2 2-88,-1 0-80,1 6-16,2 5-48,-3 3 8,1 4 72,-1 3 24,-7 3 17,-3 1-17,-9 4-72,-5 0-24,-7 3 0,-8 1 16,-10 2-16,-2 1-24,3 0-160,-1-3-64,10-4-313,0-1-255,4-6-336,5-3-96,7-4 119,5-5 217,10-1 376,3-2 168,2-1 152,8 1 88,-2-2 144,2-4 48,1-3 176,0-4 64,0-5 336,0-2 121,-2-4 23,-1-3-40,-4 5-280,-7-1-168,-9 4-24,-7 0-40,-5 5-72,-5 7 16,-3 12-96,-2 5-40,1 20-8,0 5-48,0 9-56,6 2 24,1 0-32,2-1 32,13 0 40,-2-4 16,10-4 16,8-3-48,-3-8-8,5-4-56,-3-13 72,0-3 32,-3-8 16,-1-6 48,5-3-32,-5-1-32,-3-2-32,-1 3-16,-10 0 0,-5 2-24,-2 7-16,-1 4 24,3 9-40,0 4 8,0 8 40,0 1-72,3 2 40,3 3-32,2-2 32,0 1-8,7-5 0,2-3 64,1-5-16,-3-6 64,-4-6-8,-5-3 32,-3-4 0,-2-1-24,-6-2 32,-4 1-24,-2 0-72,-4 0 64,-4 2-64,-1 3-24,-2 8-8,2 2-48,5 12 8,5-1 8,10 5 0,5 4 32,11-3-64,9-1-16,0-4 32,3-3 56,-1-8 32,-3-4 8,7-8 24,-1-6-32,5-7 120,-1-3 72,-6-8 376,0 0 129,-1-3 71,-6-2 8,-3-5-320,-5-4-128,-7 4-160,-3 6-48,-5 19-144,-2 11-16,-11 18-24,1 11 8,-6 13 48,-1 11-56,9 9 48,2-2-16,7 9-32,3-5 88,0-5-64,3-2 0,9-15 32,7-4-40,9-10 40,3-5-16,0-13-24,-2-6 24,-8-12 40,-6-7-8,-2-2 48,2-1-8,-3 0-8,-1 2 64,-8 0-40,-9-1-24,-1 7-16,-3 4-24,-1 9-48,3 4 16,-1 10 0,1 3 0,0 11 0,1 4-32,7 1 16,0 3-32,3-4 72,6 0-8,4-2-32,0-7 48,9-3-8,2-4-8,2-10 24,1-1-8,-5-11-24,0-6-8,-7-1-288,-2 0-512,-7 0-1281,-6 0-1079,-9 9 1871</inkml:trace>
  <inkml:trace contextRef="#ctx1" brushRef="#br0" timeOffset="-2110.58">4923 4240 7626,'-13'-3'3576,"6"1"-1423,7 2-233,4-4-655,6 0-153,2-1-408,10 1-136,10 0-208,6-4-176,17 4-296,0 0-120,7 2-1320,-5-2-2473</inkml:trace>
  <inkml:trace contextRef="#ctx1" brushRef="#br0" timeOffset="-2439.73">5412 4218 8410,'1'0'3617,"10"1"-1833,13 0-288,13 2-143,14 0-441,17-3-480,-3 0-216,-5-6-272,-3-2-136,-14-1-1088,-4-4-1729,-6-5 1953</inkml:trace>
  <inkml:trace contextRef="#ctx1" brushRef="#br0" timeOffset="-1738.17">5893 4388 10458,'27'34'4393,"-19"-48"-2568,0-2-345,5 0-624,-1-2-304,1 4-424,4 1-72,-4 5 32,5 1-72,0 7-16,-1 3 0,3 6 88,-1 5 56,-1 4 144,0 2 88,-5-4 17,-9 0 63,-6-2 0,-7 0-72,-5 2-80,-4-2-72,-4-5-152,0-3-8,-1-7-208,1-3-136,7-8-808,3-1-697,7-5-2744,7 5 2825</inkml:trace>
  <inkml:trace contextRef="#ctx1" brushRef="#br0" timeOffset="-1379.12">6271 4282 9754,'59'-27'5057,"-59"30"-768,0 1-2593,1 4-831,1 0-433,2 1-632,3-1-392,-3-3-1913,4 1 1721</inkml:trace>
  <inkml:trace contextRef="#ctx1" brushRef="#br0" timeOffset="-1215.71">6357 4479 16115,'-7'7'6602,"5"-1"-4674,-1-5-399,3-1-1121,0-4-640,0 3-1913,0 0-1704</inkml:trace>
  <inkml:trace contextRef="#ctx1" brushRef="#br1">8365 4077 5985,'0'-52'2825,"0"53"-1297,0 3-408,-3 5-399,-1 3-97,0 9-16,-4 3 0,4 6-64,-4 0-104,0 1-80,-1 0-16,1-4-104,1 1-32,0-2-96,1-3-80,2-1-16,2 2 8,1-6-8,2-1-8,0-3-128,-1-4-104,3-5-896,-1 0-912,4-6 1304</inkml:trace>
  <inkml:trace contextRef="#ctx1" brushRef="#br1">8585 4079 5521,'2'-3'2825,"-2"1"-865,1 3-439,-2-1-681,0 0-216,1 1-208,-8 16-56,-5 25 48,3-17-40,3-1-120,1-2 0,-1-4-64,7 2-48,-2-4-40,8-4-24,2 0 16,3-4 32,9-4 80,-2-2 1,15-6-49,-2-3-32,9-2-120,-1-3 16,-3-2-104,-2 0-72,-2-2-585,-2 0-703,-10-2 944</inkml:trace>
  <inkml:trace contextRef="#ctx1" brushRef="#br1">8835 4042 7490,'-45'-23'3272,"34"47"-1703,1 6-121,-4 8-304,0 4-160,-1 1-239,-1-1-185,2-2-200,1 0-72,1 2-152,4-2-8,0 0-88,3-5-8,5-9-32,-1-5 8,1-6-136,0-5-152,1-5-688,4-1-433,2-4-1895,-1-4 2023</inkml:trace>
  <inkml:trace contextRef="#ctx1" brushRef="#br1">9103 4098 6961,'-27'3'3057,"27"-3"-1433,2 0-431,4-1-297,3 1-128,2 2-272,2 2-16,4 3-88,2 0-56,6 4-55,3 1-113,3 1-96,1 3-24,-2 0 0,-4 2 48,-10-3-24,-2 2 0,-6 1-56,-7-6 16,-2 4 8,-7 1 8,-8 2 0,-8-1 0,-9 4-40,-4-3 24,0-4-56,5 1-56,10-7-56,8-2-120,6-3-457,5-2-415,8-4-1880,6-4 1895</inkml:trace>
  <inkml:trace contextRef="#ctx1" brushRef="#br1">9805 4278 7210,'0'0'3464,"-1"0"-1007,2-1-857,-2 0-560,0 1-271,1 0-273,0 0-88,12 1-32,33 0-32,-20 0-224,0-2-48,1 1-48,-2 0 16,0-1-40,-2 2-48,-3 0 8,-2 0-136,-4 4-104,-5-2-288,-6 2-801,-2 2-463,-4-1 1056</inkml:trace>
  <inkml:trace contextRef="#ctx1" brushRef="#br1">9815 4374 9186,'-4'0'3881,"4"2"-2313,4-2-272,-4 0-487,0 0-65,2 0-240,13 2 16,33 4-208,-20-6-144,1-2-136,-1 0-8,2-4-64,1 4-224,-6 1-1056,-1-2-1737</inkml:trace>
  <inkml:trace contextRef="#ctx1" brushRef="#br1">10636 4297 8074,'-50'-49'3512,"47"49"-2039,3 0-377,-6 6-608,-4 0-256,-8 7-192,3 4 32,5 5-16,0 6-24,10 1 8,-2-2 0,7-3-32,8-4-8,3-8 72,4-4 0,3-8 208,6-4 136,4-10 129,0-4 31,-2-6-40,-4-4-56,-6 1-32,-5 0-8,-8 5-32,-4 2-64,-13 4-176,5-2 16,-22 8-216,-6 2 24,-5 10-168,-12 8-184,18 10-656,6 5-376,6 2-1017,3 5-1776,-2-1 2849</inkml:trace>
  <inkml:trace contextRef="#ctx1" brushRef="#br1">10823 4325 4145,'25'-52'2456,"-25"47"-743,1 2-177,-1 0-136,0 3-463,0-1-209,0 1-248,-1 0-144,0 0-288,-1 0 0,-3 14-56,-10 23 8,11-11 24,0 1-40,6 2 16,1-4 32,7 0-24,2-1 24,7-8 24,0-7-40,5-7 224,-3-5 112,1-9 128,5-1 48,2-11-128,3-5-96,1-7-39,0 0 15,-4-2-24,-1 0 16,-1 2-48,-4-2-40,-5-2-56,0-1-40,-3 1-48,-5 1-40,-1 10 24,-7 5 40,-3 12 296,-4 4 56,0 7-16,0 4-40,-2 10-304,0 7-48,-4 14-32,-1 7 32,-1 8-48,2 1 48,-1-3-16,1-2-40,4-5 24,2 1-56,5-4-24,1-6-56,5-6-104,-3-9-64,2-8-240,-3-1-104,1-8-16,3-1-73,-2-10 129,0-2 104,-3-6 168,-3-2 88,-2 2 216,0-2 32,-5 2-16,2 0 64,-2 5 8,4 2 32,-1 3 72,-2 1-48,3 2 56,-2 3-16,6 2-16,0 3-8,2 0-64,-1-1-8,0 0-56,0 0 40,14 6-16,20 21 8,-12-17 16,4 0-24,4-2 96,2-4-8,-4-2 104,-2-5 144,-10-3 152,-3-3 113,3-2 7,0-1-88,2 0-208,-3 0-64,-7 2-32,-3 0-24,-4 2 24,2 4-40,-3 3-88,0 1-24,-1 0-96,0 0 16,-4 7 0,-4 8-8,-6 24 0,11-21-8,9 3-48,2-2 56,5-3 0,3-1-16,0-4 56,3-2-16,5-3-16,-7-5 24,1-5-24,2 0-16,-5-8 32,6 0 48,-5-4 0,1 1 8,-4-3 40,-5 3-56,3 0 8,-7-1 16,-4-1-32,-3-1-32,-7 2 40,-4-2-32,-1 6-8,-2-1 32,1 9-32,1 1-40,1 7-32,1 4 40,3 0-16,-3 4 16,6-1 24,1 1-56,5 1-24,2 0 64,4 2 0,3-1 8,3 0 8,1 1-8,1 0-24,3-3 24,0-2 8,2-2-48,3-2 72,0-4-32,5-4 24,-4-4 16,3-6 16,-4-1-24,-4-2 40,0-2 8,-3 2-32,-2-3 8,-1 5-32,0 0 16,-8 3-24,1 2 32,-2 2 8,-3 4-24,3 3-16,-6 2 16,1 8-32,3 2-8,-3 5 0,3 0 0,0 1 16,0-1-8,1-1-8,2 1-16,1-3 0,4-1 40,4-2-16,0-4 40,-1-6 16,1 0-32,-1-7 40,2-3-48,7-3 24,-4-4 40,-2-1-24,0 0 8,-1 0 8,-3-2-40,-3 6 16,-1 3 16,-5 3-56,-2 1 16,1 3 24,1 2-48,0 2 24,0-2 0,0 0-64,0 10 16,1 6 40,1 20-56,-1-21 72,-1 2-16,1-8-40,4 0 40,1-5 0,1-1 8,5-4-8,2-3 8,5-10 8,2-2 16,6-3 16,-5-2-48,0 2-16,-1 0 8,-10 0 32,0 2 0,-5 7-24,-3 4 16,3 6-16,-5 3-16,-3 6 40,-1 1 0,-7 6-48,5 5 96,0 0-24,4 1-16,1-2 40,1-2-40,4-3-16,3-3 0,1-5-8,4-1-24,3-3-152,-2-2-88,7-6-1528,-6-2 1248</inkml:trace>
  <inkml:trace contextRef="#ctx1" brushRef="#br1">12609 4316 8234,'-3'57'4201,"1"-57"-1441,5 0-879,-4 0-249,1-1-864,0 1-448,0 0-680,0-1-832,0 0 792</inkml:trace>
  <inkml:trace contextRef="#ctx1" brushRef="#br1">12602 4242 6905,'6'-31'3681,"-5"31"-192,-1 0-1449,0 1-367,0-1-153,-1-1-496,0 0-247,0 1-353,1-1-208,-2 0-272,1 1-112,0 0-256,1 0-409,4 16-1119,0 15-937,-5-15 1713</inkml:trace>
  <inkml:trace contextRef="#ctx1" brushRef="#br1" timeOffset="-168955.83">13197 3894 5161,'-4'-2'2841,"2"-3"-889,0 2-376,1 0-287,1 5-401,0-2-88,0 0-112,-1 15 40,0 24 33,-1-13-73,-5 6-88,-1 3-88,-8 8-192,-1 3-64,-5 1-144,-2-1-24,3-5-80,3-7 24,6-10-8,5-6-24,6-6 16,1-7 0,7-7 16,3-3-48,5-6 16,4 1-48,-4 2-24,-2 0 64,-9 8-8,-4 2 48,-6 8-8,-3 6-24,-6 4 0,3 4-16,3-1-24,5-1 32,3-3 32,3-1-8,6-3 8,2-3 0,7-2-72,1-2-128,7-4-320,4 0-472,0-10-1153,0-4-2312,-3-9 2881</inkml:trace>
  <inkml:trace contextRef="#ctx1" brushRef="#br1" timeOffset="-168467.48">13467 4123 6081,'2'-3'3569,"-2"0"344,0 0-1945,0 3-503,0 0-121,0 13-512,4 27-40,-12-16-264,1 5-200,-2-1-184,-2-4-144,7 2-48,-6-6-40,6-3-256,4-3-376,0-8-1120,5-3-1025,4-5 1721</inkml:trace>
  <inkml:trace contextRef="#ctx1" brushRef="#br1" timeOffset="-165878.3">13771 4274 5145,'41'1'2633,"-46"14"-1089,-4 7-456,2 7-56,3 9-439,0 10-81,2 7-48,2 0-40,-2-3-112,5-8-72,0-8-8,0-3 120,0-9 240,-8-4 160,4-7 409,-6-5-25,-11-11 40,-2-6-32,-9-8-319,0-4-137,3-3-224,5-3-128,5 3-184,5 2-56,15 7-152,8 0-56,19 0-744,10 3-713,12-8-3384,14 4 3201</inkml:trace>
  <inkml:trace contextRef="#ctx1" brushRef="#br1" timeOffset="-168194.05">13689 4270 7082,'19'2'3664,"-3"-6"-1111,1-1-809,0-3-175,-5-5-473,2 0-192,1 0-296,-4 1-160,-2-1-16,-7 1-72,-5-3-112,-3 2-8,-4 5-184,-4 2-16,0 11-40,-8 1-40,0 11 16,1 3-24,-2 1 16,9 7 8,1 0 0,4-2-24,9 0-64,9-3-40,8-5-496,2-4-504,6-8-1241,-4-3-1711,9-5 2607</inkml:trace>
  <inkml:trace contextRef="#ctx1" brushRef="#br1" timeOffset="-166267.12">13701 4252 5393,'27'-32'2785,"-30"37"-865,-2 2-808,-4 2-295,-2 5-329,0-3-144,-1 5-176,1 2-40,9 1-112,3-2 8,11-1-24,2-5 8,3-8 88,1-3 136,0-6 336,-2-4 136,0-6 128,4-4-55,-5-4-81,0 0-96,-5 2-96,-9-2-40,-2 6-232,-11 0-80,1 7-72,-2 5-112,-6 7-144,9 10-88,-2 7-488,-2 2-408,8 2-1025,-6-3-1520,0-2 2377</inkml:trace>
  <inkml:trace contextRef="#ctx1" brushRef="#br1" timeOffset="-167821.4">13920 4085 7418,'-13'-1'3816,"1"2"-1119,3 1-1249,6 0-215,3 4-561,5-3-152,6 2-40,4-1-24,12 2 8,2 2-64,6 4 40,-1 2 8,-2 1 161,-5 2 79,-4 0-8,0 0 24,-12-1-104,-1-1-120,-9-1-112,-5 1-80,-3 2-120,-7 1 8,-7 1-104,-4-2-56,-4 1-56,2-1-32,4-3-248,3-3-328,10-3-1312,7-2-817,11-10 1633</inkml:trace>
  <inkml:trace contextRef="#ctx1" brushRef="#br1" timeOffset="-167466.63">14344 4364 11570,'3'6'5154,"-3"7"-2658,-3 4-391,-11 3-897,-3 2-432,2 0-464,-3-1-144,6-5-384,6 1-416,5-5-2025,2-7 1785</inkml:trace>
  <inkml:trace contextRef="#ctx1" brushRef="#br1" timeOffset="-164962.15">14648 4121 7266,'24'-43'3400,"-23"43"-1407,0 5-441,-1 8-336,-5 7-135,1 8-169,-3 2-24,-1 2-312,3 0-144,3-2-240,-2-3-96,4-2-104,0-3-8,5-2 0,0-4-200,0-6-616,0-3-520,-1-13 792</inkml:trace>
  <inkml:trace contextRef="#ctx1" brushRef="#br1" timeOffset="-164661.12">14860 4264 7170,'24'-4'3232,"-2"-4"-1607,-2-5-25,-2-2-456,4 2-104,-4-4-111,-9-1-65,2 2-104,-14-2-80,-1 5-240,-2 3-112,-6 6-176,-2 4-80,-8 14-80,-6 4 8,-4 9-48,3 2-32,7 0 40,6-1 0,12 1 48,7-4 0,12-1 56,5-4-72,13-9-136,1-2-152,8-5-992,-1-5-753,0-7 1265</inkml:trace>
  <inkml:trace contextRef="#ctx1" brushRef="#br1" timeOffset="-164255.59">15183 4158 5881,'-12'-24'3393,"4"23"-576,6-1-1121,2-2-160,2 4-447,-2-2-169,0 2-296,18 2-96,33 0-240,-21 3-32,4 3 0,-8-5 72,-1 10 48,1 1 40,-11 0-16,3 6-31,-10-4-49,-10 0-16,-8 4-72,-5 0-56,-4 2-40,-1 0-64,0-2-56,-1-2-72,-5-2-144,1-2-312,7-4-1097,4-3-903,11-7 1496</inkml:trace>
  <inkml:trace contextRef="#ctx1" brushRef="#br1" timeOffset="-163527.38">15535 3867 7514,'26'-36'3376,"-19"46"-1591,-3 1-113,2 5-216,-1 1-135,-4 4-273,-1 2-96,-8 7-264,-1 7-72,-7 4-40,3 5-103,2-2-113,4-5-96,7-11-152,3-6-40,6-10-8,2-8-32,7-4 16,3-9-16,3-5-16,-2-4-48,-2-3-72,-4 3 24,-9 6-64,-3 9 0,-9 13 64,-2 6-48,-5 11 56,-1 4 40,7 8-8,-3 1 56,8 7 0,-1 2-16,4-1 96,-1-3-72,-1-11 96,-4-5 80,-7-10-8,-2-1 72,-11-7 216,-2-2-48,-2-5-64,1-3-32,3-4-392,7 0-280,5 3-1312,9 3-1185</inkml:trace>
  <inkml:trace contextRef="#ctx1" brushRef="#br1">17250 4350 7346,'32'30'3096,"-22"-45"-1687,7-2-169,3-6-64,5-3-104,5-5-136,-3-3-119,12-4-217,-6-1-56,4-1-224,-8-2-64,-10 5-112,-5-2-48,-12 6-48,-3 2 8,-14 5-40,0 4-40,-8 6-8,2 4 0,2 12-24,2 2-16,-1 12-32,-2 6 0,5 12 64,-3 11-8,7 18 80,4 5-8,-1 3-24,7 1 16,-3-4 8,1-3-24,0-7-16,1-3 32,0-16-24,-4-10 8,5-7 0,-3-3 16,2-5-32,1-1 16,-1-7-144,2-4-176,-7-1-848,7-1-545,-3-2 1033</inkml:trace>
  <inkml:trace contextRef="#ctx1" brushRef="#br1">17466 4390 4369,'33'-40'2536,"-25"37"-335,4-2-241,4-3-311,-1-2-393,3-5-440,2-1-136,0-1-224,2-1-56,-5 2-151,2 1 7,-4 2 8,-4 1 16,-2 3-32,-9-3-32,-1 5-64,-2 3-24,-3 4-24,8 3-96,-4 5-32,-7 1-16,0 7-32,-3 0 72,2 4-24,4 2 8,5-1 0,2-1 16,6-2 8,7-1-48,4-1 40,2-2-24,-4-4 0,-2-4 64,1-4-24,0-3-8,4-5 40,-1-4-32,3-3 24,1-3 8,0-2-8,1 0 16,-7 1-40,1 1 40,-3 1-32,-3-1 0,-5 1 16,-1-1-40,-5 3 8,0 3 32,-6 2-56,1 2 32,-6 5-32,-2 3-48,-3 3-16,1 6-24,-2 4 16,-1-1-16,5 6 48,3-1-16,5 3 0,7-1 24,6-4-40,1-2 24,8-3 16,-1-3 0,2-4 40,5-5 8,5-4 8,3-2 24,2-8 24,-1-3 16,-1-6-8,-2 0 40,0-4-32,0 0-8,-1-3 24,2-2-72,-4-1 48,-5-4 8,-5 0-40,-8 0-8,-8 2 0,-2 7-56,-5 9 64,-1 7-32,-4 11-64,-6 2 32,0 11-72,-3 6 40,2 7 24,3 7-8,-1 8 24,4 7 24,6 3-40,-3-4 40,8-3 0,2-9-24,1-6 56,5-3-32,0-8 0,1-2 0,1-8 16,5-1 0,5-7 40,-1-6 40,6-7-56,-2-4-16,1-3-8,-4 0-16,-1 5 8,0-1 32,-6 4-48,1 5 16,-5 2-16,-2 4-24,-4 1 0,-1 1-16,-1 0 0,0 0-8,1 13 56,0 19-48,3-19 56,5-1 16,4-3-40,3-1 24,5-4 32,3-4-32,3-2 120,-2-6 40,3-3 368,-7-3 168,-1-3 168,-3-1 73,-10-3-225,0 4-88,-5-3-240,-4 1-128,1 1-216,-6-2-16,-8 6-80,6 7 8,-12 13-72,4 9-48,-7 3-112,2 2-160,3 1-560,3-1-337,8 1-903,2-1-521,6-7 1769</inkml:trace>
  <inkml:trace contextRef="#ctx1" brushRef="#br1">18664 3865 9714,'-6'2'4169,"-5"2"-2297,-2 14-703,-4 6-353,4 12-272,0 2-128,6 10-256,3 0-120,-5 0-16,9-3 16,0-8-48,5-2-16,4-8-136,1-1-48,-2-9-280,0-3-280,4-4-937,-5-8-1495,1-2 2071</inkml:trace>
  <inkml:trace contextRef="#ctx1" brushRef="#br1">17884 3631 11490,'-17'-1'4906,"4"-4"-2754,2 1-520,4 3-768,7 1-335,1 1-409,-1-1-224,0 0-1153,2 0-695,16 8 1128</inkml:trace>
  <inkml:trace contextRef="#ctx1" brushRef="#br1">16521 4126 7226,'56'-53'3296,"-60"44"-1391,0 1-233,-7 0-384,7 1-119,-9 3-433,3 1-176,-7 6-320,-1 5-184,-5 4-24,-6 3-16,1 9-16,-1 1 48,3 5-40,2-1-48,2-1 24,4 3-56,7-2 32,4 4 40,7-2 0,1-1 24,11-4-24,4-2 0,6-4-8,4-4-16,4-6 16,4-1-16,-2-11 16,1-3 16,2-5-16,0-6 32,2-7 8,4-6 8,4-7 64,0 0-24,0 0 120,-1-2 88,-8 4 176,-7-3 56,-13-2-16,-6 2-80,-10 1-144,-7 1-119,-12 8-49,-8 4-32,-10 12-96,-8 7 40,-6 12-96,-4 6-8,7 9-65,1 4-23,7 6-248,4 2-336,2-2-776,4-2-657,6-6 1329</inkml:trace>
  <inkml:trace contextRef="#ctx1" brushRef="#br1">16796 4098 6345,'1'-1'3201,"-2"-2"-912,-4 3-785,4 0-752,-2 1-304,-22 13-352,-33 24-16,17-11-40,-1 1 32,2-1-72,5 3-24,-1-3 40,8-1-56,4 0-16,-3-4-48,12-4-184,1-6-344,9-8-2457,0-5 2169</inkml:trace>
  <inkml:trace contextRef="#ctx1" brushRef="#br1">16528 4097 7218,'0'2'3352,"7"6"-751,-5 4-1209,2 5-200,5 2 33,5 2-345,4 0-240,4 0-376,5 1-96,-2-2-168,-3 0-120,0-2-1040,-5-2-2409</inkml:trace>
  <inkml:trace contextRef="#ctx1" brushRef="#br1">19941 4043 8658,'23'-47'3521,"-22"46"-2201,2 1-256,8 1-320,3 0-48,7 3-143,2 0-25,4 4 8,-2 4-16,-5 2 88,0 4 0,-5-1-152,0 2-72,-3-1-80,-3-2-64,1 1-80,-8-1-8,-6 1-71,-2 0 23,-6 2-16,-5-3-48,4-2-16,-1 1-24,0-3-128,6-1-137,0 0-783,1-5-400,1-1-1433,3-2-1728,0-2 3057</inkml:trace>
  <inkml:trace contextRef="#ctx1" brushRef="#br1">20420 4254 9218,'6'-3'3873,"-2"4"-2233,-3 3-128,-1 4-375,-2 2-57,-8 4-200,-3 0-184,-3 4-336,0 2-176,2-2-120,2 0-64,2-5-128,2-1-112,3-5-1008,4-3-680,2-5 1143</inkml:trace>
  <inkml:trace contextRef="#ctx1" brushRef="#br1" timeOffset="-156668.35">19181 3885 6337,'-4'3'3041,"0"0"-1017,4 5-751,3 5-353,2 3-64,0 10-128,-1 5-72,-7 9-200,-4 4-119,-7 2-201,-2-3-24,-3-9-72,0-2 8,4-13 16,5-1-40,4-7 24,5-7-32,4-2-32,1-4 24,5-2-24,0 3 24,-1-1 8,0 4-40,-8 7 0,-3 3-8,-9 9 56,-1 4-48,0 6 24,1-1-16,10 1-24,3-3 56,8-5-16,6-1-40,5-9-128,2-4-176,5-4-1329,0-1 1153</inkml:trace>
  <inkml:trace contextRef="#ctx1" brushRef="#br1" timeOffset="-148621.94">19167 3921 6121,'0'-2'3153,"0"1"-961,3-7-775,-2 3-153,4-3-176,10-24-56,-8 20-55,0-8-65,4 1-96,3 1-88,1-4-168,1 0-56,8 5-175,-7 2-57,4 6-88,-1 3-24,-8 1-64,5 1-48,-7 4-72,2 3-96,-6 1-689,0 1-879,0 8 1080</inkml:trace>
  <inkml:trace contextRef="#ctx1" brushRef="#br1">19477 4156 912,'-11'-38'464,"12"31"72,0 1 9,2-3 231,-2 0 64,2-1 136,-1-1 224,-1 2 193,2-1 95,-1 2 40,0-2 1,0 2-105,0 0-16,1 0-48,-1 4-135,0 2-169,-2 0-120,0 2-352,0 0-168,0 0-224,0 0-48,0 16 9,0 26 87,-5-10-56,-3 1-56,0-1-88,0 1-56,-1-6 40,3-2-24,1-4 0,4-4 16,1-3-152,0-5-136,2-3-857,1-3-487,3-6-1113,2-1-1792,-2-6 3041</inkml:trace>
  <inkml:trace contextRef="#ctx1" brushRef="#br1">19584 4193 10666,'-2'7'480,"1"-2"40,0 7 385,3-1-401,6 1-104,4-2-120,5 2-8,6-8 48,0-2 104,0-4 40,-3-8 88,-2 1 145,2-5-17,-1-1 64,-6-2 40,-1 1 40,-8 0 8,-4 1-128,-1 1-95,-10-4-337,2 4-120,-9 0-72,1 3-16,2 8-64,0 4-48,-1 9-184,0 2-184,2 7-849,-1-4-535,6 2-2385,3-1 2601</inkml:trace>
  <inkml:trace contextRef="#ctx1" brushRef="#br1">20686 4083 6361,'4'-37'3457,"-3"35"-896,-1 2-1137,0 1-328,0-1-256,0 0-7,0 17-49,1 25 120,-4-16-248,1 0-128,-3 0-208,0-3-104,3 0-160,-1-2 0,3-5-8,0 0-56,0-4-72,2-3-112,1-5-904,1 0-584,1-7 1016</inkml:trace>
  <inkml:trace contextRef="#ctx1" brushRef="#br1">20891 4232 6665,'34'5'3249,"-31"-8"-864,5-1-681,0-5-488,1-4-88,6-4-351,0 0-105,1-5-152,5 3-56,-8-1 0,2 0 8,-5 2-24,-2 3-32,-4 6-72,-3 2-71,0 5-113,-1 2-48,-2 9-112,-4 2-16,-2 11-16,-2 3 24,-1 0 24,1-1-24,3-1 24,2-2-24,2-4-48,3-2 0,3-3-209,4-1-127,2-8-776,3 0-408,0-4-1481,1-3 1825</inkml:trace>
  <inkml:trace contextRef="#ctx1" brushRef="#br1">21214 3963 6249,'6'-1'3177,"2"-2"-1073,3 1-727,4 2-217,1 1-224,1 2 0,2 1-95,2 0 47,3 0 8,-2 3-48,4 2-40,-5 3-56,3 4-87,-2 0 7,-3 2-160,-1 0-40,-5-2-168,-2 1-80,-2-2-80,-4 1-40,-11 0-32,-6 1 0,-11 1-16,-2-1 16,-4 0-24,3 1-32,3-2-8,0 4-16,11-3 16,0-4-64,5-5-136,1-3-232,6-1-792,3-2-585,9 1-1111,5-2-1585,2 0 2929</inkml:trace>
  <inkml:trace contextRef="#ctx1" brushRef="#br1">21736 4288 9370,'-5'2'4201,"-3"6"-1897,3 0-231,-5 3-529,-2 2-304,-7 4-567,3 1-201,-2 3-224,3-4-160,6-2-144,-4-3-160,7-2-953,3-4-695,2 0 1096</inkml:trace>
  <inkml:trace contextRef="#ctx1" brushRef="#br1">22042 4100 9098,'42'-45'3721,"-44"47"-2385,7 4-176,-5 7-208,-3 4-47,0 7-41,-3 2-88,3 2-352,-2 1-96,0 0-168,0-1-88,2-1-24,-1-3-56,4-4-80,0-5-128,2-5-936,1-3-712,3-13 1111</inkml:trace>
  <inkml:trace contextRef="#ctx1" brushRef="#br1">22238 4123 8906,'7'-8'3745,"2"2"-2081,0 0-144,2 2-319,1 0-113,0 3-264,2 2-40,2 0-176,-1 2-56,0 0-87,-4 4-33,-2 4-120,-1 0 24,-5 0 16,-3-4 8,-3 2-56,-6 3-16,-9 0-136,-1 2-104,-2 0-16,0-1-48,6 1-24,3-1 32,4-1 32,0-3-24,6-2 40,2-1-40,2-2-40,5 2 64,3-4-32,2 1 8,8-1 16,3-2-104,3 0-80,0 0-112,-1-1-608,-1-1-336,-3 0-969,2-1-648,-8-4 1809</inkml:trace>
  <inkml:trace contextRef="#ctx1" brushRef="#br1">22494 3973 6561,'8'0'3289,"-6"-1"-808,4 2-793,8 2-352,2 1-143,12 3-177,3 2-80,-1 4-136,2 0-16,-3 4-88,-1 3-15,-4 1-65,0 1 8,-5-2-144,-5-3-40,-4 1-176,-6-1 8,-7 1 0,-2 0-24,-13 0 0,-5 2-120,-6 3-104,-2-2-24,2-6-8,2 5-32,4-1 16,3-4-104,10 4-312,5-8-472,9-6-992,1-1-705,6-6 1545</inkml:trace>
  <inkml:trace contextRef="#ctx1" brushRef="#br1">23003 4324 6113,'-2'-1'3305,"-2"0"-280,3 1-1409,1-1-496,-5 1-200,4 0-119,0 0-1,-2 3-112,-7 11-24,-15 24-288,13-18-144,-2 0-112,7 2-56,-8-6-48,-2-2-24,6 0-192,-4-5-176,13-1-944,1-5-849,1-8 1321</inkml:trace>
  <inkml:trace contextRef="#ctx1" brushRef="#br1">23292 4237 9122,'0'-1'4673,"0"0"-1592,0 0-1017,0 1-152,0 0-639,0 0-281,0 0-472,0 0-216,0 0-248,0 0-88,7 0-792,6 0-864,33-4 1047</inkml:trace>
  <inkml:trace contextRef="#ctx1" brushRef="#br1">23616 4229 13627,'0'-3'5353,"0"2"-3921,2-1-503,-2 1-881,0 1-312,0-2-1409,2 1-1808</inkml:trace>
  <inkml:trace contextRef="#ctx1" brushRef="#br1">23784 4222 11226,'20'10'5546,"-15"-10"-2498,0 0-1247,-2-3-737,6 2-960,-7-4-400,0 4-1705,-2 1-2840</inkml:trace>
  <inkml:trace contextRef="#ctx1" brushRef="#br1">24644 3797 6385,'12'-14'3145,"-11"21"-1209,-5 8-567,-1 4-81,-3 1-296,-3 3-128,0 0-215,4 4-121,0-1-232,1-1-56,9 0-184,5-4 8,3-3 0,6-5-40,-1-3 80,-4-6-64,1-5 24,1-2 64,1-4-48,0-2 32,-4 2-24,-3 1-48,-6 5-40,-2 1 40,-2 12-48,-3 6 8,0 14 0,-5 6-48,2 6 40,2-2 8,5-1 8,4-3 40,6 1 248,-1-1 48,-1-5 200,-4 0 48,-4-10-64,-3-3 9,-8-7-81,-5-3-48,-3-2-144,-3-2-136,3-2-96,1-3-24,6-1-384,3-1-504,6-1-2633,9-2 2337</inkml:trace>
  <inkml:trace contextRef="#ctx1" brushRef="#br0" timeOffset="-113162.04">7936 489 2889,'-7'-78'1608,"16"58"144,-3-1-239,3 4-17,-4 1-120,-1 4-496,-2 6-207,-1 4-305,1 6-120,1 10-56,-1 4-56,-3 9 72,-2 6 24,0 3-72,-1 2-40,0 6 0,-1-1-96,-4 0 16,1-4-8,1-7-32,3-8 40,2-6-48,0-6 48,0-11-88,2 3 16,0-7-136,0-3-120,-1-4-280,-4-6-160,0-7-185,-1 3 17,0-3 288,1 3 184,3 3 352,0 3 104,5 5 128,0 3 8,0 4-56,4 1-16,2 2-80,4 6 8,2 2 40,2 1 0,2-2 8,3 0-32,-1-6-24,-1-1-16,4-3 0,-2-3 24,2-8-56,-7-3-24,-3-3-648,-5-5-1008,-4-3 1136</inkml:trace>
  <inkml:trace contextRef="#ctx1" brushRef="#br0" timeOffset="-112638.59">8167 296 4857,'-3'3'2313,"0"7"-849,4 8-224,0 11-120,2 4-159,0 6-161,-3 0-120,1-3-272,-2 3-168,0-3-168,-3-3-16,6 0-48,1-7 72,-3-5-56,2-4-8,-3-7-16,0-2-40,1-3-168,4 0-256,-5-5-1729,6 0 1497</inkml:trace>
  <inkml:trace contextRef="#ctx1" brushRef="#br0" timeOffset="-105289.19">9114 643 5385,'-12'34'2569,"13"-33"-1041,2-1-168,0-2-351,-3 1-177,0 0-88,6 0-120,14-14-64,25-22-72,-15 14-96,-6-3-64,3 0-72,-1-3-16,-5 0-47,4 3 23,-2-5-24,-3 1 0,-8-2-104,-5-2 32,-8 6-88,-4 2-32,-1 8 32,-2 4-72,3 6 56,2 3 32,-5 6-72,4 5 16,-12 10-104,6 10-64,-1 13 72,-2 4 8,10 7 32,-3-1 72,6-3-8,-1 0 8,3-10 40,2 0-48,6-10 8,-3-8-8,2-6 0,-3-10 16,5-5 8,4-2 56,3-11 0,1-6-16,-2 0-8,-1-5-32,-5 7-32,-2 3 16,-4 6-32,-5 4 24,0 5 32,0 2-56,-6 7 0,-1 3-64,1 11-8,0 4 56,6-2-40,5 1 32,7-6-88,3-6 8,9-6-48,2-3-73,1-9-647,2-1-656,-6-4-1649,-4-4 1905</inkml:trace>
  <inkml:trace contextRef="#ctx1" brushRef="#br0" timeOffset="-104632.34">9227 465 6881,'-9'0'3257,"9"1"-1392,-1-1-617,2 5-672,-1-5-232,8 2-128,14 4 16,35 4-48,-19-10-8,8-2-184,-2-6-32,-1 2-1040,-1-2-1929</inkml:trace>
  <inkml:trace contextRef="#ctx1" brushRef="#br1">8297 729 3673,'0'0'2160,"0"0"-439,0 0-161,15-1-184,20-7-456,-18 0-303,0-1-49,-2-1-32,4-1-144,-6 2-120,-4 1-112,-5 2-104,1 1 0,-7 3-56,0 1 72,-5 3-72,-3 3-16,-2 5-8,-3 1-48,3 3 24,0 3 64,7 1-16,2 4 16,3-1 24,0-2-40,4-1-8,1-2 8,4-5-24,2 1 32,-2-5 80,-2-1 120,-3-1 168,-1-3 96,-3 0 376,-3-2 9,1 0-105,1 0-104,-17-1-424,-22-4-152,20-1-56,0 1 16,0-1-64,4 2-56,3 3-296,5 0-488,3 0-1537,2 1 1537</inkml:trace>
  <inkml:trace contextRef="#ctx1" brushRef="#br1">8621 721 5537,'21'-15'3009,"-35"23"-193,-2 5-2079,-1-2-41,4 5-152,1-1-88,6 2-80,-1-3-104,5-2-200,-2-2-16,6-2-40,7 2 0,2-3 8,4-1-24,4-1 0,2-4 0,4 0-64,1 0-40,-5-1-816,-3-4-2465,-5 4 2337</inkml:trace>
  <inkml:trace contextRef="#ctx1" brushRef="#br1">8678 533 4529,'-69'-21'2777,"67"23"63,2-2-1568,0 0-503,0 0-57,0-1-24,12 0-40,7 1-72,29 0-128,-21-2-216,-4 2-16,1-2-192,-3-1-16,0 3 0,0 0-112,-7-2-144,0 3-328,-9-1-2224,-4-3 1951</inkml:trace>
  <inkml:trace contextRef="#ctx1" brushRef="#br1">8633 574 5833,'0'1'2601,"3"-1"-1377,1-1 48,-4 1-295,2 0 39,16 1-64,25 0-264,-20-2-336,-6 0-128,6 1-128,0-1-64,3 0-32,2 1-64,-5-1-200,-3-2-776,-9 3 728</inkml:trace>
  <inkml:trace contextRef="#ctx1" brushRef="#br0" timeOffset="-103749.89">9810 539 6233,'7'-21'2849,"-5"20"-1321,-3-2-319,3 2-593,-3 1-208,0 0-248,0 0-16,-5 15 80,-10 23 0,9-12 0,3 1 0,1 0-112,3-3-24,5-6-88,2-6 16,2-2-24,1-5 8,2-6 96,2-1 56,1-10 104,2 1-16,0-7-56,-2-3-40,-2 0-128,-3 0 48,-3 3-56,1 4 0,-7 4 32,0 7-24,-2 0 0,-4 7-72,3 6-48,-2 3 48,4 6-24,1 0 48,14-1 56,0-1-72,5-5 40,2-4-24,-4-6 32,-1-2 24,1-6 0,2-4 72,-4-5 8,2-6 176,-6-2 416,-1 0 177,-9-1 199,-6 3-56,-6 2-352,-3 0-136,-3 4-240,0 5-112,0 2-96,-2 1-48,9 9-72,2-2-80,2 3-264,5 4-448,0 0-848,0 2-521,14 2 1273</inkml:trace>
  <inkml:trace contextRef="#ctx1" brushRef="#br0" timeOffset="-102269.95">10514 556 6377,'-21'-35'3121,"21"32"-937,0 3-639,-4-1-689,4 1-240,-1 0-456,1 0-128,-5 7-24,-2 9-8,-4 23 16,11-16-16,2-1-16,1-4 24,5-3-24,0-4 16,4-3 32,0-5-8,1-6 56,5-5 160,-2-8 184,1-2 24,1-6 137,-1 0-89,-3-2-160,-2 2-32,-9 2-136,-3 1-104,-6 4 0,-3 2-8,-4 11-96,-3 4 32,-2 6-200,-3 8 32,-4 6-32,1 3 0,3 6 128,5 0-32,10-2 24,1-1 32,10-6-32,3-3-24,4-9 48,8-2-24,2-8 8,4 0 8,1-5-64,-3-4-1,-1 2-271,-7-2-32,-4 4 16,-7 2 48,-5 0 256,0 4 80,0 1 40,0 0-24,0 0 40,0 0-56,0 6 32,0 7 8,15 14-40,-1-13 56,9 0-96,-7-10-256,4-2-2473,2-2 1985</inkml:trace>
  <inkml:trace contextRef="#ctx1" brushRef="#br0" timeOffset="-101583.35">10846 233 5913,'4'-4'2913,"-1"2"-1049,-2 1-463,1 6-617,-2-5-232,-1 0-248,0 14-24,-4 27-128,1-14 24,0 5-96,-3-4-56,1 0 0,4-4-8,0-6-16,7-2-40,2-6-72,1-3-112,-2-4-672,-1-3-1041,-6-10 1257</inkml:trace>
  <inkml:trace contextRef="#ctx1" brushRef="#br0" timeOffset="-101327.5">10707 392 8370,'-4'2'3473,"3"0"-2145,8 2-376,5 0-328,2-3-40,16-3-120,1-4-96,10-1-280,2 3-72,-3-4-136,0 3-128,-14-1-2872,-6 0 2240</inkml:trace>
  <inkml:trace contextRef="#ctx1" brushRef="#br0" timeOffset="-100726.84">11011 554 6881,'21'-16'3273,"-23"18"-1144,-4 4-1441,-4 3-272,-1 5-264,0 5-88,5 1-32,3 2-16,3-2 24,4-2 8,6-6-48,5-2 48,5-6 64,3-5 192,2-6 264,-1-8 56,-1-7-16,-2-2-55,-5-2 23,0 0 16,-11 0 120,1 5-64,-7 3-232,-8-1-120,-2 5-248,-5 0-40,-2 6-104,7 6-16,1 4-80,0 4-24,0 2-16,-1 3 40,2 2 24,2 0 32,9 4 24,4-2-16,2-2 40,1-2-8,2 1 16,0 1 48,-5 0 32,8 3 8,-5 0 8,-9 0 16,11 2-32,-9-2 48,5-4 32,9 0-48,-4-7 16,7 0-40,8-5-40,-2-6-72,7-6-1272,-2-4-2161</inkml:trace>
  <inkml:trace contextRef="#ctx1" brushRef="#br2">9683 1326 8050,'-34'-64'3272,"44"58"-2151,26 0-481,4 0-136,44-1-72,10-1-8,11 2-144,3 1-112,-12 6-136,-9 4-80,-17-1-1560,-10 2 1200</inkml:trace>
  <inkml:trace contextRef="#ctx1" brushRef="#br0" timeOffset="-95355.36">13103 532 5137,'-2'-24'2409,"-1"27"-953,-3 3-408,-3 7-504,4 5-184,-5 6-208,2 0-16,2 3-8,1-4-48,7-1 0,2-5-40,1-5-40,4-6 96,0-3-55,1-3 55,5-5 104,4-2-96,-1-9 24,1-3-56,-1-2-72,-4 1 0,-6 5-16,1 3-72,-6 4 32,-1 4-16,-2 6-80,0 3 96,0 6-32,-1 2 64,3 5 24,4 0-57,6 1 57,3-2-64,6-6 80,-2-2 32,0-9-39,1-2 71,-6-6 16,2-4 56,-2-2 64,-3-3 320,-7-4 264,0-3 64,-4-2 112,-7 2-288,-4 0-319,-1 0-81,-7 6-192,10 3-56,4 9-24,-3 0-72,8 9-256,0 3-97,8 1-855,6 7-1264,5 1 1695</inkml:trace>
  <inkml:trace contextRef="#ctx1" brushRef="#br0" timeOffset="-94457.92">13500 710 3065,'-21'30'1256,"20"-21"-432,1 1 16,3-1 209,1-2-49,9-1-232,-1-4 56,3 0 104,2-6 80,1-3-39,1 0-49,-3-3-240,-1-2-144,-5-2-144,-4-2-64,-6 0-40,-1 1-24,-10-3-160,-3 3-24,-6 2-80,-3 3-56,3 4-8,3 6-24,3 7-40,2 3 0,7 7 48,-1 1-8,6 4 88,0-2-32,3 1-16,5-1 48,5-4-48,4 1-8,2-4 16,3-2-24,5-1-40,0-3 64,1-3-168,1 0-592,-1-5 576</inkml:trace>
  <inkml:trace contextRef="#ctx1" brushRef="#br0" timeOffset="-92919.43">13993 487 6561,'-2'-5'2985,"1"1"-1377,-3 3-415,1 1-473,-4 0-216,2 10-272,-1-1-96,2 11-88,3 2 40,1 6 32,3 4 24,2 0-40,1 0-48,3-6-40,0-6 24,0-8 0,0-2 0,-8-9 32,1 2 32,-3-3 456,0-1 104,1 0-87,-1 1 7,-14-8-464,-24-26-104,19 9-8,-1-2 0,3-4-56,3 2 48,3 5 32,6 5-64,3 6 64,1 3-16,4 4 176,5 1 24,9 1-24,7 0-80,9 0-112,6 3-32,2 0 48,-1 3-16,-3 2-8,-11-2-24,-4 3-224,-1-3-136,-8 1-1545,-1 0 1329</inkml:trace>
  <inkml:trace contextRef="#ctx1" brushRef="#br0" timeOffset="-92139.1">14269 413 7778,'-1'0'3168,"10"1"-1655,2 2-505,12-3-256,4 2-88,6 0-400,6-2-120,-3 0-200,3-3-120,-1-1-2176,-4-3 1688</inkml:trace>
  <inkml:trace contextRef="#ctx1" brushRef="#br0" timeOffset="-92380.99">14448 261 9730,'1'-6'4121,"-1"9"-2673,-1 6-384,-5 9-663,2 4-225,-3 7-96,4 2 8,4 0-48,-2-2-32,1-4 56,3-2-48,2-3-136,2-1-48,2-10-368,-5-2-401,-4-7-1759,-1-2 1768</inkml:trace>
  <inkml:trace contextRef="#ctx1" brushRef="#br0" timeOffset="-91782.95">14757 542 6857,'-1'7'3009,"-5"6"-1457,0 5-599,0 6-441,-3 1-160,4 2-104,-2-1-16,2-5 64,1-1 8,-3-3 64,1-1 8,-2-3-48,0 0 24,-2-7 112,-1 2 81,-3-4-33,-1-4 88,-1 0-224,-3-6-72,3 0-80,-3-2-152,1-6-24,7 4-56,-1-8-32,4 1 56,8-2-96,-5-4 16,9 0-40,2-1-56,8-2-40,1 2-24,4 4 0,-1 2 24,0 6 80,0 0 24,0 4 56,1 2 40,-1 2 8,4 1 64,2 3 16,1 1-8,-1 0 16,-1 4-24,1-2 24,-8 1 24,4-2 8,-4-1-8,-2-2 8,0 0-40,-5-1 32,-2-2-16,-6 2-80,2-1 24,-3 2-184,-1 1-216,0 0-1392,0-1-2633</inkml:trace>
  <inkml:trace contextRef="#ctx1" brushRef="#br0" timeOffset="-91014.28">14986 407 8514,'23'-33'3825,"-22"34"-1929,6-1-704,5 1-151,5-2-289,8 1-176,1-2-240,1-3-176,1 3-136,-6-4-32,0 2-488,0 1-720,1-4 759</inkml:trace>
  <inkml:trace contextRef="#ctx1" brushRef="#br0" timeOffset="-89432.59">15513 717 5497,'-17'-33'3105,"25"34"-497,9 2-1343,2 1-225,0-2-512,2-2-176,1-1-256,3 0-104,1-3-304,2-2-1096,-5-2 984</inkml:trace>
  <inkml:trace contextRef="#ctx1" brushRef="#br0" timeOffset="-89676.02">15539 602 6769,'54'-18'3033,"-60"18"-1497,7 2-567,1 5-497,0 4-160,-2 5-136,-2 3 40,2 3-48,2 1-72,-1-4-32,2 1-56,-1-6-40,-8-4 32,6 1-64,-5-5-16,2-3-424,-1 0-1217,-2-5 1169</inkml:trace>
  <inkml:trace contextRef="#ctx1" brushRef="#br0" timeOffset="-98789.09">11835 565 5929,'35'-21'2793,"-39"17"-1209,1 1-256,4 2-511,1-3-145,-4 4-224,2 0-144,0 0-120,0 0-120,0 0-72,2 11 32,2 23 0,-6-17 64,2 3-8,-4 1-32,4-2 16,0 0-96,-1-6 40,1-3 0,0-3-80,0-1 40,1-1-136,3-2-56,0 0-656,-3-4-777,-1-4 1057</inkml:trace>
  <inkml:trace contextRef="#ctx1" brushRef="#br0" timeOffset="-98476.99">11729 628 6129,'0'2'2841,"1"0"-1049,6 2-487,4 1-305,8 4-80,7-5-112,4-2-144,0-2-272,-3-4-112,1-3-184,-2 0-40,0 1-184,-2-1-120,-9 4-2384,-3-1 1872</inkml:trace>
  <inkml:trace contextRef="#ctx1" brushRef="#br0" timeOffset="-97382.95">12402 662 4313,'-2'49'2384,"14"-52"-495,6-5-25,4-3-351,1-6-249,13-3-368,-6-9-120,-3-2-208,1 0-32,-7 4-31,2 0-17,-3 1-48,-4 1-96,-8-2-96,-3-1-72,-3 4-88,-7-5-24,-5 4-72,2 2 8,-5 4-48,8 5 16,2 8-40,-3 4 8,4 8-8,-5 8-96,1 13 72,5 5-56,-2 9 104,2 3 16,0-2 0,-2 1 40,7 0-8,-5-6 16,-1-5 0,5-5-16,0-9-8,4-4 8,1-9 0,-1-4 8,2-6 40,4-4-8,3-4 32,5-3-8,-2-1-64,-2 2 8,-3 5 0,-5 1 8,-4 6 16,-1 3-16,-3 4-56,2 8-24,2 6 56,-2 1-24,8 3 32,0-5 16,4-3-80,3 0-8,3-6-184,1-2-72,2-4-857,-4-5-719,-10-7 1216</inkml:trace>
  <inkml:trace contextRef="#ctx1" brushRef="#br0" timeOffset="-95950.92">12497 534 6817,'-5'0'3169,"4"-2"-1465,1 2-367,0 0-713,0 0-80,2 0-80,17 2-72,31 0 72,-21-2-192,3-6-136,5 1-24,1-2-136,8-3-56,0 4-936,-7 0-1872</inkml:trace>
  <inkml:trace contextRef="#ctx1" brushRef="#br2">13045 1174 3585,'-43'61'2104,"31"-58"-207,-1-3-1,3 2-264,-2-2-255,7 0-457,2 2-208,10 0-304,12 0-72,16 0 56,15-1 72,24 0 40,5-3-79,8-4-201,0 0-96,-8 2-128,-6 2-48,-16 2-753,-10 6-903,-23-4 1080</inkml:trace>
  <inkml:trace contextRef="#ctx1" brushRef="#br0" timeOffset="-103759.82">17370 377 6473,'-5'0'2785,"0"2"-1481,-1 5-248,-5 6-383,0-3-137,6-4-152,0 0-56,-16 28-16,0-2-24,4 5-32,13-5-8,5 3-88,-1-1-16,9-1-56,-4-4-24,5-7-40,4-1-8,-3-6-16,0-1-48,4-2-264,-3-2-680,-4-7 648</inkml:trace>
  <inkml:trace contextRef="#ctx1" brushRef="#br0" timeOffset="-102116.96">17558 546 5761,'55'-13'2633,"-58"12"-1113,-1 1-528,2 4-408,-2 2-159,-6 3-97,1 3 8,-4 1-24,2 4 0,9 2-88,-3-3-32,3 0-56,1-1-40,0-6-16,7 4-8,1-3-8,3-1 40,4-4 0,-6-4 32,3-2 128,-2-4 88,-6-1 136,4-2 48,3-6-23,0-1 47,2-2-40,-3-3-24,-3 1-56,1 0-112,-8 3-136,1 4-40,-3 3-96,-5 2-8,1 5-48,-2 0-24,4 2-112,-4 2-104,2 0-288,-2 2-304,3 2-625,3-2-439,3 2-1857,0-4 2401</inkml:trace>
  <inkml:trace contextRef="#ctx1" brushRef="#br0" timeOffset="-101692.88">17631 562 3553,'42'9'2120,"-40"-4"-647,-2 2-49,-1 4 24,1 3-576,1 4-176,3 0-335,1-2-113,0-3-120,2-4-48,6-4-16,4 2-24,2-3 8,2-2-24,0-2-56,2-7-136,-7-1-1793,0 0 1449</inkml:trace>
  <inkml:trace contextRef="#ctx1" brushRef="#br0" timeOffset="-100891.08">17919 460 6529,'-55'-31'2993,"59"31"-1089,0 0-527,4-1-297,3-1-88,3-1-192,8 3-7,-1 1-233,-1-1-96,3 0-264,-9-1-136,5 1-56,-3 0-80,-4-1-120,4-3-224,-6 0-1897,1 1 1625</inkml:trace>
  <inkml:trace contextRef="#ctx1" brushRef="#br0" timeOffset="-101176.01">17914 358 6129,'46'-36'2969,"-49"41"-873,3 4-823,1 3-545,-5-1-128,2 5-128,7 3-96,-5-4-136,1 3 0,1-4-176,-2-2-64,2 2 0,5-3-32,-4-1-48,2-3-64,-5-4-360,2-1-360,1-1-1401,-3-2-967,-1 1 1959</inkml:trace>
  <inkml:trace contextRef="#ctx1" brushRef="#br0" timeOffset="-100099.73">18323 542 6457,'-1'-1'2873,"0"0"-1305,0 0-263,0 0-489,0 1-248,1 0-376,-1 0-40,0 0 40,-2 6 96,0 10 128,1 18 0,7-13 16,0-2-48,-3-1-55,-2 0-9,1-2-72,1-3 24,2-2-40,0-1 8,2-4 96,-6-3-8,-4-4 192,1 1 136,2 0 40,0 0-8,1-1-167,-13-4-121,-26-15-184,21 6 24,0-4-104,1-1-72,7-3-24,1-1-32,5 1-8,-2 3 32,5 5-24,1 4 16,0-1-40,4 3-24,1 3 40,6-2 0,3 4-16,3-2 16,4 3-72,0-1 8,2 4 64,2 0-24,1 0 48,-2 0-56,-2-2-152,1-3-176,-1 1-1057,2 1-647,-5-4 1232</inkml:trace>
  <inkml:trace contextRef="#ctx1" brushRef="#br0" timeOffset="-99323.22">18620 416 8682,'27'-8'3825,"-24"12"-1785,-3-6-416,1 2-599,-1-1-265,0 1-352,0 0 8,7 0-8,9 2 96,25 2-32,-20-3-112,-1-1-48,0-3-63,-1-1-113,2 2 0,-7-1-64,0 0-24,-4 3-40,-6-2 0,-2-2-8,-1 4-168,-5-4-945,1 2-807,-6 2 1144</inkml:trace>
  <inkml:trace contextRef="#ctx1" brushRef="#br0" timeOffset="-88733.83">16051 701 6057,'-10'43'3001,"28"-53"-921,3-1-383,9-8-633,1-3-144,9-8-240,4-4-56,-8-2-87,-8 0 15,-7 2-80,-6 2-40,-12 2-64,8 1-88,-8-2-136,-3 2-96,0 2-16,-9 2-40,3 9-16,-2 2 40,-1 15-80,-1 6-40,-1 17 0,-4 7-32,0 7 32,-1 5 104,1 4-24,3 1-8,6 7 40,6 0-8,4-11-32,4-8 40,5-15-8,2-6-40,-3-9 88,-1-3 8,1-3-32,3-3 48,0-5-48,0-5-40,-1-3 0,-3 1 8,-5-1-8,-1 2 8,-5 6-8,0 2-8,2 6-32,-1 5 16,-2 6 8,-1 1-24,8 5 16,3 0 0,6-4-72,4-2-32,0-5-224,4-1-296,2-4-825,-1 0-983,-9-4 1536</inkml:trace>
  <inkml:trace contextRef="#ctx1" brushRef="#br0" timeOffset="-88123.23">16170 544 7298,'-6'-4'3416,"3"2"-1455,3 2-601,9 0-696,3 3-264,11-1-288,10 0-16,3-2-48,7-1-32,0-1-216,-1 1-240,-2-1 296</inkml:trace>
  <inkml:trace contextRef="#ctx1" brushRef="#br0" timeOffset="-87615.9">16677 588 5025,'0'0'2537,"0"0"-441,0 0-776,7 15-583,6 24-153,-8-19-392,5 1-40,5-5 0,0-6 88,6-3 208,3-1 112,-1-10 296,-3-2 80,2-7 105,-4-2 23,-5-4-24,-5 0-16,-11-1-232,-3 0-127,-13 0-345,-1 3-88,-7 4-200,-3 3-32,0 10-208,4 6-112,6 6-457,2 4-471,11 2-832,4 0-665,3 0 1689</inkml:trace>
  <inkml:trace contextRef="#ctx1" brushRef="#br0" timeOffset="-98442.97">19156 567 5465,'14'-44'3233,"-19"40"328,2 3-2041,3 1-592,1 2-232,-1-2-472,0 0-136,0 6-104,0 9 8,-2 23-24,3-15 8,-1-2 48,4-1-24,0-3 40,0-2-32,-2-5-128,0-3-120,2-3-864,0-4-1224,-4-4 1495</inkml:trace>
  <inkml:trace contextRef="#ctx1" brushRef="#br0" timeOffset="-98197.34">19071 611 9146,'1'1'3985,"3"1"-1953,0-2-775,6 1-97,15 0-240,4-1-200,13 0-424,3-2-192,2-1-216,1 0-312,-6 0-2921</inkml:trace>
  <inkml:trace contextRef="#ctx1" brushRef="#br0" timeOffset="-97441.25">19704 584 7017,'20'-18'2969,"-20"18"-1617,-1 1-367,-4 3-409,2 6-184,-1 8-256,0 1 72,2 5 8,1-2 72,1-3-8,3-2-56,2-5-32,-2-2-24,0-2-48,2-3-24,0-1 72,-4-1-16,0-3 400,-2 0 265,1-1 47,-1 0-16,0 1-360,-14-5-256,-27-23-64,21 18 32,0-5 56,0 2 104,6 2-24,2-1 8,4 0-15,0 2-73,6 0-80,2-2-80,8 0-64,7 0-32,5-2-40,5 0 24,8 4 0,3 1-16,-2 6 16,-1 0 8,-6 4-64,-2 2 40,-6 2-160,-3 2-208,-10-1-937,2 1-583,-2-1-2097,4-2 2433</inkml:trace>
  <inkml:trace contextRef="#ctx1" brushRef="#br0" timeOffset="-96897.08">20145 357 8018,'0'-1'3993,"5"3"-937,-3 3-2024,-1 4-207,3 8-377,-3-1-104,-4 2-248,3 1-40,0-3-8,2 2-8,2-2-8,-1-1-72,0-6-200,-5-2-368,2-4-1225,-3-2-1976,-4-2 2441</inkml:trace>
  <inkml:trace contextRef="#ctx1" brushRef="#br0" timeOffset="-96680.51">20029 448 6521,'-3'-3'3849,"11"1"288,7 0-2393,10 0-687,13-1-201,0 4-440,2-3-192,-1 2-232,-4-2-200,1-2-1384,-2 1-2361</inkml:trace>
  <inkml:trace contextRef="#ctx1" brushRef="#br0" timeOffset="-96186.29">20433 526 5665,'1'4'2561,"-1"-1"-969,-3 16-480,-3-10-319,-3 2-97,-5 3-304,5 3-40,-1-1-128,4 3-72,4 0-48,2-2-32,9-5-24,-2-5 0,7-4 88,2-1 64,1-4 344,2 2 120,2-8 80,-2-4 17,0-6-129,-4 0-32,-7-4-48,-1 0-80,-1-1-216,-1 0-16,-1 4-160,-4 4-48,-4 7-24,-2 1-48,-4 6-40,-3 3 24,0 4-24,-3 3-40,3 4 8,0 1-8,3 4 8,3-1 40,3 3 24,4-1 48,3-1-16,4 0 32,3-2 8,4-2-40,2 0-16,8-2-96,-3-3-312,0-3-552,4-3-2873,-3-6 2633</inkml:trace>
  <inkml:trace contextRef="#ctx1" brushRef="#br0" timeOffset="-94616.95">20837 349 6521,'-2'-4'3105,"2"4"-1105,0-2-327,0 2-689,0 0-288,0 0-424,0 0-8,17 13 128,24 18 137,-19-9 55,0 1 64,-6 5-88,0 5-64,0 3-80,-6 5-128,-3 3-112,-7-1 8,-11-3-72,2-3 8,-6-6-8,-1-2-24,2-5-8,-9-2 48,3-9 144,5-2-56,0-9 49,5-1-49,2-1-168,-2-4-40,5 0-296,1-3-489,5-1-1247,4 0-1977</inkml:trace>
  <inkml:trace contextRef="#ctx1" brushRef="#br0" timeOffset="-78939.56">16863 602 7818,'-3'0'3264,"-5"4"-1975,1 2-385,1 4-360,-1 3-184,5 8-152,1 1-24,5 7-8,-1-2 40,5 3-16,1 2-16,0 0-64,1 3 120,-3-1 136,1-3-31,-6-2 23,0-4 72,-2-4 72,-3 0 152,-8-10 352,-2 1-72,-7-6 9,-1 0-49,-5-8-176,1-6-72,7-5-48,-2-4-104,9 0-160,5 0-96,3 1-224,7 0 8,10 0-224,4-2-152,20 2-1200,7 1-833,12 6 1433</inkml:trace>
  <inkml:trace contextRef="#ctx1" brushRef="#br2">16587 1208 4801,'0'-3'2505,"3"3"-609,-4 1-456,1-1-520,0 0-127,-2 4-305,-3 15-168,-16 36-224,6-19-32,-7 10-64,-5-2 16,-9 0-40,-2-4-104,2-6-240,9 0-464,6-11 552</inkml:trace>
  <inkml:trace contextRef="#ctx1" brushRef="#br2">16323 1311 4137,'18'-23'2680,"5"-1"-143,12 0-1113,0 2-335,3 2-401,2 1-112,-6 3-112,-4 0 8,-4 3-112,-4 1-40,-2 7-96,3 3-80,-10 5-72,1 8-8,-5 5-24,-5 2-32,1 8 16,-3 3-8,0 8-40,-1-2 16,1 5-192,-2-4-224,-2-11-2416,2-3 1991</inkml:trace>
  <inkml:trace contextRef="#ctx1" brushRef="#br2">16809 469 3681,'-18'-65'1936,"1"65"-728,2 5-95,-1 3-97,0 7-336,-4-1-120,2 7-192,-4-2-96,-4 3-64,2 4-24,7 3-16,3 4-8,1-1 33,2 1-17,3 0-56,4 2-48,7 4-40,4 1-16,2 0 0,-1-5 48,12-3-40,4-4 8,7-8 8,10 0-8,2-12 24,1-6-24,7-9 80,1-5 64,-4-5 88,0-4 104,-3-6 64,-6-4 40,-3-1-8,-4 0-16,-9-1-8,-3-1 8,-10 0 65,-6 1 31,-3-1-40,-1 2-80,-5 0-64,-5-6-56,-7 2 80,0-4 40,-3 5 0,3 3 40,-5 8-64,-1 6-7,-8 10-41,1 5-80,-17 8-128,-4 7-80,2 14-216,1 10-208,6 17-1241,9 3-735,18 9 1384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2-13T12:41:44.272"/>
    </inkml:context>
    <inkml:brush xml:id="br0">
      <inkml:brushProperty name="width" value="0.05" units="cm"/>
      <inkml:brushProperty name="height" value="0.05" units="cm"/>
      <inkml:brushProperty name="color" value="#3165BB"/>
      <inkml:brushProperty name="ignorePressure" value="1"/>
    </inkml:brush>
    <inkml:context xml:id="ctx1">
      <inkml:inkSource xml:id="inkSrc2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1" timeString="2019-09-16T07:43:49.003"/>
    </inkml:context>
    <inkml:brush xml:id="br1">
      <inkml:brushProperty name="width" value="0.05" units="cm"/>
      <inkml:brushProperty name="height" value="0.05" units="cm"/>
      <inkml:brushProperty name="color" value="#177D36"/>
      <inkml:brushProperty name="ignorePressure" value="1"/>
    </inkml:brush>
    <inkml:brush xml:id="br2">
      <inkml:brushProperty name="width" value="0.05" units="cm"/>
      <inkml:brushProperty name="height" value="0.05" units="cm"/>
      <inkml:brushProperty name="color" value="#ED1C24"/>
      <inkml:brushProperty name="ignorePressure" value="1"/>
    </inkml:brush>
  </inkml:definitions>
  <inkml:trace contextRef="#ctx0" brushRef="#br0">1931 1066,'0'3772,"3972"-3772</inkml:trace>
  <inkml:trace contextRef="#ctx0" brushRef="#br0" timeOffset="1">5656 4699,'247'139,"-494"-1</inkml:trace>
  <inkml:trace contextRef="#ctx1" brushRef="#br1">4303 2910 2673,'-2'-6'1920,"-2"-22"-192,3 25-7,2 2 7,1 3-528,-2-2-271,0 0-305,0 0 8,0 0-104,0 3-24,0 9 8,0-3-40,2 30-8,-2-21 48,1 10 17,-2 3-33,0 11-96,-1 3-80,-4 10-128,7 4-48,-2-3-48,1 0 24,1 3-32,-5 3-48,1 5 0,-1 0-32,0 1 40,4-7-40,-3-7 0,-2-1 8,-1-5-48,4 0 72,-4-6-16,1 1-32,4-9 64,-2-4-48,3-7 32,0-1 0,1-5-40,2-4 8,-2-10-24,-1 2-16,1-6 24,-1 1-8,0 0 8,0 0 48,0 0-24,0 0 48,0 0-48,0 0-8,-1 0-8,0 2-24,1-2 80,-1 0-16,0 0 0,1 0 0,-1 0-64,1 0-32,0 0-120,0 0-88,-1 0-168,0-1-216,1 1-432,0-1-337,-1 1-1143,0-1-953,0 0 2225</inkml:trace>
  <inkml:trace contextRef="#ctx1" brushRef="#br1" timeOffset="1264.33">4199 3132 3409,'-23'-45'1816,"20"44"-360,5-1 121,-4 2-265,2-1-200,0 0-368,0 0-79,0 0-129,0 1-64,0-1 8,0 0 80,0 0 72,1-1 56,8-2-72,-1 0-79,19-33-169,-16 21-88,-4-4-112,5 1-56,-2-1-56,-1-1 48,1 4 160,-1 1 40,-3 4 72,-1 2 32,-1 7-136,-1 3 0,-3 0-64,3 9-8,1 0 96,-2 3-8,5 9 16,2-4-63,0 0-161,-1-1-40,4-2-32,3-2-40,-4-1-721,0 1-935,-3-3 1080</inkml:trace>
  <inkml:trace contextRef="#ctx1" brushRef="#br1" timeOffset="712.88">4194 4096 5473,'-22'-17'2937,"19"22"-385,3 1-1119,-3-3-617,3 0-72,3 4-160,-4-3-64,3 6 64,3 1-64,-1 1-55,4 7-33,0-2-112,0 2 0,-2-3-112,1-4-40,2-5-40,-3-6 40,5-2 64,-1-4 0,2-7-40,1-5-88,-1-2-144,-1-4-192,-2-3-1016,-1-2-1273,-2-7 1569</inkml:trace>
  <inkml:trace contextRef="#ctx1" brushRef="#br0" timeOffset="-196350.62">2496 4213 4849,'-32'4'2705,"32"-4"-329,0 0-792,-4 0-607,3-1-217,0 0-400,1 1-144,0 0-40,0 0 48,0 0 96,0 0 56,0 0 80,7 1-80,1 2-56,2 0-56,19 4-79,-23-6-33,3 2 8,-1-2-16,0 2-48,1 1 32,-2-3-72,1-1 0,2 0 0,1 0-24,-1 1 16,-2-1-16,1 1-8,0 2 32,0-3 176,-1 3 8,1-2-24,-1-1-8,1 1-176,-1 0-8,5 1 0,-8 2-16,2-3-24,0 2 16,-6-3 0,6-1 0,-5 1 8,1-1-24,1 0 40,-4 1-32,0 0 16,0 0-8,2 0 32,8 2-32,-3-1 24,18 6-48,-16-3-8,-1-3 32,-3-1-16,2 1 24,-1-1-8,0 0 0,1 0 0,0 0 32,0-1-24,-1 1 8,3-1 0,-3 1-16,1-1 0,1 0-8,-5-1 8,1 2-8,2 0 40,0 0-40,2 0 16,0 0-8,-1-1-32,-1 1 48,0-1-16,2 0 8,-3-2 8,2 3-16,1 0-8,-3-1 0,1 0-16,1 1 24,-1 0 24,1-1-8,-3 0-16,0 0-16,2 1 0,-2 1 16,-1 0 8,2 0-24,-4-1 0,6 2 0,-3-2 8,-1-1 32,2 1-24,-1 0 16,0 1 8,2-1-32,-3 0 16,-1 0-8,1 0-8,-3 0 32,0 0-24,0 0 0,0-1 16,1 0-16,9 0 0,-5 0 0,-1 0-24,25 1 24,-27 0 40,4 0-64,1-1 40,-3-2-32,4 2-24,0 2 64,-3-2-16,1 1 24,0-1-32,-1 0 0,3 0 8,-4-3-8,2 3 16,2-1 0,-3 2-32,1-1 8,0 1-8,1 1 8,-3-1 16,2 0 0,-4 1 32,0-1-40,2 0 0,-4-1-32,0 1 8,0 0 32,4 0 8,3 0 16,0-1-32,1 0-8,21 0-8,-19-1 16,-4-1-16,0 3 16,4 0 0,-5 1 0,4-1 24,-3 3-8,-2-3-16,0 1-16,2 0 0,4 2-16,-4-2 16,2 0-8,1-1 24,-7 0 24,4-1 0,-1-1 16,-2 2-40,2 1-16,3 0 16,-2-1 0,-1-1 0,-1 0 16,0-1-32,2 2 24,2 0 16,0-1-32,1 1 8,-4-2-8,0 2 8,3 1 0,-2 0 0,2-1 0,-2-5-24,1 4 32,1-4 40,-2 4-56,2 1 8,-3-2 0,2 2-16,1 1 24,-2-1 8,1 1-32,-3-1 8,-1 0 16,-2 0 8,-2 0 16,1-1 0,0 1-32,0 0 8,0 0 8,5 0-16,1 0 24,-2 0-24,1 1 8,-1 0 0,-1 1-16,-1-1 8,-2-1 0,4 2 8,-2-2 8,1 1-8,0-1 16,-2 0 16,-1 0-32,0 0-8,0 0-64,0 0-456,0 0-992,0 0 1023</inkml:trace>
  <inkml:trace contextRef="#ctx1" brushRef="#br0" timeOffset="-57916.86">2608 2415 3129,'-36'22'1720,"32"-21"-136,-6-4 89,6 3-41,-2 3-128,1-2-351,3 3-137,-2-3-160,0 1-64,4-5-96,0 2-96,0 0-87,0 1-33,0-1-16,0 1 32,0-1-24,0 0-16,1 0-24,2 0-16,4 1-8,0 0 8,1 2-55,20 6-73,-22-8-8,4 1-88,-1-5-48,0 4 24,4 0-40,-3-3 40,0-1-16,0 2-24,2-4-24,-1 2-40,4 4 32,-3-3-72,0 3-16,0 2 24,-2-2-40,1 0 40,-1 0 48,-3 0-24,3 0-16,-3 0-40,-2 1-8,3 0-32,-2 2 40,1-1 24,3 0-40,-5-1 64,2 1-48,-7-2-8,1 0 56,4 0-56,-5 0 32,0 0-8,3-1-48,5 1 16,2 1-24,16 4 72,-19-3-32,0-1 8,2-1 8,-1-1-32,0-1 32,0-2 8,0 0 8,2 4-32,-1-3-16,0 3 8,3-1 0,-1-3-16,-3 4 56,-1 0-40,-3-2 0,3 2 64,1-2-72,3 2 32,-2-1-16,-1-3-32,2 8 48,-1-5-16,0 2-16,-3 0 8,2-2 0,-2 1 8,1 0 8,2 1 40,-3 2-104,3-2 24,-5-2 64,4 2-32,-2-1 32,0 1-16,3 1-16,-7-2-8,-2-3 24,6 3-8,-6-3-8,5 3-48,7 2 48,-11-2 16,9-2-16,-7 1 8,0 0-32,9 1 24,-4 2-16,0 0 32,1-1 24,-1-1-40,-1 0 8,3 1-8,-5-3-24,3 2 8,-3 1-16,1-1 32,1 0 24,0 3-24,2-1 16,-2-3 0,-1 1-32,1-3 16,-2 5 0,0-2-24,-2 0-16,-1 3 16,3-3-24,-1 2 40,4 1-16,-4-1 24,1 1-24,0-2-8,-2 2 0,3 3 24,-2 0 40,1-9-24,-2 2 56,6-2-32,-2 2-16,5 4-24,0-1-24,0-5 8,-1 0-24,0-3 88,0 5-40,-5-1-24,2 2 48,-3 0-48,-4 1 32,5 0 16,-6-1-24,3 1 0,5 1-8,-4 1 0,0-3 0,-1-4 8,-4 3 8,1 1 0,0 0 16,0 0-24,0 0-8,0 0 24,1 0-16,0 0 32,6 5 16,-4-4-40,-3-1-32,0 0 0,0 0 16,0 0-16,0 0-48,0 0-40,0 0-800,0 0-537,0 0-2527,0-1 2471</inkml:trace>
  <inkml:trace contextRef="#ctx1" brushRef="#br1" timeOffset="15442.94">3707 2458 2777,'-28'12'1896,"25"-14"152,3 4-695,0 1 15,0-3-456,0 0-192,0 0-55,0 0-9,0 0 64,0 0-80,0 0-136,0 0-72,3 0-24,3 0-24,-2-2-128,3-1-48,4-6-160,20-20-16,-23 17 0,1-1 8,-5 4 48,0 2-48,0 5 88,-1 2-7,2 3 23,1 3-40,-1 3-32,4 5 56,-3-3 96,2 4 48,2-1-56,-5-3-32,3 0-144,-1 1 0,-6-7-16,-1-2-48,4 3-208,-4-5-328,3-6-2801,3 3 2369</inkml:trace>
  <inkml:trace contextRef="#ctx1" brushRef="#br1" timeOffset="14965.14">3724 2588 4441,'-19'-6'2601,"19"12"-537,0-4-736,-1 4-152,1 3-455,-1-3-41,1 2-192,1 1 0,0 0-136,1-1-112,5-1-72,-1-2 0,3-1 24,0-3 120,-3-1 64,2-2-8,-1-3 1,0 0-89,-1-1 8,0-1-64,2-1-64,-1 0-80,1 1-208,0-2-112,-3 1-921,-1 2-1055,-7 2 1400</inkml:trace>
  <inkml:trace contextRef="#ctx1" brushRef="#br1" timeOffset="14422.7">3763 2411 3305,'25'-30'1720,"-24"20"-376,1 2 113,0-1-121,0 1-152,1 2-232,-1 4-103,-2-1-17,2 3-104,-2 0-208,0 0-72,0 0-112,-1 0 40,0 14 48,-2 31-32,1-20-39,2 3-129,-1-5-88,0 0 24,-2-6-96,2 0-24,1-3-24,1-3-40,3 1-104,-2-5 8,1-1-224,-2-1-361,-1-5-1231,1 3-1577,-1-5 2177</inkml:trace>
  <inkml:trace contextRef="#ctx1" brushRef="#br1" timeOffset="17580.02">3960 2467 6025,'-9'3'2961,"3"-3"-1121,3 0-79,1 0-577,3 1-232,-1-2-336,0 1-80,0-1-216,10-4-15,7-2-105,26-7-40,-18 17-72,3-2-32,-1 1-8,0-4-88,0-4-168,-5 2-393,-5-3-3415,-9 0 2847</inkml:trace>
  <inkml:trace contextRef="#ctx1" brushRef="#br1" timeOffset="16921.95">4073 2198 6649,'4'-4'3153,"-3"-2"-1289,-1 4-367,1 2-553,-2 0-232,1 0-328,-1 0-104,-3 4-64,1 13 24,-25 23-16,20-20-16,-2 2-103,-3 0-65,2 4-32,0-2-8,4-5-40,0-1-97,4-9-135,1-3-112,2-2-584,2-3-488,1-6-2097,-3 5 2233</inkml:trace>
  <inkml:trace contextRef="#ctx1" brushRef="#br1" timeOffset="17220.94">4084 2186 6201,'5'-6'3097,"-3"4"-897,2 1-407,0 1-657,-4 0-248,0 0-280,0 0-31,1 3-25,4 12-16,11 26-184,-11-15-24,-1 1-104,0 2 16,3-1-104,0-3-40,1-3-64,0-1-16,-7-11-8,4 2-48,-2-8-112,2-2-96,0 3-544,-4-5-424,-1-2-1625,-9-6 1737</inkml:trace>
  <inkml:trace contextRef="#ctx1" brushRef="#br1" timeOffset="-6458.92">3896 2638 3457,'-1'0'2368,"1"1"369,-1-1-785,0 0-455,0 0-233,1 0-408,0 2-144,-1-2-112,0 0-56,0 0-127,0 0-9,0 0-80,0 0-40,1 0-56,0 0-24,-1 0-120,-1 0-32,2 0-16,-1 0-16,0 0 16,0 0 8,1 0 8,0 0 0,0 0 0,0 0 16,0 2 168,0 0 16,0-2 24,0 0-56,0 0-184,0 0 16,0 1-56,0 0 8,5 3 0,-2-3-24,2 0 16,2 3 16,-1 0 8,-4-3 8,3 2-32,-4-3 8,1 1-16,-1-1 0,1 2 16,2-2-24,-1 1 56,3 1-48,-5 0 40,5-1-16,-1 1-16,-1-2 48,1 1-80,0-1 32,3 0-8,-3 0-32,1 0 56,0 0-8,-3-1-8,4 1 40,-1-1-56,-2 1 16,2 0 0,3 0 0,14 2 24,-18 0 8,-2-2-40,-6-2-48,3 1 40,0 1-40,0-1 56,0 0 24,0 0 0,2 1 16,0-2-40,0 2 0,3 0 16,-3 0-64,4 0 72,-4 0 8,1 0-32,1 0 8,-1 0-16,-1 0 0,2 0 8,0 1 48,1-1-40,3 0 8,-1 0-16,20 1-16,-19-3 24,-1 0 0,0 4-16,-3 0 32,1-1-8,2 1-64,-3-2 72,3 3 0,1-3-16,-3 3 80,3-1 216,-1-2 40,-4 1-24,1-2 9,3 1-281,-1 0-16,3 0-8,-4 0 0,-1-1-24,-1 1-16,2 0 16,0-4-24,0 6 56,5-2-24,2-2 0,-4 0-16,1-1-24,-2-2 32,0 3 0,2-2 40,1 2-32,-3 1 0,1-1 0,-2 2-24,0-1 24,0 1 8,-2-1-16,4-1-16,-1 1 24,0 0-8,3 1 0,-4 1 40,5-1-48,-2 1-8,0-1 32,-1 1-16,0 0 0,-1-1-40,2 2 48,-2 0-32,3 0 8,0-2 24,-1 1-8,3 2 8,-3-1 0,3 3 8,-1-4 24,-6-1-40,4 0 8,-4-1 8,3-2-56,0 3 32,-1 0 16,-3 3-16,1-1 8,2-2 24,-3 0-8,2-1 8,0 0 8,-1-1-32,2 1-8,1 1 8,-2-1 0,-1 0 16,1 2 8,1-1-32,-4-1 24,-2 1-8,2-2 192,-3 2 144,0 0-8,0 0 16,0 0-88,0 0-24,0 0 24,0 0 48,0 0-136,0-1-96,0 1-72,0-2-16,0 2-16,0 0 32,0 0-16,0 0 8,0 0 0,0 0-24,3 0 32,-1 0-24,-1 0 40,-1 0-24,2 0 16,-1 0-24,1 2 16,2-1 0,4-1-8,-3 1 8,0 1-32,-1 0-24,-4-2 16,0 0 32,2 1 16,0 0 24,-1-1-56,-1 0 8,0 0-24,0 0-40,0 0-72,0 0-112,0-1-656,0 0-480,0 0-1097,2-4-1272,-1 1 2433</inkml:trace>
  <inkml:trace contextRef="#ctx1" brushRef="#br1" timeOffset="-3740.94">4701 2681 5257,'-70'20'2641,"64"-21"-873,6-1-48,0 1-447,-1 1-145,0 0-240,1-1-56,-1 1-264,1 0-95,-2 0-257,1-2-72,1 2-144,0 0-8,0 0 24,8 2 16,2-1 8,19 2 16,-15-4 24,0 1 16,2 0 152,-2 0 8,-3-1-32,-2 0-16,2 0-160,-2 1 8,-2 1-8,-1 0-24,-2 1 184,-2-1 24,-1-1 112,-1 0 48,0 0-88,-1 0-8,1-1-120,-1 0-56,0 0-232,1 0-192,-3 0-984,1 0-912,1 0 1375</inkml:trace>
  <inkml:trace contextRef="#ctx1" brushRef="#br1" timeOffset="-3127">5119 2481 6177,'5'-1'2921,"-2"-1"-1009,-1-1-495,-2 3-441,0 0-224,0-1-232,0 1 96,0 0 8,3 9 113,1 7-81,-1 30-56,-7-20-104,-2 2-120,1 9-104,-1-2-96,1-4-72,-2 2-48,3-5-24,1-3 0,0-6-32,2-6 0,1-9-224,3 0-344,3-12-1777,1-5 1577</inkml:trace>
  <inkml:trace contextRef="#ctx1" brushRef="#br1" timeOffset="-2807.34">5255 2663 6409,'18'-24'3553,"-19"47"-24,-1 1-2673,2 4-96,0-3-400,5-2-160,8-7-112,1-3-40,7-11 160,1-6 160,2-8 345,1-8 215,-7-8 152,0-2 24,-5-3-39,-9 0-49,-2 2-104,-5 6-176,-9 0-288,-3 8-176,-6 9-192,0 4-16,-3 13-96,2 7-64,3 8-296,4 5-432,8 1-1224,1 1-809,12 0 1681</inkml:trace>
  <inkml:trace contextRef="#ctx1" brushRef="#br1" timeOffset="-2409.86">5582 2756 9434,'2'5'4041,"-2"4"-2137,-6 6-295,0 8-441,-3 4-320,-9-1-512,2 2-160,1-3-104,0-5-80,12 1-240,-4-7-136,7-7-1240,0-4-1937,1-2 2329</inkml:trace>
  <inkml:trace contextRef="#ctx1" brushRef="#br1" timeOffset="-2050.86">5717 2729 6281,'42'8'3385,"-37"-8"-368,6-1-833,1-7-327,2-3-177,4-10-392,0-1-120,-3-4-263,-3-2-89,-4 3-200,-6 1-96,-5 7-160,-5 1-120,-5 5-112,-1 5-32,-4 6-96,0 9 0,5 9-40,-2 4-24,6 7 32,5 3-8,0 3-96,7 0-72,2-1-536,9-9-448,4-10-1041,5-3-823,5-12 1919</inkml:trace>
  <inkml:trace contextRef="#ctx1" brushRef="#br1" timeOffset="-1708.9">5989 2515 9162,'-11'-4'4137,"2"1"-1721,2-1-479,5 4-465,2 0-408,0 0-656,0 0-128,0 0-240,0 0 16,16 4 225,25 13 95,-14-8 208,1 2 104,2 6-48,-3 1-32,-3 3-16,-2 4-80,-5 2-96,-6 0-71,-11 0-137,-7 2-8,-14-2-120,-4-1-16,-5 1-24,1-3-8,8-13-24,1-1-72,11-6-696,2-8-753,7 1-1920,0-3 2065</inkml:trace>
  <inkml:trace contextRef="#ctx1" brushRef="#br2" timeOffset="78305.06">7511 2854 5913,'-11'-66'2825,"17"63"-1273,2 1-568,3 1-111,5-2-297,4-2-64,-1 1-112,0-3-32,3 0-128,0 4-72,0 0-80,-1 0-64,-3 2-16,-5-2-32,-3 0-120,-7 1-312,-6 2-1304,0 2-1289,2-2 1817</inkml:trace>
  <inkml:trace contextRef="#ctx1" brushRef="#br2" timeOffset="78991.89">7479 3066 4113,'4'1'2528,"2"-2"-247,5-1-1121,2 2-176,7-1-480,-1 1-199,2-7-161,-3 2-48,-1 0-200,-1 1-529,-7 2 433</inkml:trace>
  <inkml:trace contextRef="#ctx1" brushRef="#br2" timeOffset="77990.78">7521 2839 5569,'-6'-28'2753,"6"26"-1161,2 7-568,-2-2-127,0-3-257,0 0-8,-1 5-96,0 13-72,-1 27-144,-3-26-40,3 5-144,-4-2-24,5 1-96,-4-1 0,4-3-16,2-2 0,-4-9-32,6-2-40,-3-6-344,0 1-376,3-7-2161,-3 6 1937</inkml:trace>
  <inkml:trace contextRef="#ctx1" brushRef="#br2" timeOffset="78589.13">7502 2933 3945,'-1'0'2336,"5"1"-727,2 2-249,0-3-160,8 3-448,-2-2-143,5-1-169,-1 0-88,-3-1-200,0 0-64,0-1-120,-1-1-96,-4-2-1313,2 4-1343,-7-1 1712</inkml:trace>
  <inkml:trace contextRef="#ctx1" brushRef="#br2" timeOffset="79485.42">7693 3057 6321,'30'26'3097,"-31"-26"-1281,2-1-575,4-1-169,-5 1-296,0 1-64,10-7-176,23-16-16,-24 8-95,5 3-33,-2-5-40,2 0-32,-5 1-48,1 1 24,2 6 24,-6-1-16,-1 2 24,-3 4-32,-2 1-40,-2 3 8,1 7 16,-5 2-48,-2 8-56,4 5-40,-4 4-56,2 4-16,-1-3-48,0 0-24,10-5-72,-6-6-32,7-6-472,-5-3-432,1-7-1160,3-6-1641,5-3 2433</inkml:trace>
  <inkml:trace contextRef="#ctx1" brushRef="#br2" timeOffset="79948.78">7895 3110 6273,'52'34'3177,"-52"-21"-1313,0 0-391,-3 4-161,0 0-416,-3 0-176,-1-2-280,3-1-135,-1-7-225,-2 3-96,6-3-345,-4-7-495,4 2 528</inkml:trace>
  <inkml:trace contextRef="#ctx1" brushRef="#br2" timeOffset="80318.08">8090 3050 9162,'27'-7'3721,"-27"7"-2249,0-2-280,0 1-223,0 1-153,0-1-200,1-1 24,8 1-184,2-1-128,22-5-144,-17 2-144,1-2-288,-2-2-656,-1-1-2937,0 2 2609</inkml:trace>
  <inkml:trace contextRef="#ctx1" brushRef="#br2" timeOffset="76865.97">6356 2898 3785,'-6'3'2096,"4"-1"-383,-3-2-81,0-2-208,1-2-295,1 3-289,-1 0-80,3 2-192,1-1-80,0 0-128,0 0-56,0 0-8,0 0 40,0 0 64,1-1 25,11 1-17,20 1-8,-20-1-120,-1 1-48,6-2-32,3-1-80,7-1 0,5-4 16,4 5-48,3 2-40,2 0-40,2 5 8,1-4-24,-2-1 32,-2 0 16,-3 0-24,2-1 16,-2 1-16,-2-4 0,-2-2-16,-1 3 8,-5-5 24,-1 7 120,-5 1 80,-9-5 104,4 3 16,-7 1 16,0 0 8,5 1-16,-6 0 17,2 0-65,1 0-32,-3 0-80,2 1-64,-6-1-56,1-2-40,-2 0-24,-2-2 0,4 5-8,-5-1-8,0 0-16,0-1-8,0 1-72,0 0-48,0 0-344,0 0-313,-1 0-1007,-1 0-792,1 0 1599</inkml:trace>
  <inkml:trace contextRef="#ctx1" brushRef="#br2" timeOffset="84071.5">6822 2548 4929,'-20'-73'2825,"22"68"-849,-3-1-392,1 6-167,0 0-481,0 0-120,0 0-152,0 0-64,0 0 0,0 5-15,0 11-121,-7 26-32,2-21-192,-2 8-96,4-5-80,-5 6-40,1 2-48,2 1-72,-1-3-128,5-2-264,1-7-601,0-5-367,-4-8-1889,1-4 2161</inkml:trace>
  <inkml:trace contextRef="#ctx1" brushRef="#br2" timeOffset="84411.07">6711 2720 3857,'-22'-43'2160,"23"47"-511,0-1-161,1 7-512,0 2-368,-2 0-320,-1 4-64,2 2-80,0-1-24,1 2-24,4-2-24,-1-8 25,-1 2 55,7-4 56,-4-2 8,0-5-8,5 0-56,-5-10-48,7-2 32,5-6-48,-2-4 8,5-2-32,-7-4-64,0 3-168,-4-2-472,-10 5 416</inkml:trace>
  <inkml:trace contextRef="#ctx1" brushRef="#br2" timeOffset="84948.15">6760 2551 6129,'-18'-24'2833,"18"16"-1225,3 3-351,-5-1-473,1-9-152,14 12-216,-6-12-40,3-2-136,1 4-88,-4-7-32,6 3-24,-4 2 96,1 3 48,1 2 88,-2 2 32,-5 1 40,0 5 17,1 2-9,-3 0 8,3 8-40,2-1-8,-2 4-72,0 1 24,-1 3-144,2 4-48,-1-4-80,0 5-120,3-6-472,-5 0-544,3-5 648</inkml:trace>
  <inkml:trace contextRef="#ctx1" brushRef="#br1" timeOffset="32286.04">4404 2215 6185,'-8'2'2561,"-11"44"-1649,19-22-120,0 3-144,5-3-144,-2-3-71,4 2-33,-1-5 16,-1 1 8,5-8 56,7 4-48,-1-10-72,0-8-16,1-5 64,4-11 104,-1-2-40,-2-6-47,-4 1-185,-6-8-160,-5 0-160,4 2-120,-6 1-721,-2 9-1231,0 10 1416</inkml:trace>
  <inkml:trace contextRef="#ctx1" brushRef="#br1" timeOffset="31628.54">4503 1257 4665,'0'-5'2352,"0"4"-863,0 1-57,0-1-544,0 1-312,0 0-175,0 0 47,1 3 168,5 11 48,6 29-96,-8-19-64,-4 10-88,3 12-40,-5 16-40,-2 2-64,-3 6-96,-1 4-8,-1-1-103,1 3 31,2 4-96,0-5 40,1-15 8,-2-2-72,3-7 64,1-8-56,1-4-16,-1-11 80,3-11-24,-2-4-40,2-9-32,1-4-104,3-12-241,-1-3-399,0-4-2568,-1-4 2303</inkml:trace>
  <inkml:trace contextRef="#ctx1" brushRef="#br1" timeOffset="33286.71">4685 1737 7706,'-1'0'3472,"0"0"-1495,1 0-553,0 0-536,0 0-152,0 0-335,2 12-73,2 32-72,-5-17-112,0 1-88,0-3 24,4-4-32,-1-2-40,5-9 40,-1-4-24,2-7 48,1-5 16,2-11-32,2-5-8,3-6-40,-2 1-8,-1 7 0,-4 6-16,-1 7-8,-6 6 16,0 7-32,0 4 8,1 8 8,3 4 24,-2 2 0,9-1-32,-1-3 32,2-1 0,6-9 0,-4-3 16,4-7-16,-7-2 24,-5-12 88,0 0 448,-8-7 480,2-4 128,-3-2 193,-4 0-329,-1-1-360,-2 4-128,-2 2-264,3 7-96,4 7-120,-2 2-56,3 5-176,-3 1-288,5 1-1416,0-1-1081</inkml:trace>
  <inkml:trace contextRef="#ctx1" brushRef="#br1" timeOffset="32829.88">4425 1462 4721,'-24'-25'2329,"26"24"-737,4-2-528,-2-1-136,5-4-184,-3 0-159,1-3-193,0-3-56,0 2-48,-1-1 48,2 1 24,0-2 32,-1 0-16,4-2-72,-3-1-24,1 3 0,2 3 104,-2 5-8,-2 4 17,2 2-41,-2 4-152,0 3-24,4 8-48,-5 1-32,-1 4-24,1 4-40,0-2-32,4 5-96,-1 0-528,2 2-1041,0-7 1065</inkml:trace>
  <inkml:trace contextRef="#ctx1" brushRef="#br0">2040 5314 4617,'23'-40'2561,"-19"36"-601,2-3-352,1-2-583,5 0-217,-3-3-200,2-3-136,3-2-112,5 0-144,-1-3-40,4-2-24,-4 1-56,2-1-8,-3 2 0,1 1-40,-3 2 40,-1 1 112,-3 7 96,-3 2 48,-3 7 24,0 5-47,2 7 183,-4 3 32,0 3 64,0 2-48,1 4-296,2 3-32,2 0-120,1 0-32,-2-3-24,2 1-48,-4-8-56,-3-2-64,1 1-944,-4-2-865,-4 2 1169</inkml:trace>
  <inkml:trace contextRef="#ctx1" brushRef="#br0">2231 5130 4889,'7'-5'2553,"-5"4"-801,-2 0-280,-1 4-576,0-3-135,0 0-89,-3 10-24,-4 14-88,-8 26-112,1-14-168,0 1-80,-2 6-152,-3 1-16,4 2 0,-3 0 24,2-5 8,4 2-32,0-6-32,3-1 0,2-13 0,-2-2-24,0-12 16,3-5-64,3 0-312,4-5-392,1-8-2737,2-6 2409</inkml:trace>
  <inkml:trace contextRef="#ctx1" brushRef="#br0">2082 5841 10186,'-1'-6'4233,"-1"13"-2497,-4 11-375,0 18-665,0 11-176,1 14-296,4 4-112,4-5-56,-2-7-40,4-12-16,4-5-16,-3-10-216,8-3-184,0-10-824,-5-10-337,-1-11 897</inkml:trace>
  <inkml:trace contextRef="#ctx1" brushRef="#br0">1162 6302 4121,'23'-33'2408,"-17"33"-687,2-2-73,0 2-200,-1-3-559,3 1-233,-1-3-128,3 1-48,3-5 0,-1-1-64,2-4-144,-1-2 0,2 2-88,-3-5 0,0-1-40,-1 2-32,-3-5-8,-1 5-64,-3 1 48,-5 0 16,-1 8 57,0 2 39,-5 4-88,5 5-48,-3 4-72,0 2-8,0 8-32,0 1 56,-4 4-8,1 3-32,1-3 72,0 0-48,3-5-40,1 2 72,4-1-56,-2-4-16,9 0 40,-1-3-40,1-4 24,2 1-8,1-5 48,0-4 0,0-3-32,-1-3 32,1-8-24,1 3 8,2-2 0,0 1 16,1 1 32,-2-4-16,-2 3 16,-1-4-8,-2 3-40,-2 4 24,-2-2 32,-3 3-56,-2 2 48,-2-1-32,-1 2-32,0-2 48,-1 3-16,-1 0-16,-1 1 48,1 0-40,1 4-48,-2 1 56,3 3-16,-3 0-48,-2 5 40,3-1-16,0 0 8,2 2 56,1-4-8,0 0-40,1-2 24,-1-2-40,1-1 24,0 0 40,0 0-48,0 0 16,0 0 16,0 0-24,0-1 0,0 0-8,0 0 0,0 0 0,-1 0 0,1 0 48,0 0-40,-2 0-8,1 0 24,1 0-56,0 0 40,-1 0-8,0 1-16,0 0 32,0 0-16,-3 11 32,-4 5-24,-5 20-48,9-19 72,3 2-32,-1 1 8,0 1 64,2-2-64,0-2-8,4-4-32,2 0 24,3-3 0,1-2 0,4-4 64,-1-2-72,2-6 64,3-3-24,2-8-8,1-4 16,4-1-32,0-4 48,0-5-24,-4-2-24,-3-10 0,0 0 8,-6-4 24,1 0 8,-4 5 40,0 2-40,-3 10-32,-4 4 32,-3 5-56,-2 6 8,-3 4 16,-1 3 40,2 5 8,0-1-32,-4 10-8,0 6-48,4 8 16,1 6-8,-3 12 24,-1 5 0,-4 10-8,-1-2 24,5-4-8,1-5-16,4-11 8,3-1-16,7-7-8,2-1 32,4-6 0,-1-4 0,-4-6 8,3-7 8,-3-7 0,6-7 24,-1-8 8,3-2-24,3 0-32,-5 2 56,0 0-24,-3 4 16,-4 5 24,-5-1-56,-2 10 8,0 3 16,0 5-48,-1 6 8,-1 6 8,-1-1-48,2 2 40,3-1 8,3 0-24,8-2 32,0-5 8,5-3-32,2-7 24,-1-5 16,6-7-8,-1-1 24,-2-7 8,-2 1 240,-6-4 344,-4 0 72,-3 0 72,-1 1-240,-7 0-392,-5 1-48,-7 11-96,-7 6-24,-3 14-48,-2 8-64,1 8-256,3-1-352,4 6-824,3-3-569,5-5 1241</inkml:trace>
  <inkml:trace contextRef="#ctx1" brushRef="#br0">1550 5624 8826,'-25'-12'4089,"5"2"-1649,6 1-303,6 4-537,1 0-392,6 3-600,2 2-263,3 4-321,-4-4-40,0 1-537,3 15-767,24 30 824</inkml:trace>
  <inkml:trace contextRef="#ctx1" brushRef="#br0">1047 6226 3673,'-3'1'1824,"3"-1"-440,5 0 41,-5 0 31,1-1-192,19-11-247,20-19-97,-12 1-168,3-4-64,-1-9-120,-2-2-56,-3-2-80,-4 0-48,-5 6-87,-4 5-41,-9 2-136,-3 6-40,-6 7-24,-3 2-56,-4 5 24,0 2 8,0 9-48,0 3 16,6 14-56,2 10 16,-5 10 0,0 11 0,-4 22 40,-3 7 8,5 13 40,2 0 0,1-5-8,1-9-40,5-7 0,-2-11 0,3-13 0,-3-8 24,1-12-8,1-5 16,1-7-40,2 0-48,-1-12-272,1-4-409,-2-8-1991,-1-9 1848</inkml:trace>
  <inkml:trace contextRef="#ctx1" brushRef="#br0">871 7080 5529,'-8'50'3081,"15"-58"-673,0-3-471,5-7-713,3 1-288,1-8-352,2 1-144,4 1-208,-3-5-39,1 6-89,-6-2-8,-3-3-32,1 6-32,-4 0-8,1 1-8,-1 7-24,-2 2 8,4 10-8,2 1 8,0 5 8,2 2-8,0 6 0,1 1 16,-3 8 288,-2 0 48,-5-2 88,-4 0 160,-4 1-240,-4-2 0,-4 0-96,-2-4-176,0-1 0,-1-3-88,2-4 0,1-2-24,4-3-352,-1-2-464,2-3-1152,6 1-1353,0-6 2041</inkml:trace>
  <inkml:trace contextRef="#ctx1" brushRef="#br0">1217 6963 6121,'20'-20'3521,"-2"-4"-888,0-8-625,0-3-368,-2-5-487,2 1-129,-5 0-304,-5 3-136,-2 5-224,-4 4-112,-2 5-176,0 10 32,-2 7-96,0 7-24,-1 13 32,-5 6-64,1 15-8,-2 4 48,2 15-48,5 3-72,2-6-232,3-4-432,3-13-944,3-5-625,4-10 1393</inkml:trace>
  <inkml:trace contextRef="#ctx1" brushRef="#br0">1246 6777 6529,'0'0'3225,"3"0"-984,6 3-993,5-2-200,6-2-360,5 0-120,0-3-384,2-2-120,-5 2-96,1 0-192,-4 2-1296,1-1 1056</inkml:trace>
  <inkml:trace contextRef="#ctx1" brushRef="#br0">1479 6817 7034,'-7'91'2816,"4"-75"-1976,3 2-88,0-4-487,4 3-65,6-5-88,1-2-48,2-5 200,3 0 64,2-3 264,1-7 128,-1-3 96,-2-4 88,-4-4 41,2-2 31,-7-3-136,-3 2-112,-11-2-312,-2 0-184,-7 5-152,-1 0-48,0 10-32,0 5-128,3 10-208,1 5-304,3 6-640,3-3-329,6 4-991,2-3-929,2-1 2313</inkml:trace>
  <inkml:trace contextRef="#ctx1" brushRef="#br0">1544 6982 3337,'92'49'2904,"-73"-53"-103,-2-10-233,3 3-303,-6-10-761,2-3-55,-2-5-289,-1-8-120,-2-2-200,1-7-56,0-1-199,-5 1-81,-2 0-152,-3 5-80,-1 12-152,-2 6-104,1 14 0,0 5-32,-1 6 16,0 9 32,-5 7-80,-3 8 32,1 12 16,1 6-24,4 14 32,2 1-8,1-4-96,4-4 0,4-14 0,3-6-24,3-13 72,1 0 16,3-7 64,-1-7-16,4-6-16,-2-8 32,3-7-48,-2 2 80,2-4 72,4-4-56,-8-7 64,-1-1-56,-3-9-16,-10 2 56,0 7-24,-2 3-48,-3 12-24,-1 5-16,-5 7-16,-4 5-32,-5 12-8,-1 4-8,4 11-40,1 3 16,3 4-24,5 3-8,2-5-8,2-2 40,4-9 16,1 0-16,6-7 56,1-2 0,2-4-8,0-6 64,4-3-32,0-6 48,4-6 8,3-7-32,3-7 32,4-1-48,1 0 0,-3 2 16,-6 7-32,-3 7 40,-6 7 0,-1 7-8,-6 7-8,-5 4 0,-3 9 8,-2-2-16,-5 1-24,-2-1-8,-4-3 8,4 0-64,-3 2-168,-1-4-312,2-5-817,-5-1-511,-1-6-1625,-5-4 2129</inkml:trace>
  <inkml:trace contextRef="#ctx1" brushRef="#br0">1600 6680 8362,'7'-6'3905,"7"1"-1489,14 5-615,8 3-153,-2-2-392,7 1-296,1-2-584,-3 0-128,13 0-135,-4 0-73,-9-3-265,-2 3-791,-14 2 720</inkml:trace>
  <inkml:trace contextRef="#ctx1" brushRef="#br1">3873 6975 7042,'0'-1'3504,"0"1"-1215,5-10-905,3-6-216,4-5-472,4-7-159,4-8-105,2 1 40,5 2-24,-1 3-32,3 7-160,3 6-8,-7 7-8,-1 9-8,-7 7 104,-3 5 64,1 10-32,2 3-48,-3 3 97,-3 2-185,-6 0-8,-5-2 48,-3 2-224,-7-7 8,-5-3 0,1-1-56,-1-10-72,5-1-128,2-9-328,-3-6-137,6 0-79,1-7 40,5 2 264,7 1 160,-1-6 216,1 0 56,4-1 72,3-4 24,7-5 96,3 0 80,0-11 128,5-1 80,-2-1 160,-1 3 49,-4 0 7,-6 6-40,-6 0-224,-3 1-136,-8 7-160,-2 4-64,-2 16-48,-6 6 0,-2 23-40,-6 5-40,0 11 8,2 5-16,5 7 64,4 5 8,4 3-16,6-2 40,7-13-32,2-10 24,6-14-16,-3-12-56,5-8 56,0-2 16,-2-12 0,3-2 56,-2-7-64,-7-10-8,1 1 40,-4-2-72,-5 4 32,1 6 24,-5 9-40,0 4 72,1 10-48,-2 6 0,-2 8 0,-2 5-32,0 5 0,4 3-40,6-1 40,4 0 16,1-8 8,2-4 32,-2-8 0,3-5-32,4-4 8,-1-6 0,2-8 48,-3-3-8,-1-10 320,-4 1 32,-7 1-16,-3 0 40,-7 4-344,-4 1-24,-4 4-40,-4 7-8,4 12-8,4 9-48,0 11 0,5 6-16,1 4 56,-1 0 0,5 3-16,7-2 0,4-3-48,3-8 16,5-9 40,-3-7-8,3-6 24,3-6 16,-1-8-8,3-7 24,0-13-40,-1-6 8,4-9 8,0-3 24,-5 1 64,-3-1-24,-1 3-24,-7-4 24,-4 6-64,-1 5 24,-5 14-8,-3 13-56,-1 17 24,2 9 0,-5 18-16,2 7 32,0 9-16,0 3-16,3 2 48,-5 3-48,6 6 16,-2-4-8,5-2-56,4-7 32,4-16 56,3-1-32,-4-11 16,4-5 32,2-6-40,2-6 32,3-9 0,-2-3 0,2-11-24,-3-6 24,-1-9 8,-1-5-8,-6-1 32,-2 0-16,-7 7-8,-3 6 0,-6 14-40,-4 7-8,-3 10-16,-1 7-48,-3 4 24,2 6-88,6 10 56,2 0 48,6 5-8,0-3 16,0-1 40,8-2-48,3-8 32,7 0 32,4-12-64,-3-6 64,10-3-8,-5-6-16,3-5 48,4 3-48,-4-3 8,6 1-16,0 7 48,-7 0 32,-2 8 392,-8 2 49,-4 6-17,2 2 0,-10 6-344,-1 0 0,-10 5-64,-5 0-56,-2-6-24,-2-1-40,-1-7-296,-2 3-320,-1-7-1065,3-1-535,-5-10-1321,0-9 2097</inkml:trace>
  <inkml:trace contextRef="#ctx1" brushRef="#br1">4659 6575 9746,'11'-1'4313,"5"1"-2193,15 1-287,6 3 63,6-2-679,2 4-425,3-6-568,-1-3-128,-2 4-72,-2 4-136,-14-4-1409,-3 4-1967</inkml:trace>
  <inkml:trace contextRef="#ctx1" brushRef="#br2">5995 7371 5281,'-1'7'2801,"1"-5"-353,1-1-607,4-2-57,-5 0-104,0 0-319,4-15-153,29-38-416,-15 24-160,1-9-248,7-3-104,-1 0-88,-3 0-72,0 12 24,-5 2-64,-6 7-39,6 10-1,-8-2-40,0 5 8,6 10-16,-1 1 16,5 7-24,2 3 16,1 6 136,-4 3 144,1 2 80,-6 4 16,-7-5 72,-1-2-120,-12-2-32,-4-1-40,-5 0-152,-5-3-48,-1-1 24,1-7 0,2-6-112,2-3-72,2-6-344,6-1-344,5 1-729,2-2-455,3-1-977,5 0-743,0 2 2391</inkml:trace>
  <inkml:trace contextRef="#ctx1" brushRef="#br2">6391 6906 7338,'-4'6'3712,"4"-3"-799,11 6-1857,7 4-168,10-5-311,10 1-73,9-7-280,0-6-96,6-3-88,-5-3-64,-2-2-480,-3 0-865,-13-3 905</inkml:trace>
  <inkml:trace contextRef="#ctx1" brushRef="#br2">6406 7128 4369,'24'-19'2905,"1"-4"63,0-2-495,3-6-569,-5 1-256,-6-8-343,1-3-153,-9-5-240,-3 2-168,-1 2-184,-4 3-79,-3 11-225,4 9-48,-3 11-112,0 8-64,0 16-8,-9 6-48,0 20-8,-1 10-24,3 10-24,5 5 56,3-5 0,0-7 48,0-14 16,4-4-24,-3-11-8,5-4-40,2-10 16,-4-9 8,5-12 8,1-5 56,2-12-56,-2-3 8,-1-4-8,2 6 0,-6 5 16,1 4-56,-1 12 56,-3 2-32,-1 10-16,0 5 16,-2 6-32,-1 3-16,3 3 40,0-2 24,7 3 32,3-1 8,4-8-40,3-2 8,-1-10-32,2-3 8,0-6 48,-2-7 8,0-10 8,-1-2 16,-5-7 8,2 5 0,-8-2 16,-2 0-16,-10-3-72,1 1 8,-5 5-48,-2 4-72,4 19-256,-7 5-273,0 19-863,0 3-456,0 7-2897,2-1 3128</inkml:trace>
  <inkml:trace contextRef="#ctx1" brushRef="#br2">6833 7024 6673,'4'-1'3625,"-3"-3"-688,-1 1-1297,0 2-31,0 0-553,0 1-192,-1 0-520,1 2-176,-3 18-64,-4 23-16,7-18 192,1 0 56,7-2 48,2 1 96,3-6-272,-2-7-48,4-3-56,-3-4-144,0-7-104,0 0-208,-6-8-1664,0-1 1408</inkml:trace>
  <inkml:trace contextRef="#ctx1" brushRef="#br2">6876 6861 9186,'-2'-63'3569,"11"57"-2289,1 1 32,9 3-159,6 0-65,8 2-432,5-1-160,-1 2-192,-1 0-136,-3 0-216,-3 0-168,-5 0-1248,-7-1-1617</inkml:trace>
  <inkml:trace contextRef="#ctx1" brushRef="#br2">6971 6649 9402,'-5'-6'3961,"2"15"-2401,-1 7-216,-2 13-551,3 14-225,-3 13-128,4 9-144,-2 2-112,1-4-16,4-11-80,-1-11 8,6-11-64,-6-5 8,5-7-24,4-2 8,0-7 24,5-3 16,1-6-16,0-2-32,4-2-16,-1-1 16,-1-3 48,0 0 240,0-5 192,3 3 56,2-4 177,-1-1-161,1-4-16,-2-1-8,-4-2-136,-4 0-48,-6-2-192,-5-2-40,-4 1-112,0 3 8,-7 9-48,-1 8 16,-2 15-32,-4 7 24,-1 7-16,0 5-24,6 5 56,2-2-48,7 5 32,2 0-8,4-2-8,2-3 24,8-9 16,3-5-8,4-9 32,2-6 0,0-11-8,-3-7-8,1-12-16,4-4-16,1-2 16,4 1 0,1 9 240,-4 3 176,-1 10 216,-4 2 105,-1 8-49,-4 5-144,-5 8-96,-4 2-16,-3 3-112,-5 5-48,-6 2-96,-1-2-112,-5 0-64,-2-2 32,-1-11-88,-2-1-184,0-10-840,-2-3-528,-3-4-1313,0-5-720,0-1 2329</inkml:trace>
  <inkml:trace contextRef="#ctx1" brushRef="#br0" timeOffset="-20917.81">996 704 5873,'0'0'3041,"3"2"-801,1 1-319,-1-1-529,-1-1-192,-1 9-279,6 9-105,-1 29-232,-12-19-112,1 5-240,0 0-8,5 8-152,1 3-8,4 5-24,5 4-40,1 0 16,3-3 16,-1-8-8,-3-7-16,-5-12 280,-2-2 80,-3-8 208,3 0 201,-7-8 31,-6-3-48,-6-8-40,-10-3-168,-5-6-160,2-5-56,3-4-168,3-3-16,8 2-168,3-1-16,7 5-64,5 3-184,8 2-696,5 5-504,5-4-1177,5-1-1096,3 1 2433</inkml:trace>
  <inkml:trace contextRef="#ctx1" brushRef="#br0" timeOffset="-20421.95">1172 628 6257,'0'-3'3457,"-5"-4"-656,5 6-1233,2 1-296,4-1-456,6 1-143,4 1-273,2 0-8,5 7 32,7 0 0,5 7 96,4 3 48,3 2 0,-5 6 24,-12 3-55,-6 2-9,-7 1-128,-5 0 8,-5-3-32,-6-1-104,-11-5-32,-3 0-96,0-2-192,0-5-248,7-1-1824,1-6-2874</inkml:trace>
  <inkml:trace contextRef="#ctx1" brushRef="#br0" timeOffset="-17131.07">1644 376 5737,'-3'11'2665,"8"-5"-985,3 0-416,11-3-471,4-3-137,8-6-376,4-4-144,3-6-200,0 1-192,-6-1 184</inkml:trace>
  <inkml:trace contextRef="#ctx1" brushRef="#br0" timeOffset="-17862.91">1649 99 4041,'22'-55'2184,"-20"50"-551,2-3 7,-3 1-288,1-2-279,-2 8-257,3 1-80,-3 0-168,0 0-112,0 0-208,-1 0-104,0 8-64,0 1-24,-3 14-8,-3 32 8,3-20 8,0 7-40,3 0-16,-3-4-8,5-6-56,0-6 32,1-11-120,2-2-168,0-14-1840,-3-9 1528</inkml:trace>
  <inkml:trace contextRef="#ctx1" brushRef="#br0" timeOffset="-17325.33">1632 179 6025,'0'5'2481,"-1"1"-1313,8-1-200,8-3-152,5-3-143,12-4-313,1 0-152,-5-3-168,3-2-24,-12 3-200,-2 2-80,-3 8-825,-8 0-1063,-10 5 1392</inkml:trace>
  <inkml:trace contextRef="#ctx1" brushRef="#br0" timeOffset="-17543.84">1634 22 7442,'2'1'3160,"2"2"-1703,8-3-425,3 5-88,4-5-160,3 0-200,5-1-312,-4-3-24,2-2-184,-4 1 0,-7 0-48,1 0-16,-5 3-144,-2-1-120,-4 4-616,-7-1-688,-8 2 1008</inkml:trace>
  <inkml:trace contextRef="#ctx1" brushRef="#br0" timeOffset="-31945.47">2540 719 3289,'-2'-2'1568,"0"0"-400,-5 1 81,1 1-9,1-2-152,-3 1-312,8 1-144,-4 0-104,4 2 49,0-2-73,0 0 32,-1 0-88,1 0-24,0 0-24,0 0 16,0 0 24,0 0-8,0 0 16,0 0-7,5 1 39,7 3-56,20 5-8,-23-10 8,5-1-104,-1 0 16,2 0-104,1 2-24,2 0-32,-5 0-32,-2 0 40,2-1-40,-5 1-24,5-1 16,4 3 16,-2-2 32,2 0-8,0 3 16,2-4-95,-3 0-1,-4 0-64,-1-1-32,-5-2 40,2 4-40,-1 0 8,-5-2 24,5 2-16,-3 0-16,4-2 24,2 1-16,-2-1-8,3-2 8,-1 0 32,-2 2-24,4 1-8,-2 2-8,-2 1-8,2 0-48,-5 0 72,2-2 0,-2 5 0,0 0 0,3 0-16,-1-1-56,2-3 40,-2-1 24,4-2 0,0 1 16,2-2-16,1 0 8,-1-2-8,1 0 8,-1 4 8,-1 1-48,1 2 32,-2 3-8,-3-5 0,1 0 16,-4-1-72,5 0 48,-1-2-40,2 2 48,0 0 0,-3 0 0,-5 0 64,7 1-72,-1 2 56,3-2-56,4 0-16,-7-1 24,3 1-24,0 0 8,0 0 0,-2 0-16,-1 1 24,0-1 8,3 4 40,-2-2 0,1-1-16,-4-3 32,0 2-80,-2 0 16,14-5-24,-2 1-8,0-1 56,-7 4-8,1 2 8,2 1 16,0 5-16,-4-2-24,1-2 24,-2 0-56,-1-2-8,2-1 24,-3 0 24,0-2 32,0 2-16,0 0 16,-6-1-40,9 4-16,-5-3 48,1 2 0,-3-2 8,-2 0-24,-1 0-16,0-2-16,1 1-80,0 0-72,-1 0-857,1 0-543,-1 0 944</inkml:trace>
  <inkml:trace contextRef="#ctx1" brushRef="#br0" timeOffset="77493.86">3703 634 2849,'0'0'1592,"2"0"-48,0 0-87,2-1-1,-1 1-168,-1 0-464,1 0-103,-2 1-137,1-1-104,6 15-72,3 25 16,-12-17-144,0-1-40,2 0-64,2-5-32,1 0-64,-1-3-32,2-5 0,-1-1-32,0-7 16,2-2 0,-2-1 8,3-1 24,0-3-64,-4-2 16,1-1-16,-1 4-40,-3-1 56,0 6-8,1 6-48,1-4 64,-2-2-40,0 0 40,2 9 16,0 1-40,13 25 24,-9-23-40,-2-2 16,4 7 0,-7-6 0,0-1 16,-2-1-24,-4-1 40,-4 0 72,-2 1 200,-5-2 64,0-1-24,-4 2-64,3-2-208,5-2-72,1-2-104,8-2-224,7 0-528,2-7 552</inkml:trace>
  <inkml:trace contextRef="#ctx1" brushRef="#br1" timeOffset="22962.87">3766 1018 4113,'0'0'2456,"-2"0"-759,1 0-193,0 0-288,0 0-568,0 0-127,0 0-65,1 0 40,0 0-8,-1 0-56,0-1-104,1 0-56,0 1-176,0 0 0,0 0-56,6-2-16,1 1 32,1 1-8,19-4 0,-20 4-8,1 2 0,3-1 0,-5 0 0,0 0 88,-3 1 152,-1-1 32,3 0 0,-3 0-79,9-1-137,-4-1-24,-1-1-24,0-1-8,-1 1-24,-1 0-8,0 0 0,5 2 24,-1-1-32,-4-1 48,6 2-40,-4 0-8,0-3 16,1 3-16,1-2 40,-1-2-32,2 2 8,-2-1 16,3 0-24,-2 0 24,-3 3 48,4 6 40,-5-5 64,1 0-8,0 0-16,2-1-72,-1-1-72,1 0 24,-1 0-40,1-2 8,-1 0 8,1 0-16,0 2 32,0 0-24,-1 1 0,0-1-8,0 1-16,-1 1 16,2-1 0,1 0 32,-1-3-40,-2 0 40,5 1-24,-4 0 0,2 0 24,0 2-72,3 0 48,-6 0-8,1 3 8,2-3 32,-6 1-40,10 1 0,-6-1 0,-3 0 0,-1-1 0,0 0-8,-2 0 8,0 0-24,1 0 16,5 0 16,1 0-8,-3 0-8,3-1 0,2 0-16,-3 1 48,24-1 16,-22 1-24,3 0 16,-7-1-48,5 1-24,-4 1 24,4-1 16,-3 1 8,0 0 32,1-1-40,-3-1-8,4 0 16,0 1 0,-3 0 40,4 0-32,-3 0-24,1-3 8,-1 2-8,4 0 8,-4 0 40,2 1-16,-1 0-24,0 0 8,3-1-16,-3-1 8,3 2 0,-1-1 0,-1-1 0,2 4-16,-4-1 24,1-1 0,1 3 0,0-1-24,3-1 32,0 0-8,-1-1 0,-6-2 24,3-1-48,0 2 40,-1-2-8,4 2-48,-3-2 24,-1 2-40,0 0 48,-1 0 40,2 3-24,1-1 16,1 2-32,-1 0 0,0-1 0,0-2-16,-1 0 16,1 0 0,-2 0 16,3-1 8,0 3-16,-1 0-8,-2 0-16,0 2 24,-2-3-16,1 2 8,-4-2 48,-1-1 104,0 0 288,0 0 8,0 0-24,0 0-120,0 0-160,0 0 112,0 0 160,0 0 25,0 0-33,0 0-104,0 0-160,0 0-56,0 0-24,0 0-32,0 0 16,0 0 40,0 0-48,0 0-40,0 0-56,0 0-144,0 0-640,0-1-721,-1-1 977</inkml:trace>
  <inkml:trace contextRef="#ctx1" brushRef="#br0" timeOffset="78768.3">3963 832 7434,'-3'1'3712,"3"-2"-1279,8 2-1185,5 0-248,6-4-464,6-1-111,4-3-289,5-5-184,3-2-1057,-1 1-2175,-8-4 2175</inkml:trace>
  <inkml:trace contextRef="#ctx1" brushRef="#br0" timeOffset="78299.89">4076 565 7546,'1'-9'3488,"-1"5"-1471,0 3-361,0 6-552,0-5-207,-1 5-369,-7 17-160,-10 30-136,2-17-136,0 3-128,5-3 0,4-6-224,4-4-112,1-14-729,1-4-567,4-7 1032</inkml:trace>
  <inkml:trace contextRef="#ctx1" brushRef="#br0" timeOffset="78529.34">4076 578 8386,'0'-4'4001,"0"1"-1873,1 7-648,-1-4-167,0 0-377,3 10-96,4 11-352,7 26-152,-8-20-248,2-4-48,2 0-40,-1-1-120,0-5-176,-2-1-288,-4-9-720,0-1-201,-4-1-1919,-2-5 2191</inkml:trace>
  <inkml:trace contextRef="#ctx1" brushRef="#br1" timeOffset="27131.53">5111 842 2320,'0'-7'2057,"-1"-1"175,-2 4-287,2-3-9,-1 6-487,1-2-217,0-1-216,1 4-88,-1 0-208,1-1-79,-1 1-129,0 0-120,1 0-152,-1 0-32,0 2-48,0 13 40,2 26 152,1-14 48,-3 2-32,0 5-24,0 4-152,1-2-104,3-1 16,-1-3-32,1-4-40,0-4 56,1-5-40,-3-8 8,-1-7 0,0 1-16,0-4 8,-1-1-16,1-1-48,-1 1-40,-1-1-152,1 0-136,0 0-672,-3-1-408,4 1-1329,-1 0 1617</inkml:trace>
  <inkml:trace contextRef="#ctx1" brushRef="#br1" timeOffset="27743.69">5288 1040 6657,'-25'2'3201,"25"1"-1304,0-1-745,-1-1-152,1-1-296,0 0-40,0 0 0,0-1 1,11-2-49,2-6-96,18-24-64,-16 15-56,-4 1-88,-1 1-8,-2 0-48,0 6 16,-2 2 56,-2-1 48,-3 2-32,-1-3-7,0 5-73,0-1-104,1 5 24,-1 5-88,0-6-56,0 2 0,0 0-104,0 0 64,0 0-8,0 5-8,2 10 56,1 26-40,-8-14 0,2 3 0,-6 1-16,2 4 8,0 1-40,4-3-40,3-7-184,1-5-185,3-7-895,5-5-560,2-7 1176</inkml:trace>
  <inkml:trace contextRef="#ctx1" brushRef="#br1" timeOffset="28207.02">5574 1051 9882,'-2'13'4513,"-3"0"-2488,0 8-577,-3 4-256,0 0-728,2 2-160,2-4-200,-1-2-80,3-4-144,-1-3-176,3-9-1056,-3-1-1081,1-10 1521</inkml:trace>
  <inkml:trace contextRef="#ctx1" brushRef="#br1" timeOffset="28773.19">5775 1041 6249,'22'8'2961,"-13"-8"-1201,0-1-79,0-2-377,4-7-88,-2-4-176,2-4-39,-2 0-153,-3 0-48,-4 4-24,-2 1-72,-7 2-96,-2 0-95,-3 8-217,-5 0-96,-4 4-128,-2 7-24,4 9-48,0 6-16,4 6 8,3 5 8,2 2 24,5 0 0,9 0-8,2-6-24,9-10-40,4-4-32,6-9-400,3-8-681,0-11-2103,0-5 2071</inkml:trace>
  <inkml:trace contextRef="#ctx1" brushRef="#br1" timeOffset="29177.93">5958 834 15995,'0'2'224,"3"2"17,1-1 423,2 5-32,6-1 72,2-1-8,7-1-152,4 3-64,3 4-48,-11 1 0,9 8 65,-2-2-9,-3 3 80,5 3 0,-13-2-40,-3 0-88,-11-3-96,-4 0-40,-10 3-144,-9-5-8,-2 5-88,-1-1-24,1-3-96,3-4-104,9-10-840,5 1-768,8-6-4106,7 0 3810</inkml:trace>
  <inkml:trace contextRef="#ctx1" brushRef="#br0" timeOffset="-66976.79">1 4126 7194,'3'-18'3376,"-1"2"-1295,1 4-345,-3 3-368,0 1-215,0 6-353,1 0-224,0 6-328,-1-4-24,2 7 0,6 15 48,4 36 32,-12-20-72,1 10-96,-4 3-40,-2 5-48,3-1-24,-4-9-8,1-5-24,1-17-64,4-4-8,2-10-272,2-8-392,5-9-1232,-6-8-2049,4-12 2552</inkml:trace>
  <inkml:trace contextRef="#ctx1" brushRef="#br0" timeOffset="-66566.75">207 4230 3385,'-4'8'2040,"-1"1"137,-1 8-697,0 6-224,2 5-200,0 0-351,7-2-113,6-1-152,1-2-32,7-9 32,3-1-16,1-12 72,9-1 56,-1-12-16,-3-8 97,0-6 95,-7-5 8,-6-3 192,-5 3-64,-5 5-48,-6-3-55,-8 8-305,-3 2-112,-14 2-256,0 6-40,-3 10-112,2 8-80,7 10-256,4 5-457,11 4-1311,1-1-1369,13 4 2161</inkml:trace>
  <inkml:trace contextRef="#ctx1" brushRef="#br0" timeOffset="-66078.64">508 4437 6393,'27'1'3705,"-28"0"64,-1-1-1769,-1 6-687,-2 0-385,-2 10-520,-5 1-216,1 6-112,1 4 8,-1-2-96,5 5-24,5-5-168,-1-4-112,3-7-672,2-4-545,1-11 945</inkml:trace>
  <inkml:trace contextRef="#ctx1" brushRef="#br0" timeOffset="-65776.14">754 4235 7274,'-1'5'3440,"-10"2"-1207,4 16-1129,1 0-192,0 5-344,6 1-240,2-4-224,8 0-48,3-10-48,-1-3-8,4-10 72,1-2 16,-6-10 225,5-6 103,-2-10 32,2-2 16,-1-5-144,-3 2-64,-9 3-104,-3 0-32,-9 6-40,-4-2-32,1 11-24,-4 6-8,2 7-32,7 14-16,-5 5 32,9 9-32,-1 12 16,4 6 40,6 10 0,-3 0-8,11 3 0,1-2 0,4-7 0,2-1 24,-1-7 280,-7-5 144,-4-9 168,-4-4 72,-5-8-47,-5-5-81,-7-5-64,-2-6 0,-5-6-248,-3-3-104,2-5-96,3-3-88,1-3-88,6 1-48,1-4-480,2 1-432,5 3-1169,2-1-904,10 6 1937</inkml:trace>
  <inkml:trace contextRef="#ctx1" brushRef="#br0" timeOffset="-65198.86">957 4135 8162,'-14'-11'3713,"2"2"-1497,1 2-256,3 7-447,3-6-241,5 4-624,3 3-248,5 0-272,6 4-96,11 3-32,1-3-24,10 4 56,1 6 24,-1 3 232,0 4 160,-4 6 209,-3-2 95,-7 5-40,-2 4-64,-14 2-176,-6-2-56,-16 4-104,-7-3-72,-4-2-88,0-7-72,6-7-80,5-6-128,5-5-760,5-2-656,7-4-3817,-3 2 3504</inkml:trace>
  <inkml:trace contextRef="#ctx1" brushRef="#br0" timeOffset="-199976.97">1790 4216 5185,'-7'2'2649,"-1"1"-721,3-1-200,0-2-431,2 0-249,1-1-320,4 1-128,-2 0-296,0 0-72,0-1-176,0-1-16,1 1-8,11 1-40,23-2-48,-18 1-96,2-1-560,1 1-1128,3-3 1200</inkml:trace>
  <inkml:trace contextRef="#ctx1" brushRef="#br1" timeOffset="2011.09">4486 3501 8826,'38'-58'3865,"-32"55"-1865,-1-1-207,-5 1-417,-1 0-200,-1 3-576,1 1-200,0-1-256,-2 18-80,-20 33-40,19-20-24,4 0 0,0-2-24,2-3 24,1-6 0,2-9-8,5 1 40,-1-9-16,4-3 24,1-3 0,-4-9-24,3-3 24,0-3-8,-2-3-24,0 3-16,-5 1 0,0 7 0,-3 4-16,2 5-16,-4 9 24,4 2-8,-3 9 24,2 6 40,1-3-56,2 2-8,6-8-8,-1-1 24,5-6 40,-2-5-8,5-7 8,-3 0-24,-3-11-8,1-1 56,-3-7 256,-4-7 289,-7-2 215,-7-2 72,-4-1-128,-5 1-256,-2 5-136,1 5-152,1 10-120,2 2-16,4 10-200,4 1-48,4 8-592,3 1-560,6 3-1321,2 4-1504,4-3 2649</inkml:trace>
  <inkml:trace contextRef="#ctx1" brushRef="#br1" timeOffset="2764.09">4972 3653 7466,'-3'21'3752,"1"-24"-1079,0 4-1345,-1-1-111,2 0-457,0 0-176,0 2-200,-4 14-80,-1 20-112,9-25-40,0-3-80,5 1-24,5-6 40,2 0 216,2-7 296,2-3 152,-3-8 185,-1-6-89,-3 2-176,-6-2-64,-2-2-128,-6 1-128,-5 0-160,-4 1-112,-3 7-80,-2 3 8,0 10-40,0 5 16,6 9-64,0-1-16,3 7 24,5 0-16,3-2 32,0 1-16,8-5 16,1 3 16,4-2 32,-1 0-24,-1 2 40,1-3-8,-1 0-16,1 0 24,-4-3-144,1-3-184,0-4-1280,2-3-1193,-3-7 1729</inkml:trace>
  <inkml:trace contextRef="#ctx1" brushRef="#br2" timeOffset="16324.09">7550 4121 7618,'0'-2'3520,"0"2"-1279,0 2-745,0-2-416,0 0-103,0 0-241,0 0-72,11-1-40,0 1-88,26 0-112,-16-2-112,2 3-104,4-3-72,1 1-96,-4 2 48,-7-2-72,-3 2 0,-6-1-48,-6-1-72,4 3-264,-4-1-504,-6 0-1144,-1 4-1089,-11-3 1857</inkml:trace>
  <inkml:trace contextRef="#ctx1" brushRef="#br2" timeOffset="16653.18">7520 4272 6193,'0'1'2841,"3"2"-1049,2-3-367,-5 0-145,0 0-112,15 0-224,22 0-111,-18-2-257,0 1-168,3-1-216,-1 0-96,-1 2-88,0-1 32,-7 1-88,0 1-72,-8 1-200,3-1-360,-3-1-1201,-5 2-1416,0-1 2049</inkml:trace>
  <inkml:trace contextRef="#ctx1" brushRef="#br2" timeOffset="16985">7498 4419 4561,'-2'6'2569,"5"-3"-601,4 3-656,-2-4 1,4-2-337,3-2-152,5 2-264,6-6-152,-1 4-248,-1-3-144,2-3-184,-4 2-288,-2-1 272</inkml:trace>
  <inkml:trace contextRef="#ctx1" brushRef="#br2" timeOffset="15969.29">7569 4191 7001,'5'-67'3425,"-4"67"-1248,-1-1-977,0 3-120,0-2-152,0 0-23,1 17 15,-1 24-96,-4-12-208,-2-4-176,0 6-232,0-1-56,-1-1-128,-1 1 32,5-7-24,0-4-8,1-10-48,0-3-80,2-6-288,-1-3-352,5-3-968,-3-4-793,4-10 1513</inkml:trace>
  <inkml:trace contextRef="#ctx1" brushRef="#br2" timeOffset="17298.55">7753 4415 5705,'49'25'3593,"-48"-14"152,-1-2-2297,0 4-232,3 0-552,3-2-199,0-1-145,6-1 0,1-7 88,-1-2 64,4-3 104,-1-6 96,2 0 88,-6-6 41,-2-3 167,-2 3-24,-7-6 40,-3 6-80,-7-1-328,-6 0-159,-4 7-281,-3 7-80,2 7-160,1 6-112,4 6-1081,6 2-999</inkml:trace>
  <inkml:trace contextRef="#ctx1" brushRef="#br2" timeOffset="14278.15">6576 4232 5145,'-58'-2'2945,"56"1"-193,1 1-639,1-1-313,0 0-184,-1 0-287,1 0-185,0 0-288,0 0-160,0 1-240,0-1-39,0 0-153,0 1-32,0 0-56,9 0 16,-2 0-56,1 0-24,20 5-48,-18-3-72,0 0 32,-2 2 24,3-4 88,-1 1 24,-1 0 0,1 0-8,1 1-48,-1-2-8,-1 0-48,1 0-16,-1 3-8,3-3-24,-7 4-24,6-3 40,-5 1-8,0 0-16,5 0 24,-5-2-48,2 0 32,-2 0 16,-3 1-16,3 1 40,-3-2-40,2 0 0,1 0 40,-1-2-48,4 2-8,-2-1 24,1 1-48,3 1 16,-1 2 24,-2-1 8,3 3-16,-2-5 8,-3 2-8,4-2-32,-5-2 72,6 1 0,-1-4-16,0 3 8,-5 2-32,4 0 0,-4 1 16,4 1 24,3-2-8,-2 0 24,-1 0-72,1-1-8,2 0 16,-4 1-8,2 0 56,-1-1-16,1 1 24,0 0-80,-3 0 32,-2 0 8,2 0-8,-5-3 24,1 1-24,4 2-16,-3 0-24,3 2 40,-1-2 16,1 0-8,-2 3 48,-2-2-8,0 1-32,1-2-16,-2 0 24,-2-1-56,0 0 24,0 0 48,13-2-88,13-8 80,-16 7 0,-1 2-48,0-4 72,1 5-32,-2-1-48,2 0 40,-1 2-32,0-2 0,0 2 24,1-1 16,-1 0 8,-3 0-24,4 1 8,0 0-24,1 0 24,4 0 8,-6 0-40,2 0 24,-2-1 0,0 1 0,1 0 40,-2-3-8,-2 0-56,1 2 64,-1 1-24,-3-2 16,-1 2 8,-3-1-24,1 1-16,0 0 0,0-1 16,0 0 0,0 0-24,-1 1-80,1-2-328,-2 2-512,1 0-1433,1 0-1744,-6 3 2537</inkml:trace>
  <inkml:trace contextRef="#ctx1" brushRef="#br2">6825 5111 5377,'0'-2'2585,"3"0"-1105,-1 3-280,-2-2-608,0 1-240,0 0 41,0 0-1,0 0 40,1 8 32,-1 9-144,2 27-24,-4-14 0,-2 4 0,3 15-120,-7 3-32,0 7-96,-6 4-16,-1 7-16,1 8 8,-1-1 0,1-7 0,8-11-16,-2-6-32,4-10 8,2-4 16,-3-10 32,11-7 16,-6-10-16,0-2-16,4-9-48,-7-1-40,5-11-352,0-6-808,-4-10 840</inkml:trace>
  <inkml:trace contextRef="#ctx1" brushRef="#br2">6676 5295 4913,'0'-10'2529,"-2"-5"-937,2-1-224,1-3-264,2 0-279,2 0-57,3-2-152,1-1 104,3-4-152,0-3-88,5 0-216,-3-5-160,5 6 112,-2-1 105,-3 2-17,5 5-8,-11-3-120,3 6 64,-6 6 80,-2 4-40,7 13-32,-3 1-168,-1 12 112,-4 6 96,4 8-8,1 5 152,5 1-64,2 0-88,-4-7 16,-1-3-128,-2-2-160,1-1 40,3-1 8,1-4-80,1-2-344,-4-4-824,-3-7 800</inkml:trace>
  <inkml:trace contextRef="#ctx1" brushRef="#br1">3834 6072 6489,'0'-52'3169,"-4"53"-1161,-2 4-847,0 5-241,6 7-328,-5 2-136,3 9-72,1-2-40,-4-2-88,9-2-80,3-7-104,5-1-56,10-7-16,-4-6 80,3-9 441,0-3 95,3-6 136,-7-6 64,-3-3-312,-4-1 0,-10-3 40,2 3-144,-7 5-120,-6 13-71,6 3-209,0 2 8,-20-1-88,-2 7-137,0 19-351,14 4-528,7 5-960,1 2-881,8-2 1793</inkml:trace>
  <inkml:trace contextRef="#ctx1" brushRef="#br1">3974 6069 2513,'0'-1'1288,"0"0"-80,0 0-336,0 1-88,7 13 25,7 35-249,-12-22-120,2-3-184,3 2-56,2-11-96,5 2-32,3-6 24,-2-10 80,2-5 240,-2-5 128,3-8-32,-7-4-40,6-7 41,-7-4 15,-1-9 264,4-1 96,-4-9-48,0 0-24,-1 4-200,1 3-135,-4 9-137,-1 5-48,-3 7 8,-1 5 56,-1 9-72,0 8-48,0 8-112,1 11-80,1 14-80,-1 2 16,2 14-24,1 5 56,-3 11 8,1-1-32,2-5 8,0-10-8,1-15-32,5-3 16,-3-15-96,-1 0-176,-2-10-224,-2-5-304,0-3-361,-1-7-191,-2-8-360,-1-1-217,0-4-535,1-4-153,-3 0 1649</inkml:trace>
  <inkml:trace contextRef="#ctx1" brushRef="#br1">4237 6065 2032,'0'-35'1153,"4"37"159,3 2 152,2 2 121,0 0 15,7 1-312,-3-1-104,2-2-247,1 2-57,-1-2-128,4-1-104,-4-5-240,-3-4-64,-5-5-232,-2 4-40,-1 4-40,-3 0-32,-4 2 48,2 1-48,0 0 24,1 0-24,-6 18-24,-4 28 8,15-21 16,1 0 0,5-2 16,2-4-16,2-6-32,4 0 24,-4-6 16,1-1 16,-4-8 8,-2-6 8,-2-9 376,-4-2 41,2-4 95,-3-2-32,-1 0-376,-3-6-40,-3-1-96,-5 0 0,0 5 32,0 7-16,0 10-24,1 10 0,-4 15-40,7 7 8,-2 9-16,3 2 8,8 2-40,3 0 48,2-5-8,0-4 40,3-6 8,-2-8-8,5-3 24,0-5-24,0-9 8,0-3 16,1-7 8,0-3 16,-1-5 8,1-5-48,-4 0 8,-2-1-8,-3 2-8,-3 5 32,1 10 24,-2 3-24,-3 9-48,-2 5 24,0 10-56,-2 5 32,3 5 16,1 2-32,2-5 32,3 3-16,5-5 8,-1-7 16,3 2-8,0-9 0,-1-3 8,3 3 0,-4-8 360,3-5 32,-1-1 32,-4-5-56,5-6-304,-5 0-64,2-5-8,-2-2 8,0 1-8,3 0 16,-10 5-24,4 6-32,-5 7 40,0 7-8,0 9-8,-2 5 48,-1 9-56,3 1 16,-2 1 24,2 1-16,1-5 24,5 2-24,1-5-16,-4-7 16,7-5-24,-4-2 24,3-3 0,3-1 24,-1-9 40,-1-7-64,4-6 32,0-2-24,2-7-32,-1 0 64,-2-4 8,-2 1-40,-3 14-8,-2 8-16,-2 15-48,-1 11 16,-5 8 48,2 7-8,0 4 48,0-5-8,5-3-32,2-2-56,4-5-88,4 1-96,2-7-664,-1-3-504,1-7 856</inkml:trace>
  <inkml:trace contextRef="#ctx1" brushRef="#br1">5138 5830 10706,'-5'-3'4753,"0"0"-2616,-1 5-1153,1 2-336,5 11-696,0 0-328,0 4-1656,4-2 1367</inkml:trace>
  <inkml:trace contextRef="#ctx1" brushRef="#br1">5267 5963 10970,'58'-18'4625,"-63"7"-2800,-2 6-281,-8 8-752,-2 9-296,-6 10-424,1 7-32,5 9-40,3 0-16,6 0 40,8 0 8,0-10-16,5-2 8,3-11-8,2 0 32,8-6-8,1-5 0,7-3-48,-5-3-144,-2-5-1256,-1-2-1777</inkml:trace>
  <inkml:trace contextRef="#ctx1" brushRef="#br2">6166 6192 4297,'38'-23'2512,"-40"18"-671,1-3-257,1 6-176,-2-3-343,4 2-81,-2 3-208,0 0-64,-1-1-168,0 0-120,0 1-159,0-2-97,1 2-80,-1 0 24,0 0-56,-7 5-8,-2 2-16,-19 17-48,18-13 16,1 1 0,1 1 88,-5-1 96,3 3 56,1 6-48,0 2-80,2 1-72,3 1-40,1-5 8,6 1 0,1-3-24,5-3-32,2-3 24,0-3 24,5-2 24,-1-7 16,1-3 24,2-8-16,1-2 136,0 0 96,-6-8-24,2 2-32,-2-1-88,0 3-96,-3 2-16,-2 2 8,-3 1-16,-2 3 24,5 4 16,-8 1 24,1 2 24,-1 3-56,0-1-24,0 0-24,1 2-40,-4 12 48,-2 24 16,10-21-48,1 1 0,3 2 8,2-4-8,-2-1 40,5 0-16,1-6-8,-1-1 16,4-6 0,0-3 8,-5-6-8,0-1 8,-1-7-8,-3 0 24,1-2-16,0-1 48,-2 0-8,-4-2-32,-3 2 40,-3 1-40,-4 5 8,0-2 8,-4 7-40,-3 4-16,1 1-8,-2 2 0,2 4-16,2 0 8,3 6-8,5 3 8,3-1-8,2 0 8,6 4 0,2-8 8,1 1 24,6-3 0,1-6 0,2 5-24,1-9 24,1 0 0,-2-4 0,1-3 24,-2-2-24,-3 2 16,-2-2 8,-6-2-16,-3 3 16,0-3-40,-7 3 40,3 2 0,-2 3 16,0 2-16,-3 2-16,1 3-8,-3 8 0,1-3 0,1 9 0,1 0 8,-1 0-8,4 6-16,0-3 16,0 1-16,1 1 0,-1-2 8,3-1 0,2 2 0,2-2 32,1 2-24,1-3 0,-3-4 8,5-4-32,2-3 24,-3-4 0,4-2 8,-4-7 32,2-1-32,1-3 352,-3-4 16,2 1 0,-4-2 89,-2-2-377,0 3 40,0-2 32,-2 2-40,2 5 32,-4 2-88,-1 3 8,1 3 40,-5 0 88,7 2 24,-4 1-24,0 1-104,0 0-40,0 0-56,0 0-8,0 0 16,-1 0-48,-1 0 56,1 0-24,1-1 8,0 1 0,0 0-16,0 0 40,0 0-16,-1 0-16,1 0 8,0 0-16,0 0 8,0 0 8,0 0 8,0 0-24,0 0 16,0 0 16,0 0 0,0 0-16,0 0 16,0 0-16,0 1-8,0 4 24,0 0-16,-1 2-16,1 2 8,-1-1-8,2 23 16,1-19 0,2 0-16,-1-1 16,2 3 0,-1-5-8,5 0 8,3 2 16,-2-4-32,0-2 24,-2-3 8,1-3-16,0 1 24,-2-4 32,2 1 88,0-6 144,3 0 8,-2-4-16,-3-4-104,-3 0-120,-2-2-40,4 6-24,1 1 24,0 1-24,0 5 24,-7-6 0,2 1 0,-3 1 8,1 2-16,0 0-16,-5 1-8,8 4 8,-9-2 8,5 5 0,2 2 0,-4-4-8,3 2-16,0 0 48,0 0-8,0 0 16,0 0 8,-1 0-56,0 0 8,1 0 0,0 0 8,0 0 16,0 0 8,-1 0-40,0 0 8,1 0-8,0 0-16,1 2 40,0 2 16,-1 4-24,1-1 16,-1 6-16,1 24-16,-1-19 16,-1 6-40,2 5 0,-3 6 16,2 7 16,0 3 32,0 1-8,1-4 0,0-4 16,2-6-56,-4-6 24,2-3-16,-1-7-8,2 1 24,4-6 8,-7-6 40,3-3 16,-1-2 240,-2-8 32,2-4 8,-1-8-40,2-3-216,3-4-64,-3-2 8,1-5-40,0 1-16,0-2 32,5-2-16,0 1 8,3 1 8,3 2-16,0 3-8,6 4 56,-6 1-48,5 6 0,-2 3 0,-3 5-24,0-1 24,-3 4-8,-2 3 16,0 4-24,3 4 16,-3 6 32,-3 0-24,-3 4 40,-5 1-32,-5 0-8,-3 5 8,0 0-32,-1 5 24,-1-3-32,0-2-24,-1-7-352,0-3-432,3-8-824,2 3-657,4-8-1239,1-2 2183</inkml:trace>
  <inkml:trace contextRef="#ctx1" brushRef="#br2">6728 6350 16609,'6'9'-69,"9"2"-116,2-6-255,1-2-680,-7-7 768</inkml:trace>
  <inkml:trace contextRef="#ctx1" brushRef="#br2">7041 6387 6345,'91'-2'3657,"-71"-5"-592,2-5-961,1 1-159,-2-7-505,-4-4-248,2-2-368,-3-2-159,2-2-161,5 3-112,-5-5-208,-2-4-80,-5-3-80,-5-3-8,-5 2-8,-1 5 8,-3 10-40,-4 6-24,-4 11-16,-1 5-48,-3 13-16,0 7-32,1 12 40,2 8 40,1 7 48,6 4 16,-4 1-16,0-5 24,6-2-32,1-6 40,2-8-16,3-6 8,5-6-8,-5-6 0,5-7 8,0-3 8,2-7 8,2-5 40,5-5 0,-1-5-24,0-2-16,0 0-8,-3 1-24,0 5 24,0 4 16,-4 3-24,-3 3 8,-3 4 8,-4 2-8,2 0 16,-1 0-16,0 0-24,0 0 24,0 0 24,0 2-24,0 4 0,-1-1 8,1-3-24,0 0 40,1 0-24,-1-2 32,3 0 16,1 1 8,-2-1 8,2-1-64,0 1 16,0-2 0,0 0 8,-3 0 56,1-1-16,1 1-16,-3 2-16,0-2-8,3-3 0,0-2-32,0 2 8,-2 1 16,-1 2-24,0 1 24,0-1 16,0 2-24,0-1 0,-1 0 32,0 0-56,-1-1 16,2 1 8,-1 1-32,0-1 24,0 0 0,1 1 0,-1 0 24,0 0-24,0 0 8,1 0 8,-1 0-24,-2 0 16,1 1-8,0-1-16,1 0 16,0 0 8,0 0-8,0 0 0,1 0 16,-1 0-16,0 0 16,0 0 16,0 0-48,1 0 16,-1 0-40,0 0-24,0 0-256,-1 2-320,1 0-1393,1-2-359,-1 8 1351</inkml:trace>
  <inkml:trace contextRef="#ctx1" brushRef="#br2">7389 6315 3945,'-18'51'2088,"24"-52"-479,1 0-33,1-4 48,0-2-375,1-3-345,0-1-16,3-2-72,1-1 40,3-1 25,0 1-49,-5-2-32,3 2-80,-6 1-168,-3-1-72,-1 7-184,-5 0-24,-5 1-128,-1 4-72,-5-2-40,-2 3-56,-3 4 24,-1 4-8,4 13-16,1-2 8,0 5-24,3 3 40,0 0 0,-1 3-24,8-3 16,1-2-16,5-2-8,3-6 56,4-2-24,1-6 0,-1-8 0,2-4-16,2-8 32,3-4 0,3-2 8,0-3-16,-4-2 8,-1 6 0,-2 0 8,-3 5-8,-3 4-32,-3-1 16,-4 9-24,0 0 8,-2 9 16,-1 5-32,-1 8 48,2 3-32,0 1 0,5 0 16,3-7 0,1-2-24,1-9 0,0-5-8,3-11 8,-1-6 80,8-8 24,-3-3-24,1-6 8,2 1 224,-5-2 161,-2 0 47,-4 6 32,-2 4-240,-7 6-176,-3 5-48,-8 9-88,-2 3-8,-3 11-80,1 4-64,2 7-136,2 5-272,5-1-777,2 1-431,3-6-2289,3-4 2577</inkml:trace>
  <inkml:trace contextRef="#ctx1" brushRef="#br2">7792 5788 10002,'0'-3'4417,"-1"9"-1808,-1 4-993,-5 16-280,-3 4-223,-1 16-441,-3 10-160,0 12-192,4 6-8,-1-5 88,2-2-72,5-9-24,3-8 72,4-2-80,1-6-16,2-9-120,2-4-96,4-12-56,-3-4-168,-3-12-1176,-1-6-968,-6-13 1359</inkml:trace>
  <inkml:trace contextRef="#ctx1" brushRef="#br0" timeOffset="-22219.95">286 634 4273,'-19'-43'2392,"19"40"-463,0-1-129,0 4-375,0 0-305,0-1-448,0 0-168,0 1-288,0 0-16,1 8 88,4 15 32,4 36 128,-8-19-112,-1 7-144,-1-3-88,-3-6-80,3-2 8,-2-10-8,2 0 8,0-8-112,0-3-128,-1-11-896,2-3-1184,-1-2 1440</inkml:trace>
  <inkml:trace contextRef="#ctx1" brushRef="#br0" timeOffset="-21810.97">422 740 8146,'20'-5'3569,"-17"1"-1969,-1-6-648,4 2-208,5-2-256,1 2-96,5 1-64,0 3-23,4 4-9,-5 1 40,-1 3-80,-1 5 16,-6 3 24,-1 1 72,-8 9 120,-5 0 56,-6 4-152,-1 1-64,-3-5-72,2-2-56,2-2-56,0-5-8,5-6-88,2-1-72,6-2 16,4-3-24,5 0 0,3 2 32,6-8-248,4 1-376,3-6-1168,1 3-1129,-1 5 1785</inkml:trace>
  <inkml:trace contextRef="#ctx1" brushRef="#br0" timeOffset="-21441.47">684 882 10050,'42'28'4201,"-55"-13"-2657,-2 6-263,-1 4-697,0 5-256,6 1-304,2-5-112,3-7-320,4-7-560,2-8-2473,3-11 2297</inkml:trace>
  <inkml:trace contextRef="#ctx1" brushRef="#br0" timeOffset="-21203.97">938 691 9090,'3'0'3601,"1"8"-2433,-8 7-240,0 9-400,-1 6-144,-1 0-280,6-3-24,3-9-96,3 0 16,6-7 24,1-9-40,4-4 16,0-7-32,0-10 0,1 1-24,-4-9-24,0-1-72,-11-1-40,0 7-96,-8 7-160,-3 7-160,-2 8-392,-4 0-208,3 6-1433,-1-4 1745</inkml:trace>
  <inkml:trace contextRef="#ctx1" brushRef="#br0" timeOffset="213015.31">1773 1160 5897,'-28'20'2945,"24"-14"-1185,5 1-431,1 0-257,4 1-320,0 0-176,4-4-248,-3-5 8,6-5 32,1-6 48,4-8 0,1-7-39,-2-6-185,-2-2-64,-6-3-32,-2 2-40,-3-5 32,-1 3-24,-6 0 96,1-1 0,0 12 56,-1 6 96,1 10-32,2 6 0,2 8-96,1 7-80,7 11-112,1 8 24,5 11-8,-2-1-8,4 3 24,0-6-16,-3-9-8,1-3 16,-4-8-24,0-1-104,-4-2-392,1-1-544,-3-2-2553,-1-1 2409</inkml:trace>
  <inkml:trace contextRef="#ctx1" brushRef="#br1">4201 5169 5097,'-3'-2'2705,"2"1"-697,1 1-184,0-1-727,0 0-161,0 0-160,0 0-80,0 1 40,9-11 25,18-27-129,-17 19-32,3-4-232,-2 0-32,5-1-160,-2 1-72,0 3-8,-2 3 24,-2 6 184,2 1 8,-3 7 16,1 3-136,-1 2-56,1 1 96,1 8 152,1 1 57,5 14 15,-3 1-40,2 3-128,-4-1-56,-1-2-136,-1-1-48,0-3-64,-2-1 48,-2-10-56,0 0-176,-6-8-1304,3-4-1025,4-5 1505</inkml:trace>
  <inkml:trace contextRef="#ctx1" brushRef="#br1">4363 5052 3257,'-3'-18'1832,"-1"0"-56,0 4 113,1 3-89,1-3-151,1 7-481,1-3-112,0 8-88,0 2-152,1 4-159,-1-4-17,0 4-176,2 20-40,3 33 8,-2-14-168,0 12-128,-3 1-16,1 1-88,1-1-8,-2-9-24,0 0 32,2-10-8,-1-2-16,0-11 0,-1-5-112,1-7-368,0-4-352,-1-9-808,-1-6-633,-4-10 1409</inkml:trace>
  <inkml:trace contextRef="#ctx1" brushRef="#br2" timeOffset="98549.08">6438 1102 1768,'-41'36'1401,"41"-32"119,-6-4 240,2 2 105,0 2-145,-3-4-200,5 2-399,-6-2-137,5-2-192,-3 2-48,2 4-40,2-1-15,1 1-89,-1-4-72,1 0-208,0 0-24,1 0-144,0 0 16,0 0 48,0 0-8,0 0 144,0-1 8,4-2-72,0 2-8,3-1-96,-2 1-40,4-2 32,22-3-64,-20 2-15,3 4-17,-2 0-48,0-1 40,4 1 0,2 1 24,1-1-48,0 1 40,3 2-104,0-3 32,4 3 8,0-4-80,2-5 72,5 6-32,-3-7 0,4 4 72,-2-1-56,-6 0 0,2 1 24,-3 0-24,-2 1 8,3 3-16,-2-1 8,2 2 0,1-2 0,-5 0 48,-2 0-80,-5-3 0,-3 0 16,-8-1-24,1 2-176,-5-2-329,-4-1-1007,3 3-672,-7-4 1327</inkml:trace>
  <inkml:trace contextRef="#ctx1" brushRef="#br2" timeOffset="103558.78">7219 1122 5969,'3'5'2537,"9"-2"-1329,-1-1-152,8-2-55,4-2-233,5 0-368,5 0-112,-7-1-248,-2 0-40,-8 3-120,-3 0-88,-6 4-952,-6 2-1161,-8 2 1481</inkml:trace>
  <inkml:trace contextRef="#ctx1" brushRef="#br2" timeOffset="103093">7231 1075 6521,'30'-60'2625,"-28"66"-1737,-3 6-160,-4 11-216,2 4-208,-5 5-200,2 1-71,2-6-41,-1 0-33,4-8-87,-1-4-176,1 0-1624,-1-7 1376</inkml:trace>
  <inkml:trace contextRef="#ctx1" brushRef="#br2" timeOffset="103319.45">7238 1001 5225,'1'-5'2737,"1"-2"-545,3 1-792,2 4-503,0 0-193,5 0-168,4-1-96,7 2-80,3-3-48,0 4-256,0-1 32,-7 0-88,-5 1-16,-3-2-80,-8 2-104,-5 0-616,2 2-792,-1-2 1047</inkml:trace>
  <inkml:trace contextRef="#ctx1" brushRef="#br2" timeOffset="103772.34">7246 1276 7834,'7'-2'3296,"-5"-1"-1831,9-4-673,3 2-72,5-1-320,2 0-232,5 1-160,-3 3-80,-1-2-408,-7 1-1304,-2 3 1224</inkml:trace>
  <inkml:trace contextRef="#ctx1" brushRef="#br2" timeOffset="104007.77">7446 1280 5977,'61'27'3009,"-46"-27"-889,0-1-335,-2-6-321,-1 3-200,1 3-199,-1 1-121,-2 5-304,-3-1-104,-5 1-248,-1-2-144,-2 4-24,-6 4-64,-1 2-56,-6 2 56,0-3-64,1 0-8,4-3 48,3-1 0,4-4-24,2 1 0,2-2 16,3 1-56,4-2-24,5 0 8,1-2-360,1-1-440,2-3-1945,-2-3 1825</inkml:trace>
  <inkml:trace contextRef="#ctx1" brushRef="#br2" timeOffset="107981.22">7704 1402 8570,'22'-9'3289,"-22"14"-2401,-3 0-144,0 10-88,-5 1-312,-5 3-304,3 4-32,-5-3-336,1-1-432,3-3 496</inkml:trace>
  <inkml:trace contextRef="#ctx1" brushRef="#br2" timeOffset="108325.65">7823 1364 9554,'22'-45'3721,"-15"45"-2305,3 1-272,4-4-263,3-3-209,3 0-592,7-2-440,2 3 232</inkml:trace>
  <inkml:trace contextRef="#ctx1" brushRef="#br2" timeOffset="97407.67">6378 371 5873,'-41'21'2865,"37"-15"-841,-1-6-479,1 0-345,-1 6-152,4-6-264,2 5-56,3-5-231,-4 0-49,0 0-136,0 0-56,3 2-24,5-1-72,9 4 24,18 5-8,-14-8-16,4 1-24,0-2-96,6-2-16,0 5-32,5 0 16,4 1 32,1 0-16,1-1 8,-7 2-40,0-1-8,-6-4 0,-1 3 16,1-2 24,-7-4-32,0-1-8,-3 2-24,0-2-16,-3 0 48,-1 3-16,-4-3-40,-1 3 16,-4 3-144,-5 0-64,-1-2-456,0-1-345,-1-1-719,0 1-1353,0 0 2073</inkml:trace>
  <inkml:trace contextRef="#ctx1" brushRef="#br2" timeOffset="99814.3">6880 471 4393,'-9'-22'2432,"9"22"-487,0-1-121,-2 0-487,1 0-217,1 0-264,0 0-192,0 0-200,0 1-64,0-1-168,0 0-8,3-2-80,0 1-40,5-2-40,-2 3 24,-2 0-16,1 0 25,-3 0 55,3 1 8,4 1 72,1 0-32,25 6-40,-18-7 0,0 0-64,3 1 8,2 4-48,0-5 0,-7 3-56,2-2 48,-6-3 176,2 2-56,-7 0 144,-2-2-72,-3 2-88,-1-3 16,0 3-64,0 0-8,-1 0-72,1 0-56,0 0-232,-1 0-368,0 1-1152,-4 1-2193</inkml:trace>
  <inkml:trace contextRef="#ctx1" brushRef="#br2" timeOffset="105609.89">7295 433 4513,'4'0'1984,"4"0"-1191,6-2-209,7-2-48,8 2-288,0-3-64,-1 0-144,-9-1-152,-4 3-464,-1 1-689,-7-1 801</inkml:trace>
  <inkml:trace contextRef="#ctx1" brushRef="#br2" timeOffset="105805">7299 532 5249,'4'1'2321,"3"-1"-1001,9 0-952,4-1-48,4-1-184,7 1-80,-4-4-120,0 3-168,-6-4-1672,-7 1 1351</inkml:trace>
  <inkml:trace contextRef="#ctx1" brushRef="#br2" timeOffset="105366.5">7314 341 4793,'0'-3'2481,"2"0"-793,2-4-256,6 0-464,0 0-183,9 0-137,6 5-16,-4-3-88,2 2-112,-8-2-216,-4 0-40,2 3-144,1 0 0,-1 2-48,-4 1-80,-7 1-224,-4-2-568,0 7-2161,-7-2 2017</inkml:trace>
  <inkml:trace contextRef="#ctx1" brushRef="#br2" timeOffset="105101.37">7350 347 5105,'1'0'2609,"-1"-1"-969,-1 2-624,1-1-176,-1 0-319,0 15-97,-4 26-160,0-23-80,2-1-128,2-1-40,1 1-24,-1-4-16,4 3-120,-3-3-88,0-4-713,0-1-871,-1-8 1160</inkml:trace>
  <inkml:trace contextRef="#ctx1" brushRef="#br2" timeOffset="106247.76">7554 512 5553,'42'-24'2609,"-41"20"-1073,5 2-192,5 0-295,-2 0-233,7 2-168,-3 0-112,-6 2-168,-3 0-56,-2 2-200,-3 2-8,-9 0-56,-3 7 16,0-1-40,-4 1 0,5 1-16,1-2 16,3-4 0,2 0-16,2-3 24,3-1 0,1 0-16,3 2 32,5-4-56,3 0-24,-7-2 8,10-1-64,0 1-480,3-1-792,5-2 880</inkml:trace>
  <inkml:trace contextRef="#ctx1" brushRef="#br2" timeOffset="106849.01">7768 569 5025,'-2'1'2761,"2"0"-289,-1 1-1632,0 1-191,0 3-265,0 3-104,-3 7-160,-7 22-136,6-18-416,-2-2-1113,0-7 1025</inkml:trace>
  <inkml:trace contextRef="#ctx1" brushRef="#br2" timeOffset="107310.15">7878 553 4553,'-14'-23'2961,"28"24"103,1-2-1207,3 0-977,3 0-296,4-3-440,3 3-120,-5-6-368,3 3-1745</inkml:trace>
  <inkml:trace contextRef="#ctx1" brushRef="#br2" timeOffset="107100.8">7919 420 7274,'1'-5'3288,"-3"5"-1663,-2 6-561,3-6-584,1 6-232,-2 14-112,-4 23-56,6-22-32,0-5-24,1 2-48,1-6-80,0-2-296,-1 0-512,-1-6 592</inkml:trace>
  <inkml:trace contextRef="#ctx1" brushRef="#br2" timeOffset="75416.11">6422 2338 3049,'-50'25'1800,"50"-24"176,-3 0-375,-2-2 7,4 1-176,-5-2-399,6 2-121,3-1-272,-2-3-88,-1 3-160,0 0-32,0 0-40,0 1-32,0-1 0,2 0-39,4 0-17,0-1 24,1 1-56,17 0-16,-19 1-32,2 0-8,-1-1-64,4 1 8,-2 0-32,-1 0-24,3-1 40,-1 0-16,5 0 0,-2 1-24,1 1 0,-4-1-8,4-2 8,-1 1 24,1-1-16,-3-1 0,-1 2 8,0 1-24,2-1 24,1 0 8,1 0-8,2 1 16,-1 0-32,1 1-16,0-1 8,-3-4-40,0 4 16,3-5 40,-1 5-40,1-1 8,-2-1-8,-3 2-8,-1-1 24,4 2-16,-3-2 32,4 4 0,0-3-48,-2-4 16,1 3-8,-4 0-40,4-2 64,0 3-8,-3 1-8,1-1 24,2 0-24,-2 2 8,3-2 0,0-1-16,1 1-8,0 0 8,1 0 0,1 1 8,-5-3-16,5 0 32,-4 0-24,1-2 8,-2 3 32,2 1-40,0-3 24,-2 3-8,5-2 0,-1 2 16,-1-2-24,5 0 0,-2 1-24,-2-3 24,4 3 0,-3 0 8,1 0 8,0 1-16,-3 1-16,-1 0 24,-2-1 8,-1 4-16,-4-4 24,0 3 8,-2 0-24,-5-3 40,0 0-16,1 0-16,-1 0 8,0 0-16,0 0-32,-1 0-16,1 0-176,-1 0-360,-7 3-1208,-6-1-2273,-21 1 2576</inkml:trace>
  <inkml:trace contextRef="#ctx1" brushRef="#br2" timeOffset="81649.06">7582 2262 4401,'5'5'1968,"2"-5"-1023,4 0-73,6 0-272,7-4-304,6 2-256,0-3-56,-2 2-440,-7 0-904,-7 0 895</inkml:trace>
  <inkml:trace contextRef="#ctx1" brushRef="#br2" timeOffset="81123.92">7613 2123 5665,'0'-6'2873,"1"6"-809,0 3-463,-1 5-289,-2 5-232,-1 4-168,2 4-96,-2 5-287,3 4-121,0 2-208,-2-1-80,-3 1-104,3-4 8,-2-1-72,-1-6-80,3-11-200,1-1-328,0-9-953,1-2-1391,0-6 1879</inkml:trace>
  <inkml:trace contextRef="#ctx1" brushRef="#br2" timeOffset="81839.89">7586 2392 5673,'2'5'2585,"6"-2"-1241,-1-2-328,10-3-416,3 1-288,7-4-240,2 2-96,-3-3-2224,-2-6 1696</inkml:trace>
  <inkml:trace contextRef="#ctx1" brushRef="#br2" timeOffset="81412.58">7586 2146 6529,'5'-3'3169,"3"0"-1289,-1 1-791,5-2-225,2 1-384,6 2-176,2-3-152,1 3-56,-3-4-88,1 3 0,-5 1-176,2-1-312,-9 0-2185,-2 2 1857</inkml:trace>
  <inkml:trace contextRef="#ctx1" brushRef="#br2" timeOffset="82233.82">7881 2349 5673,'63'-5'2841,"-58"-9"-1145,3 2-376,-2 0-167,2 7-265,-2 4-96,-5 1-152,-1 1-40,-2 10-96,-3 0-39,-4 9-129,2 0-72,0 5-152,3 1-72,-2-4-88,3 0-56,0-7-216,3-7-305,3-2-1471,1-6 1408</inkml:trace>
  <inkml:trace contextRef="#ctx1" brushRef="#br2" timeOffset="82677.12">8120 2434 6065,'1'4'3185,"-4"-2"-592,5 7-633,-2 4-440,-2-2-263,1 3-417,-11-2-160,2 3-336,1 1-136,-4 1-224,4 0-96,1-3-392,-2-4-336,4-3-1553,3-5 1537</inkml:trace>
  <inkml:trace contextRef="#ctx1" brushRef="#br2" timeOffset="82975.27">8293 2238 9170,'2'6'3665,"-4"9"-2489,-4 7-136,7 3-400,-2 5-152,-1 2-215,0-3-73,-4-3-104,3-3-80,2-4-48,1-2-64,0-6-353,3-1-423,-3-9-2672,-3-2 2407</inkml:trace>
  <inkml:trace contextRef="#ctx1" brushRef="#br0" timeOffset="-54405.76">208 2279 3721,'-24'-65'2408,"19"58"-431,1 1-257,2 2-240,-2 2-487,4 2-185,1 6-160,-1 6-16,4 8 80,-4 7-16,0 8-71,0 6-9,0 6-248,0 0-88,1-2-56,0-5-88,1-7-56,-2-2 16,1-10-88,-1-4 0,0-7-80,0-5-152,0-8-768,0-6-593,1-5 953</inkml:trace>
  <inkml:trace contextRef="#ctx1" brushRef="#br0" timeOffset="-53140.32">338 2443 5377,'20'70'2697,"-19"-68"-865,2 1-272,6-3-503,-2-4-161,5-3-216,8-2-72,-4-3-152,-1-5-128,1-5-104,-3-2-48,4-3-96,-1 4 48,-3 3-56,-4 2 8,-6 2 65,-1 4 71,-2 6 48,-2 2-16,0 7 16,-2 4-8,-4 9 40,1 6 8,0 6-40,1 4-80,2-3-88,0-2-64,3-1-40,0-3-64,3-3-704,7 0-648,1-7 887</inkml:trace>
  <inkml:trace contextRef="#ctx1" brushRef="#br0" timeOffset="-52781.89">652 2477 6441,'2'4'3393,"-3"5"-656,-1 4-801,-4 3-496,-2 7-303,-3 6-481,0-1-240,3 1-272,2 1-112,5-6-136,3-5-144,3-8-832,3-6-569,2-14 977</inkml:trace>
  <inkml:trace contextRef="#ctx1" brushRef="#br0" timeOffset="-52544.87">836 2346 5217,'4'-5'2393,"-4"12"-1177,-3 8-136,-3 10-488,-1 5-32,1 2-72,5 2-23,5-8-105,4 2-40,-1-11-8,5-2 40,-1-11 88,5-1 64,1-12 32,-1-4-112,0-10-120,-2 0-64,-2-8-120,-2 0-8,-5-1-56,-5-2-56,-3 3-8,-10 5 8,-4 11 0,1 7-8,-5 8-24,6 10 8,4 12 8,3 3-8,0 13 56,7 6 48,2 3 176,4 8 65,6 8-25,-1 3-56,4 9-112,2-7-56,1-10 144,2-5 200,-5-17 336,-4-2 96,-5-11 88,-4-7-111,-9-6-169,0-5-32,-10-10-96,-2-5-104,-5-6-136,-4-6-72,4-1-136,1-6-16,12 1-64,1 0 8,11 3-88,3 6-8,8 6-752,7 3-672,7 0-2497,10-4 2472</inkml:trace>
  <inkml:trace contextRef="#ctx1" brushRef="#br0" timeOffset="-51258.67">1052 2311 5065,'-5'0'2737,"1"-1"-977,4 1-408,0 1-383,0-1-513,0 0-56,8 2-32,10 5 72,25 9 64,-17-8-48,5 2-72,3 3-64,0 2-64,-5 4-16,-10 2-56,-6-3-40,-11 1-56,-2 0 40,-9 0-24,-3 2 9,-3 0-17,-2-6-88,3 1-48,3-7-56,6-4-705,3-1-1631,8 2 1664</inkml:trace>
  <inkml:trace contextRef="#ctx1" brushRef="#br0" timeOffset="-28793.83">2578 1900 3473,'-20'-36'2248,"18"35"289,4 0-1041,-5 0-560,3 0-240,-1 1-480,0 0-79,0 0-89,-1 5-16,-1 2 16,0 5-8,-7 21-24,9-19 0,0 2-48,-3 3 16,9 7 56,-4 0-48,5 3 56,1 2 80,2-1 96,7 0 280,-7-8 0,8-2 16,-5-15 0,2-5-232,4-15 24,-5-5-56,1-6-184,-1-3 24,-3-5-96,-1 0-56,-3-3-664,-3-6-808,-6 3 976</inkml:trace>
  <inkml:trace contextRef="#ctx1" brushRef="#br0" timeOffset="-29181.31">2618 1016 3697,'-5'-43'2032,"5"54"-287,0 6-169,0 5-160,0 3-304,0 10-423,1 5-89,0 9-120,0 3-80,-2 2-64,0 4-64,1 3-144,-2 6-64,1 2-32,0-5-32,-1-4 32,1-4-16,1-5-8,0 0-8,1-5 0,3-5 0,-1-9-16,-1-7 16,2-8-8,-4-4 8,0-6-24,2-4-16,-2-8-336,0-3-408,-2-6-2409,-3 1 2161</inkml:trace>
  <inkml:trace contextRef="#ctx1" brushRef="#br0" timeOffset="38405.98">2878 1502 5361,'0'-4'2657,"-2"4"-953,0-1-360,2 1-679,0 0-241,-1 1-312,1 19-48,-5 31 0,3-21 32,2 1 80,0-2-56,2-4 16,2-8-32,2-6-80,2 0 24,-1-11-32,4 3 24,-2-14-16,1-1 32,5-2 0,0-8-8,-2 3-16,-4 1-8,-4 6-24,-3 0 8,-2 9-16,0 4 0,0 9-8,0 5-16,7 7 32,2 0-8,8 0 8,1-2 16,10-2-8,2-5 0,1-5-8,-3-4 24,-7-13 528,-5 1 288,-9-16 464,-2-1 185,-4-2-201,-8-5-152,0-1-272,-7-1-175,-1 1-257,0 4-208,-1 7-184,3 9-48,3 9-352,2 4-537,8 6-3295,-3-1 2839</inkml:trace>
  <inkml:trace contextRef="#ctx1" brushRef="#br0" timeOffset="-28285.8">2588 1299 4665,'-48'-21'2481,"49"20"-793,-1-6-144,5-3-608,-4-4-199,8 0-193,-4-8-48,7 0-112,-1-5-24,-2-3-96,4 1 8,-1-4-32,-4 3-48,0-1 8,-3 1-104,-4 5 48,2 5 32,-3 7 24,0 2 112,0 10-48,3 1-7,-2 6 175,6 9-24,-2 12 16,1 2-8,2 12-232,0-3-72,-1-3-72,6 1-88,-2-5-544,-2-5-568,2-3 727</inkml:trace>
  <inkml:trace contextRef="#ctx1" brushRef="#br0" timeOffset="-50038.01">2555 3961 2649,'-32'45'1384,"28"-26"80,4-1 113,-1-6 119,0-2-104,6-3-408,2-3-103,5-2-209,1 1-32,1-7-8,2 0-8,3-5-23,-1-5 79,1-3-208,-4-6-128,2-2-176,-4-3-128,-3 3-128,0 1-64,-4 1-16,-1 5-104,-4 3-208,1 4-456,-2 0-1200,-2 2-1657,0 4 2216</inkml:trace>
  <inkml:trace contextRef="#ctx1" brushRef="#br0" timeOffset="-50466.55">2597 2823 3825,'-2'-12'2504,"-2"4"-359,3 2-385,1 1-231,2 6-465,-1 0-112,-1-1-176,0 0 32,3 18-56,6 27-7,-8-13-121,-1-1-56,0 13-80,0 10-128,-1 16-96,-3 12-88,-1 2-120,1 5 8,2-1-56,0 5 24,2-2-8,0-7 8,1-7-16,-2-6-24,2-13 24,2-1-48,-2-21 32,5-10-32,-1-11-96,-3-8-72,1-9-552,0-4-328,-3-13-673,0 1-487,-2-3 1440</inkml:trace>
  <inkml:trace contextRef="#ctx1" brushRef="#br0" timeOffset="-46813.13">2803 3239 4665,'27'-13'2617,"-28"9"-425,-3-3-272,6 7-495,-6-5-185,1 5-384,1 3-88,-7 5-224,3 6-87,-5 3-33,4 5-48,1 1 8,-1 0-88,7 1-96,-1-2-24,5-2-72,3-1 24,4-5 0,5-1-32,-3-8-40,4-3 16,-6-5-40,0-8 0,3-2-32,-4-6 32,3-3-32,-3 1-8,-3 1 24,0 6-32,-6 4 8,5 5 8,-6 5-16,0 2-16,0 8 8,0 3-32,3 5 24,0-1-16,8 1 24,0-1 24,11-3 0,-3-2-24,-3-9 8,0-3 16,-11-10 8,6-2 80,-1-7-32,-3-4 24,-6 1 264,-7-5 160,-4 7 168,-3-1 33,-4 1-161,3 7-200,1 2-152,4 8-88,1 5-80,4 1-56,3 6-696,4-1-753,9 4 921</inkml:trace>
  <inkml:trace contextRef="#ctx1" brushRef="#br0" timeOffset="-49500.86">2531 3010 4369,'-52'-22'2136,"52"17"-719,1 1-9,1 0-352,-1-5-160,3 1-239,-3-6-49,3-3-104,1-2-8,2-1-80,-6-1 16,7-3-80,0 2 24,0-2-64,5 1 8,-4 2-16,2 3-24,-1-2 97,-1 6-1,2 4 24,0 3-8,-2 10-88,1 4 8,0 9-112,-3 6-8,1 7-104,1-4-32,-5 3-56,6-5-16,-2-6-280,1 0-656,2-9-2705,-2 0 2441</inkml:trace>
  <inkml:trace contextRef="#ctx1" brushRef="#br1">2572 4272 3705,'-48'17'1808,"50"-15"-688,-2-2-79,0-4-225,0 4-128,0 0-128,0 0-24,0 0-72,0 0-16,10 1 24,3 2-7,25 1-25,-24-3-24,-5-3-64,8 3-16,-1-3-56,2 2 8,4-5-112,0 4-40,4 2-56,6 0-32,-10-2 72,0-5-16,-3 3 16,0-3-48,15 5-64,-5-2 16,9 2-24,-5 2 8,-4 3 8,3-1-8,-2-3 0,-2 0 0,2 0 16,-3 0 0,2 8 32,-4-5 0,-6 1 144,0 1 96,-10-7 24,6 7-23,-9-9-129,3-2-96,4 5 24,-12-9 64,10 8 24,-8-2 0,-3-6-88,9 8-56,-9-5-40,-2 1-8,-1 2-152,-1-3-152,0 3-1057,-4-1-1383,2 6 1760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2-13T12:43:39.791"/>
    </inkml:context>
    <inkml:brush xml:id="br0">
      <inkml:brushProperty name="width" value="0.05" units="cm"/>
      <inkml:brushProperty name="height" value="0.05" units="cm"/>
      <inkml:brushProperty name="color" value="#3165BB"/>
      <inkml:brushProperty name="ignorePressure" value="1"/>
    </inkml:brush>
    <inkml:context xml:id="ctx1">
      <inkml:inkSource xml:id="inkSrc1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1" timeString="2020-10-26T09:35:32.604"/>
    </inkml:context>
  </inkml:definitions>
  <inkml:trace contextRef="#ctx0" brushRef="#br0">0 0,'6902'0,"-6902"1903,-6902-1903,6902-1903</inkml:trace>
  <inkml:trace contextRef="#ctx1" brushRef="#br0">394 924 3249,'23'-87'2352,"-20"75"-303,0-1-9,1 2-136,1 1-479,-1 2-105,1 4-88,-1 4-143,-2 0-289,-2 2-40,-1-2-160,1 0-32,0 0 120,0 0-120,2 19-63,3 21-17,-5-18-136,-1 8 32,-3 2-96,-1 12-56,-2 2-88,1 3-88,-5 1-64,2-3 32,0-3 8,2-3 16,3-4-32,1-2-8,2-6-16,1-3 8,0-6 24,0-3-24,1-7 32,0-7-8,-1-2 16,1-1-8,-1-1-32,0 0-40,0 0-272,1-4-168,3-8-832,8-25-481,-9 26-1023,0-2-1569,0 2 2928</inkml:trace>
  <inkml:trace contextRef="#ctx1" brushRef="#br0" timeOffset="522.79">396 1244 6113,'-2'-60'3169,"2"58"-1033,0 0-559,2 1-281,-2 0-264,0 0-88,0 1-135,10-1-65,3 1 0,22 2-104,-22-2-216,2 4-104,-1-4-256,1-2 0,1 0-48,0-4-8,2 1-88,-3 0-136,0-4-1144,1 0-841,-4-2 1337</inkml:trace>
  <inkml:trace contextRef="#ctx1" brushRef="#br0" timeOffset="1830.6">575 536 7186,'-41'-10'3168,"45"7"-1447,0-1-289,2-3-304,-2-3-120,4 1-255,1-4-25,4-3-144,0 1-72,-1-3-128,2 1-24,1-1-56,0-3-24,0 3-64,-2 1-88,-2 1-72,-2 3-16,-1-1-8,-1 5 32,-2 4 128,-1-1 24,-2 6-32,1 0-24,1 3-152,0 8-16,1 2 257,0 2 15,3 9 32,1 0 248,-3-1-216,1-1 0,-4-5-40,0-2-240,-2-4-32,2 3 0,-2-3 24,3-3-32,-3-1 0,1-3-16,-2-1-368,0-1-560,-1-2-1649,0 0 1633</inkml:trace>
  <inkml:trace contextRef="#ctx1" brushRef="#br0" timeOffset="897.32">736 755 6913,'3'-2'3505,"-2"0"-1240,-2-3-761,1 3-384,-1 2-272,0 0-63,1 0-81,-1 13 72,-1 9-96,-4 28-32,1-12-128,-2 1-72,1 16-120,-1 1-95,0 3-113,0 0-48,-4-10-40,2 0-24,1-3 16,0-2 0,7-5 24,0-7 0,1-5 40,4-6 0,-1-11-40,0-5 80,1-8 152,0 0-8,0-7 24,0 0-40,0-4-192,-3 0 0,-1-3-96,0 5-176,-1 0-792,-1 2-793,-1 4 1089</inkml:trace>
  <inkml:trace contextRef="#ctx1" brushRef="#br0" timeOffset="2668.44">1048 880 5057,'2'-12'2969,"0"2"-249,2 2-423,-3 5-561,-1-1-248,0 8-567,0-4-33,0 0-216,0 25 0,0 37 168,-5-17-136,-2 3-71,0 6-57,-2 0-200,-1 2-120,0 3-64,0-2 64,2-3-8,3-4 24,3-8-72,0-10-136,2-12-32,0-10 8,1-9 8,3-2-16,1-12-16,1-4 24,3-9-136,-1-6-248,-2 2-1360,1 2-1049,-7 9 1633</inkml:trace>
  <inkml:trace contextRef="#ctx1" brushRef="#br0" timeOffset="3954.23">1222 1342 3985,'-19'31'2728,"19"-28"217,-1-3-1337,1-3-111,0 3-241,0-1-128,5-6-200,5-14-87,22-27-217,-16 22-32,0-3-136,1-1-72,-2 0-96,3 4-16,-4 2-72,-1-3-88,-3 9-24,-2-1 0,-4 7-16,-1 8 32,-1 4 0,-1 0-24,-1 0-48,0 0-32,0 23-8,-2 23 8,-1-20 0,0 1 0,-1 1 8,2 4-16,1-3 8,1 0 8,4-10-8,2-2 0,3-7 0,0-8-8,3-2 24,-4-7 16,3-9 24,0 0-8,-1-9-40,5 3 8,-7-11-16,2-2 0,2 1 16,-3-3 0,3 4-24,-1 3 32,-8 10-24,1 5 0,-3 13 40,-5 4-104,2 14 64,-4 6-32,-2 7-24,3 9 56,0-3 8,4-1 24,5 0-8,1-8 24,4-1-40,3-2-8,1-8-128,0-1-280,4-6-1496,-4-5-1953,-2-2 2417</inkml:trace>
  <inkml:trace contextRef="#ctx1" brushRef="#br0" timeOffset="4633.49">1655 1379 5169,'59'28'3097,"-57"-28"7,-2 0-1247,0 6-561,0-6-152,0 1-375,-5 17-129,-10 28-328,4-27-152,1 1-104,1 2-48,2 1-96,1-4-128,2-9-801,2-7-935,2-6 1224</inkml:trace>
  <inkml:trace contextRef="#ctx1" brushRef="#br0" timeOffset="5280.38">1854 1158 6497,'-2'3'3545,"2"0"-784,2-3-1145,-2 0-128,0-1-343,0 0-113,13-4-184,24-4-160,-14 5-176,2 0-96,3 4-224,-1-3-72,-3 6-96,-1-1 0,-7-4-24,-1 3-32,-6 0-288,2 2-408,-1 3-1432,-6-5-1665,-2 8 2385</inkml:trace>
  <inkml:trace contextRef="#ctx1" brushRef="#br0" timeOffset="5880.92">1958 1351 4833,'-62'52'2681,"57"-51"-441,2 0-119,-3 0-489,4 1-144,-1-1-264,0 0-119,3-1-225,0 0-168,0 0 0,0 0-40,6 0 48,8 1 25,22-4-241,-14-2-8,5 0-168,2 0 0,-3 4-88,-1-2-136,-5 3-16,-5-2-96,-4 1-8,-5 0 24,-3-1-280,3 1-616,-1 0-1921,2-2 1825</inkml:trace>
  <inkml:trace contextRef="#ctx1" brushRef="#br0" timeOffset="4964.41">1977 1034 6601,'5'-6'3481,"-1"1"-1048,-3 5-921,0 0-336,-1 0-416,-1 0-159,0 14-177,0 10-64,-3 24-160,0-27-96,0 1-48,0-2-8,1 2-48,2 4 24,-2-7-16,5-2 16,0-5-56,1-2-96,3-4-136,-2-3-184,-1-6-793,1-2-615,-3-4 1136</inkml:trace>
  <inkml:trace contextRef="#ctx1" brushRef="#br0" timeOffset="6410.55">2215 866 8042,'-4'-4'3881,"2"-1"-1721,1 4-536,0-1-367,1 2-449,0 0-80,4 0-88,15 3 40,25 10-16,-12-6-71,6 7-17,0 1-112,-5 4 8,-4 5 16,-8 10-16,2-1 56,-4 5 8,-1-2 0,-3-9-48,-4 8-55,-8-13-17,-1 1-32,-9 5-136,-6-8 0,-8 10-128,-2-2-88,-1-1-32,4-1-16,1-1-8,-3-1 56,1 0-8,1 0-40,5-2-72,3-3-176,7-7-1185,3-4-767,6-9 1320</inkml:trace>
  <inkml:trace contextRef="#ctx1" brushRef="#br0" timeOffset="7272.18">2886 1221 7218,'-52'-33'3312,"49"32"-1367,1-1-121,1 1-376,0 1-143,1 0-393,0 0-72,0 0-120,7 0 56,7 0 81,24 3-89,-15-3-72,4-3-80,6 0-168,1-5-96,-4 1-136,-2 3-136,-8-3-32,-3 3 16,-1 2-64,-5-4 24,-2 5 24,-4 2-56,-4 2-56,-1 4-88,-4 2-656,-2 1-392,-2 0-937,0 0-415,-3 1-1521,-2-4 2553</inkml:trace>
  <inkml:trace contextRef="#ctx1" brushRef="#br0" timeOffset="7649.44">2827 1319 8098,'1'-1'3729,"3"0"-1585,6-2-608,1-1-223,5 3-201,5-1-160,2-2-240,3-1-120,5 0-160,-3-2-192,0 0-192,-3 4-8,-5 2-112,-1 1 0,-5 2-448,-3-1-600,-2 0-2233,-4-1 2169</inkml:trace>
  <inkml:trace contextRef="#ctx1" brushRef="#br0" timeOffset="9494.9">3591 1407 5857,'2'6'2841,"7"-2"-889,0-1-271,8-1-257,4-3-120,4-3-224,6-2-175,-3-3-313,1 0-160,2 1-248,-4 1-64,0 4-104,-5 3 0,-5 3-128,-3 0-216,-2-1-1128,-3 0-1633,-3-2 1961</inkml:trace>
  <inkml:trace contextRef="#ctx1" brushRef="#br0" timeOffset="8403.49">3712 891 5241,'0'-6'3169,"1"6"-433,2 3-1119,1 7-281,-4 7-320,0 1-56,-6 7-143,4 9-129,-1 9-224,-3 3-88,-4 1-192,-5-3-88,-2-2-64,0 3-16,5-4-40,2-2 24,6-5 24,2-10-16,2-7-8,2-9-24,0-10-216,5-3-224,2-13-1056,-1-5-985,1-7 1553</inkml:trace>
  <inkml:trace contextRef="#ctx1" brushRef="#br0" timeOffset="9103.43">3645 1176 4481,'7'0'2408,"6"-2"-631,2 4-81,4-2-472,2 2-271,-1-4-425,6 2-128,3-9-208,0 2-96,6 7-24,-6-9-40,-2 6-24,-4-1-8,-10 0-200,-3 6-144,-8 3-2073,-4 4 1689</inkml:trace>
  <inkml:trace contextRef="#ctx1" brushRef="#br0" timeOffset="8790.54">3661 877 6625,'-2'-1'3105,"3"-1"-1329,1 2-303,-2 0-353,0 0-144,14 0 0,24 0-71,-19-5-193,1-3-80,5-1-304,5-2-64,6 3-152,3 1-48,-10 3-48,0 1-24,-9 2 0,-7 1-8,-5 4-152,-6 0-424,-6 9-1296,-5-1-1681,-6 4 2192</inkml:trace>
  <inkml:trace contextRef="#ctx1" brushRef="#br0" timeOffset="11170.81">3994 1526 6193,'1'65'3089,"1"-70"-1041,4-3-727,-5-9-225,11 3-240,-4-6-96,7-2-120,-2 0-63,-3-6-105,2 0-16,-5 2-168,-1 0 8,-4 6-104,3 4-48,0 5 8,0 5-72,-1 6-8,-2-1-56,-2 5-8,0 1 16,-1 8-56,-1 3 32,-1 9-40,4 4 8,-3-1 24,-2 4 8,6-7 8,-2-5-24,3-7 32,2-6-16,-2-5 0,5-2 32,2-4 0,1-5-8,5-9 16,-2-5 24,0-6-32,2-1-16,1 1 40,-2-3-56,1 6 8,-3 2 16,-5 8-24,-2 3 0,-3 7 0,-3 4 8,0 5-8,0-3 0,0 0 32,-1 8-24,-2 10 8,-2 27 8,5-19-32,0 1 0,5 3-24,1-4-96,2-6-464,2 0-704,-1-15 832</inkml:trace>
  <inkml:trace contextRef="#ctx1" brushRef="#br0" timeOffset="13033.63">4435 1604 6633,'-39'-3'3441,"39"6"-800,1 5-1209,2 5-96,-2-3-335,3 5-249,-2 0-312,-5-6-144,3 5-192,-1-6-48,0 1-56,-2-1-88,1-5-520,0 3-697,-2-5 849</inkml:trace>
  <inkml:trace contextRef="#ctx1" brushRef="#br0" timeOffset="12319.23">4504 1360 5729,'-37'-68'3369,"49"65"24,4-1-1401,9-4-504,6 2-271,4-1-497,0-1-232,-3 4-320,-4 1-64,-9 1-128,-4 2-72,-3-1-440,-4-1-728,-5 3 831</inkml:trace>
  <inkml:trace contextRef="#ctx1" brushRef="#br0" timeOffset="12702.54">4520 1549 7378,'11'-2'3704,"5"2"-1151,3-4-1033,3 0-368,1 1-439,1-2-265,-1 2-280,-5 1-128,-8-2-256,0 4-208,-5 4-2001,-7-6 1649</inkml:trace>
  <inkml:trace contextRef="#ctx1" brushRef="#br0" timeOffset="12059.54">4578 1158 6297,'4'-5'3113,"-2"0"-1113,1 5-375,0 3-705,-1 3-200,-2 1-384,0 4-104,-1 2-96,-1 8-64,-1 1 8,-2 6 0,-1 1-48,2-6 0,-1 5-16,0-5-24,3-1-80,-1-3-120,1-7-576,-1-4-680,-2-8 928</inkml:trace>
  <inkml:trace contextRef="#ctx1" brushRef="#br0" timeOffset="14155.81">5138 842 5465,'0'0'2681,"0"2"-889,-2 8-352,2 7-231,-4 6-113,2 8-152,1 11-152,-3 2-56,1 11-71,-2 3-81,-4-7-208,1-2-112,4-9-152,-2-3-48,1-5-16,3-1 8,2-9-16,-2-1 24,2-8-40,0-6 24,-6-5 16,6 0-96,0 0-80,0 2-104,0-4-160,0 0-32,-1 1-360,-3 9-313,3-3-1711,0-7 1776</inkml:trace>
  <inkml:trace contextRef="#ctx1" brushRef="#br0" timeOffset="14742.68">5253 1329 7098,'23'60'3336,"-15"-70"-1279,0-4-337,2-3-304,2-2-143,-1 0-257,0-1-48,-4-4-232,-1-2-184,-2-3-112,0 2-184,5 2-88,-3 1 41,1 9-153,-1 4-8,-6 6-48,2 5-40,-2 10 0,-1 3 32,-4 8 8,-2 3 8,-1 2 0,1 1 0,5 3-48,0-4 16,2-4 16,2-1 0,3-10 8,-1-4 16,8-7 0,-1-5-16,6-14 32,3-5-48,3-9 48,-1-1-8,-1 2-8,1 5 24,-5 5-64,-3 2 40,-6 5 16,-3-1-24,-5 15 120,-5 7-8,-3 10 48,0 7-16,2 4-24,-1 0-40,6 0-64,3-2 24,8 0-168,4-2-224,5-5-1617,3-7-1832</inkml:trace>
  <inkml:trace contextRef="#ctx1" brushRef="#br0" timeOffset="15664.64">5775 1383 6337,'-44'-7'3113,"46"10"-873,-2 4-783,-1 9-449,-2 3-160,-4 5-376,-2 0-176,-1 3-232,0-3-24,5 3-128,0-7-176,4-7-1272,0-7 1040</inkml:trace>
  <inkml:trace contextRef="#ctx1" brushRef="#br0" timeOffset="16675.26">5955 1244 7642,'-14'-47'3320,"27"44"-1783,-2-2-217,6 5-472,3-2-200,1-2-400,6 0-112,0 0-96,0-2-40,0 3-56,-2-1-80,-5 4-312,-3-3-600,-10 0 720</inkml:trace>
  <inkml:trace contextRef="#ctx1" brushRef="#br0" timeOffset="17004">5970 1392 7274,'3'0'3032,"6"1"-1744,-1-1-359,5-2-361,1 0-144,7-6-264,7 0-104,3-1-208,0-3-280,-3-1 272</inkml:trace>
  <inkml:trace contextRef="#ctx1" brushRef="#br0" timeOffset="16425.32">6031 1103 6729,'-2'-20'3225,"1"22"-1016,0 11-977,1 1-232,-1 6-240,-2 1-200,3 3-288,-2-4-104,0-2-120,2 2-24,-1-6-24,-2 0-72,0-2-240,2-1-328,-2-9-2088,2-1 1855</inkml:trace>
  <inkml:trace contextRef="#ctx1" brushRef="#br0" timeOffset="17341.06">6316 914 5257,'2'-6'3145,"3"4"-73,-2 0-1679,5 2-233,-1 1-384,5 2-160,6 6-192,1-1-40,7 4-103,1 7 31,0 4 112,2-2-32,-1 13-24,0-3-56,-4 2 88,-5 0 8,-10-11-24,-3 4-80,-10-4-264,-5 5 0,-12 3 0,-8 0 56,-4 1-48,-2-2-32,5-2 16,4 0-40,4-7 0,8-1-16,6-7-312,5-2-392,10-1-1656,3-4 1519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2-13T12:43:54.693"/>
    </inkml:context>
    <inkml:brush xml:id="br0">
      <inkml:brushProperty name="width" value="0.05" units="cm"/>
      <inkml:brushProperty name="height" value="0.05" units="cm"/>
      <inkml:brushProperty name="color" value="#177D36"/>
      <inkml:brushProperty name="ignorePressure" value="1"/>
    </inkml:brush>
    <inkml:context xml:id="ctx1">
      <inkml:inkSource xml:id="inkSrc1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1" timeString="2019-09-16T07:55:47.455"/>
    </inkml:context>
    <inkml:brush xml:id="br1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1 1,'12254'0,"-12254"4274,-12254-4274,12254-4274</inkml:trace>
  <inkml:trace contextRef="#ctx1" brushRef="#br0">7597 800 6041,'-1'0'2889,"-3"-2"-1313,3 1-680,0 1-215,1 0-457,0 6-96,2 22-88,5 58 64,-7-27 120,3 9 32,-3 4 0,-3 2-80,3 6-104,-2-4-48,2-4-8,2-7-8,1-13 0,2-9-8,-3-17-8,-2-10 8,0-14 16,-2 1 32,-1-8 48,0-7-16,4-10 16,-4-12-56,6-7-24,-1-5 0,-1-4-8,7 2-8,-2-6 16,-3 3 16,3 2-32,-3 5 8,4 5 0,5 5-8,-8-2 24,5 6 8,1 4 144,0-1 40,5 2 0,-2-6 32,0 1-168,0 4-88,-3 5 16,0 4 0,-1 5-16,2 3 64,2 1-72,1 4 8,1-1 0,3 0 8,3 1 48,1 0-48,5 1 0,0 0 0,-2 1 16,1 0 40,3 1 80,1 0 16,6 1-16,1 0 32,5 1-24,6 1-48,-2-2 48,4 0-48,-2-4-80,5-2 65,4-2-81,7-2 32,11 6 32,-7 0-88,2 1 64,0 2-8,-2-6-24,9 4 0,-1 0-40,1-2 56,4-1 344,0-2 80,10-2-40,-2 1-24,-1 2-336,0-1-48,-2 4 32,0 3-48,-7 0 16,-4 4 0,0-2 24,-3-2 0,2 5-8,-6-2-8,-2-1-16,-2-2 24,-1-4-40,4 3 32,-4 6 16,-4 0-24,-11-2 32,-5 0-32,-6-3-8,3 1-24,1 6 32,-5-6 8,1-2-16,-2-1 8,-16 1 24,-11 1 16,3 0-24,20-2 16,-6 5-8,-9-5-48,-10 3 80,1-2-40,0 2-32,-6 0 8,2 0-16,3 3 56,-6-3-32,0 0 24,0 0 0,0 0-24,0 0 24,0 0 8,1 0-8,6 7-8,-5 4-8,27 28-8,-21-23 16,-5 0-48,0 1-16,-3 5 24,-1 6 64,-2 1 352,-6 4 72,3 0-48,-2-2 24,4 1-304,4 1-40,0-5 16,2-4-56,7 0 0,-5-11-80,-2-4 24,2-5 8,-4-1-8,-1-3-24,1 0-104,0 0-1032,0-1-1472</inkml:trace>
  <inkml:trace contextRef="#ctx1" brushRef="#br1" timeOffset="119816.66">12047 3942 3401,'-9'-34'2376,"-2"0"-439,2 9 71,2 7-184,-2 7-511,8 5-153,-2 3-312,3 3-248,1 27-256,0 11-8,-3 31-15,-6 18 79,-4 17-104,1 6-160,1 10-96,9-115-38</inkml:trace>
  <inkml:trace contextRef="#ctx1" brushRef="#br0" timeOffset="-52260.65">393 1478 7346,'-6'1'3256,"6"3"-1759,0-3-201,7 0-488,5-1-96,2-1 8,5 1-56,4-3-143,3 3-145,6 2-200,-1-5-88,-1 2-128,-1 1-16,-4-6-568,-3 0-657,0 1 817</inkml:trace>
  <inkml:trace contextRef="#ctx1" brushRef="#br0" timeOffset="-52692.19">402 1211 4337,'-2'1'2448,"5"3"-463,1-3-121,-4-1-303,0 0-377,4 1-280,12 0-128,28 0-32,-22-5-95,6-1-177,4-2-128,1 1-256,-3 2-8,-8-3-72,7 5 0,-8-1-64,-3-2-56,1 2-336,-7-1-233,-4 4-983,-3 1-1401,-3 5 1993</inkml:trace>
  <inkml:trace contextRef="#ctx1" brushRef="#br0" timeOffset="-53066.94">431 973 4609,'-22'-50'2649,"22"50"-513,-1-1-144,1 1-495,0 0-361,0 0-104,0 0-104,0 0 41,2 1-9,13 4-144,25 8-64,-18-11-168,3-2-48,4 1-120,2-1-87,1-3-137,-2-6-56,-3-1-80,2-1-32,-5 2-24,0 2-48,-9 1-56,-2 4-120,-8 2-865,-4 5-367,-6 4-1393,-7 2-2208,1 3 3433</inkml:trace>
  <inkml:trace contextRef="#ctx1" brushRef="#br0" timeOffset="-53419.89">454 887 5273,'0'-11'3361,"0"5"-353,0 6-1087,-1 7-289,1 9-407,0 5-161,-3 13-208,-2 0-96,0 8-336,-3 1-120,3 4-160,1 0-48,-1-3-56,-1 3-24,4-11-40,1-2-64,1-6-248,1-10-280,1-4-808,5-12-489,-3-11 1129</inkml:trace>
  <inkml:trace contextRef="#ctx1" brushRef="#br0" timeOffset="-51691.13">773 1635 6833,'-3'3'3289,"1"-5"-1112,2-3-521,0 4-552,0 0-288,9-17-279,21-26-73,-12 21 8,4 1-40,3-1-144,-3-1-40,-4-1-104,-2 4-24,-2 9-24,-7 0-8,0 12-56,-6 1 0,-2 5-16,-3 5-32,-4 3 32,1 2-8,1 9-8,3-4 16,3 0-24,1-3 8,7-2 0,1-3 8,6-1 8,-3-6 24,2-8-32,7 2-16,-9-11 40,4-4 8,-2-7 24,-6-5 8,7-1-56,-5 0 32,1 4-24,-1 1-24,-5 7 72,-2 6 8,-1 9 112,-3 1 80,-3 10 48,2 4-24,-2 6-80,1 4-64,3 3-104,-2 1-56,8-2-248,1 1-416,5-10-1120,2 0-1233,5-2 1833</inkml:trace>
  <inkml:trace contextRef="#ctx1" brushRef="#br0" timeOffset="-50855.74">1291 1668 7562,'25'-31'3424,"-19"29"-1599,1 2-177,-4 4-184,0 5-159,-3 10-201,-3 3-152,-4 6-408,-2 3-200,-5 4-216,1 0-120,0-8-200,0-3-272,5-14-1032,2-8-625,2-6 1217</inkml:trace>
  <inkml:trace contextRef="#ctx1" brushRef="#br0" timeOffset="-50569.51">1560 1413 5873,'8'-14'2985,"-2"3"-1025,2 5-559,-1 1-161,-3 6-392,-3 7-216,-1 4-240,-3 5-128,-2 9-128,0 1-40,2 0-64,-1-2-8,0-7-8,3 0-24,1-1-16,1-1-48,2-4-176,-1 0-280,1-4-912,-3-5-1193,2-3 1633</inkml:trace>
  <inkml:trace contextRef="#ctx1" brushRef="#br0" timeOffset="-50078.86">1517 1495 7106,'-69'6'3352,"69"-4"-1391,-3-2-321,3 0-472,0-1-192,0 1-119,0 0-89,11 1-136,9 1-168,33-5-240,-22-3-112,7 0-160,-5-4-48,-3 4-640,-3 2-456,-8 4-2585,-3 4 2433</inkml:trace>
  <inkml:trace contextRef="#ctx1" brushRef="#br0" timeOffset="-49701">1473 1688 5529,'-1'0'3049,"-4"0"-1033,8-2 65,-3 1-497,0 0-272,0 0-183,19-8-169,30-6-88,-19 7-296,3-1-184,0 2-272,0-4-112,-3 9-376,1 1-592,-7 7-2729,-3 5 2465</inkml:trace>
  <inkml:trace contextRef="#ctx1" brushRef="#br0" timeOffset="-46905.41">2339 1133 5433,'-62'-8'2881,"55"8"-513,3 3-431,1-1-513,-1-2-184,4-3-360,0 3 33,0 0-153,6 0-16,17 2-160,26-1-128,-18-6-168,0 2-64,2-1-112,2-3-56,-5 2-64,1-1 0,-8 5-136,-7 1-160,-4 2-760,-5 3-416,1 2-1113,-6-1-1592,-6-3 2833</inkml:trace>
  <inkml:trace contextRef="#ctx1" brushRef="#br0" timeOffset="-46562.46">2301 1261 6817,'-2'1'3081,"3"2"-1345,5-1-407,2 0-377,6 1-176,5-5-280,6-2-128,6-6-176,1-2-24,4 3-96,1-1-40,-5 3-320,-3 3-848,-8 2 792</inkml:trace>
  <inkml:trace contextRef="#ctx1" brushRef="#br0" timeOffset="-34771.6">3217 1128 7001,'-29'-8'3305,"6"-2"-1112,3 6-201,6 1-200,6-1-143,3 3-393,7 0-216,8 3-272,5 0-119,16 0-289,8 2-24,11-4-256,-1-3-64,0-4-56,-1-2-224,-4 0-1161,-2-3-935,-8 0 1408</inkml:trace>
  <inkml:trace contextRef="#ctx1" brushRef="#br0" timeOffset="-35367.56">3132 1283 8074,'-12'53'3536,"28"-66"-1719,1-6-313,6-5-296,-1-5-215,6-5-329,-1-2-40,1-2-272,2 3-16,-6-2-104,-5 2-88,-9-5-48,-2-2-56,-6 1-40,0 0 24,-2 6 40,-5 1-64,-5 10 40,-2 5 16,5 12-72,1 4 64,1 7-48,1 7 24,-5 17 0,-2 7 16,1 21 40,-2 5-16,-1 8 48,3 2-56,5-6 32,0-6-48,6-5 0,2-8 0,1-14-8,2-9-16,1-15 0,2-6 32,5-10-32,0-8 32,5-13-32,-4-5 0,2-2-8,-6 1 0,-1 12 16,0 3-40,-7 8-16,3 10-8,-7 3-40,1 9 32,1 10 48,3 4-16,0 3 16,-1-1 0,7 1-72,-2-3 0,15-6-96,-1 1-152,2-7-672,0-4-376,-4-6-849,-3-5-1432,-8-8 2489</inkml:trace>
  <inkml:trace contextRef="#ctx1" brushRef="#br0" timeOffset="-102898.59">4502 1325 8842,'5'-77'3657,"-8"76"-2385,2 0-304,1 2-584,-1-1-272,1 0-264,-1 0-160,0 0-1248,1 8-2105,2 1 2409</inkml:trace>
  <inkml:trace contextRef="#ctx1" brushRef="#br0" timeOffset="-102625.04">4646 1440 4937,'3'5'2897,"-3"-4"-441,0-7-559,0 5-25,0 0-352,8-8-231,13-17-465,25-35-208,-23 23-224,2 4-80,-1 4-112,-2 3-32,-5 8-64,0 2 8,-5 11-64,-8 3 16,-1 4-40,1 3-40,-4 10-16,0 4-8,-3 11 8,-5 7 24,6 4 16,1 1-8,1-8-24,1-4 24,1-8-40,1-6 24,5-7 40,0-4-40,3-4 56,-3-6 8,2-7 0,1-4 32,2-7-32,-2-3-16,8-5 0,-1-1 0,-2-4-8,4 1-16,-1 4-8,-1 5 0,-4 9-8,0 6-40,-11 9-8,1 8-16,-6 11 40,0 9 40,-2 11 0,-5 3 32,4 4-40,2 0 0,5-1 8,3-5-56,4-4-192,3-7-464,2-14-2105,0-8 1913</inkml:trace>
  <inkml:trace contextRef="#ctx1" brushRef="#br0" timeOffset="-31955.8">3815 1177 3633,'23'-36'2496,"-25"29"-183,4 7-657,-2-2-176,0-2-463,0 4-73,-1 0-200,1 0-72,-1 0-168,0 0-136,-8 5-80,5 14-72,-27 30-71,20-23-9,0 7-24,3 2 8,3 1 64,5-3-8,6-8-80,-2-5 8,6-4-48,-3-7-16,7-3 8,2-5 0,0-8-24,7-4 0,-3-6 24,-1-5-40,-6-5-24,4 3 16,-6-2-32,-4 5 72,-2 4-32,-4 3 32,-1 9-40,1 2-24,-1 7 8,0-4-24,0 1 8,2 18-16,11 34 40,-1-26-32,3 0 40,4-1 0,4-5-32,2-4 56,1-10-24,1-4 8,-4-5 24,-6-7-8,-5-5 64,-2-3 8,-8-8 320,3 0 96,-3-6 176,-5-8-32,-9-1-224,3-1-136,3 5-208,-4 6-32,3 9-64,0 10 0,4 10-48,-1 9 8,6 7-216,-4 2-328,2 6-1064,7-3-1049,7-1 1641</inkml:trace>
  <inkml:trace contextRef="#ctx1" brushRef="#br0" timeOffset="-24406.95">6231 1330 5289,'-2'4'3097,"1"-2"-137,2 1-959,-1-3-697,0 0-112,13-2-303,3 1-97,30-2-280,-25 1-112,3 2-256,2-1-40,-6-1-160,-1-1-232,-3 1-1464,0-3 1199</inkml:trace>
  <inkml:trace contextRef="#ctx1" brushRef="#br0" timeOffset="-24820.7">6321 1127 5873,'-36'-61'3345,"30"62"-656,1 2-905,4-1-176,-1 1-399,2-3-121,0 0-328,0 0-128,0 0-144,3 0-64,15 3-56,27 9 8,-17-12-104,-2 1-55,1 4-113,-6-4-80,0-1-48,2 0-16,-5-3-80,3 2-145,-8-2-727,0 1-448,-6 2-1193,-3 0 1521</inkml:trace>
  <inkml:trace contextRef="#ctx1" brushRef="#br0" timeOffset="-25169.3">6390 949 6529,'2'-10'3113,"3"5"-1032,-1 3-361,-2 2-368,-2 1-184,-1-1-295,0 0-97,-1 0-184,2 19-40,-2 27-192,2-21-8,-4 2-136,3 0-96,-4-3-8,1 5-128,1-7-8,1 2-8,1-5-112,1-2-144,0-8-816,0-2-448,3-6-2281,-3-4 2416</inkml:trace>
  <inkml:trace contextRef="#ctx1" brushRef="#br0" timeOffset="-20641.12">6780 1318 8466,'5'-2'3497,"5"1"-2089,7 1-272,2-4-200,13-2-136,9-1-311,8-2-97,5 0-256,-2 1-128,-3 4 0,-4 3-48,-15 0-568,-2 0-561,-13 2-2680,-6-1 2465</inkml:trace>
  <inkml:trace contextRef="#ctx1" brushRef="#br0" timeOffset="-20193.95">6896 1506 5417,'-53'32'2673,"53"-36"-841,0 0-216,2-2-439,2 2-65,5 0-224,2 1 40,5 0 57,-1-4-25,-1 5-40,0-1-72,-3 3-248,-3 3-112,-6 1-136,-4 3-88,-7 8-71,-2 4-41,-9 3-88,1 4-24,0 1-40,1-2 0,6-2 8,-4-3-32,5-9 24,1-2 0,0-8-40,9-1 40,-1-6 0,2-2-32,6 0 24,-1-2 0,2 0-8,-1 3 16,4 6 0,2 3-16,-1 4 8,3 5 8,0 0 0,-1 0-8,6 1 16,-2-1 16,2-2-8,1-4 32,2 0-40,-2-5 8,2-8-16,-4-4-24,-2-2-385,-5-6-407,-4 3-1064,-4-3-897,-5 1 1729</inkml:trace>
  <inkml:trace contextRef="#ctx1" brushRef="#br0" timeOffset="-21712.86">6790 1127 5641,'32'3'2977,"-24"-10"-1001,8-6-671,1 0-153,-3-13-416,3-1-48,2-2-160,-1-5-24,6 7-80,-3-5-24,-6-1-79,-1 0-49,-4-1-80,-2 0-24,-4 5-48,-4-1-56,-3 7-32,-3 4-32,0 10 8,0 6 16,-2 6 64,-1 9-24,0 11 8,-1 8 16,-3 20-24,2 3 56,-2 7-24,2 2-32,3-12-16,3-7-16,5-13-16,4-12 8,1-9-16,1-5 8,1-8-40,2-5 8,6-4-48,-1-5-88,1-3-40,-2 5-48,-5 1 24,-2-2 80,-4 12 48,0-2 48,-1 9 24,-1 5-16,0 4 32,-1 7-8,2-2 32,4 3-32,5-7 8,3 4 16,7-2-16,2 0-40,-1-2-721,1-6-639,0-3 864</inkml:trace>
  <inkml:trace contextRef="#ctx1" brushRef="#br0" timeOffset="-21118.86">6871 943 7154,'-20'-4'3296,"8"-3"-1279,3 5-161,5 1-224,0 0-199,7 0-433,-3 1-96,7 0-264,15 2-48,47 1-64,-25-2-159,7-1-225,2 1-32,1 3-120,-4-2-72,-14-7-649,-9 0-615,-9-2-1512,-5 3 1671</inkml:trace>
  <inkml:trace contextRef="#ctx1" brushRef="#br0" timeOffset="-16209.9">7872 1013 5369,'8'-9'2985,"-2"-3"-265,-1 4-863,0 1-321,-1 6-208,1 4-199,0 4-145,-3 2-144,-3 0-120,-4 9-248,-7 0-104,-4 6-136,0 0-72,0 3-72,-1-2-16,7-1-32,4-2 32,3-8-32,5-1-8,3-5 1,5-3-1,3-5-8,5 0 0,3-4-48,2-2-49,3 2-271,-8-4-288,-4 3-824,-6-1-352,-7-1-2121,-1-2 2512</inkml:trace>
  <inkml:trace contextRef="#ctx1" brushRef="#br0" timeOffset="-15896.51">7970 1130 5977,'23'-54'3465,"-27"54"-176,1 1-1321,6 14-376,-8 3-183,6 11-257,-4-1-112,-10 4-368,6 1-224,-3 2-207,0-2-137,10 1-128,-3-1-40,-2-6-257,0-2-359,-2-5-952,4-7-552,-1-9 1255</inkml:trace>
  <inkml:trace contextRef="#ctx1" brushRef="#br0" timeOffset="-15623.93">8145 1225 8986,'1'-8'3961,"-1"6"-1929,-1 2-375,-6 9-641,1 3-352,0 11-504,4 4-64,4-2-64,5-2 16,7-3-72,3-3 24,3-10 8,1-7 0,0-5 48,-4-10-32,0-6 48,-1-4-8,-5-3 48,0-1 64,-7-2-24,-5 0 0,-7 8-80,-3 4-32,-4 12 96,0 7 40,-3 10 40,1 6 40,2 11-8,3 6-80,5 14 32,3-1-95,1 10-1,6-3 0,3-4-16,2-4-24,5-3-40,-1 2 104,-3-5 184,-1 0 96,-6-13 200,-3-3-32,-6-9-72,-3-8 16,-8-5-152,-1-4-40,-4-7-104,-2-3-64,0-5-80,3-2-64,4 0-16,1 1-24,8 4-112,3 1 16,5 0-536,7 1-448,5-3-1136,6-1-665,9 5 1769</inkml:trace>
  <inkml:trace contextRef="#ctx1" brushRef="#br0" timeOffset="-14986.55">8414 1044 8738,'1'-15'3785,"5"3"-1897,3 4-168,5 4-263,1 1-193,1 3-224,-1 0-144,-3 2-159,-3 3-137,-5 3-224,-2-1-40,-7 4-120,-2 6 0,-6 2-64,-3 3 8,-1-5 8,1-2-16,5 0 80,3-6-24,8 4-24,2-8-16,10 1-96,7-3-24,8-5-104,7-2-80,8-6-752,-1 2-680,1 0 960</inkml:trace>
  <inkml:trace contextRef="#ctx1" brushRef="#br0" timeOffset="-36003.94">8697 1454 8010,'0'-2'3432,"-1"1"-1735,1-8-833,3-7-144,14-33-200,2 25-80,-5-6-24,5-1-23,2 6 47,-2-2 0,3 7-64,-4 0-16,-3 4-64,-5 4-56,-3 6-72,-2 3-40,-4 2-88,-1 1-48,-2 9 0,-3 3 16,-5 16 24,-3 1 16,-1 10 8,4 2-16,4-2-16,-2-2 32,8-5-40,-3-6-16,3-12 16,6-3-16,-4-8 40,-1-2 168,6-3 240,4-1 56,6-15-24,3-6-95,5-10-297,1-2-24,2-2-32,-1 5-56,-4 5 24,-4 6-16,-6 10-16,-4 6 24,-4 12-8,-2 4 16,-3 14 24,-1 6 40,-2 6 0,2 3-24,2-1 8,5-3-48,2-10-48,5-3-32,4-13-873,9-9-919,14-21 1192</inkml:trace>
  <inkml:trace contextRef="#ctx1" brushRef="#br0" timeOffset="-5813.33">9941 1456 4985,'-63'-56'2897,"53"52"-305,10 4-631,3 1-729,3 2-240,7 2-240,-5 1-120,5-3-79,4 2-49,1-3-256,5-2-72,3-1-160,1-4-64,-3-2-560,-3 2-521,-6 0-2823,-2 0 2559</inkml:trace>
  <inkml:trace contextRef="#ctx1" brushRef="#br0" timeOffset="-6078.96">9964 1357 7442,'-6'-77'3352,"6"75"-1695,1 2-625,1 2-256,-2-2-360,0 0-136,1 9-200,1 9-24,4 31-48,-4-21-8,0 2-16,2 1-48,0-5-216,-2-6-312,0-5-1040,-2-5-1153,-1-3 1721</inkml:trace>
  <inkml:trace contextRef="#ctx1" brushRef="#br0" timeOffset="-4949.99">10402 1218 6737,'4'-9'3097,"0"7"-1377,-5 3-447,-6 10-465,-8-1-216,2 14-240,-7 2-128,-2 2-128,3 10-32,-2-2-48,3 1 16,-2-4-32,2-4 0,1-8 0,6-10-64,4-1-408,4-9-392,9-2-1745,-1-9 1657</inkml:trace>
  <inkml:trace contextRef="#ctx1" brushRef="#br0" timeOffset="-4321">10283 1529 5033,'-7'-5'2793,"9"8"-529,-3-3-263,4 0-593,-3 0-184,0 0-240,5 0-63,11 3-57,27 1-120,-20-3-288,2-1-96,6 0-240,-2-2-80,-2-1-96,1 0-360,-4 3-1064,-3-3-881,-1-2 1377</inkml:trace>
  <inkml:trace contextRef="#ctx1" brushRef="#br0" timeOffset="-4680.9">10418 1164 6985,'0'-13'3321,"0"6"-1264,0 2-361,0 0-368,1 4-191,-1 1-265,0 0-104,0 0-256,0 3-88,2 20-168,5 25-80,-6-21-128,1 0-16,4 2-16,-1 4-16,1 0 24,2 0-16,-3 1 0,2-6 0,2-1-32,-1-7 24,-1-7-96,0-2-248,-2-6-592,-1 1-392,-3-5-641,1 5-551,-5-6 1679</inkml:trace>
  <inkml:trace contextRef="#ctx1" brushRef="#br0" timeOffset="-3845.01">10704 1099 8218,'-3'-10'3625,"3"2"-1761,5-2-200,1 6-319,7-3-161,3 2-216,-1 0-120,0-1-184,0 2-48,-1 8-79,-2-1-41,-1 8-72,-3 3 0,-6 3-104,-3 2-72,-8 5-32,-4-1-104,-8 5-40,4 0 0,0-2-72,2-1 8,11-4 40,4-4 0,8-6 88,5-1-32,8-9-16,1-2-48,10-8-88,0 1 0,5-1-600,-5 1-608,-2 0-2049,-4 1 2041</inkml:trace>
  <inkml:trace contextRef="#ctx1" brushRef="#br0" timeOffset="-11.38">12782 843 7546,'-4'-11'3248,"-6"1"-1695,1 4-345,-9 11-464,-7 9-120,-6 20-152,-3 10 8,2 12 57,2 7-113,-3 4-128,3 6-112,3 10-136,10 6 16,16-4-64,14 0-32,20-10-56,2-16-56,23-10-456,4-13-409,13-22 633</inkml:trace>
  <inkml:trace contextRef="#ctx1" brushRef="#br0" timeOffset="-3390.8">12610 1408 8610,'1'-5'3473,"2"-6"-2081,3-3-208,0-7-232,5-3-63,6-5-185,0 1-176,-3-4-56,6 2-88,-4 5-160,0 1 32,-5 10-152,-2 4 0,-4 2-48,-1 5 0,-4 1-16,-1 2-64,0 0 24,0 0-64,-4 21 32,-4 31 8,4-20 40,0 0 8,4 0-32,0-4 32,2-2-56,0-7 24,2-6 8,2-4 8,3-7 24,0-5-16,4-14 80,7-5-72,1-12 40,6-2-40,-1 0-24,-2 1 24,-9 7-24,5 7 16,-10 10 0,-6 7 0,3 5-8,-10 3 0,-1 10-32,-3 3-8,-1 11 32,0 0-16,6 2 0,0 3 0,6-5-56,-1-2-16,6-10-408,-2-3-504,4-10-2737,-2-5 2481</inkml:trace>
  <inkml:trace contextRef="#ctx1" brushRef="#br0" timeOffset="-1072.52">13078 1507 6673,'-10'2'3209,"5"-1"-1128,0-1-433,6 2-536,-2-2-192,1 0-368,0 0-135,0 0 151,0 0 0,17 0 56,29 2-64,-16-6-256,0-5-96,2 4-128,2-1-72,-8 0-208,-4 5-128,-13-6-1064,4 0-1233,-6-1 1689</inkml:trace>
  <inkml:trace contextRef="#ctx1" brushRef="#br0" timeOffset="-1550.5">13127 1174 4865,'0'0'2657,"-1"-1"-521,0 0-600,1 0-711,-1 0-97,0 0-56,1 0 0,0-1 24,2 1 0,15-3-72,25 4-119,-18 5-153,0 1-64,-2 1-24,-7-1-40,0 0 16,-5 2-32,-5 0-88,0 2 96,-5-2 56,-1 2 64,-6 3 64,-5 1-56,-12 2-112,4 3-104,-7-2-72,0 1-72,8-4 16,0-4 40,9-1-112,1-2-16,6-4-344,2 0-384,3-4-808,-2 0-657,0 0 1385</inkml:trace>
  <inkml:trace contextRef="#ctx1" brushRef="#br0" timeOffset="-634.46">13492 1378 8202,'62'6'4009,"-55"-14"-1345,6-7-1071,2-3-193,5-4-272,0-4-168,1-2-272,-1-3-87,-1 0-113,0 3-48,-4-1-96,1 4-24,-8 3-136,3 7-8,-7 10-16,-5 1-32,-4 8-8,-4 3-80,0 14-40,2 8 8,0 13 0,-4 3 48,0 2 24,7 3-8,2-1 16,6-6 16,0-6-80,-3-7-16,3-10-64,-9-3-128,3-12-808,-2-3-640,-3-6-2993,7 1 2896</inkml:trace>
  <inkml:trace contextRef="#ctx1" brushRef="#br0" timeOffset="316.58">13895 698 7474,'3'-4'3080,"9"8"-1447,2 10-329,10 16 8,1 15-24,5 21-135,0 7-177,-7 11-112,-1-6 56,-8 3-152,-4 4-31,-3 5-281,-7-1-176,-6-7-136,-10-5-128,-16-5 64,-12 1-56,-24-2-240,-6-6-280,4-6-1545,7-10-1704,4-5 2321</inkml:trace>
  <inkml:trace contextRef="#ctx1" brushRef="#br0" timeOffset="54890.47">5220 2161 3969,'4'-5'2384,"-5"-1"-23,2 4-593,-1 1-527,0 1-353,0 0-448,0 0-104,0 14-16,-1 40 80,-3-16 64,1 6-120,-5 2-80,3 1-72,-3-5-136,2-2 96,5-4-144,0-4 64,3-5-8,0-8-88,-2-6 64,1-3-72,-1-7-40,-2 0 16,2-2-72,0-1-8,0-1-360,0 1-536,0-2 656</inkml:trace>
  <inkml:trace contextRef="#ctx1" brushRef="#br0" timeOffset="-13574.08">5352 2515 5185,'-34'21'2617,"35"-19"-481,-4-2-616,3 1-303,0-1-129,0 0-328,0-1-88,0 1-8,0 0 81,0-1 71,0 0-32,0 0-224,8-5-96,-4-11-232,27-24-96,-20 24-56,-3 4-40,-1-2-24,3 3-8,-5 2 8,0 1-32,0 5 16,-3 1 0,-2 3-8,0 0 8,0 0-32,0 0 8,0 0 0,0 16 8,1 32 24,-1-23 16,1-6-24,1 1 40,2-5-40,-3-2-8,1-6 16,2 0-48,-2-6 72,4-1-24,3-7 8,2-7 48,4-1-40,0-4-8,-1-3-16,-1 1 0,-5 5 0,1 3 56,-6 4-48,1 6-32,-2 1 8,-2-1-32,-2 3 80,1 0-16,0 2 24,-2 15-8,-4 22-40,6-20 8,1-5-96,1 2-56,4-3-344,0 1-608,3-5-2161,-1-3 2129</inkml:trace>
  <inkml:trace contextRef="#ctx1" brushRef="#br0" timeOffset="-12796.52">5628 2486 4265,'0'-2'2304,"0"2"-199,0 0-433,0 0-231,0 0-145,0 0-344,0 0-112,0 0-224,0 0-112,0 0-232,2 0-71,2 2-113,4 3-24,1-3-16,19 22-16,-15-24-104,2-2-88,1 1-745,-4-4-935,-4-3 1192</inkml:trace>
  <inkml:trace contextRef="#ctx1" brushRef="#br0" timeOffset="-12348.88">5792 2482 7274,'4'2'3264,"1"2"-1511,28 9-281,-23-25-352,3-3-264,3 1-296,1-2-79,-3-4-73,2 6-40,-4 4-48,-2 1 40,-5 1 32,-2 5 8,-2 1-112,-1 0-32,-1 2-112,0 0-64,0 1-8,-6 18 24,-11 26-56,12-23 64,1 6-56,1-5-40,0 1 0,3-7-48,1-3-176,0-4-264,4-6-1224,0-1-1521,0-2 2033</inkml:trace>
  <inkml:trace contextRef="#ctx1" brushRef="#br0" timeOffset="-11627.8">6075 2537 7570,'-1'-1'3368,"-1"0"-1471,1 0-385,0 1-280,0 2-191,-3 18-497,-15 27-96,13-21-272,-4-1-128,-1-2-72,3 0-168,-2-7-512,5-3-585,3-6 801</inkml:trace>
  <inkml:trace contextRef="#ctx1" brushRef="#br0" timeOffset="-11356.83">6247 2504 6569,'16'-12'3481,"-2"-6"-832,-2-2-1193,-2 2-168,-7 1-360,-1 1-215,-2 10-201,-5 0-112,-9 2-280,0 7 0,-4 9-104,-1 5-48,5 8 64,3-1-48,2 2-32,4-2 48,5 1-8,2-3 8,6-5-96,3-1-72,9-5-584,-1-5-561,3-6 849</inkml:trace>
  <inkml:trace contextRef="#ctx1" brushRef="#br0" timeOffset="-11002.77">6422 2309 8058,'-40'-61'3544,"38"58"-1735,2 3-577,8 1-264,3 1-183,3 1-129,3 2 48,-1 4-32,4 2 112,5 5 48,3 0-48,-3 3 25,0 2-113,-6 1-72,-2 0 24,-6 2-168,-3-4 8,-10 3-56,-7 1-80,-10-1-104,-6 6-79,-2-4-113,-1 0-24,8-2-56,6 0 16,10-8-97,-2-1-151,6-10-768,-3-3-688,3-2-2041,7-1 2281</inkml:trace>
  <inkml:trace contextRef="#ctx1" brushRef="#br0" timeOffset="9411.98">410 2689 4641,'9'-92'2577,"-7"84"-401,-1 1-224,1 5-439,-2 2-281,0 0-496,0 0-248,0 0-136,1 10-16,1 11 145,8 33 103,-9-24-72,-1-2-8,-1 10-128,0-2-96,0 1-120,1 0-64,0-7-72,0-3 32,1-5-40,1-5-8,-2-6 0,2-2 24,-2-4-16,0-4 56,0-1 0,-1 0-16,0-1-16,0 0-104,0-1-296,0 1-504,-1 0-1217,1 0-2183,0 0 2727</inkml:trace>
  <inkml:trace contextRef="#ctx1" brushRef="#br0" timeOffset="21558.92">631 2877 6305,'19'11'3281,"-18"-12"-640,1 1-1369,3-4-104,-5 4-64,0 0-95,1-5-225,5-12-144,19-28-256,-15 23-96,4 0-136,-2-1 0,1-1-104,0 0-16,-3 6-16,0 4 0,-3 9-16,-5 0 32,-2 4-40,0 2-8,-1-1 32,0 0-80,1 13 40,-5 8 24,4 27-8,6-26 16,0-1-16,2-4-32,1-5-8,-2-5 64,3-2-32,2-4 40,2-7 48,2-2-48,-1-11 88,2-4-40,-4-4-72,1 1-8,-2 6-16,-1 3 32,-7 7 24,2 0-8,-5 5 40,0 5-56,1 0 8,-1 0 48,0 1-64,3 17 16,6 25 0,1-25-32,1 1 48,-1-1-40,0 2-168,-2-5-264,5-4-1696,-3-1 1463</inkml:trace>
  <inkml:trace contextRef="#ctx1" brushRef="#br0" timeOffset="22394.34">1158 2878 7098,'0'0'3608,"0"0"-895,0 0-1465,0 0-152,1 5-303,-2 11-185,-12 30-232,3-21-88,0 0-200,2-3-88,6-3-304,2-3-280,4-5-1457,-1-8 1361</inkml:trace>
  <inkml:trace contextRef="#ctx1" brushRef="#br0" timeOffset="22673.8">1449 2624 6185,'3'-8'3417,"0"7"-392,-2 2-1481,-1 10-592,1 4-168,-2 8-295,-2 3-81,0 5-144,1 2-192,1-4-72,0-4 32,1-5-80,3 1-40,2-4-224,-2-1-161,-3-4-871,0-6-1360,-2-9 1775</inkml:trace>
  <inkml:trace contextRef="#ctx1" brushRef="#br0" timeOffset="22933.2">1375 2735 8658,'-3'-3'4081,"4"2"-1937,1 0-808,-2 1-207,2 0-441,13 2-160,30 10-144,-29-12-120,6-4-160,-3 2-24,1-4-104,6 2-120,-6 3-640,-1 1-592,-5 3-2513,-6 1 2505</inkml:trace>
  <inkml:trace contextRef="#ctx1" brushRef="#br0" timeOffset="23239.09">1381 2949 8298,'0'1'3777,"3"2"-1761,0-2-832,-3-1-136,0 0-351,10 0-129,6-1-328,29-3-208,-23-3-136,3 1-112,4 3-953,-4-2-1143,1 1 1472</inkml:trace>
  <inkml:trace contextRef="#ctx1" brushRef="#br0" timeOffset="23525.49">1741 2599 9106,'-12'-6'3841,"5"0"-2089,3 6-216,1-2-463,0-1-265,3 3-440,0 0-160,0 0-160,18 7-8,31 12 32,-20-11 8,-4 4 16,0 2 24,1 1 104,0 3 112,-1 0 112,-1-1 72,-8 1-55,-4 2-65,-9 3-112,-6 0-104,-12 3-112,-4 4-64,-6 2 24,-1 1-8,3-3-72,4 1-80,2-10-632,8-1-625,7-9-2888,4-5 2769</inkml:trace>
  <inkml:trace contextRef="#ctx1" brushRef="#br0" timeOffset="24227.02">2540 2746 7914,'-9'-1'3592,"5"2"-1519,-5-2-305,4 1-287,4 0-209,-1 0-512,2 0-176,0 0-328,0 0-128,13 3 0,31 4-32,-25-7-16,2 0-24,1-3-16,-3-3-32,7 6-112,-4-3-24,-4 3-216,-4 1-280,-8-2-616,0 1-417,-10 3-1543,0 1 2008</inkml:trace>
  <inkml:trace contextRef="#ctx1" brushRef="#br0" timeOffset="24497.91">2503 2848 5641,'-16'8'3281,"10"-5"-200,2-1-1385,9 1-760,10 0-104,8-2-240,4 0-39,4-4-241,2-2-144,1 0-208,2-2-120,0 3-1289,-6-1-2720,-5 10 2761</inkml:trace>
  <inkml:trace contextRef="#ctx1" brushRef="#br0" timeOffset="46708.04">3214 2266 4657,'-5'-7'2985,"2"2"-137,1 4-1143,1-1-233,-1 2-536,1 0-288,0 0-376,1 0 16,1 16 192,6 40 121,-2-16 271,-4 3-48,-4 2-144,0 8-152,-8 3-160,1 5-80,-5 3-104,-1-7 8,6 2-72,-3-8 17,6-10-121,5-7 0,-1-22-16,3-4-16,4-5 24,2-6-16,5-5-8,0 4-9,3-9-31,0 10 8,-3 5-40,-2 5 0,-8 18 56,-5 6-32,-4 23 56,-7 6 8,-1 4-16,3 6 16,2-10 0,8-4 0,6-11 0,4-9-8,3-12 8,3-6-48,3-12-80,2-4-64,9-7-728,-2-7-288,3-7-1217,-4-9 1409</inkml:trace>
  <inkml:trace contextRef="#ctx1" brushRef="#br0" timeOffset="49456.93">3710 2346 2280,'9'-6'1609,"-5"0"-1,-2 1 49,-2 1 7,0 0-296,-3-1-232,3 3-239,0 2-41,0 0-224,0 0-192,0 0-168,-2 0-96,1 0-112,-1 20 0,-36 28-48,25-20-8,-1 0-8,3-7-16,6 2-56,2-6 32,7-3 0,5-1 32,3-5 56,3-2-40,0-7 16,5 0-40,0-12 16,-2-6-8,5 4 8,-5-4 32,-2 4-32,-2 2 8,-3 4 0,-4 0 8,-3 9 0,-4 0-24,-1 4 24,0-4-32,1 0-32,-4 13 64,0 8-56,5 27 16,9-29 0,5 1-40,0-5 56,4-3-8,0-8 8,-1-3 0,3-5 8,-1-4 0,-1-7 32,-1-3 48,-4-2-24,1-2 8,-6 0 0,-3-1-40,-7-7-16,-1 6-8,-7 4 0,0 4 16,-4 14-24,-7 0-8,0 8 16,-1 7-40,2 4 0,5 2 24,7 1-48,5-3 56,2-2-8,11 3 16,-1-8 16,6 0-48,4-4 48,-4-6-40,7-3 24,2-5 0,-3-6 0,2 3-8,-6-5-8,-2 2 16,0 1-24,-2 2 40,6 6 48,-2 5-24,1 2 48,2 5 336,-4 2 152,-2-1 113,-4 4 87,-1 1-352,-4 0-112,-2 2-64,-5-1-96,-5-3-32,-1 2-16,-5-2-64,-2-2-8,0 0 8,-2-7-64,2-2 8,2 0-72,-1-4-72,6-3-368,0 4-400,3-3-1385,4 4 1465</inkml:trace>
  <inkml:trace contextRef="#ctx1" brushRef="#br0" timeOffset="51187.2">4623 2203 6313,'0'0'3081,"-2"0"-785,-1 3-895,2-3-665,0 0-184,-3 4-408,-13 13-32,-14 48 88,19-24 40,8 8 40,-1 2-80,-1-10-56,6 1-88,0-15-24,6-8 0,12-2-48,-7-11 32,12-9 136,3-2 136,-2-17 193,8-5 7,-2-4-72,-3-10 0,-3-11-48,-6-1-8,-6-6-72,-8 4-64,-6 12-96,-7 6-32,-11 15-24,-1 7 0,-8 15-80,0 6-80,1 14-144,1 7-256,9 10-960,5 2-609,5 3 1217</inkml:trace>
  <inkml:trace contextRef="#ctx1" brushRef="#br0" timeOffset="51785.97">4599 2355 6233,'-42'12'3553,"37"-13"-848,5 4-985,-3-4-424,1 1-696,2 0-279,0 0-209,18 1-24,33 0-64,-17-3-8,3-6-264,4 2-409,-8-9 433</inkml:trace>
  <inkml:trace contextRef="#ctx1" brushRef="#br0" timeOffset="52664.01">4744 2619 4457,'-35'28'2552,"35"-28"-87,-1 1-721,2-2-519,-1 0-41,0 0-392,0 0-272,0 0-312,0 0-88,2-10-80,12 0 32,21-27 80,-24 32-72,-2-1 16,-4 2-16,-1 5-72,-3-4 24,1 8-32,-2-4-24,0 0 0,0 6-40,2 10 64,10 24 32,-9-28-24,3-2 8,2-3-16,0-4-40,2-5 32,-3-1 8,5-11 16,0 0 0,0-3 8,3-1-16,-4 4-8,-1 2 8,-6 0 0,-5 5 8,0 5 24,-1 2 8,-1 6-24,4 5 16,-1 2-32,0 1 40,2 1-32,0 0-56,1-5-208,9 0-320,-1-12 352</inkml:trace>
  <inkml:trace contextRef="#ctx1" brushRef="#br0" timeOffset="64601.11">7036 2419 5089,'26'-74'2857,"-22"61"-249,-1-1-639,-1 8-369,-2 0-136,0 5-231,0 1-257,0 0-464,0 0-128,-2 21-304,-9 30-24,3-18-48,2 1-8,1-1 0,5 5 0,0-10 40,2 0-80,0-11-192,2-2-152,-1-7-832,-1-6-497,-1-8 1025</inkml:trace>
  <inkml:trace contextRef="#ctx1" brushRef="#br0" timeOffset="64854.7">6965 2466 8602,'-5'4'3625,"6"-4"-2217,3 0-584,-4 0-624,12-3-128,43 3-88,-16-3-112,5-2-2024,-4-1 1568</inkml:trace>
  <inkml:trace contextRef="#ctx1" brushRef="#br0" timeOffset="65167.89">7376 2570 7266,'0'0'3152,"0"0"-1551,0-1-473,5-6-456,9-11-200,30-29-200,-24 25 16,6 2 112,1 3 112,-3 2 16,3 3-47,-7 5-49,-4 2-64,0 4-24,-7 2-8,0 6-56,-4 4 48,-8 0 40,-1 5-32,-7 3-16,-4 0-104,6 8-136,-5-2-56,5-9-136,0 2-96,-1-13-608,5 0-352,6-5-1161,9-6-1648,0-6 2617</inkml:trace>
  <inkml:trace contextRef="#ctx1" brushRef="#br0" timeOffset="65479.92">7752 2437 6833,'1'2'3265,"-2"5"-1224,-1 8-545,-5 4-584,0 0-328,2 5-328,0-6-120,5 2-80,2-2 16,3-6-88,6-1 8,-2-8 32,3-3 8,5-7 64,-1-6-16,5-6-40,1-3-64,1 4-32,-2-4 24,-5 1 0,2 8 40,-6-1 48,-3 3-24,-2 10-48,1 1 0,-8 5-24,-3 5 0,0 2 32,-5 1 0,4 8 8,3 1-32,-1 0 72,4-1-40,3-1-32,2-6 56,-2-6-40,4-2 32,-1-8-16,3-6 0,4-6-16,-1-3-32,0-8 24,-1 7-40,-2 1 32,-4 6 8,1 9 32,-5 1 32,0 2-48,-1 1 8,-2-2-8,0 0 8,0 7 32,4 8-48,7 25-120,-3-26-96,2-4-1480,-1-4 1224</inkml:trace>
  <inkml:trace contextRef="#ctx1" brushRef="#br0" timeOffset="66019.16">8014 2188 11474,'-16'-18'4946,"10"8"-2906,-1 4-472,7 4-968,-2 2-528,1 3-784,1-3-640,3 4 832</inkml:trace>
  <inkml:trace contextRef="#ctx1" brushRef="#br0" timeOffset="67171.06">8490 2347 6569,'-11'13'2497,"-7"8"-1593,5 10-272,-4 2-64,3 0-88,4-3-319,0-5-49,9-9-24,7-4-40,9-4 160,5-6 176,5-12 376,3-2 184,4-15 160,0-3 25,-3-2 39,-3-7 32,-7 7-16,-5-6-95,-13 3-257,-6 1-192,-8 6-336,-5 1-64,-2 13-248,-4 7 8,-2 7-112,0 15-104,2 12-272,3 1-408,6 3-1041,9 4-711,3-7 1583</inkml:trace>
  <inkml:trace contextRef="#ctx1" brushRef="#br0" timeOffset="67532.6">8451 2387 9890,'0'0'4097,"0"0"-2545,0 0-720,3 2-103,8 4-305,0 9-104,22 27-152,-21-24-40,3 3-120,-1-4-88,-1 2-368,-3-5-424,2 1-1289,-4-4-2032,-2 3 2713</inkml:trace>
  <inkml:trace contextRef="#ctx1" brushRef="#br0" timeOffset="68021.98">8715 2768 8866,'0'-1'3753,"-4"-5"-1985,3-2-432,3-7-407,3 0-153,5-11-256,-3 6-32,-4 10-88,1 1-8,14-32-136,0 1-32,-5 7-48,-4 16-48,-4 10-32,-5 0-80,1 7-8,1 2-80,-8 0 56,6-2-16,-1 2 0,-2 17 0,-3 30-16,5-27 32,-3-4-40,7 0 24,-2-2-16,-2-2 40,3-4 8,-1-5-24,8-5-8,4-3 0,4-12 24,2-2 24,1-7 32,-2-5-48,-2 4-16,-3-1 32,-5 9-16,1 10 24,-6 2 32,1 5 8,-2 5-64,-4 2 16,2 7-8,-3 4-56,0 3 32,3 1-64,4 1-256,2-3-384,5-3-992,1-2-713,4-12 1425</inkml:trace>
  <inkml:trace contextRef="#ctx1" brushRef="#br0" timeOffset="68545.08">9202 2288 9882,'-2'-7'4233,"1"3"-2193,-1 3-335,4 6-673,-2-5-240,0 9-376,0 16-64,0 41 104,-2-31-143,-1-1-185,-2-2-32,0 0-120,-1-2-32,6-1-321,-2-1-383,4-9-1272,2-3-1305,-1-4 2041</inkml:trace>
  <inkml:trace contextRef="#ctx1" brushRef="#br0" timeOffset="76826.89">10290 2527 6985,'-4'2'3873,"2"3"-360,-1 7-1761,-4 2-135,5 8-505,-4 1-376,-1 1-488,-3 2-160,0-2-312,5-3-336,2-4-1648,2-7 1479</inkml:trace>
  <inkml:trace contextRef="#ctx1" brushRef="#br0" timeOffset="78001.84">10592 2396 7386,'47'-30'3280,"-48"21"-1423,2 6-345,-1 0-304,5 1-120,-5 2-295,0 0-201,0 0-304,-2 0-96,1 1-176,-5 19-24,-10 31-40,9-29 48,4-3-32,2 0 72,2-9 8,7 5-80,1-8 24,-1-5 8,6-1 304,0-5 144,5-7 160,2-4 32,2-3-184,0-1-24,-7-1 17,0 2-49,-11-4 32,-3 3-104,-8 0-168,-7 3-48,-1 5-152,-10 1-56,2 10-176,-1 4-104,1 11-576,6 7-369,7 4-1007,0 0-1281,3 7 2329</inkml:trace>
  <inkml:trace contextRef="#ctx1" brushRef="#br0" timeOffset="78435.87">10745 2444 8602,'23'-3'3425,"-33"19"-2097,0 2-344,7 13-288,-2 1-104,4 7-256,0 3 40,4 4 105,1 2-89,-1-6 80,3-3-24,-6-11-16,1-6 152,-8-11 32,-2 0 96,-3-3 97,-3-3-89,1-1-80,-4-11-168,4-4-112,-1-6-72,-5-8-120,7 4-48,0-4-104,3 3-24,5 5-128,5-1-104,1 6-632,7 2-448,5-1-1233,8 0-1544,11 2 2649</inkml:trace>
  <inkml:trace contextRef="#ctx1" brushRef="#br0" timeOffset="79052.63">11048 2256 5753,'-56'-71'3049,"55"70"-953,-2-2-383,2 2-241,1 1-424,0-1-248,0 1-392,0 0-47,4 2-1,12 4 8,24 38 232,-12-22-32,7 0-72,6 1 8,-4 3-136,-3-2 8,-11 2 72,-2-4 41,-9-4-33,-4 2-40,-9-3 8,-8-2-24,-11 6-64,-5-4-48,-10-1-176,-4 2-48,6-2-64,2 1-24,15-3-48,7 0-88,3-8-576,6 2-512,7-4-1681,4-5 1809</inkml:trace>
  <inkml:trace contextRef="#ctx1" brushRef="#br0" timeOffset="-21894.68">9546 2598 6953,'-37'65'3177,"36"-67"-1520,1-4-561,5-2-88,6-6-264,3-6-128,3-7-48,1-2 1,2-2-137,-1 1-16,-2 5-128,0 1 8,-3 8 8,-6 4-40,-2 8-80,-5 2-80,-1 4-96,0-1-16,0-1-8,-1 0 0,1 3 16,-1 11-8,-2 27-16,2-22-8,0-4 24,3 7-16,0-9 0,0-1 24,3-3 0,-3-3-8,2-1 16,2-3 8,5-8 32,0-1 8,6-12 24,2 1-32,6-5-48,-4-4 24,2 5-24,-4-3 0,-5 10 0,-1 6 24,-10 5 0,0 4 0,-1 4-8,-5 3-8,-1 6-8,-2 2 0,4 5 16,5 1-16,3-4 8,3-1-16,2-5-88,0-6-144,3-2-864,-5-7-1057,5 1 1345</inkml:trace>
  <inkml:trace contextRef="#ctx1" brushRef="#br0" timeOffset="82268.92">3865 3497 7274,'-16'21'3200,"14"-28"-1567,-1-2-425,7-3-344,-1 0-192,4-7-208,5 3-16,3-3-120,2-4 9,12 5-81,-3-9-24,3 5-64,5 6-24,-2-3 40,-2 8 0,-6 4 96,-8 0-8,-6 7-56,-3 5-24,-6 9 40,0 2 40,-4 7-16,-4-2 8,-2 6-160,-5-4-40,-1-5-32,-2 3-112,0-5-136,4 1-248,5-5-840,5-3-617,3-9 1153</inkml:trace>
  <inkml:trace contextRef="#ctx1" brushRef="#br0" timeOffset="82617.61">4183 3334 8266,'0'-1'3673,"2"2"-1913,-4 6-704,2-7-240,0 0-304,1 18-79,4 24-233,-9-28-88,7 0-112,-5-6 0,9 2 24,-3-4-8,3-4 24,6 1 56,-3-8 112,3-5 56,1-3 40,1-3-72,0-5-160,0 4-48,-4-3-24,-1 5-24,-4 8 8,-3 2 16,0 7-40,-3 4 40,0 0 16,-4 5-48,2 4 56,1-3-16,1 4-56,0 0 48,2-2-8,3 0 8,-1-3 16,5-2-56,0-3 40,0-3 0,3-7 40,2-1 24,1-7-16,3 2-32,2-7 0,-1 0-32,-5-1 0,1 1 8,-10 5-40,3 4 32,-3 5 8,-8-2-8,7 13 24,-4 1-8,0 6-16,3 7 0,0 1 8,0 2-8,0-1-160,-1-2-56,2-5-696,4-6-633,3-11 1001</inkml:trace>
  <inkml:trace contextRef="#ctx1" brushRef="#br0" timeOffset="83194.6">4490 3073 11266,'-4'-11'4753,"-1"2"-2984,4 4-489,-2 5-984,2 2-352,1-2-912,0 0-896,2 12 1191</inkml:trace>
  <inkml:trace contextRef="#ctx1" brushRef="#br0" timeOffset="83394.5">4628 3116 9106,'60'5'4025,"-60"10"-2169,-3 13-816,-3 8-95,-2 10-601,5 0-168,4 0-144,2-3-16,10-6-24,0-5 16,4-10 16,1-6-24,1-11 72,0-6 64,2-9 312,1-7 88,-1-7 256,0-3 40,-3-10-152,-1-3 49,-4-12-57,-6-3-88,-4-7-112,-6 2-80,-10 7-232,8 15-56,-10 12-64,1 10-32,-4 16-56,-11-2 48,3 16-80,-1 2-80,9 9-104,2 10-272,9-1-984,2 2-545,7-5-1776,5-4 2273</inkml:trace>
  <inkml:trace contextRef="#ctx1" brushRef="#br0" timeOffset="83809.64">4716 3213 9442,'-36'22'4417,"30"-23"-1752,3 1-569,3 1-816,2 3-496,-2-4-680,3 1-96,20 8 8,30 9-16,-16-17-248,-3-3-440,4-4-1896,-9-1 1720</inkml:trace>
  <inkml:trace contextRef="#ctx1" brushRef="#br0" timeOffset="81612.59">3519 3348 5409,'-2'2'2641,"-2"-1"-753,1 0-704,0 0-359,1-1-137,-1 0-208,3 0-56,-1 0 8,0 0 8,0 0-48,0 0-40,0 0-96,1 0-40,-1 0-16,0 0-40,0 0-32,0 0-40,0 0-16,0 0 16,0 0-23,1 0 7,0 0-40,0 0-24,6 0 24,9 0-24,22-3 208,-19 1 88,2-5 24,0 7 0,0-2-144,-3-1-104,1 8-48,-3-7 48,-4 4-64,-4-2 8,-6-6 48,-2 3-48,1-2-40,-5-1-40,3 3-536,-1-3-600,-5-2 775</inkml:trace>
  <inkml:trace contextRef="#ctx1" brushRef="#br0" timeOffset="84599.86">5284 3113 8298,'-3'-6'3641,"4"4"-1897,3 3-448,-1 8-400,0 5-111,3 16-217,-5 7 56,-3 9-176,2 5-96,-1-2-136,-5-6-72,2-9-72,-5-6-72,5-4-32,6-3-144,0-9-664,-1-3-512,0-9-2313,-1-5 2320</inkml:trace>
  <inkml:trace contextRef="#ctx1" brushRef="#br0" timeOffset="-7442.97">5407 3440 4945,'-1'3'2809,"-1"-3"-161,2-2-831,0 2-601,0-1-64,0 0-312,0 0-112,0 0-159,0 0-65,12-9-184,25-31-64,-25 24-152,4 1-24,-6-2-16,0 2-24,-2 8 0,-6 5 24,-2-2-48,0 3 8,0 2 8,0 0-104,0 0 56,0 7-48,2 12 56,0 25 16,-2-20 0,-1-5-16,1-2-8,0-3 8,1-5-16,1 0 64,2-4-56,0-3 32,3-6 72,4-5 8,3-9 40,6-3-8,0-5-64,-1-4-64,0 2 0,-5 1-8,-1 6-32,-3 10 80,-10 3-80,5 8 24,-6 13 24,0 3-32,4 10 48,-7 0-32,2-2 0,2 0-16,0-7-56,3 0-88,1-6-720,4-1-713,5-3 1009</inkml:trace>
  <inkml:trace contextRef="#ctx1" brushRef="#br0" timeOffset="-6794.63">5816 3349 6849,'24'13'3617,"-24"-13"-768,2 0-1417,-2-1-168,0 0-255,0 1-137,0 0-336,6 0-128,6 0-256,22 3-112,-22-3-48,0 0-128,1 2-784,-3 1-632,-5-2 927</inkml:trace>
  <inkml:trace contextRef="#ctx1" brushRef="#br0" timeOffset="-6497.4">5986 3374 7250,'47'23'3384,"-34"-23"-1383,-6-6-321,-1-13-576,2 3-192,2-8-335,6 0-49,-3 1-24,3 1-48,-3 0-8,-5 2-72,0 6 0,-3 3 0,-4 8-48,-1 1-56,-1 2-128,-1 0-80,2 0-40,-4 13-24,-5 13 24,-11 28-24,13-24 0,0-2-24,7 0-240,-1-2-160,-1-5-1232,5 2-849,1-8 1537</inkml:trace>
  <inkml:trace contextRef="#ctx1" brushRef="#br0" timeOffset="-6172.83">6169 3447 8898,'72'-20'4089,"-72"28"-1809,1 6-487,-5 6-625,-2 1-392,0 2-464,-5-4-240,5 1-136,-1 3-224,3-10-856,3 0-657,1-12 1049</inkml:trace>
  <inkml:trace contextRef="#ctx1" brushRef="#br0" timeOffset="-5918.53">6457 3387 7058,'13'-8'3632,"-3"-6"-799,0 0-721,1 1-559,-2-2-233,-4 2-296,3 1-144,-9-1-207,1 2-89,-9 3-360,0 5-104,-7 4-80,-1 10-80,5 7 8,-1 6-8,2 2 16,-1-1-8,2-1 56,8-4-24,4 2-120,2-4 0,7 2-304,-3-3-401,7-5-791,8-1-552,0-6 1271</inkml:trace>
  <inkml:trace contextRef="#ctx1" brushRef="#br0" timeOffset="-5454.48">6659 3217 8658,'10'-52'3753,"-9"52"-1849,-1 2-136,0-2-447,0 0-161,0 0-448,0 0-120,4 1-64,13 4-64,24 15 97,-21-7-1,8 4-48,-7 0-8,3 6 16,-5-6-32,-2 6 16,1 1 16,-3-2-64,0-1-63,-9-2-81,-6 0-48,-13 0-104,-3 6-8,-7 3-152,3 0 80,4-3-104,4-3 32,3-4-176,1-5-424,5-2-1505,0-4-1344</inkml:trace>
  <inkml:trace contextRef="#ctx1" brushRef="#br0" timeOffset="88693.03">7226 3220 8762,'-4'2'3497,"0"12"-2185,1 3-408,-2 11-328,5 9-72,-3-3-248,-1 0-104,4-1-144,-5 0 24,5-5-40,6 1-24,-5-9-96,1-7-192,4-3-888,-6-9-1360,3-5 1655</inkml:trace>
  <inkml:trace contextRef="#ctx1" brushRef="#br0" timeOffset="88891.23">7133 3375 8594,'-1'-5'4121,"2"4"-1833,8-2-992,2 5-367,6-1-601,0-6-192,5 7-80,1-5-104,7 3-344,0 2-633,2-1 657</inkml:trace>
  <inkml:trace contextRef="#ctx1" brushRef="#br0" timeOffset="89156.83">7642 3272 9602,'49'-16'3937,"-59"17"-2489,-1 7-424,-8 5-375,1 5-217,7 8-152,-3 2 0,8-3-120,-1 2-32,2-7-104,8-1-16,6 0-8,1-6 0,7-8 8,3-5 8,2-13-24,3-2 8,2-1 16,-6-5 0,0-2 32,-1 3 48,-6-5-24,-2 7-56,-6 9 32,-4-1-48,-2 11 32,-3 4 16,-3 5-8,-3 7-56,3 2-24,2 1 24,7 2-48,2-1 48,2-3 16,6 0 0,0-3 0,1-2 8,1-2 24,1-7 0,1-2 96,-2-5 80,-3-8 160,-3-4 16,-2-3-32,-1 1-104,-8-6-192,1 1 8,-5-2-64,-3-4-16,3 12-8,-7-4 32,-1 12 8,-2 2 0,4 8-16,4 10-80,3-1 16,7 5-16,2-3 64,3-4-8,10 0 24,1-2 0,4-5 16,0-2 0,2-2-16,-3-2 32,7-2-48,5 6 48,-3-1-8,7 6 8,-10 4 384,-4-2 128,-2 5 241,-2-1 7,-9 3-136,-1 5-120,-9-4-32,-3 2 32,-7-1-216,-5-1 0,-4-4-192,-1-4-104,3-4-32,1-3-88,4-1-520,3 0-560,3-2-1681,4-4-2824</inkml:trace>
  <inkml:trace contextRef="#ctx1" brushRef="#br0" timeOffset="90111.75">8607 3239 7434,'-5'8'3440,"-9"5"-1159,-2 8-721,1 8-408,-1 0-223,9 4-473,6-3-208,8-8-184,4-1-16,6-11 80,4-3 200,6-7 400,2-8 120,-1-9 144,1-9-55,-6-9-73,-5-1 40,-4-12 8,-8-1-56,-9-4-215,0 1-193,-12 5-232,-1 6-104,-7 15-128,-7 4 8,-3 21-96,-5 6-16,5 17-256,6 8-361,10 12-831,6 5-592,10 5-1473,2-4 2200</inkml:trace>
  <inkml:trace contextRef="#ctx1" brushRef="#br0" timeOffset="90485.76">8539 3276 9290,'0'0'4265,"0"0"-1633,0 0-775,0 0-681,0 0-384,18 3-632,31 2-136,-11-8-104,-1-2-72,1 5-352,2 3-672,-2-3-3337,-2-5 3049</inkml:trace>
  <inkml:trace contextRef="#ctx1" brushRef="#br0" timeOffset="91128.86">8778 3564 7394,'-4'-1'3304,"5"1"-1335,-1-1-521,0 0-360,0 1-32,0-1-191,5-9-105,8-8-56,25-28-88,-27 25-120,-1 3-72,0 5-192,-4 3-40,-2 5-88,-3 3-40,2 3-96,-1 3-24,-2-4-24,0 0-8,2 17 24,0 30 24,-4-25 40,0 0 0,2-1 24,3-3-32,1-7 8,3-4-8,1-3 32,-1-7 48,6-7 8,3-7 16,5-9-48,2-1-8,-1-2-40,-3 1 0,-4 11 16,-6 2 8,-5 9 16,-1 6-56,-1 1 16,1 7-16,0 4-8,-1 2 0,2 7-144,0 1-224,4-1-1248,4 0-1449,6-6 1921</inkml:trace>
  <inkml:trace contextRef="#ctx1" brushRef="#br0" timeOffset="91670.86">9382 3076 7578,'0'-13'3992,"2"6"-759,0 10-1632,0 8 23,1 19-184,-4 10-160,-2 12-231,-1 3-217,-3-2-336,4 1-104,-2-5-184,0-4-144,4 0-104,1-7-208,1-9-888,2-4-617,-1-13-2872,0-5 2913</inkml:trace>
  <inkml:trace contextRef="#ctx1" brushRef="#br0" timeOffset="93997.14">9581 3394 4753,'-43'58'2761,"43"-67"-89,3 2-1336,2-4-551,1-3-65,-1-2-80,5-5-88,0-1-96,1 3-80,4 0-80,-5 1-48,-2 4-72,-2 6-8,-3 1-88,0 10-40,-3 2-48,-3 6 8,0 11 0,-2 3 16,-2 7 16,5-1-32,2-4-8,0-6 8,3-8 0,0-2 24,3-9 8,-1 0 0,3-2 104,2-6 41,2-6 71,2-5-8,5-8-136,-1-2-32,3 3-80,-1-4-16,-3 2 64,-2 0-32,-5 10-24,-3 4 16,-3 7-16,-2 3 40,-2 6 0,0 7-16,-2 12-16,-1 3-48,-3 6 48,2-1-48,-1-4-160,2 3-40,3-5-689,1 2-647,5-11 1032</inkml:trace>
  <inkml:trace contextRef="#ctx1" brushRef="#br0" timeOffset="95549.68">10342 3489 7418,'38'0'3728,"-45"8"-767,1 5-1345,-5 5-655,0 3-273,2 1-464,-1 0-200,4-1-400,0-4-513,11-9 569</inkml:trace>
  <inkml:trace contextRef="#ctx1" brushRef="#br0" timeOffset="95775.4">10652 3348 10650,'-6'-1'4073,"-2"6"-2945,-4 6-664,4 8-311,-3 3-129,10 6-48,3-1-40,9 0-41,4-6 89,-1-11-16,4-3 64,-3-12 73,5-4-73,6-10 32,0-3 0,1-3 0,-6-4 0,-6-1-48,-4-3-8,-9-2-32,-2 4-24,-9 8-16,-1 7 32,-5 19-16,-4 10 0,1 19 48,-1 3 0,-1 7 16,4 3 72,5 3-40,3 9 16,9 7-24,4 1-16,2-6 840,2-5 128,-1-16 304,3-9 153,-8-10-609,1-3-32,-9-6-184,-8-7-32,-3-6-192,-2-7-96,-7-10-128,8-2-120,-7-8-56,7 0-24,1-2-64,0 1-40,9 6-128,-1 5-312,9 8-1208,8 2-721,9 4 1441</inkml:trace>
  <inkml:trace contextRef="#ctx1" brushRef="#br0" timeOffset="96424.89">11002 3149 10250,'3'0'3705,"1"1"-2913,8 5-192,8 5 88,7 2 81,14 5 103,7 6-96,5 3-88,3 1-16,-15 1 104,-3-2 9,-11 1 135,-12-4 8,-7 2-160,-7-3-24,-9-3-208,0 4-15,-14-1-153,-5 4-176,-15 3-104,-9-1-56,3 5-104,6-4-224,20-2-1393,7-4-1031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9-16T08:04:37.350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15 634 7826,'-9'3'3512,"4"-2"-1623,5 1-745,5-4-544,-5 1-160,17 0-224,53-8-40,-15 1-112,2 1-136,-1-5-416,-2 2-864,-13 2 880</inkml:trace>
  <inkml:trace contextRef="#ctx0" brushRef="#br0" timeOffset="-520.52">34 146 6777,'-7'-8'3401,"0"3"-880,10 5-537,-2 0-592,2 0-351,-3 0-449,0 0-80,18 4-104,37 3-32,-19-3-64,7-4-184,4 0-120,4 1 40,0-7-64,-5 4 16,-6-2-112,-6-3-96,-11 1-464,-9 1-440,-9 2-1265,-2 4-1808,-14 6 2681</inkml:trace>
  <inkml:trace contextRef="#ctx0" brushRef="#br0" timeOffset="-823.31">112 133 9842,'0'-6'4113,"0"6"-2497,0 2-263,0-2-321,0 4-136,0 24-160,-1 32 16,-10-24-288,4 6-167,-4 10-145,4 3-88,1 0-32,-5-3-32,8-9-184,-3-10-89,1-10-911,6-4-496,3-18-2369,2-1 2505</inkml:trace>
  <inkml:trace contextRef="#ctx0" brushRef="#br0" timeOffset="-250.25">75 372 7706,'-9'3'3776,"4"0"-1447,5-2-1177,7-1-272,11 0-360,8 1-151,17-1-113,3 0-72,4-1-176,-4 0-64,-3 0-160,-7 5-112,-8 3-793,-7-2-831,-11-3 1216</inkml:trace>
  <inkml:trace contextRef="#ctx0" brushRef="#br0" timeOffset="10124.94">6334 678 8930,'-1'-4'3609,"8"-3"-2137,8-3-56,18-3-55,4-10-129,11-16-280,5-3-160,-2-16-152,1-5-120,-14 4-191,0-1-153,-10 3-112,-8 0-24,-1 4-48,-9 6 32,-4 11-24,-6 7 0,-7 17-16,-3 4-24,-1 18 32,-1 16-40,-6 16 32,2 9 40,-4 19-40,-3 7 72,5 16 8,-4-4-40,1-13 0,5-12-8,10-21-16,6-12 32,3-12 24,0-4-72,-1-11 40,-2-4-24,10-5 48,5-9 0,-3-13-40,7-4 8,-3-7-72,3 1-8,-3 11 32,-9 4-8,-5 10 40,-7 10 0,2 6-40,3 8-24,1 10-8,6 2-8,5 3 32,5-1 16,2-7-88,4-1-25,5-4-359,4-5-392,-5-2-848,0-7-705,-12-6 1497</inkml:trace>
  <inkml:trace contextRef="#ctx0" brushRef="#br0" timeOffset="10693.39">6495 441 9730,'-21'-12'3993,"12"2"-2385,3 3-247,10 1-529,10 3-288,16-4-472,15-1-80,14-5-104,0 0-80,9 3-336,-8 3-665,-2 6 793</inkml:trace>
  <inkml:trace contextRef="#ctx0" brushRef="#br0" timeOffset="11454.18">7299 500 6329,'-70'-27'3121,"64"30"-985,2 4-847,-1 6-689,-4 2-136,4 3-240,2 3-112,2-2-48,6 0-16,7 0 48,9-3 112,8-12 152,5 3 80,2-14 136,2-3-15,-1-6-145,-2-10-80,-3-8-144,-3 2-64,-14-5-24,-6 2-48,-14 6-32,-8-4-48,-4 13 8,-3 2 16,-5 14-40,-3 4 24,1 14-48,1 7 40,5 11 24,3 8 8,4 13 32,8 4-64,7 6 32,3-2-24,7-4 24,-1-2-8,4-8 24,0-1-8,-2-6-48,-1-5 56,-5-8-24,-5-6 24,-9-9 488,-4 4 40,-10-10 200,-5-8 32,-15-9-368,2-5 9,6-7-97,3 0 48,17-2-96,-1-2-48,1 2-144,13 0-96,6 1-96,6 2-168,18 3-304,3 0-449,14 3-943,4 7-809,5 7 1673</inkml:trace>
  <inkml:trace contextRef="#ctx0" brushRef="#br0" timeOffset="12245.89">7893 213 7314,'-5'-13'3392,"5"8"-1287,-1-1-257,0 10-608,-1 2-271,-4 11-537,-3 10-56,-1 9-80,-1 12 64,3 9-104,-1 5-40,6-7-56,0-5-128,7-15 48,-1-11-72,4-12-8,-2-6 72,-3-4 120,2-4 240,-1-3 248,-3 4-47,2-11-97,2-18-264,3-43-192,-6 25 0,2-9-24,2 0 40,-2 6-32,0 4-64,-2 13-16,-1 7 8,-1 10-8,1 2 72,1 8-24,4-1-32,6 7-8,3-1-40,10 2-16,2 2 24,9 1-16,2 4 48,5 1 8,3 1-8,7-5-24,6-1 32,6-8-56,6 0 72,2-3 16,-7-9-24,-12 0 32,-5 0-40,-9 1 24,2 7-16,-9-1 40,-5 3 16,-12 2 72,-3 5 24,-6 7-32,-6 7-16,-8 2 0,-4 7-40,-8 7 64,0 3 0,2 11-72,1-3 8,7 6-72,0-2 0,6-7-40,1-5 24,3-11-48,1-5-40,-1-8-544,5-2-544,-3-8-1473,0-6-2440,7-7 3329</inkml:trace>
  <inkml:trace contextRef="#ctx0" brushRef="#br0" timeOffset="13473.84">8080 630 8058,'-4'3'3440,"2"-1"-1695,1-1-177,0-1-104,0 0-87,0 0-249,0 0-88,1 0-304,0-1-151,0 0-177,7-13-48,20-39-56,-13 28-40,-7-7 0,8 4-56,-7 5-48,0 4-32,-4 10-128,1 6 32,-2 3-88,-3 2-24,0-2 0,-1 0-48,-2 19 88,-6 33 32,1-24-24,5-1 16,0-3 8,5 1-32,5-5 40,5-3-48,4-9 48,2-7 56,7-8-32,4-4 64,5-14-72,1-4 0,2-3 0,-6-5-8,-3 10 24,-8 2 0,-10 11 32,-1 9 40,-8 9 64,0 6 24,0 4 88,0 11-8,3 5-152,0 0 24,6 3-168,3-11-112,2-4-1048,7-1-1065</inkml:trace>
  <inkml:trace contextRef="#ctx0" brushRef="#br0" timeOffset="254.37">459 800 5625,'0'4'3305,"-1"-5"408,0-2-1969,0 2-544,1 0-183,0 0-521,5-14-200,34-32-200,-19 24-40,6 1-24,0 3-16,-7 3 40,-2 3 144,-3 7 56,-5 2 16,-3 5-48,-2 5-136,-4 3-72,-1 2 40,-2 8-40,-2-1-24,1 5 8,3 0-40,1-2 56,1-3 16,5-2-32,4-4 24,0-12-40,5 0 16,10-12 0,1-4 8,6-7 8,-3-5-16,0 3-64,-8-3 80,0 9-32,-4 3-8,-13 7 72,4 9-56,-7 3-24,-10 3 8,4 8-24,-10-4-32,3 3 32,10 8-32,2-1-184,6 3-168,0-4-752,-3-4-649,10-8 1121</inkml:trace>
  <inkml:trace contextRef="#ctx0" brushRef="#br0" timeOffset="1269.91">1058 790 5697,'-1'-2'3001,"0"2"-289,0-1-871,0 0-361,1 0-104,0 0-415,0 1-129,-1 0-336,-7 26-160,-19 34-184,6-26-152,4-1-336,2 0-368,4-12-1417,5-2-2104,4-14 2673</inkml:trace>
  <inkml:trace contextRef="#ctx0" brushRef="#br0" timeOffset="1541.12">1399 532 9882,'0'-9'4201,"-1"9"-2321,0 8-439,-10 4-609,4 4-336,-7 10-464,4-1-48,10 5-40,1 1-32,4-1-80,-5-3-88,0-7-552,3-3-425,-4-8-2511,5-7 2447</inkml:trace>
  <inkml:trace contextRef="#ctx0" brushRef="#br0" timeOffset="1756.04">1254 601 9122,'0'-7'4249,"2"9"-1857,9-2-1223,7 3-217,8-3-528,8-6-104,-4-6-256,4 2-80,-3 6-176,0-1-232,-1 5-1144,-6 1-1265,-13 1 1769</inkml:trace>
  <inkml:trace contextRef="#ctx0" brushRef="#br0" timeOffset="2016.77">1217 840 9602,'0'0'3777,"3"2"-2313,7-2-440,8 0-311,8-1-177,10-5-408,2 0-240,0-5-1185,-2-2-2103,-1 4 2223</inkml:trace>
  <inkml:trace contextRef="#ctx0" brushRef="#br0" timeOffset="3985.07">2080 421 7818,'-17'7'3640,"8"-3"-1423,2 1-377,6-5-503,0 0-353,5-1-560,-4 0-176,6 0-8,22-2 8,53-3 0,-28-3-32,-3 1-176,3 0-24,-16-1-120,-3 4-80,-3 3-656,-7 2-496,-12 5-2121,-7-1 2145</inkml:trace>
  <inkml:trace contextRef="#ctx0" brushRef="#br0" timeOffset="4224.15">2105 590 9314,'-11'3'3897,"8"2"-2385,2-5-440,9-8-584,9 5-239,17 0-281,10-10-40,8 5-209,-1-5-359,-4-3-2736,6 6 2327</inkml:trace>
  <inkml:trace contextRef="#ctx0" brushRef="#br0" timeOffset="4765.22">3140 519 4649,'-78'68'2657,"78"-68"87,3 0-1584,3-1-119,-6 0 87,0-2-32,23-18-184,32-37-112,-27 20-167,5 1-73,1-3-168,-5 0-40,-3 3-64,-6 0-96,-10 2-56,0 1-72,-4 7-56,-7 3-8,2 13 48,-5 3 16,-3 13-32,-3 14 8,-13 11-8,2 14-48,-4 19 16,1 8 0,4 11-40,0-4 80,8-15-56,5-14 16,7-18 8,3-9-8,3-13-8,3-1 8,3-11-8,7-7 8,4-14 24,0-3-56,2-6 32,-6 1 8,-7 5-8,-7 1 0,-2 14 40,1 4-56,-3 10-8,1 7-32,-3 7-24,1 8 48,-1 4-24,2 1 96,7 0-40,3-8-88,9-3-32,4-5-64,2-5-224,-2-1-288,-6-7-745,0-2-919,-10-7 1472</inkml:trace>
  <inkml:trace contextRef="#ctx0" brushRef="#br0" timeOffset="5331.35">3131 447 7722,'-12'-5'3985,"2"1"-1233,8 2-1256,2 0-327,9 2-721,7 0-256,15 1-296,7 0-48,3 1-296,2-2-513,-6 2-2751,2 1 2495</inkml:trace>
  <inkml:trace contextRef="#ctx0" brushRef="#br0" timeOffset="5588.7">3737 426 6809,'8'0'3537,"-3"2"-824,-3 10-1625,3 6-232,-14 12-352,-6 2-24,-2 0-208,-4-3-95,10 0-105,7-1-32,8-3-40,6-3 8,1-13-8,11 0-8,-1-12 8,-6-6-56,10-6 16,-6-10-16,0-5-41,-1-1 25,-9 3 48,3 8-40,-6 11 80,-2 4-40,-2 8-16,-9 0 16,2 14 8,5 3 8,3 3-32,4 2 40,2-6-24,6 1 32,2-5 16,5-2 0,-1-13 88,-2-5 104,0-10 481,-2-4 175,-4-8 288,-1 1 80,-9-15-167,-3 0-73,-5 1-248,-6-7-176,-2 14-352,-1 6-120,2 12-136,4 11-8,1 5-304,3 6-456,4 8-1145,2 2-911,9 3 1712</inkml:trace>
  <inkml:trace contextRef="#ctx0" brushRef="#br0" timeOffset="7165.9">4303 570 12659,'-1'-1'5377,"0"0"-3081,-6-2-367,6 2-937,0 0-312,0 0-536,0 0-128,0-1-208,-1 1-392,1 0-1160,0 0-593,0 0 1337</inkml:trace>
  <inkml:trace contextRef="#ctx0" brushRef="#br0" timeOffset="7828.7">4472 667 6969,'0'-1'3465,"0"0"-1144,0-2-1073,0 0-184,2-5-312,0-3-103,5-4-41,23-31 24,-13 28-64,0 1-40,2 3-32,-6 2-128,-3 1-40,-4 3-16,-4 1-152,0 5-32,-2 4-72,0-2-40,-1 0-48,-3 21 32,-7 37-16,1-33 0,5 1 0,4-2 32,2-4-16,3-4 8,4-2-8,-3-9-16,5-5 16,1 0 40,7-11 32,8 2-24,-1-13 0,2-3-48,2-2 0,-8-5 32,-3 4-16,0 4 40,-15 9-48,-5 2-8,2 12 0,0 4 0,-1 9 0,0 7 40,1 4-24,-4 1-16,7-2 24,0-4-136,9 1-368,-1-2-728,10-7 768</inkml:trace>
  <inkml:trace contextRef="#ctx0" brushRef="#br0" timeOffset="8973.51">5730 307 6169,'-2'-13'3185,"0"6"-744,-6-1-417,11 8-496,-9-1-319,11 11-553,-3 5-192,-12 8-96,9 7-40,-5 6-8,3 1-104,-7 0-208,9 1 24,-1-7-88,-3-8-32,12-3-152,0-7-96,-1-6-328,0-1-304,-8-12-721,2-2-1367,-10-9 2023</inkml:trace>
  <inkml:trace contextRef="#ctx0" brushRef="#br0" timeOffset="9228.58">5635 506 6969,'-87'-80'3529,"82"77"-752,5 3-857,5-3-727,-5 2-257,5 0-416,24 0-112,42-5-8,-33 2-104,5-1-184,0 0-112,-2 1-136,1 2-104,-8-5-888,-8 6-681,-7-1 1113</inkml:trace>
  <inkml:trace contextRef="#ctx0" brushRef="#br0" timeOffset="9570.1">5546 645 7546,'0'2'3232,"3"1"-1719,1-3-409,-4 0-88,4 0 24,23 1-23,38 1-121,-32-8-328,-1-1-200,1 2-232,1-5-72,0 8-296,-1 1-192,-9 2-1793,-4-1 1521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2-13T12:55:45.629"/>
    </inkml:context>
    <inkml:brush xml:id="br0">
      <inkml:brushProperty name="width" value="0.05" units="cm"/>
      <inkml:brushProperty name="height" value="0.05" units="cm"/>
      <inkml:brushProperty name="color" value="#3165BB"/>
      <inkml:brushProperty name="ignorePressure" value="1"/>
    </inkml:brush>
    <inkml:context xml:id="ctx1">
      <inkml:inkSource xml:id="inkSrc3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1" timeString="2019-09-16T08:10:15.915"/>
    </inkml:context>
    <inkml:brush xml:id="br1">
      <inkml:brushProperty name="width" value="0.05" units="cm"/>
      <inkml:brushProperty name="height" value="0.05" units="cm"/>
      <inkml:brushProperty name="ignorePressure" value="1"/>
    </inkml:brush>
    <inkml:brush xml:id="br2">
      <inkml:brushProperty name="width" value="0.05" units="cm"/>
      <inkml:brushProperty name="height" value="0.05" units="cm"/>
      <inkml:brushProperty name="color" value="#177D36"/>
      <inkml:brushProperty name="ignorePressure" value="1"/>
    </inkml:brush>
  </inkml:definitions>
  <inkml:trace contextRef="#ctx0" brushRef="#br0">17790 1776,'0'1901,"5322"-1901</inkml:trace>
  <inkml:trace contextRef="#ctx0" brushRef="#br0" timeOffset="1">22805 3523,'307'154,"-614"-1</inkml:trace>
  <inkml:trace contextRef="#ctx0" brushRef="#br0" timeOffset="2">17637 2083,'153'-307,"1"614</inkml:trace>
  <inkml:trace contextRef="#ctx1" brushRef="#br1">142 994 6489,'-58'-19'2849,"56"14"-1473,-2 0-584,4 1-207,2-1-281,-1 0-152,9 2-152,-2 0 8,2 3-24,2 0 16,1 2-8,-7-2-16,-1 6 24,3 0-8,-8 3 32,1 8 16,-2-1 40,-9 2 96,2 1 168,-7-3 120,7-7 232,-3-2 104,1-4 48,1-4 17,-12-3-73,5-4-72,-2-7-176,2 2-152,11 1-200,0 0-136,5 5-96,4 2-112,5 5-528,5 4-776,-1 13 920</inkml:trace>
  <inkml:trace contextRef="#ctx1" brushRef="#br1" timeOffset="212817.13">852 902 5209,'-31'88'2649,"30"-89"-745,-1 1-688,4-4-544,-2 3 17,0 0 103,5-1 56,20-7 40,32-17-120,-20 5-296,0-5-111,-5-3-145,-3-6-88,-5-1-32,-3 2-24,1 1-24,-8 3-24,-3 10-32,1 4 8,-10 9-8,2 4 16,-3 2-8,0 3-16,-2-2-16,1 0-40,0 0 40,1 13 0,5 11 8,11 26 16,-8-24-8,4-2-24,-2 0 32,4 2 8,-3-1 0,-4-1 40,-2-2-24,-2 0 16,-8-2 8,-3 2 32,-5-1 24,-9-6 32,-6-2 136,3-2 0,-3-8-48,6 2-32,7-10-240,-1-7-80,7-5-288,0-4-328,14-5-801,1-2-1087,11 1 1663</inkml:trace>
  <inkml:trace contextRef="#ctx1" brushRef="#br1" timeOffset="213319.47">1424 770 6009,'1'35'3529,"-4"1"-320,-6 11-1641,1 0-224,2 4-495,3 4-225,4 3-312,2 0-96,4-6-136,0-4-32,2-10-32,-2-12 16,-2-8-16,-4-9-16,-1-9 48,3 3 344,-5-11 192,2-1 8,0-20-16,0-8-360,8-17-192,7-5-16,7-3 0,5 0-8,0 11 0,-3 0 8,7 13-24,3 6 8,2 8 8,1 8 24,-7 10 32,-2 4-40,-10 12 32,-6-1-32,-11 9 40,-8 8 56,-11 2-24,-5 7-8,-12-1-32,1-2-64,4-5-16,0-5-64,9-9-400,2-8-552,8-6-1424,3-6 1535</inkml:trace>
  <inkml:trace contextRef="#ctx1" brushRef="#br1" timeOffset="213773.96">2011 952 6073,'18'-3'3553,"-11"-1"-304,0-4-865,-2-1-703,6-1-305,4-5-424,-2-1-208,-1-2-344,-7 2-88,-2 2-168,0 2-48,-9 2-24,-6 1-39,-5 8-17,-1 7-24,-5 13-25,1 5 9,-7 2 0,0 6 0,6 3-8,6 0 24,10-2-16,7-2 0,12-8 40,4-5-24,9-6 8,2-8 0,6-9-24,8-5 8,2-10 8,9-3 0,-1-6 0,-1 0 0,-1 4 0,-1 2 8,-3 2 16,-2 3-8,-13 2-24,-3-3 24,-15 8 32,-6-1 24,2 9 145,-8 1 63,0 2 232,1 2-32,-2-2-88,0 0-120,0 0-240,-7 3-24,-11 9-32,-27 34 0,23-26-32,0-4 40,5 6-32,9 2 0,9-1 16,3-1-32,13-8 8,3-2-8,3-7-16,6-1 40,2-14-8,6-5 16,7-10 48,3-9-24,-1-11 32,2-4 8,-1-10 8,0-7 32,-5-6 8,-1-1 24,-16 5-16,-2 9-16,-12 19 16,-9 9 0,-1 16 16,-1 10 16,-13 14-72,-4 9 8,-7 14-88,-1 11 0,1 17 16,5 5-40,8 8 24,-4 3-32,9-5-112,2-4 8,3-7-112,2-8-96,5-16-440,2-8-417,1-7-527,1-8-713,-5-13 1625</inkml:trace>
  <inkml:trace contextRef="#ctx1" brushRef="#br1" timeOffset="214597.31">2675 756 5929,'-9'-4'3345,"5"-8"16,2 2-1729,6 0-600,6 2-312,4 2-512,8 2-168,3 4-64,5 0-16,6 0-128,3 5-112,3-3-1264,-4 2-2073,3-1 2353</inkml:trace>
  <inkml:trace contextRef="#ctx1" brushRef="#br1" timeOffset="-214496.76">3154 1021 4409,'17'-6'2536,"5"-4"-591,-6-4-33,-7-10-767,1-7-377,-10-6-440,0-2-88,4 3-72,-5 5-32,-2-1 64,0 4 72,-2 9 64,7 0 16,3 13-80,-4 1-64,0 6-152,-1 7-40,0 12-24,0 0 0,2 18 8,-2-3 0,2 1 0,4-3-40,1-3 24,2 0 8,7-7-16,-1 9 24,7-13 0,-1-5-16,5-12 24,-1-4-8,-3-13 0,5 2-8,-11-13-8,6-2 8,-5-7-24,-6-1 24,0 6-16,-4 3-24,-2 13 32,-6 3-8,0 11-24,-1 1-16,2 17-16,-5-1 32,4 11 24,1 0 0,1-3 24,12 8 0,-5-7 0,3 1 48,2-4-24,-3-6-24,8-1 8,-3-7 0,1-1 32,-4-6 32,-1-4 24,-1-3 40,-4-10 0,1 1 16,-3-6 88,-2 3 24,-2-2-40,-1 0-24,-3-1-119,1 2-57,1 3-32,-1 1 32,2 8-8,-4-5 0,3-3 32,0 9-16,0-6 152,-1 3 40,2 6 88,1-4-8,0 2-80,0 3-24,0 0-40,0 0 64,-1 0-16,0 0 8,0-1-40,0-3-56,-2 2-56,-2-4-24,1 2 0,-6-2-32,-4-1 32,-23-7-24,22 18-8,2-2 24,9 8-24,-6-1 0,10 9 0,0 4 0,0 2-8,4 4 8,5-6-8,3 0 8,7-5 0,3-4-8,2-1-32,3-6 32,0-4-8,3-6 0,0-11 56,-2-3-32,2-2 24,-5-1-24,-3-1 8,0 4 16,-7 0 272,5 4 80,-6 8 72,0 2 33,-3 5-137,-4 1 16,9 14 80,-3-3-24,11 17-56,-5-2 24,-8 0-184,-3 2-16,-8-3-104,-8 3-72,-9-5 8,2-2-16,-3-10-32,0-4-64,3-7-208,0-5-464,6-5-1240,-1-6-1025,21 2 1761</inkml:trace>
  <inkml:trace contextRef="#ctx1" brushRef="#br1" timeOffset="-213108.6">4321 752 6673,'6'-9'3321,"-1"7"-824,-5 1-657,-3 4-712,2-3-288,0 0-591,-1 30-169,-41 27-40,32-24-40,9-6 0,2-5 0,13 1-16,-3-10 8,10 1-8,0-3 8,-2-9 0,4 1-24,-7-8 16,2-4-16,-3-8 16,-2-2-16,4 3-16,-6-4 32,-2 9-25,1 4 41,-7 3 33,-4 3-33,-1 2 16,2-1-16,-1 0-8,1 0 8,0 4 0,3 14 8,19 27-16,-5-33-8,8-3 8,-6-4 0,3-6 32,-2-1-16,-4-3 24,-4-6 8,-7-5 16,-1-6 32,-8-3-40,-2 4-16,-7 2-16,-4 2-48,-3 5 24,-1 0-8,6 8-24,1 1 40,12 6-40,4 7-24,1-3 0,14 11 16,6-6 16,4 0-1,10-3 17,1-6-32,5-6 48,-2-2-16,2 1 56,-7-4 33,-3 5-9,-10-9 56,-9 3-40,-2 4-16,-9 4-64,2 7 64,-4 12 0,-1 3 32,-3 9 160,2 7 0,-5 6-40,-1 0 0,2 11-144,-4-2-64,10 0 16,0-4-8,0-14 0,2-6-16,-5-17 24,12 0 40,-2-5 248,-7-12 192,11-6 48,-6-14-40,2-19-256,10-7-144,-7-14-88,3-5-32,9 6 8,3 6-8,4 13-16,3 7 48,0 13-8,0 3 8,-3 10 216,1 3 80,-4 9 225,0 6 79,-5 9-88,-3 4-56,-14 7-208,-5 4-120,-14 4-96,-9 1-24,-5-4-48,5 0-48,12-6-312,0-7-392,6-6-937,1-6-503,2-10 1296</inkml:trace>
  <inkml:trace contextRef="#ctx1" brushRef="#br1" timeOffset="-212122.36">5446 856 7194,'-2'11'3368,"-2"2"-1375,-11 5-657,6 1-528,0 0-336,5-1-344,8 0-64,11 2-72,2-2 16,6-9 16,1-7 32,2-11 168,4-5 56,-4-12 209,-2-5 15,3 3-96,-4-7-40,-4 4-176,-1 4-24,-13 9-40,-3 6-8,-6 15-48,-5 11-16,-6 6-32,1 9-32,1 13-8,6 0 0,7 20 16,2 5 0,12 10 0,3 2-16,7-12 176,8-6 240,3-15 328,-3-3 176,-4-4 25,-9-5-105,-5-10-160,-2-1-64,-23-16 80,-5-6-32,-24-13-16,-13-9-47,-3-5-241,0-3-96,0-1-152,9 0-40,13 3-56,5-3-32,14 7-152,2 0-144,17 4-985,16 2-607,18-8-2169,14 3 2449</inkml:trace>
  <inkml:trace contextRef="#ctx1" brushRef="#br1" timeOffset="-211446.41">6477 773 10882,'-32'-66'5257,"32"66"-2280,-2 0-1097,1 0-399,1 0-985,0 0-416,0 0-672,0 8-680,0 15-2129,-1 34 2169</inkml:trace>
  <inkml:trace contextRef="#ctx1" brushRef="#br1" timeOffset="-211284.66">6467 936 12107,'1'74'5513,"-1"-70"-2409,0-5-783,2 2-1113,-2-1-512,0 0-864,0 0-680,0 0-2753,0 0 2473</inkml:trace>
  <inkml:trace contextRef="#ctx1" brushRef="#br1">7747 894 5601,'-26'80'2489,"31"-75"-1097,1-5-320,3-4 72,9-1 25,0-10-65,6-6-240,-2-6-136,7-6-176,-5-1-79,4-4-153,4-2-32,-3 0-32,4 4 0,3 0-48,-14 10 16,-8 3-64,-4-2-32,-15 12 0,8-5-32,-3 7-24,-7 2 8,-2 5-48,-3 1-32,-4 4-24,-2 8 0,-3 3-24,0 2 0,1 8 0,3 4-24,2 5 24,0 2 24,1 2 8,1 1 0,5 2 16,3-2-16,9-1 8,-2-4-24,9-7 16,5 0 16,2-12-24,6-8 16,7-5 8,2-5 8,8-8 32,5 5-16,-2-15 8,2 0-40,-1-9 40,-5-3 48,2 3-64,-11 1 56,-4 4-64,2 6-8,-15 4-8,2 6-64,-10 6-16,-2 1-80,-8 5-608,-1 1-384,-10 5-1065,0 3-1096,1 2 2185</inkml:trace>
  <inkml:trace contextRef="#ctx1" brushRef="#br1">8265 655 5521,'-31'-24'2569,"31"26"-1185,-5 5-784,-1 6-216,-2 8-224,6 7 96,2 7 88,2 3 8,5 1-87,-1 0-81,5-7-56,2-4-8,4-5 8,0-6 8,2-7 184,4-2 64,-2-13 128,7-3-32,-1-12-128,0 1-88,-3-5-144,-2 0-32,-7 0-184,-5 1-104,-2 2-1112,-7 1 912</inkml:trace>
  <inkml:trace contextRef="#ctx1" brushRef="#br1">8720 626 3321,'4'0'1936,"-9"-1"-151,-1 1-633,5 0-392,0 0-288,-16 9-352,-31 22-32,22-11 8,2 2 72,7 6 104,2 2-8,9 2-24,0-1-56,6-3-120,6-4-24,5-4 0,5-2 48,10-5 8,-1-3 40,6-8 64,-4-6 105,-3-6 167,5-4 24,-4-6 56,3-2-120,-2 0-144,-6 0-32,-1 1-88,-5 2-40,-3-2-40,-3 0-16,0 4-48,-2 0 32,-3 8-24,0 4 8,-3 2-8,0 4-32,0-1 0,0 0-24,5 17 0,6 30 24,-14-22-8,6-1 8,3 6 0,-3-1-40,4-3-16,4 1-24,3-8-80,-2-4-72,4-7-608,3-7-1161,-2-14 1353</inkml:trace>
  <inkml:trace contextRef="#ctx1" brushRef="#br1">9146 295 8138,'-7'-13'3753,"-6"3"-1769,2 0-408,7 3-760,-1 6-407,12 3-601,-7 4-89,1 9-695,8 0-1080,-5 6 1400</inkml:trace>
  <inkml:trace contextRef="#ctx1" brushRef="#br1">9224 416 5105,'-9'-4'2969,"1"-1"-729,1-1-615,8 6-481,7 1-672,8 6-256,10-5-120,7-1-32,15-1 0,6-4 8,8-2-160,5 2-104,0-10 128</inkml:trace>
  <inkml:trace contextRef="#ctx1" brushRef="#br1">9372 236 2665,'7'-27'1568,"0"1"104,1 3-7,-3 11 183,0 0-120,-4 7-463,-1 4-265,-3 9-496,-4 10-208,1 18-256,-8 11 24,1 17 64,-2 2-32,-4 4 32,2 1-72,4-10-24,2-5-16,2-6-8,7-6 8,2-10-24,2-6 8,3-12-96,-5-9-40,2-4-96,2-6-64,-1-4-232,2-2-48,-2-3 40,-1-3 80,-1-1 296,-1 2 96,-1 1 72,1 1 16,0 5 48,0 0 56,5 1-8,-3 0-16,4 3-8,2 1-40,6-2 16,3 4 24,3-4 32,4 4-48,2 1 8,-3 4 0,-1-2-8,-3 5 8,-6-6-24,-5 2-40,-5-2-24,0-1 48,-3-1-24,0 0 32,0 0-32,0 0-8,0 0 0,0 0-32,0 0 32,0 0-8,0 0 0,5 10 32,-2 0-40,19 26 0,-12-24 16,-3-3-8,-1-1 24,-1-3-32,4-1 48,-2-4 40,3 0 344,4-2 72,-7-6 112,6-2-16,-1-8-144,-1-1 25,3-2 95,-4 0 80,-2 1-8,-2 2 0,-5 0-144,-3-1-112,-7-1-168,-2 4-64,-4 2-160,0 5 8,-4 9-64,2-1-72,1 8-104,1 4-88,8 6-672,-4 1-344,0 2-793,4 0-1367,-1 0 2391</inkml:trace>
  <inkml:trace contextRef="#ctx1" brushRef="#br1">9707 745 2353,'21'85'1176,"-4"-86"-216,2-6 168,1-2 513,-1-7 15,5-12-152,4-3-39,6-6-369,-3-3-120,1 4-80,-5-1 8,-6-9-95,-3 4-113,-10-8-208,3-1-112,-2 0-184,-6 6-16,4 12-64,-6 8-56,-3 15 64,4 7-16,-4 14-24,-5 10-48,-1 23-32,-3 9-56,4 17 24,2-1 40,-2-4-56,4-2 16,-2-6-48,2-6-24,3-5-24,-3-8 16,13-10-56,-4-11 40,4-9-56,0-7-32,-10-19-496,6 1-273,-2-10-775,-4-2-913,-4-7 1809</inkml:trace>
  <inkml:trace contextRef="#ctx1" brushRef="#br1">9911 539 3721,'7'5'1784,"-1"2"-231,13 2-385,4 4 232,4-10 160,8 4-151,6-7-441,7-4-256,3-3-344,-1-2-144,-7-1-216,-4-1-8,-7 5-128,-12-4-104,-7 6-1152,-10-4-1497,-13 4 1865</inkml:trace>
  <inkml:trace contextRef="#ctx1" brushRef="#br1">10366 577 6833,'70'-53'3041,"-69"53"-1577,0 1-447,-4 2-585,2-3-184,-2 5-216,-5 15 24,-9 35-24,10-23-16,1-1-16,3 2 24,3-7-24,3-1-40,4-8-24,1-2-72,-2-12-168,4-1-208,-4-14 352</inkml:trace>
  <inkml:trace contextRef="#ctx1" brushRef="#br1">10457 333 5409,'-1'-16'2817,"2"4"-953,0 6-936,-1 3-368,1 3-584,-1 0-96,0 0-240,0 0-352,4 11 504</inkml:trace>
  <inkml:trace contextRef="#ctx1" brushRef="#br1">10606 591 2673,'68'35'1576,"-74"-22"-408,0 5 32,2 1-23,1 1-313,2 0-128,2 0-136,3 0-88,9-3-64,0-2 64,5-8 105,0-1 119,3-8 192,0-5-24,2-7-40,1-4-40,-4-6-119,1 2-65,-9-4-160,-3 4-80,-9 1-208,1 1-72,-4 0-80,-6-2-32,-8 4 24,-2 0-8,2 6-8,0 2-24,6 9-64,3 9-16,-3 1 0,6 5-40,0 5 40,4-2-16,7 3-16,5 3 56,4-5 16,3-1 32,3-1 8,-1-6 24,1-3 0,-4-1-16,-6-6 8,2 0 16,-3-8 56,6-2 16,7-4-8,-2-1-32,-3 1-32,-1 0 8,-7 5-8,-2 1 0,-5 7-8,-1 1-16,-2 0-8,0 0-8,0 0 8,-1 0 8,0 10 8,-1 9 16,-6 24-24,6-20 0,2-1-40,0-4 16,3-1 16,3-5 8,3-7 8,1 0-16,1-10 16,4-3 8,7-14 32,4-4 8,7-6-24,4-1-16,-4 4 56,-4 3-8,-12 11 24,1 4 232,-11 7 88,-4 2 16,-2 8 56,-5 0-176,0 12-15,4 4-9,1 6-40,0 2-48,5-1-56,-5-2-88,7-2-64,5-4-128,8-14-777,10-5-799,5-11 1072</inkml:trace>
  <inkml:trace contextRef="#ctx1" brushRef="#br1">12273 807 4857,'-45'76'2241,"42"-77"-1009,1-4-248,4 2-152,-2 3 16,0-1 97,11-2 39,9-24-112,26-35-144,-21 22-288,0-1-40,-1 3-168,1 3-32,-3 6 16,3 6-104,0 1 0,-1 4-72,-2 6-40,-1 1 32,-2 13-16,-3 3 0,1 5-16,-6 0 24,4 6 1,-4 1 15,-5 2 40,3 0 40,-11 0 112,1 5 48,-5-2-32,-2 2-80,-6 5-96,-5-3-80,-1 2-8,1-2-64,5-6-192,0-4-168,0-4-833,1-2-583,-1-4 1128</inkml:trace>
  <inkml:trace contextRef="#ctx1" brushRef="#br1">12753 584 4353,'5'-7'1864,"-1"16"-327,-1 5-113,-6 12-104,1 8 9,-5 11-561,-1 5-176,-2 6-184,1 1-112,1-4-144,1-6-56,1-5-80,0-2 40,0-7 8,2-3 128,0-10 120,-1-4 56,1-5-32,2-6-80,0-3 56,3-2 41,-1-1 159,0 0-8,0 0-176,2-12-88,3-14-224,10-26 48,-1 17-40,-1-4-40,8-7 40,3-5-48,3-3 8,1-2 16,0 10 16,5 6-16,-5 14-8,5 6 16,-5 9-32,-5 6 24,3 6 0,-10 5 48,4 4 96,1 5 88,-1 11 64,-4-2-64,-8 7-64,-9 2-64,-11 1-24,-3 0-8,-5-1-40,0-5 32,-3-7-72,2-1-40,1-7-144,-1-2-344,6-8-1072,-3-8-1209,5-7 1721</inkml:trace>
  <inkml:trace contextRef="#ctx1" brushRef="#br1">13254 771 3265,'20'58'1744,"6"-72"-280,-1-2 121,5-6 71,4-4-312,-2-4-407,-5-1-113,-3 2-224,-9 1-80,-6-2-160,-3 9-104,-1 2-88,-2 4-56,-3 8-40,-5-2 0,-6 5-56,-4-2-8,-2 8-16,6 7-56,-11 7 40,1 5 0,-1 10-8,-7-1 32,15 8 16,2 0-16,6-3 8,12 3-16,6-6-8,9-5 8,1-9 0,3-10 40,-4-8-24,5-5 24,10-9-32,1-1-24,9-5 24,-2-5-24,-3 1 24,-2 1 0,-4 1-16,-2 1 16,-5 4 0,-6 3 16,-4 3 24,-9 0 16,-3 4-40,-2 5-8,-5 1 16,2 1-16,-2 0 24,0 0 8,0 0 0,-1 2-32,-17 13 0,-29 29 8,26-21-16,-5 0 8,7 4-16,2-2 0,6-4-8,3-1 0,7-4 8,3-3-8,7-2 0,3-1 16,3-2-16,4-2 16,5-5-16,0 2 8,7-11 32,0-3 64,-7-11 336,6-5 32,0-11 129,6-4-1,8-9-168,0-3 24,1-1-32,-5 2-64,4 1-80,-3-5-56,-12-3-112,0-3-24,-12 3-32,-6 6-24,-5 13 8,-3 14 24,-1 13-40,-1 8 0,0 12-8,-5 8-56,-6 13 40,0 9-8,-6 18 0,3 13 24,-2 8-24,-1 2-16,2-7-32,-2-10 8,4-2-48,2-7-32,2-4-16,4-8-88,0-12-64,5-4-64,-2-13-296,2-3 40,0-9 47,0-7 9,1-4 256,0-5 24,3-1 96,-1-1 88,-1-2 104,0-3 16,3-4-8,-3-1 48,0 5-24,0-2 24,-2 9 56,0 4 8,0 7 24,-1 5-24,4 5-56,-3-3-32,0 0-24,6 15 8,24 32 0,-15-24 8,-2 3 0,1 0 0,-3-5 8,0-3-24,1-5 64,-4-7 0,4-3 128,-5-5 184,1-7 297,-3-5 23,5-9-80,-3-3-144,6 1-360,-4-1-32,0 3-48,-1-3 40,-9-3-72,7 4 48,2 3-24,0 7-72,-1 9 64,-5 1-72,-2 8 24,0 5 16,0 12-8,2 6 8,-4 5-16,3 3 16,2-1 0,-3 0-24,4 1 32,1-3-32,4-3 16,0-5 32,4-10-32,-3-4 24,2-9 0,6-1-8,2-10 32,0-2 16,2-10-56,1-3 40,1-3-8,-3-2 0,0-3 40,-3 4-32,0 5-8,-9-1 8,1 13-56,-6-1 24,-5 5-24,1 8-24,0 2 24,-4 7-32,0 9 40,3 8-24,-8 1 48,6 0-8,1-2-32,-5 0 24,12 0 0,-2-3-8,2-5 24,10 1-8,-3-7 8,-2-4 24,2-4-24,-5-7 16,3-6-24,2 0 8,-4-7 48,5-2-32,0-2 32,2 1 0,-4 1-24,4 2 8,-5 4-8,-1 4-40,-1 4 8,-6 4-8,-2 4-24,0 3 0,0-5-8,0 0 16,-1 19 16,-5 27 0,3-22 8,3-2-8,0-1-16,0 0 16,8-5 16,-4-3-8,7-6 32,-4-2-24,5-10 8,0-4 32,4-4-8,1-6 16,3-4-8,1-2 0,2 0-56,-1 1 48,-6 2-32,3 3 56,-2 8-24,-6 2-40,-4 7 16,-3 0-48,-4 2 16,1 4 48,-2-4-48,0 0 16,0 20 8,-3 26-40,0-24 16,-4 0 24,7-1-32,-2 1 8,3-3 40,3-2-32,4-2 40,-2-3 8,1-5-32,5-2 24,-5-4-48,6-1 8,-4-10 8,0-5 16,8-6 48,-6-4-24,8-1 0,-2-1-8,-1 1-24,4-1 16,-2 5 16,2 3-16,-5 6 8,-4 3-24,1 7 0,-5 1-8,2 4 8,0 1 8,-3 5-16,0 1 48,-4 6-16,0 3-16,-1 4-16,-2 1-16,0 4 24,-1-1 8,3 0 0,3-5 16,3-5-32,5-2-16,2-7-24,-1-6-72,8-5-272,-2-3-576,-5-8 624</inkml:trace>
  <inkml:trace contextRef="#ctx1" brushRef="#br1">13939 306 5369,'-7'-8'2689,"7"4"-937,3 0-256,11 0-743,1-1-65,16 1-208,11 0-16,24 1-8,12-6-176,19-7-176,4-3-88,4-2-376,0 2-2120</inkml:trace>
  <inkml:trace contextRef="#ctx1" brushRef="#br1">15500 748 3785,'36'-17'1984,"-26"9"-463,-3 0-17,-1 3-320,0 3-416,-6 4-496,3 3-136,-3-5-24,0 3 32,3 21-24,1 27-8,-6-26-64,1-2-15,2-4-1,6-3-8,1-3 24,3-7-48,-2-4-40,4-4-145,9-4-1439,-3-2 1192</inkml:trace>
  <inkml:trace contextRef="#ctx1" brushRef="#br1">17182 762 4009,'-40'57'2184,"38"-62"-335,-1 1-385,3-5-352,2-1-232,5-10-207,5-5-65,10-5 32,3-7 16,11 4-72,-9 0 40,11 6-152,-6 3-32,-3 2-143,10 7-129,-16 3-80,7 6-56,-9 11-16,-5 2-24,-6 4 16,-4 1 16,-8 7-8,-5 0 32,-7 7 0,-3 6 40,-8-5-40,1 0-24,-8-1 16,5-5-48,8-1-16,0-5-40,11-6-128,-3-5-168,7-7-625,1-4-799,6-8 1112</inkml:trace>
  <inkml:trace contextRef="#ctx1" brushRef="#br1">17570 597 2665,'62'-24'1048,"-63"21"-568,1 3-296,3 2-40,-3-2 104,0 0 640,0 0 136,0 7 25,-2 9-65,-9 26-664,4-25-112,3 5-64,1-5 8,2 2 64,1 2 8,3-5-8,2-2-48,5-3-64,1-2 0,1-7 88,3 1 120,2-13 208,3 1 25,-3-10-33,4-3-32,1-4-120,-1-5 0,3 2 40,-3-1 8,-4 2 8,-2 7 32,-4 3-96,-5 3-104,-3 0-104,-3 4-40,1 7-39,-1 4-1,-3 9-40,-3-1-24,-5 12-16,0 4 16,1 12 0,2 7 0,4 10-32,0 9 0,2 9 40,2-1-8,-2-8 56,2-1-56,-1-9 0,0-2 8,2-3-24,-7-7 48,-1-3-40,-3-7 8,2-10 224,-3-5 192,2-7 112,-2 0-16,-4-9-120,0-6-200,-6-3-48,2-7 8,-7-8-48,7-4-16,4-6-8,5-3-24,10-3-24,7 1-24,12 3-16,7 1-8,1-4 16,1 2-8,4-4 8,5-2-8,7 3 0,3 0 32,2 4-32,1 5 0,-2 7-16,0 7 24,-4 4 32,-5 9 168,-12 5 136,-1 1 8,-11 8-16,-6-2 0,-7 10 9,-5 1-17,-9-1 32,-4 9-168,-3-3-184,3 3 16,-4-4-72,8-1-96,-3-7-520,2-4-665,5-8-1799,-2-5 1951</inkml:trace>
  <inkml:trace contextRef="#ctx1" brushRef="#br1">18131 307 10818,'-38'5'4241,"20"-1"-3169,13 0-207,19 4-473,9 0-240,23 1-144,15-6 40,31-8 8,16-5-96,16-8-136,6-1-216,-9 0-2449,-1 1 2041</inkml:trace>
  <inkml:trace contextRef="#ctx1" brushRef="#br1">18530 74 5169,'1'-24'2801,"-2"6"63,1 6-1551,1 12-225,-1 4-248,5 20-224,-1 13-72,-4 25-88,-4 13 64,-3 21-119,-9 2-97,-4-3-48,3-5-64,-4-13-176,6 2 8,2-18-48,1-4-120,5-28-264,1-11-417,3-16-951,2-11-1641,-1-12 2177</inkml:trace>
  <inkml:trace contextRef="#ctx1" brushRef="#br1">18538 676 3497,'26'2'2328,"-5"1"337,2-2-649,5-1-55,-5-4-217,-1-4-304,6-2-143,-8-5-449,3 0-216,-4-1-312,-6-6-88,-5 4-80,-5-2-40,-6-1-24,-5 3-16,-6 5-48,-4 3-8,-3 11-112,-1 7 8,-3 12-16,3 9 8,7 8 64,5 3-40,5 3 32,4-2 32,4-2-8,6-4 8,8-9-8,5-2 40,9-16-24,-2-7 64,7-10-8,-1-9-56,-1-8 104,4-2-72,-3-8 48,-7-1 24,-8 4-56,0 0 32,-7 8-24,-8 5-24,6 9-8,-11 5-24,-3 6 0,0 6-24,-9 7 0,2 4-24,-2 9-16,7 1 8,-2 4 24,4 2-24,1-6-8,2 0 64,3-9-48,3-4 40,4-5 8,4-6-8,3-5 48,-2-6 8,2-10 8,1-6-32,4-8 16,4-7 0,6 3-24,-2 4 24,-7 7-40,-6 5 0,-6 8 0,-4 8 16,-4 6 0,-3 3-24,1 13 0,-3 1-24,-5 6-8,2 4 40,0 3 24,0 0-32,5 2 8,2 1 0,4-7-40,1-4 40,1-15 8,2-6-8,7-12 48,0-9-24,10-9-24,0-8 24,2-5-24,2 0 48,-11 1-32,2 6 8,-11 7-16,-2 9-24,3 12 24,-7 4-8,-1 11-8,-6 3 8,-2 11-32,1 2 0,3 8 32,0-1 8,8 2-8,1-3 0,9-7-32,5-2-56,3-13-88,1-3-104,-2-16-616,-3-6-600,-8-5 919</inkml:trace>
  <inkml:trace contextRef="#ctx1" brushRef="#br1">16136 667 4385,'-1'-1'1656,"1"0"-1224,0 1-96,-3 2-144,-10 20-31,3 29 55,19-26 40,8-6 96,-2-3 120,4-7 272,0-6 64,2-4 208,2-5 41,-5-8-89,-2-3 8,-7-4-256,1-3-144,-6-2-224,-2 1-144,-6-1-112,-3 2-32,-7 2-64,-5-2 16,-4 2-16,5-2-24,2 10 24,6 5-32,1 9-16,4 6-24,1 10-24,0 5 16,8 10-32,3 2 64,9 4 0,7-5 40,10-5 40,8-7-40,4-13 8,-5-9 8,2-14 16,-1-8 24,-3-14 40,6-3-56,-5-13 32,0-3 24,-9-2-32,-5-4 16,-7-1-32,-5 2 0,-12 4 0,-3 6-40,-8 22 32,1 7-40,-4 19 8,-1 13-16,-1 25-8,-3 14-8,-2 29 8,5 16 8,-2 4 8,5 4-8,8 4 16,-5-7 0,9-3-8,0-11 8,4-24-32,2-8 32,1-17-8,-3-6-32,0-16 8,-4-4-40,-2-14-72,-1-7-56,-3-10-168,1-3-128,-4-4-288,2-2-56,4-1 64,-4-3 167,1-3 345,1 3 144,-4 3 192,7 8 56,2 12 112,5 8 1,1 3-9,-3-1-48,11 2-72,-1 0 8,12 0-88,5-2-56,2-3-256,-1-5-705,-5-6 649</inkml:trace>
  <inkml:trace contextRef="#ctx1" brushRef="#br1">20157 787 5201,'-19'20'2281,"30"-36"-929,4-6-200,10-10 0,0-5-167,6-1-329,2 3-24,-4 4-160,1 7-80,-9 4-112,1 3-80,-1 12-80,-1 2-16,1 10-48,-2 3-16,-4 3 8,-3 9-48,-6 1 24,-3 3 0,-8 4 40,-7-2 24,-4 1 16,-2 0-32,-2-3-24,-2-2-40,-1-9-112,7-2-48,-1-7-352,8-4-496,2-8-1753,4-7 1793</inkml:trace>
  <inkml:trace contextRef="#ctx1" brushRef="#br1">20513 602 4977,'48'26'2241,"-65"29"-1193,-2 4 96,3 1-304,0 2-272,4-7-232,1-9-152,5-4-72,0-8-16,0-9-40,3-4 65,3-9 207,-1-6 48,1-7 320,-5-10-56,3-7-240,3-4-40,5-10-336,4 1 24,2-14 8,5-6-40,8-9 8,5-2 8,9 6-24,2 1 32,5 17-8,-5 1-16,-2 14-16,3 6 0,-8 6 24,-3 7 0,-9 13 16,-7 0-40,-13 13-8,-1 6-24,-16 4-32,-5 3-40,-5 3-240,-2-3-416,1-4-2361,3-4 2145</inkml:trace>
  <inkml:trace contextRef="#ctx1" brushRef="#br1">21042 607 5433,'50'-42'2817,"-2"-4"-857,-1-3-31,-6-6-745,1 1-240,-8 2-424,-7 4-200,-12 1-224,-8 6-56,-8 10-24,-3 6-16,-9 14 0,-5 10-16,-4 20 0,-7 13-24,-2 17 0,3 10 16,3 6 0,8 3 8,6-4 16,3-6-16,12-6 16,3-5 8,8-9 0,-1-3 16,3-12-8,4-5-16,7-8 0,-2-6 0,3-10 32,-4-8 0,0-11 24,1-1 8,-2-5-64,0 4 32,-10 1-32,-4 5-8,-8 6 0,1 2 8,-2 11 0,-1 0-8,0 11 8,-4-3-16,2 11-32,-2 4 48,2 4 0,2 4 0,2 5 0,5 2-64,6-6-64,1-4-88,4-11-872,2-6-1817,-5-15 1913</inkml:trace>
  <inkml:trace contextRef="#ctx1" brushRef="#br1">21634 231 9426,'-5'-4'3233,"3"11"-3185,4 5-176,-4 8-2209,4 7 1665</inkml:trace>
  <inkml:trace contextRef="#ctx1" brushRef="#br1">21715 414 7874,'13'-10'2920,"9"0"-2208,0-5-167,15 6-137,2-7-112,11 6-280,6-2 8,2-1-264,-2 1-1257,0-3 1065</inkml:trace>
  <inkml:trace contextRef="#ctx1" brushRef="#br1">21936 130 7218,'6'-31'3552,"-1"12"-1543,-2 13-521,-2 2-416,-8 24-584,-5 11-224,-7 30-232,-3 13 0,-2 16 16,1 3-40,-1-4-8,7-6-8,1-17-8,5-4 48,6-18-8,4-9-8,5-14 0,4-6-48,1-8 128,3-9 177,8-15 71,2-9 40,4-10-88,5-6-176,-2-2-64,1 1-48,-3 7-24,-2 5 16,-5 11 16,-2 4 8,-2 7 40,1 1-48,4 9 200,-7 1 56,1 8-40,-2 6 96,-12 1-152,1 8 0,-10 6 16,-4-1-72,-2 5-64,-5-2-56,1-2 0,1-2-32,0-9-144,2-2-216,-3-15-1112,-2-3-1001,-9-13 1513</inkml:trace>
  <inkml:trace contextRef="#ctx1" brushRef="#br1">22605 533 5769,'55'-40'2537,"-56"40"-1273,-2 6-512,-3 8-472,-1 1-88,-5 7-104,3 4 8,-1 1-16,2 4-56,3 3-8,0-5-16,8-1 0,-1-6 0,7-9 0,2-1 72,2-10 248,2-3 193,4-10 223,6-4 24,-2-11-208,6 0-136,-3-5-152,1 1 8,-1-1 104,0 2-8,-6 9-64,1 0-32,-8 14-199,-6-2-33,-3 6-16,0 3-8,-8 5-32,2 5 0,0 12-32,-6 1-17,6 5 65,-3-1-24,4-2 8,1 1 0,0-7-16,0-2 40,8-7 8,-1-2-16,5-8 48,4-5-24,1-14 0,5-6 9,6-7-25,1-2 48,0 5-16,-2 2-16,-8 3 32,1 10-72,-7 6 0,-1 3 24,-6 7-24,2-1 8,-2 4 8,0 2-40,3 1 32,-2 5-32,3 5-57,-2 1 17,3-2-88,1-2-72,-4-6-528,0-4-552,-4-9 800</inkml:trace>
  <inkml:trace contextRef="#ctx1" brushRef="#br1">23044 64 10082,'-27'-29'4185,"10"14"-2609,0 1-223,11 11-673,3 1-320,4 2-416,-1 0-184,0 0-688,8 1-1257</inkml:trace>
  <inkml:trace contextRef="#ctx1" brushRef="#br1">23742 576 5497,'43'-41'2713,"-48"52"-849,-2 9-1064,3-1-192,-5 6-367,5 2-161,4 4-48,-3 3 0,10 1-24,-1-5 16,4-8 0,7-6 8,3-12 312,5-6 144,4-18 344,0-6 32,4-14-32,-4-4 32,-4 0-15,-7 1 87,-11 5-128,-3 4-128,-15 0-256,-5 5-136,-5 4-168,-4 1-88,1 13-104,-3 10-16,-4 13-152,9 6-72,-1 8-672,12 8-416,-1 0-2057,6 1 2161</inkml:trace>
  <inkml:trace contextRef="#ctx1" brushRef="#br1">24109 80 5809,'1'-13'3049,"-1"9"-921,-7 4-495,3 13-793,-5 9-200,-6 12-272,6 7 8,-6 15-72,4 8-96,4 10-128,2 0-48,0-2-8,4-4-32,2-13-8,3 0 0,6-13-24,3-6 16,4-12 8,1-4 0,-1-19 32,3-2 16,-1-17 24,-2-8 16,8-7 32,-12-7 72,5 0 192,-7-1 49,-2 6-17,5 4-48,-9 9-184,3 8-32,-4 11-56,-4 5-40,-7 10-32,1 4-48,4 6 40,-8 5-88,7 6 8,1 1-8,5 0-56,7 4 56,2-8 0,6-2 0,-1-13 72,3-2-32,-3-14 72,1-5 40,0-9 32,-1-5 64,0-5-16,-4-2-16,-6-6 168,-3 3 56,-5-1 8,-4 0 16,-6 3-232,-3 3-56,-3 4-80,0 9-8,2 6 0,-1 3-64,4 10 8,2 0-48,4 6-8,2 5 24,3 2-56,2 4 16,0 2-32,7 4-32,5 1 0,3 1-8,1-7 96,5-4-8,-1-8 56,0-4 16,2-8 40,0-1 48,-1-10 96,-2-6 48,-1-6 48,-2-3 0,-3-1 24,0 4-32,-3 5 0,-4 2 48,-7 3-8,0 2-16,-3 8-128,-1 2-96,2 7-56,-5 10-40,0 6 24,-4 6-8,2 3-32,8-2 40,1-1-32,8-5-24,8-3 8,-6-5-8,8-10 48,-5-7 64,1-16 32,4-5-16,0-10 32,2-8-40,1-1 16,1-1 32,-1 1-24,-8 6 32,-3 16 0,-4 5-8,-4 10-24,-2 8-16,-2 7-32,-2 5 0,1 14 16,2 4-8,1 4 0,4 2 8,6-2-16,2-4 0,11-8-16,2-5-128,6-14-560,0-7-672,2-6 872</inkml:trace>
  <inkml:trace contextRef="#ctx1" brushRef="#br1">24987 889 3769,'20'-21'2296,"-1"-2"-695,1-15-81,2-9-64,7-3-544,6-1-135,0-1-113,-2-1-56,0-2-152,-3-4-120,-2-11-136,-4 1-40,-8 1-88,-7 6-8,-7 18-40,-4 10 16,-5 11 16,-1 9 16,-5 15 24,-4 7-56,-6 23 8,-3 12-48,-1 25-8,3 11 8,5 11 0,4 1 24,10-4-24,4-6 16,4-7-56,8-4-24,4-21 16,2-11 24,4-21 48,-1-14 16,-4-13 16,-2-5-56,-2-14 0,-1-1 24,-3-9-24,-2-1 48,-3 5-24,-2 4-8,-1 8-16,0 4-24,0 6 16,-2 3 0,2 9 64,0 1-56,2 2-8,-2-2-8,0 0-40,5 12 32,13 1-8,28 25-8,-21-30-8,1-3 32,-2-1 56,2-4 0,-1-8-24,6-3-8,-1-9 0,2-5 32,4-4 80,-1-6 72,1-7 200,1 0 57,-5-8 71,-5-6-64,-10-3-248,0-4-64,-16-1-120,2 11-48,-6 15 24,-4 9-8,-5 18-16,-6 5 32,-8 15-24,-4 11-24,0 18-8,0 9-16,3 17 40,2 12 8,7 6-8,6 0 16,12-3-56,7-12-8,13-1 0,6-3-32,12-11 16,-3-10-8,6-13-64,-4-8-72,-5-16-769,-1-2-1135,-7-17 1384</inkml:trace>
  <inkml:trace contextRef="#ctx1" brushRef="#br1">26001 762 5561,'46'20'2769,"-20"-46"-817,1-3-167,-1-3-393,-2 0-184,-6 0-280,-2-2-184,-8 4-239,-6 3-169,-5 5-248,-3 4-32,-7 5-24,0 5 8,-5 10-64,-3 7 8,0 13-72,-3 2 24,3 12 56,2 2-40,8 10-16,7 4 16,8-3-16,7 0 0,11-14 40,5-6 16,8-14-8,3-6 32,7-9 16,-3-9-24,-3-14 72,1-10 0,2-20 48,0-3 104,4-6 264,-2-6 72,-7 5 24,-5-7-104,-5-11-296,-5 2-96,-9-3-88,-3 10 24,-4 19-8,-5 9 8,-3 24 280,-2 5-40,-2 19 24,-4 12-31,-7 19-273,1 15 0,-7 16-49,5 15 25,2 2 0,3 4 16,3-7-8,3-10 16,7-7-40,2-6-8,7-15 16,1-6-32,6-17 64,-1-9-8,4-17 8,3-11 24,-1-22 16,-1-3 16,-1-16 32,1 2 16,3-10-40,-2-9-48,4-13-8,-7-4-16,-5 12 16,3 16 8,-14 22 57,1 14-33,-4 21 0,-7 4 0,-2 20-24,-1 15-16,-1 14 8,-3 13 0,3 16-56,-2 5 48,-2 7-73,5-1 65,-1-4-56,1-5-40,3-11 8,5-8-24,5-12 88,3-5 32,4-15 8,1-3 0,0-18-24,5-9 32,2-12 48,2-9-32,7-8 40,-1-11-48,9-11-16,5-3 32,1-4-8,5 6-16,-4 13 8,-3 7 0,-6 9 72,-5 10 24,-10 5-15,-2 7-33,-10 15-24,2 5-8,-3 16 144,-2 1 56,-3 7 0,-4-1-40,-4-2-136,-2 3-40,-3-4-16,-3 3 24,-5-8-144,3-7-96,-9-8-753,4-3-575,-7-12-1473,1-7 1785</inkml:trace>
  <inkml:trace contextRef="#ctx1" brushRef="#br1">26327 319 7602,'1'-6'3536,"6"-2"-1119,15 3-1273,10-2 0,27-7-223,15 2-201,14-4-480,11-2-144,-1-1-336,0 1-520,-12 3 528</inkml:trace>
  <inkml:trace contextRef="#ctx1" brushRef="#br0" timeOffset="-105392.48">8132 2279 7162,'0'1'3392,"2"1"-1303,13-1-1185,2-1-232,11-4-200,8-2-16,5-1-248,2-2-64,6 2-144,-6 5-16,-1 2-96,-11 3-192,-16 3-1264,-4-2-1489,-13-2 1921</inkml:trace>
  <inkml:trace contextRef="#ctx1" brushRef="#br0" timeOffset="-105125.88">8142 2429 8426,'0'2'3152,"12"1"-2207,4 0-313,15-2-160,4-2-56,9-3-336,1 1-80,0-2-272,1 1-1296,-3-3 1112</inkml:trace>
  <inkml:trace contextRef="#ctx1" brushRef="#br0" timeOffset="-105648.6">8170 2118 8170,'-4'-4'3609,"7"-1"-1849,1 3-328,9 2-568,-4-6-215,4-1-241,5 1-104,4 0-48,7 4-48,8-2-136,-1 3 0,10 0-56,-6-2-8,-9 1-72,-5-1-112,-16 1-552,-2 5-577,-10 2-2391,-5 3 2359</inkml:trace>
  <inkml:trace contextRef="#ctx1" brushRef="#br0" timeOffset="-105957.16">8212 2165 8410,'0'-41'3913,"-1"38"-1801,0 0-744,1 3-303,0 0-537,0 0-48,0 10-152,-2 11 56,0 28 0,-2-24-168,0 5-80,1 0-72,-1 2-48,2 1 24,-1-6-48,3-1-72,0-10-304,0-1-448,1-9-904,1-3-801,-2-12 1545</inkml:trace>
  <inkml:trace contextRef="#ctx1" brushRef="#br0" timeOffset="-104837.47">8628 2434 6849,'37'89'3137,"-37"-78"-1553,7 2-471,0 1-193,9-5-208,-3 2-80,-1-9 40,4-1 64,1-5 145,6-2 55,-2-6 32,-3-4 0,-1-1-64,-8-7-47,-11-2-97,-5 4-152,-13-1-296,-1 2-96,-4 13-216,3 3-16,0 10-208,3 5-288,5 4-1216,0 2-881,9 1 1569</inkml:trace>
  <inkml:trace contextRef="#ctx1" brushRef="#br0" timeOffset="-104007.07">9138 2250 7898,'-27'-13'3392,"26"11"-1951,1 3-241,1 1-488,-1-2-232,0 0-72,0 0 88,0 0 57,13 2 71,6 0-136,27 6-72,-20-8-144,3-2-128,4 3-112,-1-1-40,-1 2-48,-9 2 16,-9-7-88,-2 3-88,-6 0-504,1 0-441,-4 4-1167,-2 0-1457,-11-4 2425</inkml:trace>
  <inkml:trace contextRef="#ctx1" brushRef="#br0" timeOffset="-103709.27">9126 2338 6417,'-4'5'3009,"0"-3"-1201,3 4-551,5-2-481,1 2-200,9-2-152,4-4-56,14-1-56,2-2-40,16-4-160,-5 1-128,-9 1-472,-5 0-1392,-10 3 1264</inkml:trace>
  <inkml:trace contextRef="#ctx1" brushRef="#br0" timeOffset="-100744.08">9923 2174 6129,'3'-31'3233,"-4"30"-576,-1 2-993,-3 3-664,4-4-112,-1 5-192,-8 13-23,-12 36 79,12-25-96,9 10-120,0 0-96,7 0-232,4-4-40,5-8-104,3-5-32,6-11 176,2-5 152,6-13 232,3-9 113,0-18-57,1-8-104,-1-5-88,-11 0-32,-15 2-8,-5 2-8,-20 2-136,-2 3-88,-11 2-112,-6 9-40,-3 13-120,-3 14 16,-1 23-120,1 9-232,9 17-1128,9 4-841,19 12 1401</inkml:trace>
  <inkml:trace contextRef="#ctx1" brushRef="#br0" timeOffset="-98166.84">12711 2209 5857,'-28'-64'3401,"28"64"-200,0-2-1889,5 4-352,-5-2-320,0-1-120,23 0-120,25-8 57,-19 7-113,7 2-128,1-5-48,11 5-88,-6-1-32,-4-6-8,-7 1-40,-5 4-24,-5 0-272,-4 2-264,-13 2-1153,-7-6-1463,-13 5 2007</inkml:trace>
  <inkml:trace contextRef="#ctx1" brushRef="#br0" timeOffset="-97581.11">12694 2532 5025,'0'3'2505,"-1"-3"-801,6 2-680,-5-2-96,0 0 17,13 2-49,6-1-64,28 2-112,-24-5-336,2 1-88,4 1-232,-4-5-104,4-3-592,-6-4-1552,-4-5 1472</inkml:trace>
  <inkml:trace contextRef="#ctx1" brushRef="#br0" timeOffset="-98513.76">12785 2133 6049,'-1'-1'2753,"-7"-5"-1169,2 4-472,6 10-263,-1-4-105,3 15-72,2-3-32,-8 7-176,0-1-64,-3 2-88,5 7-128,-6 0-56,2 3-32,2 3-56,-5 1-24,6-6-56,-1-2 32,4-8-120,-2-7-48,2-6-720,0-9-656,0-14 968</inkml:trace>
  <inkml:trace contextRef="#ctx1" brushRef="#br0" timeOffset="-97871.85">12749 2276 7426,'-6'0'3064,"14"0"-1872,2 2-455,6-1-217,4 1-8,4-3 0,3-2-32,7 1-264,-3-1-96,4 3-128,-3-2 8,-13 2-192,-2-2-168,-10 2-2265,-6 1 1825</inkml:trace>
  <inkml:trace contextRef="#ctx1" brushRef="#br0" timeOffset="-96436.85">13040 2587 8354,'-26'66'3264,"26"-69"-2279,0 2-177,8 1-72,4-5-56,8-7-24,5-3-32,0-7-151,2-3-121,-2-4-144,-2 5-72,0 0-56,-7 4 56,-5 6 136,-5 0 8,-3 11 120,-2-1-24,0 7-112,-1-3-48,0 0-144,-1 2-64,-5 20-8,-12 27-8,13-24 8,-2-3 0,-6-3-40,16 1-64,-6-2-288,10 3-392,4-10-1305,-4 1-1367,5-8 2119</inkml:trace>
  <inkml:trace contextRef="#ctx1" brushRef="#br0" timeOffset="-95627.94">13399 2607 6425,'-2'1'3177,"1"0"-808,0 2-913,0 3-376,0-1-104,0 5-272,0 1-143,-8 30-297,2-22-136,0 1-104,-2 1-24,2-3-136,0-5-128,4-5-737,0-2-599,3-12 968</inkml:trace>
  <inkml:trace contextRef="#ctx1" brushRef="#br0" timeOffset="-95137.92">13492 2577 9690,'-37'-35'3681,"52"33"-2681,3 0-248,10 1-272,6-3-216,3 0-240,-4 0-112,-6 0-320,-5 3-512,-11 1 576</inkml:trace>
  <inkml:trace contextRef="#ctx1" brushRef="#br0" timeOffset="-94883.51">13458 2682 7202,'6'0'3168,"6"2"-1447,5-1-585,4-3-184,11 2-400,3-2-440,2 2-88,-9-5-696,-5-2-1792</inkml:trace>
  <inkml:trace contextRef="#ctx1" brushRef="#br0" timeOffset="-95377.4">13565 2445 6065,'13'-11'3169,"-5"4"-600,-4 1-993,0 6-608,-5 2-344,-5 7-408,5 7-88,-5 7-32,3 7-16,-3-2-80,4 0-8,-5-4-192,5-1-112,1-6-624,0-7-848,-5-7 1135</inkml:trace>
  <inkml:trace contextRef="#ctx1" brushRef="#br0" timeOffset="-93147.85">14080 2232 8698,'-34'-36'3649,"32"35"-2137,0 0-416,8 1-544,-6 0-208,3 0-160,13 2-16,38 2 8,-23-9-55,13 1-89,-6 2-64,-1-3-153,-5 5-71,-12 2-1256,-4 3-1401,-16 1 1849</inkml:trace>
  <inkml:trace contextRef="#ctx1" brushRef="#br0" timeOffset="-92925.7">14057 2319 8874,'-4'-3'3465,"14"3"-2473,-5-5-416,16 2-520,5-4-56,9-4-144,14 1-64,8-2-1624,-3 0 1311</inkml:trace>
  <inkml:trace contextRef="#ctx1" brushRef="#br0" timeOffset="-92670.84">14674 2271 7570,'32'44'3080,"-15"-54"-2023,4-5 135,7-6 16,6-5-224,2 1-64,-4-3-47,-3-5 39,-5 2-120,-9-9-224,2-2-136,-8 0-224,-8-2-88,4 6-64,-4 9-24,-5 13-48,3 9 0,-16 16-80,-1 9 32,0 23 8,-4 7 0,3 16 56,0 3-32,-4 1-16,2-4 24,8-6 16,3-12-16,9-15 40,2-9-32,2-12 16,4-5 16,3-11 16,4-6 24,6-14-16,2-3-40,0-3-16,-1 5-16,-5 5 16,-3 6 32,-3 8-8,-5 3 8,-3 5-32,4 4-24,-9 4 32,3 4-24,4 2 16,2 5 16,5 2 0,5 0 0,-1 0-48,2-2 8,5-8-248,-3 1-224,-4-8-632,-3-3-225,-6-3-1335,-6-6 1720</inkml:trace>
  <inkml:trace contextRef="#ctx1" brushRef="#br0" timeOffset="-92149.08">14767 2164 7306,'-17'-3'3944,"9"3"-551,5-2-1512,8 1-785,8 3-496,9-4-504,11 3-64,13-1 0,-1-2-32,8 1-384,-1-1-704,-5 1 712</inkml:trace>
  <inkml:trace contextRef="#ctx1" brushRef="#br0" timeOffset="-91731.82">15233 2226 7290,'61'-29'3464,"-51"26"-1175,-8 2-513,-2 2-536,-2-1-343,1 0-433,1 0-128,-12 25-72,-6 30-64,7-22-80,3-2-72,8-2 0,1-4-16,6-8-8,4-3 8,1-11 48,1-2 24,6-10 24,1-6 24,-1-7-112,-2-3-16,-3 3-104,-7 1-8,-1 5-120,-3 6 0,0 2-72,-3 7-48,-5 5 32,3 3 24,-3 9 136,2 3 32,5 2 80,9 3 56,4-1-40,1-3 32,7-2 40,-6-5-8,3-8 88,-2-5 8,-5-9 216,4-4 120,-6-8 336,-3-2 80,-4-5-72,-4-3-87,-7 0-345,1-2-104,-6 4-128,0 0-104,1 10-64,3 5-48,3 8-424,5 6-585,8 6-1783,0 0 1808</inkml:trace>
  <inkml:trace contextRef="#ctx1" brushRef="#br0" timeOffset="-91000.91">16085 2021 9986,'53'-47'4225,"-49"50"-2409,-2-2-287,-2 3-617,-1-4-304,0 4-320,-5 19-72,-5 31-32,5-24-72,3 0-72,-1-5-56,4-5-24,1-3-8,1-2-128,-1 0-48,-1-10-392,0 1-160,-3-6-592,0-1-353,0 0-1936,2-1 2353</inkml:trace>
  <inkml:trace contextRef="#ctx1" brushRef="#br0" timeOffset="-90773.81">15960 2128 7258,'-8'-1'3656,"7"1"-1127,0-1-537,6 2-855,-5-1-377,9 0-472,15 0-128,49 1-24,-29-5-72,2-1-200,-3 4-136,-8 0-1089,-8 1-1495,-1 2 1848</inkml:trace>
  <inkml:trace contextRef="#ctx1" brushRef="#br0" timeOffset="-90471.03">15980 2312 6953,'-2'0'3737,"-2"0"-584,8 0-2017,-4 0-136,0 0-207,8 1-97,18 1-16,28 1-160,-16-7-272,1 1-120,0 2-136,-8-4-72,-6 2-480,-1-2-664,-5-5 760</inkml:trace>
  <inkml:trace contextRef="#ctx1" brushRef="#br0" timeOffset="-89458.13">16568 2193 6137,'50'-37'2993,"-49"35"-761,5 2-687,-4 0-393,-2 0-184,0 0-400,-2 0-128,1 0-104,0 0 41,0 0 143,-5 12-56,-15 35 8,8-25-40,1-1-136,4-2-64,8 4-80,4-6-72,7-3-72,3 0 24,4-9 120,-4-2 88,8-9 248,-4-5 24,0-8 9,4-7-1,-2-1-80,2 4 80,-5 5-32,-4 1 0,-12 0-104,-9-2-80,-1 3-112,-8-2-80,-6 0-80,8 8-48,-4 5-72,0 4-48,3 9-360,-5 2-352,-2 4-920,8 6-529,-1 2-2720,1 2 3233</inkml:trace>
  <inkml:trace contextRef="#ctx1" brushRef="#br0" timeOffset="-88968.26">16679 2251 6305,'56'-11'2809,"-59"16"-1073,-1 1-623,-1 10-273,1 5-32,0 10-152,0 1-160,4 7-64,0 5-72,0 1-80,10 4 64,1-3 81,-1-2 7,0-2 248,1-5-40,-2-2-48,-4-3 56,-2-4-56,-4-1 56,-3-7 129,-5-2 63,-1-5 8,-5-3-40,-6-7-72,-4-7-72,0-9-119,3-5-57,0-9-96,-3-2-40,9-2-152,2 4-16,7 5-80,11 3-72,8 2-8,9 1-104,19-1-160,4-2-248,24 3-1673,3-8-1079</inkml:trace>
  <inkml:trace contextRef="#ctx1" brushRef="#br2" timeOffset="-20298.5">10246 3221 5057,'-5'0'2273,"3"0"-1033,4 3-632,-3-3-432,1 0-56,0 14-32,-1 30-8,1-26-80,0 5-32,4-1-264,1 0-384,-4-6 424</inkml:trace>
  <inkml:trace contextRef="#ctx1" brushRef="#br2" timeOffset="-20085.41">10366 3219 5065,'5'-5'2617,"-3"6"-585,3 0-696,-5-1-471,0 0-177,0 7-240,1 13-112,-1 31-192,-5-24-88,5 2-336,4-2-784,-4-7 696</inkml:trace>
  <inkml:trace contextRef="#ctx1" brushRef="#br2" timeOffset="-19281.97">10484 3713 7442,'0'0'3048,"12"-1"-1791,3-6-249,30-24-184,-20 15-112,-1 3-128,2 5 0,-8 7-136,-3 0-56,-6 3-159,-1 6-97,-2 7-8,-2 2-40,-3 15 64,-1 7 0,-5 6-88,-1-3 40,4-10-136,-4-3 88,6-11-16,5 1-32,4-10 40,5-4-32,0-9 48,2-5 48,-2-9 32,0-4 8,2-7 48,-3-3-24,-3-2 8,-1-3-32,-5 5-24,-2 1-8,-1 8-32,0 5 0,1 6-88,1 2 40,5 3-64,6 3 8,-3 0 16,5 1 24,2 3-16,-5 4-8,3 1 8,-4 4-80,-3 9 72,-4-1-48,-5 12 40,-4 4-24,-3-2 16,1 3 16,6-9-16,5 1 48,6-7-80,7-1 64,2-10-16,6-7-32,-1-12 120,1-11-56,-8-8 64,-7-2 264,0-2 224,-6 2 48,-5 2 9,-9-1-241,-8 9-296,-4 3-80,-9 11-96,-7 7-32,-1 12-168,0 8-48,10 3-697,13 3-415,12 2-1225,3-3 1553</inkml:trace>
  <inkml:trace contextRef="#ctx1" brushRef="#br2" timeOffset="-18530.95">11052 3770 2809,'22'17'2088,"-31"-5"-136,4-1-503,-1-2 23,6-1-656,5 2-144,0 2-95,-5-7-49,-1-2-48,6 5-40,-2-7-40,3 5 64,-5-4 64,0-3 8,4 0-24,-4 0-88,-1 0-119,0-1 15,12-3-160,2-3 24,23-26-104,-20 15-40,-2-4 0,2 2-8,3 5 16,-6-1-16,2 3 248,-3 2 48,0 1 120,0 3-32,-3 3-144,0 0-32,1 1-104,0-3 72,0 5-8,-1 0-120,-3 1 32,-1 0-96,-3 2-8,-1-1 8,-2 0 16,0 0-32,0 0 8,0 0 40,-1 0 0,0 0 72,0 0-80,0 0 24,-6 3-72,-7 2 0,-22 24 0,25-14-8,0 5 24,2-1-8,-4 3 0,5 1 8,3 5-16,1-4-8,6-3 48,2-2-120,5-6 56,4-1-24,-4-6-16,3-4 72,5-9 0,4-3-8,5-8 16,1 0 0,0-4-8,-1 0-24,-5-5 24,0 2 0,-10 0 16,-3 0 0,0 9 0,-7 2 48,4 7-64,-4 6 32,-3 3-112,-2 3-8,4-5-16,-4 12-24,-4 13 104,-7 29-64,15-28 64,-2 1-8,4-4-32,5-1 32,-5-8 0,5 0 0,4-8 24,-5-2 16,5-5 0,-1-6 8,7-6 48,0-1-40,4-3 8,-1-6 32,-5 0-16,-1-3 16,-2 4-8,-5 4 8,0 5 0,-3 5-8,-4 4 24,0 1-16,-1 5-88,0-2 40,0 0-48,-1 8-8,-5 11 64,-5 25-72,8-27 40,4 5-56,0-2 48,3 0 32,3-3-16,0-5-8,4 0-32,0-7 32,2-4 24,2 3 16,-6-14 16,5 2-32,1-6 8,0-9-8,7 5 16,-1-6-48,-3-1 24,-2 2 0,-5 4 0,-3 8 16,-3 4-40,-4 6 32,-1 2-48,-2 4 40,2-5-16,0 0 8,-6 15 8,-9 28-72,14-23 40,0-4-16,3 0 32,4-2 8,3-2 0,1 0-16,3-8-48,1 5 56,2-9 8,1 0 64,-3-6 24,1-7-16,-4-4-16,5-2-56,-3-3 24,1 2-24,-2 0 40,-4 1-32,-6 6-16,4 5 24,-3 6-40,2 2 24,0 5-56,-7 2 0,1 8 48,-1 4-32,-1 2 64,2-1-24,1 0-24,0-3 8,5-2 0,2-5 0,-3-7 40,0 1 16,3-3-64,2 0 72,3-5-24,5-5 40,-2-7 64,1 2-40,1-5-24,-3-1-56,-2 6 32,-2-3-32,-2 9 24,-2 3 0,-1 2-64,-2 2 48,2 2-72,-4-1 48,0 0-8,0 0-8,-1 7 16,0 10-16,1 27 16,0-24 8,1-2-8,0-1 8,1-1 0,2 0-16,2-4 0,2 0 16,3-9-8,-1-3 16,3-9 48,2 1 8,1-4 16,1-4-56,0-5 24,-3-2-88,-2 5 40,-3 5-16,-2 9-16,-5 2 32,-2 3-72,2 4 32,-2-5 0,0 0 16,0 15 0,3 25-48,2-23-208,5-1-480,0-1-1296,3-4 1352</inkml:trace>
  <inkml:trace contextRef="#ctx1" brushRef="#br2" timeOffset="-16431.51">12497 3224 7378,'5'-5'3312,"-2"4"-1407,-2-1-417,-1 2-512,0 0-176,-1 0-247,-3 21-41,-5 35-40,3-24-144,1-3-240,3-2-56,2-8-48,3-7-24,6-4-96,0-8-40,4-9-96,1-3-152,4-9-265,-2-2-71,-3-3 64,0 3 192,-6 2 392,-4 4 184,3 11 128,-6 0 120,2 6 168,-11 5 32,6 4 281,0 5-57,-5 7-144,12 6-80,-7 5-480,-1-6-344,9 2-2889,-7 0 2281</inkml:trace>
  <inkml:trace contextRef="#ctx1" brushRef="#br2" timeOffset="-15785.39">13095 3660 8042,'67'-66'3160,"-68"76"-2143,-9 3-233,-6 9-256,-1 9-168,3 10-184,2 0-144,3 6-16,1-6-40,2-8-40,3 0-112,3-15-264,2 0-360,-1-10 488</inkml:trace>
  <inkml:trace contextRef="#ctx1" brushRef="#br2" timeOffset="-15562.53">13082 3464 7178,'25'-37'3104,"10"-4"-1647,7-2-249,-2 9-272,3 7-88,-3 13-136,-6 8-40,-2 16-207,-8 6-153,-15 14 8,-9 9 80,-16 7-40,-12 3-24,-11 4-120,0 1-184,3-3-8,4-1 16,2-8-40,2-4 0,11-15 8,0-6 8,15-12-24,0-4 32,8-4-24,5-6-16,11-4 24,2-3-8,-4 4 0,0 3 0,-8 7-16,-7 2-8,4 7-40,-9 3 72,-3 6-40,6 8-8,0 6 64,4 3-88,-2-6 64,-5-1 40,8-7-48,3-5 16,13-2 8,4-4-16,-1-9 48,7-7 0,-1-4-16,3-2 32,-1-6 8,-4 1-16,-5-7 48,0 2-48,-13 1 32,-5 3 56,-2 6 48,-6 2 96,0 7 104,-5 4-8,-4 3-136,-1 2-72,-4 8-192,-1 1 40,7 7-32,-3 3 8,8 2-8,2 0-24,5-2 16,4-4-40,8-1 24,3-3 0,-1-8-16,3-2 24,-4-9 48,1-2-32,2-5 96,-6-6-24,1-5 40,-13-9-8,5 3 73,-8-6 39,-3-3 8,3 4-48,-10 2-88,-4 6-64,3 15-104,-13 7-40,-2 13-184,0 7-49,0 10-239,7 5-264,13 4-368,2-1-192,12-4-1,4-1 233,11-5 472,1-6 232,4-4 320,4-6 112,-2-9 176,0-2 88,0-10 280,2-1 296,3-15 528,3-3 153,1-12 135,-3-2-136,-1-9-383,-6 0-201,-8 5-368,-6-7-192,-6 8-216,-8 4-72,-4 16-32,-6 13-72,-10 20-88,2 10 0,-4 16-64,-4 7 72,0 13 24,1 8 48,5 11 8,4 1 72,11-11-48,4-5-24,7-19 64,5-9-88,6-9 96,1-6-40,2-9 40,1-5 0,-2-13 16,3-3 24,-1-7-24,-1-3-16,-2 1 0,1 1-8,-8 0-16,-1 6 24,-10 4 0,4 6 0,0 3 16,-1 5-56,8 5-56,-10 3 8,7 6 16,-3 3 24,-2 3 64,6 3-24,-1 4-32,4 0 16,-1-6 8,-1-2 32,4-8-72,-2 0-8,3-1-216,-3-8-217,-1 1-439,-1-3-216,0 3-568,-2-2-665,-3-9 1601</inkml:trace>
  <inkml:trace contextRef="#ctx1" brushRef="#br2" timeOffset="-14241.97">14354 3499 11859,'-9'-16'5833,"0"4"-2328,2 2-2097,1 3-432,-1 2-1128,4 5-672,1 8-1657,-5 3-2128</inkml:trace>
  <inkml:trace contextRef="#ctx1" brushRef="#br2" timeOffset="-13261">14684 3839 6017,'-70'19'2745,"70"-37"-921,4-1-784,8-3-295,3 0-57,11-7-88,1 2-24,10 2 8,0 3-48,1 8-200,-5 5 8,-3 9-184,-10 6-56,-10 5-7,-1 8-41,-18 6 120,-6 6 0,-17 4 16,-6 2-56,1 1-128,0-2-72,6-3-272,6-10-241,12-8-1071,3-9-1377,10-6 1921</inkml:trace>
  <inkml:trace contextRef="#ctx1" brushRef="#br2" timeOffset="-12955.9">14944 3819 5553,'-6'30'3057,"-5"7"-913,-8 6-559,3 0-329,-1-1-384,3 4-160,7-7-224,-4-3-104,8-3-64,2-9-15,0-9-57,-2-8-16,2-10 312,-2-3 72,8-14-40,0-7-16,8-14-456,1-6-104,8-4-16,0-2-16,5-1-8,6 2 48,3 5-40,4 9 40,1 11-8,-6 9-40,-4 14 56,-6 4-40,-11 5 48,-1 7-24,-13 5 0,-5 4 32,-12 7 16,-5 1-8,-6 0-104,-1-4-152,1-3-800,8-5-608,2-5 967</inkml:trace>
  <inkml:trace contextRef="#ctx1" brushRef="#br2" timeOffset="-12440">15316 3867 6033,'23'-16'3337,"-4"-15"32,5-5-1569,0-2-288,1-3-39,8 3-329,-8-4-232,-4 3-344,1 5-240,-13-5-200,2 7-56,-11 5-88,-6 1 8,-4 20-72,-6 3-16,-3 17 0,-6 8-40,-2 9 32,-2 12 8,8 6 40,2 9 40,8 3-24,2 0-8,5-10-32,4-6 48,4-14 24,5-7-16,2-10 24,-1-8-8,5-8-56,8-2 128,5-12-56,3-3 0,3-6 0,-6-3-16,-5 0-16,1 7 8,-6 5 24,-3 3 8,-6 9 24,-4 0 16,0 5-40,-2 1 8,-4 5-8,0 3-24,-1 3 40,-3 5-56,0-1 48,3 4-16,-2-7-8,0-1 8,4 0-8,0-7 8,2-2-8,0 4 8,-1-9-48,0 1 40,1 2 0,-2-2-16,0-1 16,0 0-8,0 0-64,0 0 96,0 0-64,0-1 0,0 1 32,0 0 8,0 1 56,0-1 8,0 0 0,0 0 0,0 0-48,0 0 0,0 0-8,0 1-8,0 0 72,0 0-40,1 13 48,-1-4-56,1 28-24,-2-27 40,2 1-56,1 3 24,1-7-8,2-1-48,0-3-72,2-1-216,3-3-1240,1-6-1345,-5-6 1801</inkml:trace>
  <inkml:trace contextRef="#ctx1" brushRef="#br2" timeOffset="-11632.33">15808 3463 12411,'-16'-18'5153,"19"11"-3553,-3-1-216,-2 6-984,5 5-480,-12 5-584,8 7-728,-6 7-2913,0 7 2865</inkml:trace>
  <inkml:trace contextRef="#ctx1" brushRef="#br2" timeOffset="-11388.25">15975 3579 6761,'29'-49'3417,"2"3"-1216,-5 2-529,-3 1 56,-6 16-159,-5 7-33,-8 14-416,-3 11-240,-11 15-463,-3 11-217,-11 19-160,-6 6 48,-3 9-104,-3 10 56,0 10-64,3-2-112,4-13-192,8-14-377,14-24-703,2-12-456,16-12-2073,2-8 2513</inkml:trace>
  <inkml:trace contextRef="#ctx1" brushRef="#br2" timeOffset="-10880.75">15988 3702 8114,'8'0'3552,"0"-1"-991,11 2-2313,8-1-16,9 1-80,1 2-120,-1-2-88,-2 2-88,-11-1-32,0 0-96,4 4 16,-5 2 32,-3 1 104,-5 1 64,-7 6-8,-7-3 56,-16 3-16,-1 5 64,-1 3 168,3 2-16,3-1 40,8 1 24,-1-9-88,3 0 24,12-4-8,-2-3 96,1-9 456,3-5 177,9-7 87,5-3-104,2-7-368,4 3-104,-6-11-128,1 0-48,2 6-104,-3-1-16,-10 9-24,-4 4 48,-9 7-88,-3 2-56,-3 8 48,-3 5-128,1 12 72,-2 1 0,-2 2-48,-5 1 56,3-5-56,6 1 24,3-2-16,2-5 32,7 2 40,2-9-8,0-4 0,7-2 8,0-12-8,5 3-8,1-9 16,-2-4-48,7-2 0,-7-1 24,-2-1 0,8 5 16,-16 3-24,2 6 0,-3 7-8,-10 1-16,1 5 56,-2 5-72,-5 4 48,1 6 0,0 2-112,2-3-128,4 1-776,-5-6-592,2-4-2601,3-2 2673</inkml:trace>
  <inkml:trace contextRef="#ctx1" brushRef="#br2" timeOffset="-11125.99">16219 3421 8770,'3'-17'3961,"-7"6"-1337,3 4-615,-3 14-569,4 11-256,-8 18-688,-4 5-128,-7 14-79,-3 3-9,-2 8-152,0 4-56,3-4-56,2-4 8,6-15-48,5-10-56,3-18-224,2-6-369,2-8-967,-1-6-832,-1-8 1503</inkml:trace>
  <inkml:trace contextRef="#ctx1" brushRef="#br2" timeOffset="-9999.46">16845 3934 8082,'4'0'4617,"3"-1"-240,4-8-2585,4 4 8,11-2-607,-2-8-433,4 0-408,-5-6-104,-7-11-200,-3-1 0,-7-1-8,1 2-72,-11 4 8,0 10 8,-4 12 16,-4 5 32,0 21-16,-4 10 24,-5 12-40,2 16 16,-1 1 48,0 2-24,7 9 112,2 6-8,8 14 16,6-4 80,9-4 40,5-14 40,0-9 104,1-6 40,-7-13-63,-6-3 39,-7-19 8,-6-5 40,-14-15 48,-5-9 32,-10-17-56,-13-6-96,7-6 144,1 3-15,11 12-113,13 4 8,14 11-328,1-3-48,24 0-112,12 1-216,22-4-1041,17 1-983,-1-8-3217</inkml:trace>
  <inkml:trace contextRef="#ctx1" brushRef="#br2" timeOffset="-10190.46">16723 3494 14331,'-11'-12'5881,"5"6"-3800,4 3-1161,3 2-336,1 2-752,-2-1-432,-1 0-1104,3 20-697,3 34 1425</inkml:trace>
  <inkml:trace contextRef="#ctx1" brushRef="#br0" timeOffset="-50382.86">19997 4189 6121,'92'-33'3313,"-86"29"-528,-6 1-1425,-2 1-128,0 2-296,0 0-215,1 0-193,-1 5-144,-7 20-136,-32 34 0,20-25-96,5-3-48,6-4-48,1-8 8,10-7-104,2-4 16,6-5 56,3-3-56,5-7 64,3 0 16,-1-13-24,-2 2 8,2 0-16,-2 3-56,-2 6-40,-4 3-16,-7 6-48,-3 1 48,-2 10 8,-4 6 40,11 7 16,2 0 24,0-8 8,6-4-32,0-6 24,4-4 32,7-1 0,0-3 96,-1-9 88,2-2-32,-4-13 408,-1-1 72,-7-4-16,-3-3 72,-5 5-367,-1 3-105,-5 5-96,-1 6-72,-3 8-48,-1 3-64,0 5-192,0 5-256,2 5-1065,3 5-687,3-3 1344</inkml:trace>
  <inkml:trace contextRef="#ctx1" brushRef="#br0" timeOffset="-70910.78">20340 3602 5057,'22'-79'2545,"-23"71"-921,1 3-136,0-1-391,1 3-257,2 7-216,-1 2-48,4 8-72,-2 3 0,0 2-8,-1 6-56,-2 9-136,-2-1-7,-1 2-129,-1 2-24,2-3-72,1-6-64,0-5 16,1-7-24,1-9 24,-2-2 96,-2-12 384,0 1 24,-2-10 64,2-4-64,-4-8-232,4-1-8,-4-9 0,2 2 32,2-1-56,-2 6-8,3 6-24,1 2-15,-1 8-57,1 3-8,0 6-8,0 2-64,0 7-8,0 4-24,-1 11-80,0 6 32,-1 9 0,1 3 0,1 3 32,0 1 0,1-4-8,1-5 8,1-8-16,-1-6-16,1-8-16,-2-8-8,1-2 48,0-2 8,-2 2 16,0-7 16,1-18 8,3-32 48,-3 26 16,0-6-32,-2-2-24,0 1-24,-3 5-16,2 3 0,-1 12 80,0 7 24,1 5 64,0 6 8,-1 10-56,2 4-16,1 12-16,1 4-32,4 2-8,3 4-32,-1-5-56,4 0 8,0-8-152,-2-7-296,2-6-1096,-1-4-729,-1-10 1305</inkml:trace>
  <inkml:trace contextRef="#ctx1" brushRef="#br0" timeOffset="-49282.52">20523 4366 8418,'-5'2'3401,"5"-2"-2249,3 6-328,-4-6-448,10 3-120,7-2-88,6-9-48,15 7-384,-6-4-792,3 2 680</inkml:trace>
  <inkml:trace contextRef="#ctx1" brushRef="#br0" timeOffset="-49549.77">20592 4234 7017,'-30'25'3289,"29"-23"-1072,-2 2-609,2-2-472,1-2-200,-1 0-375,1 0-113,0 0-160,0 0-24,0 0 8,0 0-72,14 7-56,33 6 40,-20-13-160,-3 2-40,-4-1-72,-3 1-152,-6-7-168,-2 3-248,-2-1-577,-5 0-303,-3 6-1913,-6-3 2257</inkml:trace>
  <inkml:trace contextRef="#ctx1" brushRef="#br0" timeOffset="-48966.96">20943 4203 6089,'0'-2'3825,"1"1"544,2 1-2136,-4 0-809,0 0-400,0 0-592,-6 9-272,3 16-168,-34 24 16,22-24-8,6-1-32,5-3 32,4-1-24,8-7-48,1-2 48,1-6-8,-6-4 16,6-1 16,2-4 16,4-6-56,2-1 40,-2 0-32,-9-6-16,1 2 16,1 5-48,-4 3 56,2 5-80,-2 4-32,-4 1 0,3 10-8,-5-5 40,2 2 72,9 1 16,-7-5 16,10 2-8,6-6 0,3-2 80,4-5 40,-3-8 64,-3-2 112,-3-6 192,-2-2 248,-3 1 145,-5-5 55,-1-2-216,-7-5-208,0 2-192,-3 12-160,-2 1-32,4 14-184,-5 5-80,-1 9-376,1 8-416,0 4-1153,2 6-975,6 1 1847</inkml:trace>
  <inkml:trace contextRef="#ctx1" brushRef="#br0" timeOffset="-47817.25">21264 4418 4649,'0'0'2497,"0"0"-417,0 0-320,0 0-695,-1 0-57,0 0-312,0 0-112,0 0 32,-6 14-56,-7 24 40,16-22-31,6-1-49,-1-3-120,11-3 8,0-7 168,11-3 136,-4-5 144,-1-9-136,2-3-79,-12-5-137,6 2-40,-10 1-8,-4 0-112,-3 5-104,-5-4-88,-12 1-64,7 5-72,-17-4-32,8 13-8,-5 6-64,2 7 32,3 7 40,-2-3-48,8 7 16,3 1 40,8 2-72,-1-5 40,7-1 0,-1 0-24,9 0 16,-1 0 40,-3-6-40,4 3-56,-3-5-160,0-1-376,5 0-857,-5-3-487,-3 1 1136</inkml:trace>
  <inkml:trace contextRef="#ctx1" brushRef="#br2" timeOffset="-40248.51">21203 3626 3865,'36'-40'1952,"-36"31"-511,2 2-17,-4-1-152,4 3-112,1-2-215,-2-1-105,2 1-80,-3 1-112,0 2-152,1 4-184,1 3-112,-2-3-120,0 0-112,2 6 48,3 17-24,0 26 48,-12-23-16,5 0 40,-1 3-32,0-4-72,0-7 72,2-1-64,0-9-24,2-4 96,0-2-48,0-6 104,-1 3 8,0-3-24,6-22-8,9-35-48,-7 26 168,-3 3 120,-1 8 281,-2 9 159,-2 7 32,0 7-136,0 2-272,-1 4-192,1-5-176,-1 13-8,-2 39-48,3-23-80,2-4-336,2-1-664,2-9 744</inkml:trace>
  <inkml:trace contextRef="#ctx1" brushRef="#br2" timeOffset="-41558.94">19280 3587 6097,'1'-8'3217,"-1"4"-1105,0 3-655,0 0-393,0 0-656,0 0-192,0 0-208,0 1 8,1 15 40,1 34-16,-5-28 0,3 2-56,6 1-152,1-3-128,1 2 192</inkml:trace>
  <inkml:trace contextRef="#ctx1" brushRef="#br0" timeOffset="-64888.96">23713 3697 3009,'50'-14'1840,"-45"7"224,0 1-663,-1 2-89,-2-2-208,-2 3-352,-1 0-127,0 2-185,0 1-80,-1 0-104,1-2-32,-1 1-16,2 0-40,-1 1-8,-3 0-16,-7 2 8,1 1-8,-28 20-48,24-13 8,-1 3-40,1 3 16,0 4 32,0 3-48,1 0 8,9 3-16,-2-3-24,5-2-8,4-5 8,4 1-32,5-8-8,5-2 8,2-2-16,1-4 24,1 0 0,1-4 24,0-4 8,2-4 48,-1-3 64,-4-3-40,-2-3 32,-3-2-48,-5 3-88,2 2 24,-4 3-8,-3 4 0,-1 7 32,-5-1-32,-3 6-24,0 5-8,-1 7-24,2 4 16,3 7 16,2-2 0,3-3-24,5-1 64,2-3-40,0-6-24,3-6 40,5 3-64,-1-13 40,-1-6 40,-1-5-16,-5-8 120,-1-4 176,0 1 57,1-3 103,-11-2-40,2 1-152,-7 6-48,0 6-88,1 4-56,-7 9-64,5 3-16,-6 8-104,9 5-152,-7 6-704,6-7-681,9 13 1009</inkml:trace>
  <inkml:trace contextRef="#ctx1" brushRef="#br0" timeOffset="-59325.92">24216 3999 8242,'7'-13'3617,"-1"5"-1753,-4-1-248,-1 6-367,0 2-297,0 1-480,-1 0-160,0 0-240,2 11-56,1 14 48,1 45-16,-5-23-8,-5 2 56,3-4-24,2-3-32,1-10 40,-1-8-32,-1-8 152,-1-6 120,3-4 144,-1-4 152,0-5-56,0 2-7,1-1-209,5-21-128,14-40-136,-2 20-104,6 0 56,5 0-64,-5 8 32,5 5-16,-5 10 16,0 5 0,4 8-40,-7-1 32,-2 6-24,-1 3 16,-10 3 32,2 5-8,-11 4-24,-8 2 0,-10 4 8,-5 3 8,2-1 0,-8-1-72,8-7-168,-3-4-248,8-7-865,2-1-343,10-5-1601,2-2 2001</inkml:trace>
  <inkml:trace contextRef="#ctx1" brushRef="#br0" timeOffset="-58825.36">24569 4155 7458,'10'-6'3416,"2"-4"-1447,-2-5-473,2-1-592,2-2-184,-2 0-376,-2-2-143,3 6-105,-8 3-24,1 4-48,-4 5 0,-1 3-40,-1-1-24,-1 0-8,0 0 40,-5 12-16,0 8 8,-11 26 16,11-27-16,6 3 16,3 0 8,2-2 0,7 1-32,3-7 24,-3-4-8,11 1 8,-3-6 48,0-7 0,3-3-8,-6-7 16,-4-4 8,2 5-56,-15 0 32,1 3 0,0 3-24,-1 4 8,7-2-8,-7 3 8,3-2-24,-3 2-8,-1 0 0,1 0-48,0 0-8,-2 0 56,2 0 8,0 0-8,0 0 40,0 6-8,0 3-16,2-1 16,-1 0-32,8 22 8,-5-24-16,-4-3 24,3 1 40,6-4-8,-4-2 48,5-3 240,-5-2 64,1-1 128,6-1 8,-8 1-56,9-1 8,-9 1 80,-1-3 32,-3 0-71,-3 1-73,1-1-192,-1-3-104,2 3-40,-4-3-88,-4 3 8,4 2-32,-4-1-32,3 1 24,2 3 16,-6 0 24,6 5-8,-2 0-8,-3 1-16,0 2 8,2 4-16,-3 2-24,8 1 0,-4-1 8,6 1 16,0 0-16,4-2 24,-2 2-8,-1 0-8,9 2 0,-8-3 0,12 1-56,-2-5 72,9 0-8,3-7-16,4-4 32,-2 0-32,-1-4 16,0-4 24,0 0 32,-1-7-8,1-1-32,1-5-8,-2 1-24,-2-2 40,-3 0 64,-8-2-80,-1 3 48,-5 0-48,-5-1 0,0 10 16,-1 3 8,-5 7 8,6 5-112,-8 8 48,-1 7-80,0 13 16,-3 1 56,1 11-16,-1 0 32,2 6-32,0 4-16,4-6-16,2 1-40,5-9-24,3-3 40,2-9 24,-1-2 72,0-6 16,0-4-8,-1-4 8,-4-3-16,0-3 96,0 1-24,0 0 24,0 1-48,0-9-16,0-8 0,7-19-32,-6 29 16,4 1-40,1 4 16,4 0 24,-1 1 0,4 5 16,-4 1 8,4 3-24,6-3-16,-6-1 32,-2-5 32,9-8 40,-2-3 24,3-8 8,6 1-40,-13 1 48,-10-3 24,-4 2-16,-7 3 8,-7 5-24,-2 4 80,-1 9-56,-2 5 40,5 9-40,5 4-152,4 6 48,5 4-16,3 0-48,5 0 24,16-3-40,6-7-136,6-7-888,6 0-681,-14-13 1033</inkml:trace>
  <inkml:trace contextRef="#ctx1" brushRef="#br2" timeOffset="-35598.65">20706 3598 4793,'-54'-10'2184,"54"11"-663,-2-1-777,2-2-160,0 2-40,0-1-128,0 1-24,0 0 40,0 0-79,8 1-105,6-1-152,24 0-16,-23-2-64,3 1 72,-4 0-64,1-3-16,2 4 8,-4-2-16,3 1 96,0-1 208,2-2 72,4 3 16,0-2-64,1-2-192,-5-1-80,-2-3-8,-7 0 0,3 2-16,-4-2 152,-3 2 88,1 1 144,-2 1-8,1 2-32,2-3-160,-2-2-23,3 1-1,-7-4 48,3 2 88,2 0 64,-3-1 0,6 0-32,-5-1 16,4 0-56,0-2-8,-4 0 0,1-3-104,-3-1-8,2-2-8,-2-3-8,1 0 56,-3-5 24,0-1-31,2-2-41,-2-1-40,1 6-8,-1-2 80,-1 6 40,1 4 80,-3-1-40,-1 5-32,4-2-48,0 1-120,0-7-24,0 3-56,-2-8-8,1-2-8,1 2 8,2-4 0,0-1-8,1 4 8,-1 0-32,0 2 0,0 5 16,-1-3-16,3 0 64,-2 3-8,3 1 32,-1-2 24,2-4-32,-2-2 0,-1-7-56,4 1 32,-2 3-40,3-1 0,-1 2 0,-2 2-24,-1 2-16,-1-1 64,0 6-64,0-4 104,-1-2-24,2 0-8,0 0-24,1-1-32,1 6 24,0-3-32,-1-2 64,1 5-8,-2-4-32,3 1 40,-1 8 0,-2-3-16,-1 2 16,1 3-8,0-5-72,-2-1 32,4 0-8,-2 0-32,4-1 48,3 0 24,-3 1-40,0 3 24,0 2 40,-2 1-72,0 3 64,2 2-24,-1 1-16,1 4 0,1-1 8,-1-1 32,-3 4-40,-1-1 0,3 7-64,-5 1 8,8 4 0,0 4-24,-1 4 64,1 3 16,-3 0-24,-1-1 56,1 6-16,-2 1-40,-2 10 56,0 2-16,2 6-48,-3 0 56,0-3-56,-2 1 56,-2-1 16,2 4 0,-2 3-32,4 4 0,-5 5 16,-1-3-24,8 5 64,-7-8-96,4-2 56,4 3-40,-7-2-24,0 2 64,0 1-24,1 4 24,1-10-8,4 0 0,0-6-40,-2-5 40,0-1-8,1-2-24,1-2 24,-2 1-24,2 7 32,1-1 8,-2-1 32,-1 3-8,3 0-32,-4-6 32,2-3-72,1-3 56,-3-7-16,3 1-40,-1-8 80,2 3-72,-2-9 16,0-1 48,3 1-72,1-2 24,3 3 24,-2-3-8,4 0 24,1-3 0,0 0 0,0-2 24,-3-1-48,6 2 56,-6 0-40,0-1 8,0 5-16,-5 1 216,4 3 128,-2 1-8,-3-4 96,3-1-312,-2-2-104,5-3-32,3-2-24,1-7 0,3 3-192,2 0-272,-1 1-1160,-5 0-849,0 1 1521</inkml:trace>
  <inkml:trace contextRef="#ctx1" brushRef="#br2" timeOffset="-38575.82">18421 3621 2417,'-1'0'1360,"0"0"-168,0 0-504,0 0-96,0 0-48,1 0-23,-1 0-161,0 0 8,-1 0 128,1 0 40,0 0 16,0 0-200,1 0-72,0 0-8,0 0 8,6 3-16,-3-1-88,0 0-16,7 4-40,-4-4 105,3 1 7,27 8 32,-25-10-16,2-1 32,4 5 24,-2-5-40,-2 0-16,5 1-112,-6-2-56,3 1 8,-1-1-24,-4-2 0,6 2-8,-1 0 0,0 0-8,1 1-24,0 0 16,-1 0-40,-3 0 24,5 0 0,3 2-16,-8-2 48,5 3-48,-6-1 8,-1-1 48,2 1 88,-3-2 88,4 0 8,-5 0-40,-3-4-56,6-1-104,-3 2 8,0 2 8,1 0-32,-2 0 32,4 1-40,-2-2 16,5 0-16,-4 1 56,1-3 232,1 1 65,-2-3 23,-2-2 24,0-1-96,3 3-80,-1-2-8,0 2 8,-2 3-176,0-2 88,-2-2-32,1 2 16,-1-1 96,-1-3 0,-1 1 80,0-4-48,2 2-72,-2-3-88,0 3-56,2 1-40,-5 0 160,2 0 0,2-1 24,0-1 9,1 2-129,0 0-16,-2-4-40,0 0 0,-2-6 0,4 2 16,-3-1 8,3-2-8,2 3 0,-4-2-8,6 3 120,-6-1 16,0 1 24,-1 1-8,-5-3-88,5 4-56,-3-5-24,4 3 16,4-1-40,-8-1 24,4 1 24,-7-2-40,3 2 48,3 1-48,-3 1-32,2 2 32,-4-7 0,5 8 16,4 1 32,-3-5-32,-4 0-8,1-5 104,-6-8 88,6 5 8,-3-5 16,-2-4-96,6 9-128,0-2 0,7 6 0,-5 0-8,-4-2 32,2 4 8,4 2-24,-4-2 40,5 0-40,-4 0-32,-2-6 16,2 3-32,-3-2 24,1-2 40,-1 1 0,2-2 0,-2-1-32,-2 0-16,1-1 8,-1 3-16,2 4 48,7 0 8,-3 3-24,-3-2 0,1-1 0,-5 2-32,3 1 40,4-1-8,0-2-8,-2 1 8,0 0 0,-2 0 0,0 1 16,3 0-16,-1 0 0,0-2-8,4 4-16,-6-5 24,4 3-32,0 1 40,1-1 16,5 4-24,-2-2 24,-3 4-24,-2-1-32,3 2 40,-2 7 0,3-2 8,-4 4-16,4-3 0,-5-1-16,2-2 16,0 1 8,2 0-16,-1 2 0,1 0-8,2 3-40,0-1 56,-3 2-64,-1 0 24,-2 2 16,-2 0-56,0 0 72,0 0-40,0 0-24,6 1 56,0 9-24,4 3 40,20 21 24,-22-23-56,1 2-32,-3 1 72,2 6-24,0 3 56,-4 5 8,0 3-64,-1-3-8,-2-3-16,0 0 16,3 2 24,0 0 0,0 2 32,-2-3-48,1 1 8,-1 5-56,-2 0 40,0 7 24,-1-1-24,-5 3 72,2 4-32,-2-3-16,2-3 8,4-4 8,0-5 8,1-7 16,1 3-40,0 0 8,3 4-40,0 0 16,0 2 48,-1 2-32,-2 0 16,-2 1 0,3-2-40,-1-1 8,2-4 8,0 3 16,0-8-16,-1-3 8,-2-2 0,2-1-40,-3 2 32,-1 2 16,1 6-32,-2 0 72,2 2-48,0 0 0,-1 0 16,1-1-16,0-1 16,1-1-16,3-3 16,-2-1-16,0-2 0,3-4-32,-3-2 16,0-5 8,-1 4 16,5-3 24,-4 1-32,6-1 16,-6-4-16,1 0 8,2 1 8,-1 0-16,0-1 0,2 1-32,-2-2 32,1 3 0,-2-1-16,-1-3 56,2 4-56,-1-1 16,3-1 0,-1 1-8,2-1 40,-2 2-24,5 0 8,-2-1 8,-4-2-48,3 3 16,-2-2-8,-1-2 16,5 2 40,1-4-24,0-2 56,5 0-48,2-5-8,8-1-56,1 0 16,1-1-80,2 0-72,-1 1-1376,-4 2-961,-7 12 1497</inkml:trace>
  <inkml:trace contextRef="#ctx1" brushRef="#br2" timeOffset="-29786.77">19688 2273 4145,'0'-1'2080,"-2"2"-439,8 2-545,-6-3-104,0 0-48,0 2-87,2 10-425,-2 5-48,-14 26-24,-6-19 8,-7 9-104,-3 3-96,-4 3-104,2 2 48,1-6 136,3-7 8,13-4-32,6-2-72,19-4-128,9 1 8,20 2 8,2-3-8,9 0-88,11 4-112,-5-5-2496,3-5 1919</inkml:trace>
  <inkml:trace contextRef="#ctx1" brushRef="#br2" timeOffset="-30642">19578 2513 5377,'-16'0'2809,"7"1"-1025,-1-2-168,9 4-927,1-2-289,10 7-296,6 1-32,9-3 80,14 3 16,30-9 16,9 0-40,18-8-32,-3-1 48,0-4-8,3-1 16,-1 0-40,-4 1-72,-19-3-144,-13 1-96,-5 1-848,-6-4-1105,-10 0 1401</inkml:trace>
  <inkml:trace contextRef="#ctx1" brushRef="#br1">20162 1733 5705,'35'-27'3137,"-32"24"-425,0-2-1471,3-1-129,2-3-224,9 4-104,-3-2-144,4 4-23,-2-1-73,-5 2-48,3 2-40,-3 3-72,2 6-208,-9-1-40,2 5-88,-7 2 32,-13 5 112,4 4 8,-15 1-64,1 2-8,1-2-120,-5-1 32,5-5 8,-1-2-56,7-1 56,8-1-72,2-6 24,6-3 40,8-1-32,1-5 16,6 0-40,7 2 0,-2-7-128,6 1-48,-5 0-1016,-3-1-905,2 5 1329</inkml:trace>
  <inkml:trace contextRef="#ctx1" brushRef="#br2" timeOffset="-30309.88">20722 2301 3897,'58'5'2464,"-6"2"-639,-5 1-89,-7-2-296,-10 1-407,0 0-97,-6 3-208,2 3-56,-7 1-192,-8-2-48,-12 4-104,-16 2-32,-12 4 9,-4 0 7,-11 1-88,3 2-48,-8-1-192,-6 1-64,-4 3-280,-2-2-441,0-4-2463,14-2 2208</inkml:trace>
  <inkml:trace contextRef="#ctx1" brushRef="#br1">20456 1857 5473,'74'-50'3049,"-74"47"-625,0 5-1087,-2 2-249,1-4-568,0 0-176,-1 6-176,-6 8-16,-3 25-24,11-22-32,3-7-48,5 4 8,9-3 120,0-4 208,9-4 152,-3-7 49,-1-4 151,3-1-128,-9-9-48,2 4-24,-6-3-224,-4 0 0,0 3-152,-7-3-16,-6 2-88,-5 1-24,-4 6-24,-3 4-40,0 10 16,0 9-8,0 9-48,4 12 72,5 1 24,1 4-64,5 9 32,2 0-48,4 7 48,2-1 0,3-10 8,4-4 56,-5-11-40,0-9 224,-9-7 368,-5-5 161,-6-9 367,-4 0-72,-8-10-136,-3-9-136,-4-4-295,1-1-105,4-5-136,2 2-80,10-2-96,5 4-32,10 4-48,12 5-72,14 4-384,5 3-737,14 5-1767,2 1 1855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2-10T08:57:23.027"/>
    </inkml:context>
    <inkml:brush xml:id="br0">
      <inkml:brushProperty name="width" value="0.05" units="cm"/>
      <inkml:brushProperty name="height" value="0.05" units="cm"/>
      <inkml:brushProperty name="color" value="#3165BB"/>
      <inkml:brushProperty name="ignorePressure" value="1"/>
    </inkml:brush>
    <inkml:brush xml:id="br1">
      <inkml:brushProperty name="width" value="0.05" units="cm"/>
      <inkml:brushProperty name="height" value="0.05" units="cm"/>
      <inkml:brushProperty name="color" value="#ED1C24"/>
      <inkml:brushProperty name="ignorePressure" value="1"/>
    </inkml:brush>
  </inkml:definitions>
  <inkml:trace contextRef="#ctx0" brushRef="#br0">19308 1057 8336,'0'0'0,"0"-4"0,0 1 0,0-3 280,0-3 8,0 0-288,0 1 0,0 5 488,0-4 16,0 2-504,0 2 0,0 0 704,0 3 0,0 0-704,0 0 0,0 0 568,0 0 0,0 0-568,0 0 0,0 0 480,0 0 16,0 6-496,0 9 0,0 11 432,0 4 8,-1 4-440,-2 0 0,1-4 368,2 2 0,-1 0-368,-2-3 0,0 0 336,-3-4 0,1 0-336,3 2 0,2 2 304,1-1 16,0-1-320,0-4 0,0-4 247,0-1 1,1-6-248,-1 3 0,1-6 208,0-1 8,-1 0-216,-1-5 0,0-3 160,1 0 16,1 0-176,-2 0 0,0 0 96,0-3 16,3 3-112,-3-3 0,1 1 16,0-1 0,0-1-16,3-2 0,-4 6-13367</inkml:trace>
  <inkml:trace contextRef="#ctx0" brushRef="#br0" timeOffset="-29062.83">14331 1343 6632,'0'0'0,"-1"2"0,-1-2 0,2 2-8,-2 2 0,1-4 8,-1 0 0,2 3 0,2-3 8,-1 2-8,1-2 0,-2 0 88,2 0 8,-1 0-96,2 0 0,2 4 176,4-1 0,1 6-176,2-1 0,0-2 264,4 3-8,-4-2-256,0 0 0,-5-6 320,-1 1 8,5-2-328,-7 0 0,0-2 312,0 1 0,-4 1-312,4-4 0,0 1 312,1 3-8,-1-5-304,0 3 0,1-2 264,-2-2 16,2 1-280,-2-3 0,-2 1 272,1-2 8,-2 4-280,0-3 0,0-1 272,-2 1 8,-1 2-280,0-2 0,0 1 336,1 2-8,1 2-328,-1 0 0,0 2 272,1-3 0,1 1-272,-2 3 0,0 0 200,1 0 8,-1-3-208,2 1 0,0 2 160,0 2 8,0 1-168,2 0 0,-1-2 72,1 2 0,0 1-72,-1 3 0,-1-7-9984</inkml:trace>
  <inkml:trace contextRef="#ctx0" brushRef="#br0" timeOffset="-28717.47">14562 1332 7832,'0'0'0,"0"0"0,0 0 0,0 0 0,0 0 0,0 0 0,1 3 0,2 2 40,-1 0-8,3 4-32,2 2 0,-1 4 168,4 1 16,-1 0-184,-3-1 0,0-2 232,0-1 8,-1 3-240,-3-6 0,-2 2 296,0-2 16,0 4-312,-1 1 0,-2 1 304,-6 3 8,3 0-312,-1 1 0,1-1 280,0-1 8,-2 3-288,-3-1 0,0-3 208,-1 1 0,1 0-208,2-2 0,9-15-8208</inkml:trace>
  <inkml:trace contextRef="#ctx0" brushRef="#br0" timeOffset="-29941.4">14250 1334 5624,'0'0'0,"0"0"0,0 0 0,0 0 216,0 0 8,0 0-224,0 0 0,0 0 464,0 0 16,0 0-480,0 0 0,0 0 488,0 0 0,0 0-488,-7 9 0,7-9 376,-16 24 8,5-9-384,2-2 0,1 1 200,-1-2 8,1 4-208,1-2 0,1 2 200,2-2 0,1 1-200,2-2 0,-4-3 168,2-3 8,1 1-176,2-5 0,-3 4 144,1-3 0,2 3-144,2 1 0,1 3 120,-3 3 0,1-2-120,0-2 0,0-4 96,1-2 0,-1 0-96,3-1 0,-4 0 56,1-1 8,2-1-64,1 1 0,-4-2-8056</inkml:trace>
  <inkml:trace contextRef="#ctx0" brushRef="#br0" timeOffset="-29611.73">14443 1479 5224,'0'0'0,"3"0"0,-3 0 0,0 0 88,0 0 8,0 0-96,0 0 0,0 0 216,0 0 8,0 0-224,0 0 0,-6 0 312,3 2 8,1 4-320,-7-1 0,-2 1 232,-1 5 8,-1 1-240,2-4 0,2 0 200,-3-1 8,4 0-208,0 5 0,0-4 160,2 1 0,3-1-160,-2 1 0,-1-1 136,-1 0 0,3-1-136,1-5 0,0-2 72,1 2 0,1-1-72,-1 1 0,2-2-6080</inkml:trace>
  <inkml:trace contextRef="#ctx0" brushRef="#br0" timeOffset="-29376.54">14303 1467 6224,'0'0'0,"0"0"0,0 0 0,0 0-24,0 0 8,0 0 16,0 0 0,0 0-48,0 0 16,0 1 32,0 3 0,0 0 32,0 1 8,1 1-40,2 2 0,4 3 224,-1 2 8,2-1-232,-3 1 0,-1-3 400,-2 0 16,2 0-416,3-1 0,-2-1 440,2-1 8,1 1-448,1 0 0,-4 0 304,-1-2 0,1 1-304,1-2 0,-2-2 176,-1 0 0,0-1-176,2-2 0,-5 0-6976</inkml:trace>
  <inkml:trace contextRef="#ctx0" brushRef="#br0" timeOffset="-4527.26">17855 1628 7024,'0'0'0,"-1"0"0,1 0 0,-3 0 144,3-4 0,-2 3-144,2 0 0,0 0 272,0-1 8,0 0-280,0 2 0,0 0 624,0 0 8,0 0-632,0 0 0,2 0 592,-2 0 0,3 0-592,0 0 0,3 4 472,0-2 16,2 3-488,4-5 0,-1 4 376,3 1 8,-1-2-384,0-2 0,1 1 336,2-2 0,2-2-336,-1-1 0,-2 0 312,0-1-8,-1 1-304,0-4 0,-4 0 264,0 2 8,2-3-272,-3-1 0,-2-1 224,-5 0 8,2 0-232,-1 0 0,1 3 264,-2-1 0,-1-2-264,1 3 0,-1-4 272,0-2 8,-1 2-280,-1-3 0,-2-2 280,1 2 0,-2 0-280,1 3 0,0 4 232,1 1 8,0 1-240,-3 3 0,3 0 207,-1 1 1,0-1-208,1 0 0,1 1 144,0 1 0,0-3-144,0 3 0,1 0 96,0 0 8,1 3-104,0 0 0,1 4 56,1 2 0,4 5-56,2 0 0,0-1 0,2 4 8,1-2-8,-1-3 0,-11-12-13087</inkml:trace>
  <inkml:trace contextRef="#ctx0" brushRef="#br0" timeOffset="-7560.23">17055 1688 6424,'0'0'0,"-1"0"0,-1 0 0,1 0-24,0-2 0,0 2 24,1 0 0,-3 0-40,2 0-8,0 0 48,0 0 0,-2 0 72,3-1 8,-1 1-80,1 0 0,0 0 408,0 0-8,0 0-400,0 0 0,0 0 624,0 0-8,0 0-616,0 0 0,1 0 552,-1 0 0,3 0-552,0 3 0,3 2 496,5 0 8,1 0-504,1-3 0,1 1 392,1 0 16,2 0-408,-4-3 0,1-3 312,-3 0 8,2 3-320,2-3 0,-6 1 328,2-4 0,0 2-328,-3-1 0,0 2 280,0-3 8,-2 1-288,1 0 0,-1 0 248,1-3 16,-2 2-264,-2 2 0,0-4 232,-2 2 8,2 2-240,-2-2 0,1 1 208,-2-3 0,0 2-208,0 1 0,-3-3 208,0-1 0,2 0-208,1-1 0,-2 3 200,0 1 8,0-1-208,-1-1 0,1 5 256,-2-3 0,0 1-256,2 0 0,-1 3 272,1-2-9,1 0-263,-1 1 0,2 3 240,-2-3-8,2 1-232,-2 1 0,2 1 160,0 0 8,2 1-168,-2 4 0,2 2 120,1-1 0,0 4-120,5 9 0,1 4 32,-1 6 16,4-6-48,-1-7 0,-11-16-13239</inkml:trace>
  <inkml:trace contextRef="#ctx0" brushRef="#br0">6040 1562 3833,'1'-3'2392,"-2"-1"217,1 4-849,-1 0-479,0 0-241,1 0-440,-12 1-192,-23 11-232,13-3-40,-2 6-56,-2 2-16,-5 7-8,4 2-16,-2 8-24,5 1-16,3 3 0,6 1 0,9-1-16,-1-8 24,7-5-24,0-4 8,3-7 16,1 1-8,9-3 32,-2-4 0,7-6 40,6-2 32,-1-8 56,0-4 8,0 0 72,-5-1-16,0 0-40,-1-1-24,-6 1-88,-4-1 0,-4 7-32,-1 3 0,-3 1 24,0 6-32,-3 5-24,-3-1 16,-1 7-56,1 0-24,5 2 24,4 0-8,9 1 8,3-1 16,5-7 24,4 0-32,2-4 40,2-3 48,-3-2 40,0-5 120,-10-4 217,-1-1 47,-7-5 56,3 2 0,-2-2-120,-5-1-24,-2 2-136,-4-5-72,-7 2-128,3 1-64,-2 3-8,-6 5-64,2 7-64,0 5 0,-2 7-8,3 1 24,4 3-24,2 1 8,7-3-8,7 2-8,7-1 112,2-2-32,5 1 48,-6-6 56,4 0-32,-2-3 16,3-6 40,2-3-32,1-7 48,1 0 24,-3-4 0,0 2 8,-5-2-48,0-1 0,-5 0 0,-2 4 0,-6 2 16,1 4-8,-4 7-24,-1-2-24,-2 8-40,-2 4 32,-1 6-48,3 6 16,2 1 24,2-3-56,5-1 56,2-2-16,1-3 8,3-2-24,3-2 16,0-1-8,1-7 16,-1-2 48,-3-5-16,0-5 24,3-4-8,-1-7-8,2-3-16,2 0-16,-7-3 32,3 6-16,-7 6 48,-5 3-32,1 13 16,-6 6-24,-2 8-16,0 5 16,-4 3-8,7 1-16,6-3-16,3 0 0,10-2-96,6-2-112,5-8-1384,6-5 1152</inkml:trace>
  <inkml:trace contextRef="#ctx0" brushRef="#br0">6692 1987 5233,'0'0'2841,"11"-1"-593,34-17-375,-16-9-561,4-1-288,-2-12-304,3-2-144,-1-3-168,2 0-7,-6 3-129,-2 4-8,-6 8-120,-6 2-64,-8 6-40,-2 3-24,-6-1 16,-1 9-8,-2 7 0,-4-1-8,-3 8-24,-1 5-32,-3 6-8,-4 9-8,-1 9 16,-1 6 8,3 12 0,2 7 32,9 3 0,1-4 0,8-5 8,3-11-40,3-9 24,6-2 8,1-14-16,1-3 8,6-5 16,-3-7-16,3-8 32,-1-5 48,-2-5-56,-1-4 88,-6 0-72,1 1-32,-6 2 0,-1 1 0,-6 6 0,-3-1 0,-1 9 0,1 5-96,0 9-16,0 0-24,-2 7-24,5 3 72,8 2 64,0 1 16,6-4 56,-3-2-8,3-9 0,1-1 8,3-8 24,1-4 16,1-5 168,0-5 240,-1 0 0,-3-3-40,-6 1-120,-3-1-264,-8-4-40,-5 0 16,-9-1-112,-1 5-16,-7 8-24,5 10-56,1 10 32,-3 2 48,7 5 8,4 2 16,5-1 32,9 3-40,10 1 32,-6-7 8,9-1 32,-2-2 16,4-6 8,4 1 24,-1-6-24,1-3 16,-2-7 32,2-1 8,1-4 16,-2-3 32,-2 0-48,-1-1-48,-6 1 8,-3 3-56,-4 2-16,-7 3 24,0 7-16,-2 2 16,0 5-32,-1 6 0,-3 6-8,4 1 0,-4 2 0,4-1-16,4-1-16,1 0 32,2-3 8,2-2 0,2-5 40,-1 0 0,1-6 16,2-4 24,-6-8-8,7-1 24,3-5-24,1-3 24,2 1-8,-1-2-32,-1-1 8,-2 5-32,-4 3 32,-3 2-8,-3 9 0,-2 0-16,-2 2-16,2 7-16,-5 1 24,-1 1-24,1 10-16,-2-1 24,3 2-48,2 0 64,1-5-48,4-2 40,-1-2 16,1-3-40,2-4 72,2-2-32,5-4 8,2-3 0,6-6 40,-2 0 24,-2-3-8,1 1 48,-3 4-40,-9 1-56,-5 6-16,0 3-32,-2 7-24,0 0 40,5 5-144,-2-2-120,5-2-1200,3-5-713</inkml:trace>
  <inkml:trace contextRef="#ctx0" brushRef="#br0">7932 1893 7658,'26'9'3456,"-13"-19"-1623,5-5 15,4-10-255,6-1-265,2-10-280,-2-3-104,-5 2-248,-5-1-72,-5 8-215,-9 0-89,-2 7-168,-6 2-72,-4 8-56,-3 8-24,-3 13-16,-5 7-24,-3 22 0,0 8-32,-2 18 48,6 5-16,8-3-24,5-2 56,8-16-32,3-13 40,10-10 0,3-7 0,1-11 8,-1-6 8,-1-7 32,-2-6 40,-5-6-16,-1-1-24,-4-1 0,-4-1-64,-1 7 64,-2 5 112,1 9 168,-7 0 48,3 6-48,2 4-112,-3 2-168,11 6-40,-2-5 32,3-1 0,15-3-160,1-9-440,11-7-2025,1 0 1777</inkml:trace>
  <inkml:trace contextRef="#ctx0" brushRef="#br0" timeOffset="-38392.1">5014 1748 7232,'0'0'0,"-1"-1"0,-1 1 0,2 0 16,0-2 0,-4 1-16,4 0 0,-3-2 64,2 0 8,1 0-72,0-2 0,0 0 328,0 1-8,0-1-320,0 0 0,0 1 432,1-1 0,2 1-432,-3 0 0,4 1 424,-4 0 0,0 3-424,2-2 0,-1-1 360,3 0 0,-1 1-360,-3 2 0,3 0 328,-1 0 0,-2 0-328,3 0 0,-3 0 256,3 0 0,-3 0-256,3 2 0,1 1 232,-1 0 0,-3-1-232,0 1 0,0 0 200,2 0 8,-2-2-208,0 3 0,0 1 160,0-4 0,-2 4-160,-1 1 0,1 0 136,0-4 0,-1 1-136,0 0 0,3-1 128,-3-2 8,1 3-136,0-3 0,1 0 120,1 0 16,-3 0-136,3-3 0,-4 3 152,3 0 0,-1 0-152,2-2 0,0 2 176,-4 0 0,4-3-176,-3 3 0,3-3 160,0 2 16,0 0-176,3 1 0,-3-2 144,4 0-8,-4 0-136,0 1 0,2 1 112,-1 0-8,3 0-104,-1 0 0,-3 0 40,1 1-8,3 3-32,-1-2 0,0 0 0,2 4 0,0-1 0,-3 3 0,-2-8-11400</inkml:trace>
  <inkml:trace contextRef="#ctx0" brushRef="#br0" timeOffset="-37951.54">5029 1906 7736,'0'0'0,"0"0"0,0 4 0,0 0 0,0-4 0,0 1 0,0 2 0,0-3-8,0 0 8,0 0 0,0 0 0,0 0 64,0 0 8,0 0-72,0 0 0,0 0 152,0 0 0,0 0-152,0 0 0,0 0 224,0 0 0,0 0-224,0 0 0,0 0 304,3 0 0,-3 0-304,3 0 0,1 0 304,-1 0 0,4 0-304,0 0 0,-3 0 256,1 0-8,1 0-248,-4 3 0,1 1 216,-3-4 0,3 3-216,2-2 0,-2 2 224,-2 0 8,2-1-232,0 1 0,0 0 200,-1 0 8,1-1-208,0 3 0,-3 2 176,2 1 16,-2-3-192,0-1 0,0 1 168,0 0 8,0-2-176,-2 0 0,-1-2 136,0 1 8,1-1-144,-1 1 0,-2-2 136,3 2 8,-1-2-144,-5 0 0,0-2 120,2 2 8,0-2-128,2 1 0,-2-1 160,2 1 0,1 1-160,1-3 0,0 1 176,1 1 8,-1-1-184,2 0 0,0 2 136,0 0-8,0 0-128,0 0 0,0 0 104,0 0 0,0 0-104,0 0 0,0 0-10736</inkml:trace>
  <inkml:trace contextRef="#ctx0" brushRef="#br0" timeOffset="-43180.86">2581 1792 5920,'0'0'0,"0"0"0,-2 0 0,2 0 208,-3-3 8,3 3-216,0 0 0,0 0 504,0-2 8,0 2-512,0-1 0,0 1 472,0-2 16,0 2-488,0 0 0,0 0 288,0 0 0,0 0-288,0 0 0,0 0 192,0 0 16,0 0-208,0 2 0,0-2 152,0 13 0,0-13-152,-7 23 0,7-23 128,0 25 0,0-25-128,0 22 0,0-22 104,0 20 8,0-20-112,5 14 0,-5-14 96,7 15 0,-7-15-96,11 14 0,-11-14 104,8 6 0,-8-6-104,14 5 0,-14-5 96,12 0 8,-12 0-104,20-8 0,-20 8 88,20-12 8,-20 12-96,21-25 0,-21 25 80,14-27 16,-14 27-96,18-26 0,-18 26 104,7-24 16,-7 24-120,3-24 0,-3 24 168,0-28 8,0 28-176,-3-26 0,3 26 216,0-23 8,0 23-224,-1-14 0,1 14 256,-11-9 0,11 9-256,-9-7 0,9 7 272,-11 0 0,11 0-272,-18 0 0,18 0 224,-23 16 8,7-5-232,3 1 0,0 4 200,2 2 8,3-2-208,3-1 0,1-2 136,4 1 8,1-2-144,2-1 0,-3-5 48,3 0 0,-1 1-48,1-1 0,-3-6-10760</inkml:trace>
  <inkml:trace contextRef="#ctx0" brushRef="#br0" timeOffset="-42660.68">2753 1807 6424,'0'0'0,"0"3"0,0-3 0,0 1-8,0 1 0,0-1 8,0 1 0,0 3 0,-3-3 8,0 4-8,-2 1 0,5-1 16,-3 1 0,3 4-16,-3 1 0,3-1 48,3-2 0,-3-1-48,3 3 0,2 3 80,-5-4 8,3-2-88,0 2 0,5-3 144,1 1 0,-1-1-144,1 0 0,3-2 192,-5-2 8,-2 0-200,6-2 0,-1 1 192,1-2 0,2-3-192,3-3 0,-1-6 272,4 2 0,-1-5-272,2 2 0,-7-1 304,2-3 0,-2 1-304,-3 4 0,4-2 360,-3 2 0,-1-1-360,0-3 0,1 0 368,-1 1 0,1-3-368,-6 7 0,0-3 328,-2 2 16,2 1-344,-2 3 0,-3 4 320,0 0 8,0 1-328,0 2 0,0-2 280,0 3-8,0-2-272,0 1 0,0-2 224,-5 3 16,2-1-240,3 1 0,0-3 176,0 3 8,0 3-184,0-3 0,0 1 136,-3-1 8,-1 0-144,3 0 0,-1 0 120,2 0 8,-3 6-128,3 0 0,-2 0 72,2 1 8,0-3-80,0 4 0,0 2 56,2-2 0,-2 0-56,3 1 0,-3 1 48,2-3 0,0 1-48,1-1 0,0 2 32,2-3 8,1 1-40,1 1 0,-1 2 24,-1-2 8,1 1-32,1 1 0,3-5 24,4 3-8,-3 0-16,-4-1 0,3-3 8,-2 2 0,1 2-8,-2-4 0,0 3 8,0-3 0,1 2-8,-5 2 0,-1-5 24,3 4-8,-2-3-16,0 4 0,-3-5 16,0 1 16,0-2-32,0 1 0,0 2 16,0-4 8,-6 3-24,1-1 0,3 0 32,-4 0-8,-2-2-24,1 1 0,-4-2 40,-3 0 8,1 0-48,-1-3 0,1 0 64,0-2 0,1-1-64,1-1 0,1 0 80,-1-1 0,3 1-80,1 2 0,-2 0 80,1 0 8,3 2-88,2-3 0,2 2 40,-3 4 0,4 0-40,-3 0 0,3 0 16,0 0 0,0 0-16,0 0 0,0 0 0,0 0 0,0 0 0,3 0 0,-3 0-11256</inkml:trace>
  <inkml:trace contextRef="#ctx0" brushRef="#br0" timeOffset="-41467.93">3593 1890 3808,'0'0'0,"3"2"0,-3-1 0,0 2 224,3-3 8,-3 2-232,2-2 0,-2 0 384,3 0 8,1 0-392,3 0 0,1 0 400,-4 0 0,4 0-400,0 0 0,3-2 392,1-1 16,0 0-408,-5-1 0,1-1 488,-2 2 0,-2-3-488,1 2 0,-2-4 528,2 1 16,2 3-544,-4-4 0,2 0 456,0-2 8,0 1-464,-2 0 0,-3-1 448,0-2 8,0 1-456,0 2 0,-3 2 376,0-1 8,1 3-384,-1-1 0,1 3 328,-3 3 16,2-2-344,-4-1 0,-1 0 288,3 3 0,1 3-288,-4 0 0,-3-1 232,2 4 0,-2 1-232,5 0 0,-2 2 184,-1 1-8,4 3-176,0 0 0,4-2 128,-2 1 8,3-1-136,0 0 0,0-3 88,3 0 8,-3 0-96,4-1 0,-2-1 72,1 0 0,5 0-72,-3-1 0,1-1 64,0 0 0,0 1-64,6-2 0,-2 1 64,1-1 0,1 1-64,1-4 0,4 0 40,-4 0 8,-3 0-48,1 0 0,0 0 8,-4 0 0,4 0-8,-1 0 0,-10 0-10728</inkml:trace>
  <inkml:trace contextRef="#ctx0" brushRef="#br0" timeOffset="-11610.12">16209 1828 7232,'0'0'0,"0"-2"0,0 2 0,0 0 144,0-1 8,0-1-152,0 2 0,0 2 240,0-1 8,-2 1-248,-3 1 0,-1 3 456,0 4 0,0 3-456,-5 8 0,-1 6 344,-1 6-8,3-2-336,3-3 0,-3-1 264,2 0 8,1-1-272,0 3 0,-1 0 248,3 0 0,-1-2-248,1-2 0,-2 1 208,0-2 8,2-2-216,0 0 0,4-3 160,1 1 16,1-8-176,1-1 0,-1-4 136,1-3 0,-2-1-136,0-1 0,2-1 120,-1 2 0,1-3-120,-2-3 0,4 2 96,0-1 0,4-2-96,3-6 0,4-2 96,3-6 0,2-2-96,-5-2 0,-1 3 72,2-5 0,-1 1-72,1-5 0,1 3 72,0-5 0,5 0-72,-5 5 0,2-1 56,0 3 0,-4-2-56,-2 0 0,-1-2 88,-1 1-8,-3-4-80,-1 3 0,0-1 96,-1-2 0,-1 5-96,0 2 0,0 7 96,-2 3 0,-2 5-96,-1 1 0,-1 2 88,-2 3 8,0 2-96,0 0 0,-1 0 96,-1 0-8,-2 5-88,-4 7 0,-2 3 72,-2 4 0,0 4-72,1 7 0,3 1 64,-1 5 8,-1-1-72,3-1 0,3 1 48,1-2 8,-1 1-56,3-2 0,0 2 48,0-1-8,1-4-40,3 1 0,-2-7 40,-1 0 0,3-2-40,5-2 0,-2-5 32,1-1 0,0-4-32,0-4 0,-1-2 32,-3-3-8,4-3-24,-3 3 0,4-5 16,1 2 16,0-8-32,4-3 0,2-3 16,3-5 0,0 2-16,-2 1 0,-3 4 16,-3 3 8,-1 1-24,-1 0 0,-2 5 8,-3-1 8,0 4-16,0 0 0,2 1 8,-2 0 0,0 2-8,0 0 0,0 0 0,0 2 8,-2 3-8,0 3 0,1 2 0,-2 4 8,1 1-8,0 0 0,2 0 0,2 0 0,3 0 0,-2 0 0,4 3 0,-3-7 0,2 0 0,2-5 0,-4 0-8,2-4 8,1-2 0,1 0 0,-2 0-16,0 0 8,0 0 8,2 0 0,-1-2-48,0-1 16,0 3 32,-4-3 0,-2 0-128,0 0 16,2 0 112,0-2 0,-3 5-10584</inkml:trace>
  <inkml:trace contextRef="#ctx0" brushRef="#br0" timeOffset="-40243.86">4205 1807 5520,'0'0'0,"0"-2"0,0 2 0,0 0-328,0-1 8,0-1 320,0 1 0,0 1-3664</inkml:trace>
  <inkml:trace contextRef="#ctx0" brushRef="#br0" timeOffset="-40212.6">4197 1774 5624,'0'0'0,"0"0"0,0 0 0,0 0 240,0 0 8,0 0-248,0 0 0,0 2 592,-3 3 8,-2-2-600,2 5 0,-3-1 592,1 4 8,2 1-600,0 2 0,0-1 400,1 1-8,0-2-392,2-1 0,2-1 304,-1 0 8,3-2-312,-1-4 0,0 3 248,-1-4-8,4 0-240,-2 1 0,3-4 176,-4 2 16,5-1-192,-3 1 0,2-2 144,1 0 8,2-3-152,2-2 0,-2-2 120,3-4 0,-2-1-120,2 0 0,1 0 120,-2-2 8,3 0-128,-4 0 0,-6 0 160,-2 2 0,0 3-160,-3 2 0,0 0 200,0 3 8,-5 0-208,4-3 0,-1 1 208,-1 0 8,-1 2-216,-3 0 0,-2-1 216,-5 1 8,4 1-224,-2 3 0,3 0 200,-2 4 0,0 1-200,2 3 0,-2 3 160,0 2 0,2-2-160,4-4 0,1 1 16,2-2 8,2 0-24,0-3 0,0-3-10424</inkml:trace>
  <inkml:trace contextRef="#ctx0" brushRef="#br0" timeOffset="-5485.26">17593 2513 6328,'0'0'0,"0"0"0,0 2 0,0-1 72,0 1 0,0-1-72,0 1 0,0 1 112,0-3 8,0-3-120,0 1 0,0 2 512,0 0 8,0-1-520,0-2 0,4-3 520,2-3 8,3-4-528,2 0 0,-1-4 456,2-1 16,2-1-472,-2-1 0,4-3 456,-2 1 8,1-3-464,3 1 0,-2-1 392,3-1-8,-2-1-384,1-1 0,-2 0 392,3-3 8,-4 2-400,0 2 0,-3 2 376,-2 1 8,1-1-384,1 0 0,-2 0 344,0-3-8,-1 5-336,0-3 0,0 2 328,-1 1-8,-1 4-320,3 0 0,-1 6 248,-2 2 16,0 4-264,-1 1 0,-4 5 232,-2 1 0,1 0-232,0 0 0,-1 0 224,0 0 0,0 0-224,0 0 0,0 0 200,1 0 0,-1 0-200,0 4 0,0 4 160,0 0-1,0 9-159,0 3 0,-1 4 152,-1 8 0,0-2-152,0-1 0,-2-6 128,3 1 8,-1 1-136,2-2 0,-2 3 104,2 0 16,-2-1-120,0 2 0,1-2 80,0 2 8,0-2-88,0 0 0,0-3 64,1 1 8,-3-2-72,3 0 0,0-4 64,3 0 0,-3-2-64,0-5 0,-3-1 56,2 2-8,1-9-48,0 2 0,0-1 48,0-3 0,0 1-48,0 1 0,0 0 32,0-1 8,0 1-40,0-1 0,0 1 16,0 0 8,0-1-24,0-1 0,0 0 8,0-1 0,0-1-8,0 0 0,0 1-8,0-2 8,-1-1 0,-3 3 0,1-6-88,-1 5 8,1-7 80,1 3 0,2 6-13359</inkml:trace>
  <inkml:trace contextRef="#ctx0" brushRef="#br0" timeOffset="-4950.77">17869 2249 6632,'0'0'0,"-2"-1"0,0 1 0,0 0 24,-2-2 8,2 1-32,0-1 0,1 1 0,-3-1 0,1 1 0,1-1 0,1 2 248,-2 0 0,1 0-248,0 0 0,1 0 464,0 0 0,1 0-464,0 0 0,1 0 568,0 0-8,3 0-560,2-3 0,6 2 504,1-1 8,4-1-512,-4 1 0,2-2 416,-1 1-8,0-5-408,1 5 0,-2-2 384,-2 4 0,0-1-384,-4 0 0,-1 2 184,-1-3 16,-1 3-200,-1 0 0,0 0 80,0-1 8,-3 1-88,2 0 0,-2 0-9304</inkml:trace>
  <inkml:trace contextRef="#ctx0" brushRef="#br0" timeOffset="-39820.32">4317 1772 8032,'0'0'0,"-2"0"0,2 0 0,-3 0-8,3 0 8,-3 0 0,2 4 0,1 3 24,-3-1 16,-4 4-40,3 2 0,0 8 80,0 2 8,1 3-88,1-5 0,-1 0 104,3 2 8,0 3-112,3-5 0,-3 5 128,2 4-8,-1-4-120,2-2 0,0-1 136,4-3 8,-2 2-144,-2-2 0,1-2 200,2 1 8,-4 0-208,1-6 0,-3 0 232,-3-5 0,3-1-232,-2-3 0,2 0 208,-3 2 8,0-4-216,-1 2 0,-3 1 184,3 1 16,0 0-200,0-5 0,1 1 200,-2-1-8,0 0-192,-4-1 0,0-2 272,1-1 0,-6-1-272,0 0 0,0-2 360,-4-3-8,3 2-352,2-4 0,3 3 432,2-4 0,-1 2-432,5 1 0,-2-1 376,4 1 16,2 0-392,2-3 0,1 1 296,4 0 0,-4 2-296,5 1 0,1 3 216,1 1-8,0 0-208,1-1 0,0 2 168,3 0 0,-3 0-168,5-5 0,-16 9-11488</inkml:trace>
  <inkml:trace contextRef="#ctx0" brushRef="#br0">8785 1983 7146,'5'-41'2992,"-8"48"-1648,5 11-743,-2-3 71,10 2-56,-3-2 16,12-6 176,1-8 64,5-10 169,5-5 47,-1-9-144,3 2-64,-9-8-88,-4 3-63,-13-1-97,-7 1-88,-15 5-232,-9 1-88,-11 10-128,-4 2-80,3 14-112,0 8-120,7 15-440,3 3-369,3 1-1063,7 4-801,6-4 1769</inkml:trace>
  <inkml:trace contextRef="#ctx0" brushRef="#br0">8910 1948 5425,'-1'0'2689,"-1"21"-801,1 53-95,4-26-265,4 2-160,1-1-280,1-7-127,1-9-185,-2-6-64,-5-6-16,1 1 0,-7-3-24,-2-2 16,-7-6-135,-1 0-137,-7-5-184,-2-5-96,-1-5-72,2-6-8,-1-5-8,2-6-48,-5-3-80,-1-2-8,9-4-128,7 4-16,17-1-136,7 0 32,12 0-145,2-3-135,8 0-184,5 1-176,4-1-168,3 4-129,-3 5-1415,-4 1 1792</inkml:trace>
  <inkml:trace contextRef="#ctx0" brushRef="#br0">9118 1913 4417,'39'-9'2176,"-34"26"-799,2-1-81,-4 3-264,5-2-176,-2-2-55,4-2 39,2-1 8,-1-3 8,4-6 24,1-2 129,2-2 15,1-6 24,1-5-32,-1-4-112,-1-1-103,-5-2-57,-4 1-144,-3 3-24,-10-7-168,-5 4-120,-10 3-128,-7-3-104,-7 9-40,-3 1-16,4 11-216,5 8-192,8 4-856,6 5-649,5 5-2120,9 6 2489</inkml:trace>
  <inkml:trace contextRef="#ctx0" brushRef="#br0">9344 1971 4361,'0'-1'2088,"0"1"-759,3 5-193,1 11-176,26 16-48,-15-20 33,5-1-9,-1-6-80,3 0-64,-7-7 80,-2-3 0,3-3 41,-4-6 7,7-4-176,-2-4-72,0 0-160,-1 0-32,-6 0-112,0 5-16,-5 2-143,-3 2-81,0 10-64,-3-2-72,-1 9-24,1 2 8,-6 5-40,1 4 40,1 2-32,0 1 32,6 2 24,0-4-16,7 3 32,0-4-16,2-4-24,3 0 32,0-6 0,0-2 16,2-4 16,2-5-16,-1-4 0,4-5 0,1-3 8,0 1-32,-2-2 24,-4 2-8,-7-1 0,-3 2 16,-1 7-24,1 3-8,-3 6-8,-2 0 0,0 8-24,-3-1 8,4 9 24,-1 2-40,-4-1 32,7 3 0,-3-4-40,4 0 56,3-4 16,-7-4-32,5-4 24,-1-4 8,8-4-32,0-4-8,7-4 32,-3-3 0,1-2 0,1 1 0,-8-2-40,3 3 0,-6 4 8,-2 8 40,-4 2-24,1 4-24,-2 8 8,0-2-48,-3 8 32,1-1 16,1 2-32,1 1 48,4 3 16,4-2-8,5-5-8,2-1 0,5-10-8,2-4 16,2-7 56,1-7 0,-3-6 16,1-1 0,-9-5 328,0 6 48,-8-2 16,-7 1-8,-4 2-368,-7-4-96,-4 10-168,-5 7-128,-13 12-216,-5 9-280,0 9-873,2-1-615,16 3 1352</inkml:trace>
  <inkml:trace contextRef="#ctx0" brushRef="#br0">10150 1957 11138,'1'0'4545,"-1"8"-2200,2 2-1025,-6 8-128,6 5-143,-2 10-473,-2 2-80,2 9-144,0 2-112,3 1 48,0-3 0,0-7 64,-2 0 48,-1-3-120,0-4-16,-5-4 0,-3-3-32,-3-10-55,-2-5-41,-3-8-104,-6-4 0,-3-13-64,-1-3-40,1-5-32,4-1-73,6 1 9,3 2-16,10 2 64,2 3 0,11 1 0,3 3 96,11-2-32,5-3 56,10-1 16,-1-9-40,10-3 24,1-5 8,5-2 64,4 0-40,-9 6 104,-5 0 8,-17 2-8,-3 4 32,-17 0-96,-4 6 0,-8 4-56,-9 5 8,-3 12-24,-6 8-56,0 18 24,-2 3-16,2 9 16,2 3 32,11 1-56,7 0 40,19-5 16,8-6 0,16-8 8,6-12-128,13-17-1288,3-6-968</inkml:trace>
  <inkml:trace contextRef="#ctx0" brushRef="#br0" timeOffset="440.94">19275 1866 8536,'0'0'0,"-1"-1"0,-1 1 0,-1-3 192,2 0 16,-1-1-208,2 3 0,-2 1 416,2 0 8,0-2-424,0 1 0,0-1 512,0 1-8,0 0-504,2 1 0,-2-3 352,2 1 8,-1 0-360,2 1 0,1-1 344,3 2-8,3 0-336,3-5 0,3 4 328,1-1-8,-3 2-320,-2 2 0,-3 4 304,-4-6 8,-1 3-312,1 1 0,-3 0 296,-1 0 0,0-1-296,0 1 0,0-1 240,1 0 8,-2 0-248,0-2 0,0 1 208,0-1 8,-2 1-216,-1 2 0,-4-1 184,0 0 0,-2-1-184,-3-1 0,-2-1 160,-2-1 16,2-1-176,3 0 0,5 1 176,1-1 0,2 1-176,0-1 0,2 0 176,0 2-8,1 0-168,0 0 0,1-2 127,0 2 1,2 0-128,2-1 0,4 1 80,1 0 0,5-2-80,4 2 0,-19 0-12575</inkml:trace>
  <inkml:trace contextRef="#ctx0" brushRef="#br0" timeOffset="-10857.09">16077 1958 7136,'0'0'0,"-2"-2"0,-1 2 0,0 0 0,0-1 0,2-1 0,-3 0 0,4 1 0,0 1 0,0 0 0,0 0 0,4-2 216,-4 1 0,3-2-216,4 1 0,4-1 488,2-3 16,4 1-504,3-1 0,2 1 568,-2 1-8,1-1-560,-2 1 0,-1 1 472,-3 1 0,-1 1-472,4 0 0,0 1 424,0 1 0,1 2-424,-2 0 0,-1-3 112,0 0 8,-3 1-120,-1 1 0,-12-2-8792</inkml:trace>
  <inkml:trace contextRef="#ctx0" brushRef="#br0" timeOffset="-3365.4">18506 2174 7432,'0'0'0,"0"3"0,0-1 0,0-2 48,0 2 8,0 0-56,-1 1 0,-2 3 112,-2 2-8,1 6-104,-2 1 0,-1 4 336,-1 1-8,-1-1-328,0-1 0,2 1 288,0-5 0,1 0-288,-2 1 0,2-5 256,0-2 16,1-2-272,2-2 0,3 1 152,-2-5 0,1 2-152,1 1 0,-3-2 56,3 2 0,0-3-56,0 0 0,0 0-7464</inkml:trace>
  <inkml:trace contextRef="#ctx0" brushRef="#br0" timeOffset="-3176.72">18377 2234 5920,'0'0'0,"0"0"0,0 0 0,0 0-24,0 0 8,0 0 16,0 0 0,0 0-216,0 0 8,0 3 208,0 0 0,3 2 80,-3-1 8,3 3-88,2 8 0,3 4 456,-1 4 16,2-4-472,-1 1 0,0-2 712,1-5 16,-1 4-728,-2-8 0,1 4 656,2-4 0,-4 2-656,3-2 0,-2-3 504,1-1 8,-3 0-512,1-5 0,-1 1 344,1 1-8,1-2-336,-2-2 0,1 1 176,-2-2-8,1-2-168,2-3 0,-6 8-8512</inkml:trace>
  <inkml:trace contextRef="#ctx0" brushRef="#br0" timeOffset="-2909.38">18437 2018 8032,'0'0'0,"-1"0"0,-1 2 0,2-1 8,-2-1 0,1 0-8,0 0 0,-1 0 16,1 0 8,1 0-24,1 0 0,1 2 272,-1 0 16,2 1-288,6 1 0,-1 0 408,5 3 0,1-2-408,1-4 0,-2-1 456,2-1 0,-1-6-456,-4 2 0,0 1 440,-2-1 0,-1 1-440,-4-1 0,-3 1 376,2-1 0,-1-1-376,1 1 0,-2-3 280,2-2 8,-1 2-288,1-1 0,-2-1 248,0 1 8,0 1-256,0 1 0,-2 0 184,-1 1 16,1 3-200,1 1 0,-1 2 208,1-3 8,-1 2-216,0 1 0,-1 0 184,1 0 8,2 3-192,-2 1 0,1 5 88,-1 1 0,1 5-88,0 1 0,1 3 24,0 3 8,1-2-32,0 3 0,-1-23-10880</inkml:trace>
  <inkml:trace contextRef="#ctx0" brushRef="#br0" timeOffset="-39223.64">4555 1945 4616,'0'0'0,"0"0"0,0 0 0,0 0 312,0 0 0,0 0-312,0-2 0,0 2 376,0-3 0,0 3-376,0-2 0,0 2 520,0-1 0,0-1-520,0 2 0,3-3 520,-3 2 0,1-1-520,-1 1 0,3-2 432,-3 3 8,3 0-440,0-2 0,-3 0 408,2-1-8,-2 3-400,3-3 0,-3 2 352,3 1 8,-1 0-360,-2 0 0,3 0 320,-3 0 16,2 0-336,-1 0 0,0 0 280,2 0-8,-3 1-272,0 5 0,0-2 232,3 3 0,-3-2-232,0 1 0,0 1 192,-3 3 16,0-2-208,1-2 0,0 2 184,2-5-8,-3 2-176,3-2 0,-2 0 144,2-2 8,0 1-152,0-2 0,0 2 160,0-1 8,0 1-168,0-2 0,0 0 128,0-2 16,0 1-144,0-1 0,2 0 120,-2-2 8,3-2-128,-3 1 0,3-3 96,1 2 8,-1 3-104,-1-2 0,1 2 96,0-1 0,-3 4-96,0 0 0,3-3 72,0 1 8,-3 2-80,2 0 0,1 0 48,-3 0 0,2 0-48,-2 0 0,3 0 40,-3 0 8,2 0-48,1 0 0,-3 0 24,3 5 8,-3-5-32,3 1 0,-3-1 32,2 0-8,-1 0-24,-1 0 0,0 0 16,0 0 16,0 0-32,0 0 0,0 0 24,-1 0 16,-1 0-40,-1 0 0,0 0 24,3 0 8,-3 0-32,1 0 0,2 0 24,-3 0 0,3 0-24,0-1 0,0 1 8,3-3 8,-1 1-16,4 2 0,-6 0-11344</inkml:trace>
  <inkml:trace contextRef="#ctx0" brushRef="#br0" timeOffset="-8673.3">17001 2101 4616,'0'0'0,"0"-2"0,0 2 0,0 0 632,0 0 0,0-2-632,0 1 0,0-1 784,0 2 16,0-4-800,0 1 0,0 1 632,1 0 0,-1-1-632,0 0 0,3 1 392,-3-3 0,0 0-392,0 0 0,0 2 272,0 2 0,0-1-272,2-1 0,0 1 216,-1 1 0,0-4-216,2 2 0,-3 1 208,0 0 0,0 2-208,0-3 0,0 2 208,0-1 0,0 2-208,0 0 0,0 0 200,0 0 8,0 0-208,0 0 0,0 0 192,0 2 0,0 4-192,0 4 0,0 2 200,-5 7 0,1 1-200,0-1 0,0-1 160,1 0 0,-1 2-160,3 1 0,-1-2 152,0 4 0,2-5-152,-2 1 0,2-5 120,2 0 0,-2-3-120,0 1 0,0-5 96,0-1 0,0-1-96,0 0 0,0-1 88,2-1 8,-2 0-96,0-1 0,2-2 72,-2 3 0,0-2-72,0 1 0,0-1 64,1-1 0,-1 0-64,0 0 0,1 0 56,1-1 8,-1-1-64,1-2 0,1-1 56,0-1 8,4-6-64,-1-1 0,2-8 48,3 2 16,0 1-64,-1-2 0,2 3 56,1 2 8,0-4-64,1 3 0,-1 4 56,2-3-8,0 4-48,-1-6 0,1 5 56,-2-1 0,0-1-56,-3 2 0,-1 1 40,0 0 8,-1 1-48,0-1 0,0 2 32,-4 0 16,1 0-48,1-1 0,0 0 24,-1-1 16,2 2-40,-5 2 0,-2 2 24,1 2 8,2-1-32,-2-1 0,1 2 16,-2 0 8,0 3-24,0-4 0,2 3 24,-2-1-8,3 0-16,-1 1 0,-2 0 16,0 1 0,0-3-16,0 1 0,0 2 24,0 0-8,0 0-16,0 0 0,0 0 8,0 0 8,0 0-16,0 0 0,0 0 16,0 0 8,0 0-24,0 0 0,0 0 16,-2 0 0,-1 0-16,1 0 0,0 0 16,1 0 16,-2 0-32,0 0 0,-4 2 16,2 1 8,-1-1-24,-1 0 0,-1 1 24,-3 1-8,2-1-16,-3 0 0,2 0 16,-2 2 8,0-2-24,-3 0 0,0 0 32,-2 2 0,5-3-32,-1-1 0,1-1 32,0-1-8,3 1-24,0 0 0,3-2 40,-1 2 0,0 2-40,1-1 0,-2-1 56,1 0 8,1-1-64,1-1 0,1 2 72,0-3 8,2 1-80,-2 1 0,2 1 80,0 0 8,0 0-88,2 0 0,0 0 64,-3 0 8,3 0-72,3 0 0,-3 0 56,0 0 8,0 0-64,2 0 0,0 0 24,-1 0 0,0 1-24,2 4 0,-2-3 0,3-1 0,0-1 0,3-1 0,-7 1-12280</inkml:trace>
  <inkml:trace contextRef="#ctx0" brushRef="#br0" timeOffset="-41028.63">3916 1948 9744,'0'0'0,"-3"0"0,2 0 0,0 0-8,-1 0 0,2 0 8,0 0 0,0 0 208,0 0 0,0 0-208,0-2 0,0 2 520,0 0 8,0 0-528,0-1 0,0 1 480,0 0 8,0 0-488,0-2 0,0 2 456,0 0 8,0 0-464,0 0 0,0 0 328,0 0 8,0 0-336,0 0 0,2 0 184,-1-3 8,3 1-192,4 1 0,-8 1-10592</inkml:trace>
  <inkml:trace contextRef="#ctx0" brushRef="#br0" timeOffset="-2044.83">18819 2124 5824,'0'0'0,"0"0"0,0 0 0,0 0 144,0 0 8,0 0-152,0 0 0,0 0 184,0 0 16,0 0-200,0 8 0,0 2 584,-1 5 0,-1 5-584,-3 1 0,1 7 584,-1 1 8,2 1-592,2-2 0,-2-4 488,1-1-8,2-3-480,-2 0 0,0-2 440,0-2 0,-1 0-440,3-2 0,3-4 344,-3-3 8,0-1-352,0-1 0,0-2 256,0-1 16,0 0-272,0-1 0,0 0 152,2-1 8,-2 0-160,0 0 0,1 0 48,-1 0-8,0-1-40,0-4 0,0-3-8,0-1 8,0-2 0,-1-6 0,1 17-9240</inkml:trace>
  <inkml:trace contextRef="#ctx0" brushRef="#br0" timeOffset="-1762.87">18769 2346 6016,'0'0'0,"-2"-3"0,1-2 0,-1-3-16,1-1 8,0 1 8,1 0 0,0 5-296,0 1 8,0 1 288,0-2 0,1 2 0,0 1 8,1 0-8,1 0 0,-1 0 176,0 0 0,1 0-176,3 0 0,2 0 408,0 3-8,-1-1-400,-1-2 0,2 0 584,-2-1 0,0 0-584,0-1 0,-1 1 424,-1-4 8,1-1-432,2-3 0,-7 9-6456</inkml:trace>
  <inkml:trace contextRef="#ctx0" brushRef="#br0" timeOffset="-1668.73">18926 1980 7432,'0'0'0,"1"3"0,-1-3 0,0 3 64,1-3-8,-1 0-56,0 0 0,2 0 248,-2 5 0,4 4-248,3 5 0,1 5 496,2 4 8,-2 0-504,-1-3 0,-1 3 528,0-3 8,1 2-536,-2 5 0,-3 1 744,3 3 0,-2 0-744,-3 1 0,-3-4 672,-1 1-8,1-4-664,-4-2 0,-1-2 520,2-3 0,-3 1-520,0-4 0,-2-2 448,-1-1 0,4-2-448,0 0 0,3-2 344,0-3-8,3 0-336,0-3 0,0 2 152,0-3 16,2 1-168,0-1 0,0-1-11904</inkml:trace>
  <inkml:trace contextRef="#ctx0" brushRef="#br0" timeOffset="-11955.3">15957 2003 9040,'0'0'0,"-1"-2"0,-1 2 0,-2 0-16,2-2 16,-1 1 0,1 1 0,-1 0 16,1-2-8,1 0-8,0 1 0,0-1 224,0 1 0,-2 1-224,3-4 0,0 4 480,0 0 16,0 0-496,0 4 0,0-4 552,-3 1 0,1 1-552,-1 1 0,0 1 432,3 4 8,-2-4-440,0 4 0,1 2 288,-1 1 8,1-1-296,1-1 0,0-9-9776</inkml:trace>
  <inkml:trace contextRef="#ctx0" brushRef="#br0" timeOffset="-3632.24">18318 2023 7136,'0'0'0,"0"0"0,0 0 0,0 0 0,0 0 0,0 0 0,0 0 0,0 0 0,0 0 8,0 0-8,0 0 0,0 0 232,-2 2 8,-2 5-240,-4 9 0,-4 1 368,-2 5 0,0 3-368,3-2 0,2 3 448,-1 0 0,4 1-448,0-4 0,3 1 496,1-1 8,0-1-504,2-1 0,2-2 376,-2-2 0,2-5-376,0 1 0,1-1 304,1-3 16,1-3-320,-3 1 0,3-4 176,0-1 8,3 1-184,1-2 0,-9-1-9000</inkml:trace>
  <inkml:trace contextRef="#ctx0" brushRef="#br0" timeOffset="-1101.99">19211 2132 8240,'0'0'0,"0"0"0,0 0 0,0 0 112,0 0 8,2 0-120,-1 0 0,0 0 272,1 0 0,1 0-272,1 0 0,3 0 464,2 0 0,4 0-464,3 0 0,5 0 432,3 0 0,-1 0-432,-3 0 0,-1-2 392,-1-1 0,-4 0-392,-1 1 0,-2-2 336,-2 1-8,-1 0-328,-4 0 0,-1 1 264,-2 2 0,1 0-264,-2-2 0,2 1 128,0 1 16,-1 0-144,0 0 0,-1 0 64,0 0 8,0 0-72,0 0 0,-1 0 0,-4 0 8,-1 0-8,-1 3 0,7-3-9912</inkml:trace>
  <inkml:trace contextRef="#ctx0" brushRef="#br0" timeOffset="-888.14">19257 2184 7736,'0'0'0,"0"2"0,0 3 0,0-4 0,2 1 8,-2-1-8,1 2 0,1-1-8,1 1 8,1 2 0,4-4 0,1 4 40,3-3 8,2 1-48,1-1 0,5-1 192,0-1 0,-1-1-192,-3-1 0,1 2 288,-3-3 0,0 1-288,-2-4 0,2-2 304,-1 2 0,1-4-304,-1 3 0,-13 7-7056</inkml:trace>
  <inkml:trace contextRef="#ctx0" brushRef="#br0" timeOffset="-661.96">19703 2228 7136,'0'0'0,"-1"3"0,-2 3 0,1 0 0,1 2 0,1 2 0,1 0 0,1-2 0,1 1 0,-2 1 0,3-3 0,1 1 144,0-5 8,0 2-152,-1-1 0,1-2 248,1 1 16,1-1-264,1-4 0,0-1 304,1 0 8,1-5-312,0-2 0,-1 0 384,1-2 8,1-1-392,-3-2 0,-3 4 496,-1 0 8,-1-1-504,1-1 0,-2 2 576,0-3 0,-4-1-576,2 0 0,-3 2 472,-2-6 16,-2 4-488,1 2 0,-2 2 456,0-2 0,-2 2-456,-2 2 0,1 4 440,-3 0 16,2 1-456,-2-2 0,2 3 424,-2 1 16,2 2-440,0 2 0,3 3 264,2 1 8,0 4-272,1 1 0,2 5 160,3 3 0,1-4-160,1 0 0,-1-15-11984</inkml:trace>
  <inkml:trace contextRef="#ctx0" brushRef="#br0" timeOffset="-13111.38">15258 2451 6824,'0'0'0,"0"0"0,-2 0 0,2 0 336,-4 0 0,4 0-336,-3 0 0,3 0 624,-3 0 8,3 0-632,-1 0 0,1 0 640,3-2 16,-3 2-656,4-7 0,-4 7 432,12-17 8,-12 17-440,23-30 0,-11 15 296,-1-5 8,1 1-304,3 2 0,-3-1 240,0 2 0,1 0-240,-2 0 0,1 4 240,0 0 16,-1 0-256,0-2 0,-3 4 200,2-2 16,-5 0-216,3 5 0,0 1 192,-1 1-8,-4 1-184,0 3 0,1 1 160,1-2-8,-1 0-152,-1 2 0,-3 0 120,2 0 16,1 2-136,-3 1 0,1 4 88,1 1 16,-2 4-104,0 4 0,-2 3 80,1 6 8,-5-1-88,1-2 0,2-2 64,0-1 8,0-2-72,1 0 0,0-3 56,2-1-8,2 2-48,-1-9 0,-1 0 48,0-1 0,0 1-48,1-1 0,0 0 40,1-1 8,0 1-48,-1-3 0,2-1 24,0-1 16,0-1-40,2-1 0,-1 2 8,2-5 8,0-2-16,4-3 0,4-5 0,2-4 0,-2 3 0,-3-2 0,-1 4 0,-5 2 0,3-1 0,-3 2 0,-1 0 0,1 4 0,0-2 0,-2 3 0,-2 3-8,1-3 0,0 1 8,-2 1 0,1 3-16,-1 1-8,0 0 24,0 0 0,0 0-24,0 0 8,0 0 16,0 0 0,-1 1-40,-1 4 16,-1 5 24,1 2 0,-1 5-56,0 1 8,1-2 48,2 1 0,2 0-96,3-3 8,-1 0 88,0 0 0,2-4-120,0 0 8,0-4 112,-1 2 0,-1-2-136,1-1 8,3 1 128,-1-5 0,1 2-136,-1 1 8,-1-1 128,-2-3 0,0 1-144,0-1 8,3-1 136,-4 1 0,2-3-128,-1-1 8,0 1 120,1-2 0,1 0-96,2-3 8,-3-3 88,0 0 0,-2-4-80,-2 1 8,1-1 72,0 0 0,-2 0-64,0-2 8,0 4 56,0-2 0,0 1-32,0 1-8,-2 0 40,-3 3 0,1-1-24,0 0 8,3 4 16,0-1 0,1 5-16,0-3 8,0 2 8,1 1 0,0 0-8,1 2 0,0 1 8,1 0 0,-3 0-8,1-4 8,1 3 0,1-1 0,1 2 0,-1 0 0,4 0 0,3 0 0,-1 0 0,1 2 0,1 3 0,-1-2 0,-1 1 0,-2 1 0,0 1 0,1 1 0,2-1 0,-5 0 8,-3 3-8,1-1 0,-2 2 8,1 3 0,-1-2-8,2 0 0,0 1 32,0 2-8,-1-1-24,-2 1 0,0-2 40,0 3-8,-2-2-32,-1-1 0,0-1 48,2-2-8,-1-1-40,1-1 0,-1 0 40,1-5 0,1 1-40,0 0 0,1 1 32,1-2-8,-1 3-24,1-5 0,-1 1 0,2 1 8,-1-2-8,1-2 0,-3 2-9576</inkml:trace>
  <inkml:trace contextRef="#ctx0" brushRef="#br0" timeOffset="-6743.21">17444 2249 5624,'0'0'0,"0"0"0,-2 0 0,2 0 152,-1 0 8,-1 0-160,2 0 0,-2 0 400,2 0-8,0 0-392,0 0 0,2-1 512,-2-1 8,0 1-520,0-1 0,2 1 480,-2-1 0,0 1-480,1-1 0,-1 2 424,2-3 0,-2 0-424,2 0 0,0 1 416,0-2 8,2 1-424,-2 0 0,0 1 424,1-3 8,1 4-432,-3-4 0,1 4 336,2-1 8,-2 2-344,-1-2 0,0 2 312,1 0 8,-1 0-320,0 0 0,0 0 248,0 0 16,1 2-264,-1 0 0,1 2 200,-2-2 16,2 1-216,0 2 0,-2 1 184,0 0 0,0 0-184,0-1 0,0-1 152,-2-1 8,0 0-160,-1-1 0,1 2 120,1-4 8,-1 1-128,-1 1 0,1 0 104,0-1 16,-2 1-120,3 1 0,-1-3 80,-1 0 8,1 0-88,-1-3 0,2 1 96,1 1-8,-4-1-88,2 0 0,-1 1 72,0 1 8,3-4-80,-2 3 0,2 0 72,0 0 0,0-1-72,0 1 0,2-2 72,-2 0 0,2 1-72,-1-2 0,2 0 56,-1 1 0,2 3-56,-2-2 0,5 0 48,-4 1 8,2 1-56,0 0 0,-1 0 32,1 0 16,-1 0-48,-1 0 0,0 0 16,-2 0 8,1 0-24,0 0 0,-2 0 16,0 0 0,3 0-16,-3 0 0,2 0 16,-2 0 0,0 0-16,0 0 0,0 0 8,0 0 16,0 0-24,0 0 0,-2 0 8,-1 0 8,1 0-16,-3 0 0,2-2 16,0 2 16,-1-3-32,0 1 0,2 2 16,1 0 8,-1 0-24,1 0 0,0 0 32,0 0 0,1 0-32,1-3 0,1 1 8,2 1 0,3-4-8,0 0 0,-7 5-12064</inkml:trace>
  <inkml:trace contextRef="#ctx0" brushRef="#br0" timeOffset="-2547.9">18690 2474 7736,'0'0'0,"-2"2"0,2-2 0,-3 2-8,3-2 8,0 1 0,0 4 0,-4 0 0,-1 5 0,-1 1 0,-2 5 0,-3 2 112,-2 2 8,3-1-120,0-1 0,2-3 232,-1-1 0,2-1-232,1 0 0,1-1 224,3 0 0,0 0-224,1-5 0,0-2 264,1-2 8,1 0-272,0 1 0,-1-4-7056</inkml:trace>
  <inkml:trace contextRef="#ctx0" brushRef="#br1">44 657 3345,'-36'34'2176,"32"-35"-31,2-3-609,2 0-480,-1 3-232,1 0-111,0 0-153,1-5-32,4-4-56,1-3-112,19-21-16,-7 25-168,-4 1 0,2 3-96,-1 0 32,-2 2-24,4 1-56,-4 2 40,5 3-80,-9 4 40,-2 3 0,0 2 80,-8 4 48,-3 5 120,-3-3 56,-3 6 40,-3-9 33,2-6-41,-1 1 48,-1-6 112,2-1-8,-1-3 40,-1-6-40,2 0-216,0-4-32,2-5-104,1-2-72,0-5 8,3 4-88,5 1-40,8 2 24,-1 2-24,7 0 48,0 1-32,3 2-8,3 1 0,-1 3-8,1 3-16,-2 3 24,-4 6-40,-3 2 40,-7 0 16,-1 4-32,-3 4 24,-5 5-48,-3-1 48,-4 2-8,-4-3 24,-3-2 8,0-5 8,0-3 16,-1-6 8,3-2 0,-2-5 136,4-2 56,13 3 8,-6-9 25,7 1-145,1-6-80,1-6-48,9 1 0,10 4-24,2-3 40,0 5-16,4 1 16,0 6-16,-2 4 0,-1 4-48,0 2 16,-6 6-40,-2 3 0,-9 7 56,-6 0 16,-10 8 24,-6-1-8,1 0-32,-4-2 24,2-5-40,1-3 32,1-1 48,-1-6-72,4-11 104,1 1-56,1-10 40,0-1-40,8-2 0,-1-4-48,6-3 24,5 0 40,3 6-40,1 3 40,1 3-96,7 3-24,-3 7 16,1-2 0,0 5 48,0 4 40,-2 4-56,-6 3 24,-2 7 16,-6-3 0,-5 6-8,-6 2-40,-2-3 40,-6-4 0,3-1 64,-3-5-16,0-4-32,3-3-24,-4-7 16,0-2 8,6-7 40,-1 0-16,7-10 8,1-4-16,2-8-80,6-1 16,0 3 0,5 2-16,10 10 56,0 2-48,4 9 0,0 2 40,4 6-64,0 1 96,0 4-112,-2 0 47,-5 5 1,-2 3 8,-17 4 40,0 6-16,-17-1 32,-2 0-32,-1 4 16,-5-4-7,1-6 7,0-4-8,2-4 32,3-6-8,1 1-16,0-9 56,6-4-56,0-5 56,1-9-72,8 3 0,5-4 16,5 1-48,10 5 40,3 1-48,3 4-8,2 2 16,3 8-64,-2 4 64,-5 6-9,-3 4 41,-7 2-16,-4 3 8,-7 3-16,-3-1-24,-8 0 104,-4 0-64,-6-6 32,4 0 25,11-10-49,-9 2 16,2-3 8,0-4 24,-8-8-32,11-3 48,4-2-72,3-4 16,3 2-8,5 0-8,3 4 8,2 2-16,-2 3 16,3 5-8,-1 5 8,-2 0-16,-1 5 0,-1-1 8,-6 6-40,0 1-9,-2 4 25,1-5 24,-5 0 8,-2 1 24,2-6-24,-2 4-72,5 0-512,0-2-832,7 2 912</inkml:trace>
  <inkml:trace contextRef="#ctx0" brushRef="#br0">1441 336 4681,'3'-12'2649,"-2"6"-505,3 1-240,-5 1-607,-2 6-281,-4 3-360,-2 8-168,-5 9-216,-4 7-72,-7 8-96,-2 4-24,-4 4-8,1 0 0,6 0 0,5-1 24,10-6-16,3 2-32,12-12-56,2-4 8,9-11 32,4-7-16,6-9 48,8-4-32,2-11-32,-2-4 24,1-8-32,-2-6-8,-1-1 0,2-3 24,-3 0 200,-1-4 81,-5 1 31,-3 1 8,-5 2-184,-5 2-72,-12 8-32,-2 4-40,-14 13 0,1 5-16,-7 12-32,-3 8 56,0 10-40,1 7 32,6 9 24,1 4-24,6 3 32,2 0-8,9-1-24,1 0-16,5-2-16,2-3 32,4-11 8,4-3-32,4-10 48,0-5-40,1-10 16,-2-3 72,0-14-48,1-4 8,-3-6-40,-2-4 8,1 2 0,-4 2 8,-5 3 16,-1 7-40,-7 5 24,0 6-32,-1 8 16,-6 4 8,4 11-24,-4 1 24,1 5-16,5 2 8,0 0-16,3 3 32,8-2 8,0-2-8,4-6 16,-2-4-32,0-11 8,3-1 0,0-8 8,2-7 8,1-7 0,-1-4-8,-3-5 24,1 1-8,-4 1-16,-1 1 8,-3 3-24,-6 4-40,-1 8 24,-1 7 24,-4 5-8,-1 5-8,1 8-8,2 3-24,3 5 24,1 0 40,1 0 8,3 1-16,3-1 0,-1-1-8,3-4-40,2-2 40,2-4-8,-1-4 0,3-7 72,2 0-56,-4-7 56,-1-4 88,-1-3 200,-9-5 56,8-2 216,-2 0-24,-5 3-24,1-2 104,-3 4-143,2 0-25,-7 1-272,1 2-96,-1 4-120,-6-3-72,5 5 48,-2 3-56,-3 0-48,7 3 8,-3 1 16,1 1 24,0 0 32,-1-1 0,2 3 0,1-3-24,0 1 8,2-1 56,0 0-24,0 0 24,0 0 8,-1 0-64,0 0 48,0 0-24,0 0-16,1 0 40,0 0-32,0 0 32,0 0 16,0 0-8,0 0-16,0 0-32,0 0 80,0 0-32,0 0-8,0 0 16,-1 0-56,1 0 8,-1 0 72,0 0-88,0 0 24,1 1 8,-5 6-40,2-1 72,-6 19-8,8-19-8,2 2 8,3-2-16,1 5 8,3 0-16,0-1-48,-4 0 56,3-4-32,0 1 16,6-2 64,-2-2-48,-3-3 48,1-1-32,-3-6 0,6 1 72,1-3-80,3 0 56,0-2 8,-6 0-32,4 2 32,-7 1 8,1 2-64,-3 1 16,-3 3-32,0-2 40,-1 3-32,-1 0 48,0 1-24,0-1-40,0 0 16,0 1-8,0-2 0,0 2 8,2-4-8,-1 2-8,-1 0 24,1 1 16,1-1-16,-1 0-16,0 1 0,-1 1-40,0-2 40,0 2 16,0-2 0,0 1-8,0 1-24,0-1-16,0 1 24,0 0 0,2 6 16,-2 4-56,-2 25 32,0-18-24,1 0 0,2 5 64,1-2-48,3 0-16,5-3 40,-1-3 0,-1-6 40,2-4-8,-2-1-32,5-6-8,3-5 32,1-2-8,-3-6 48,3-2 0,0-2 8,-6-1 120,2-1-24,-6 2-24,-6-2-32,1 3-88,-11-1-8,-5 0-16,-5 7-104,-1 3-48,1 13-136,4 4-80,0 6-48,0 1-24,7 2 176,2 6 144,6 3 79,1 1 41,2 3 16,2-3-16,5 0 8,1-5 57,6-5-17,2-6-32,2-5 48,3-4 32,-1-10 80,-2-4 24,0-10-24,-2-6-64,5-5 16,5 2-24,-1-4 16,-1 3 24,-3 8 8,-3 4 104,-3 16 208,1 5 8,-3 7 112,0 5 56,-1 4-104,-2 7 17,2 7-161,-2-1-88,-3 3-24,-2-3-24,-3-2-32,-1 1-56,-2-10-120,-6-2 0,-1-7-64,-2-5-24,-3-6 16,1-4-88,-4-8-320,-6-4-168,-2-3-593,-1-1-391,5 1-984,2 1-505,4 6 1881</inkml:trace>
  <inkml:trace contextRef="#ctx0" brushRef="#br0">2927 652 4433,'-13'31'2368,"24"-38"-639,-1-2-17,6-5-416,0 0-191,3-5-233,-1 1-64,1-3-8,-12 6-88,-2 9-168,-1-1-127,3-17-249,-3 7-32,-19 3-112,-3 13 40,-6 8-64,-4 0 0,6 14 0,3 4-24,5 5 56,5-1-48,8-4 56,3 1 88,9-7-48,4-2 88,11-9-88,9-4-96,8-8-72,0-8-824,0-4 664</inkml:trace>
  <inkml:trace contextRef="#ctx0" brushRef="#br0">3574 710 2641,'5'60'1760,"-4"-60"-64,5 0-311,1 0 15,-3-5-304,3-1-200,0-2-152,1-3-31,3-2-113,-3-3-96,4-3-216,-2-4-64,1-2-152,0 3 24,-6-3-40,3 1-24,-4 4 24,-4-4-88,0 7 24,0 2 16,0 5-32,1 2 72,-1 4 8,-1 4-48,-6-1-16,4 11-24,-2 3 16,2 4-32,3 9 56,0 0-24,1 3 0,1-1 16,6 0 8,-1-6 16,11-3-32,-2-4 0,5-7-24,2-6 32,-4-4 8,2-5-8,0-7 8,-2 0-8,1-1-24,-2-4 40,-6 2-32,0 2 8,-5-2 40,-3 0-56,-5 5 72,-6 0-56,-4 10-24,-4 4-24,-3 5-192,-1 7-56,3 2-24,4 6 48,2 2 120,6 3 72,8-1 64,4-1 0,14-3 16,-1-9 48,7-12-56,3-5 16,3-14 24,3-5-24,4-8 0,-1-4 64,-6-11-56,-4-3 48,1-4 56,-4-5-24,0 0 72,-7 1-8,-16 5-80,-7 6 8,-15 14-64,-7 6-40,-2 21-8,1 8-48,1 16 48,9 13 8,4 18 72,-2 8 192,7 15 272,4 7 96,3 11-24,3 1-192,5 2-264,0-3-80,2-21-40,-3-9 40,5-19-40,-10-7 0,-3-7-16,2-8 16,-9-11-40,6-4-264,-6-15-1888,-5-5 1544</inkml:trace>
  <inkml:trace contextRef="#ctx0" brushRef="#br0">4245 699 4489,'-12'43'2360,"24"-44"-567,4-6-105,6-7-424,3-4-191,6-6-313,0-2-56,-7-1-72,-2 3-72,-8 3-152,-4 2-112,-4 5-192,-5-2-8,-6 4-40,-4 3-32,-8 4 24,-1 5-32,-2 3-64,-1 5 32,2 7-8,7 7-24,5 7 64,4 2-8,10 3-24,3-1 16,10-2 0,1-3-16,9-9 16,-3-5 0,2-8-24,2-5 32,-8-6 16,2-2-48,-6-9 16,-4-2 0,-1-7 8,-2-2 56,-4-1-16,-3 0 8,-5 0-64,0 3 8,-3 1-8,-2 5 8,0 6 0,-2 1-8,5 6 32,2 5-16,1 3-8,2 4 0,2 8-40,1-1 56,-1 5-8,0 6 8,2 3 56,-3 2-80,5 1 40,-1-1-16,5-4-56,2-4 56,7-8-24,3 0 0,-1-9 64,2-4-64,-2-7 24,-4-5-8,4-6-8,1-3 72,-1-7 369,0 0 119,-6-2 112,-3 1-48,-6 3-424,-6 1-64,-6 11-128,-8-4 0,-8 8-64,-3 4-88,-2 7-40,-1 10-64,4 10 32,4 5 8,6 3 16,4 5 104,7-2 40,0 0 24,7-5 16,4-1-24,8-7 24,-1-3 24,6-5-48,-5-6 64,0-12-24,0-3-24,-1-8 112,2-2 0,0-4 24,3-5 32,-3-4-8,1 1-80,-2 3-40,-5 3 0,-1 11 8,-9 0-16,-4 13 24,-1 2-8,-7 7-64,6 6 64,-2 6-48,4 4 8,0 2 24,3-1-48,0 2 40,4 0 0,0-4-32,-1 1 32,3-11-24,-5-1 16,6-7-8,3-4 8,-2-7 64,2-4-32,1-12 16,-1-4-8,4-6-24,2-1-16,-2 5 24,-3 5-24,-7 9-40,-1 8 88,-9 14-64,-3 3 24,-2 12 48,0 2-96,4 2 48,5 3-16,5-3-32,1-2 32,13-6-888,5-4-569,8-15 873</inkml:trace>
  <inkml:trace contextRef="#ctx0" brushRef="#br0">5568 570 3697,'-14'-15'1816,"-1"29"-904,0 5 137,-2 3-25,3 5-136,2 0-40,7 0-80,8-1 33,5-7-121,5-1-64,8-6 56,-2-3-80,9-6 24,1-3 32,0-4 40,1-4 89,0-5-41,-3-3-48,-2-3-136,-4 0-64,-7-4-136,1 1-64,-5 2-96,-1-5-64,-3 2-40,-1 1-56,-5-2-16,0 5-16,-6 17-40,2 1 48,2 0 8,-17 4-32,-4 20 8,-3 10-16,12 5 0,5 5 72,10 3 144,11-3-16,3-7 9,6-5-9,7-16-224,6-5-72,10-14-1593,3-9 1225</inkml:trace>
  <inkml:trace contextRef="#ctx0" brushRef="#br0">6435 688 7378,'17'-21'3192,"4"-4"-1647,0-4-185,0-7-248,-2-2-112,-1-7-159,1 1-89,-2 1-192,-5-1-152,-7 3-208,-4 6-120,-12 5-72,-3 3 40,-7 7-72,0 6 24,3 12 40,1 5-80,5 14 200,-2 7 136,4 19 152,-4 14 216,1 20-32,8 9-55,-6 13-241,6 1-144,3-5-168,-7-6-24,5-17 32,1-5-56,0-15-32,2-10-88,3-15-441,-7-10-487,1-15-1176,-5-5-1409,-5-20 2297</inkml:trace>
  <inkml:trace contextRef="#ctx0" brushRef="#br0">6522 831 6753,'30'-12'2833,"3"5"-1553,-2-5 129,-4-5-33,-1 1-184,-1-11-344,-2-2-184,-4-7-279,-4 0-81,-6 5-160,-2-1-24,-11 8-24,-2 1-40,-2 8-8,0 1 16,2 9-88,1 7 16,0 8 0,-2 2-16,2 8 48,0 1-32,4 7 16,3 1-40,7 4 8,-2-5 16,6-5-24,2-4 24,1-9 56,4-3-32,-6-9 0,2-5 32,1-9-56,0-4 56,1-6-16,1 1-24,-9 0 8,-2 2-48,-3 6 8,-3 6 24,-4 7 0,-3 3 24,0 5-24,-2 2-8,1 8-16,3 4 24,3 2 8,3 4 16,2-1-24,5 0 0,2-3-24,4-2 24,1-4-8,2-1 0,-1-5 48,-1-6-32,2-1 288,1-2 80,-5-7-56,1-1 72,0-2-240,-5-3-48,2-1 64,-8-2-8,-3 3-80,1-1 40,-1 1-80,4 0-40,-4 0 0,-1 1-40,-4-1 16,0 4 48,-2-2 200,0 4 16,4 3 16,-3 0-32,-8 2-160,-3 1-64,-10 4 8,-1 1-32,2 8-104,4 5-56,3 1-752,5 1-448,4 1-1553,4-3 1729</inkml:trace>
  <inkml:trace contextRef="#ctx0" brushRef="#br0">7134 673 5193,'15'3'2609,"-18"9"-665,0 0-336,3 5-391,0-1-161,3-3-360,0 1-120,3-4-64,5-2-16,4-3 129,-1-5 31,1-8-72,-1-3-16,1-10-168,1 3-56,-1-7-32,1-1 40,1-4 56,0 2-56,-3 6-96,-4 4-64,-6 10-144,-2 3-40,-2 8 8,-4 3-24,0 5-8,-2 3 16,4 5 8,2 2 16,1-1-32,3-1-8,0-2 16,3 1-56,3-5 40,2-4 16,1-3-24,2-8 32,2-5 0,0-6 24,-2-8-8,1-1-8,0-6-32,4 2 24,1 0-32,-2-3 40,-2 10 40,-4 2-80,-7 9 81,2 10-90,-9 4 1,0 6 16,-4 4-80,0 0 80,2 3-32,0 0 0,5 4 56,1-3 0,2-1-24,1-5 48,-1-8-32,3-1-8,0-5 24,1-5-16,-3-2 24,1-5 0,1-2 0,1-3 0,4-2-24,3 0 0,-1-2-16,-1-1 24,3 4-24,-4 3 16,0 9 0,-3 4 0,-8 4 0,-3 5-16,0 4 16,-4 2-72,3 4 88,0 1-40,2-2 24,0 1 16,7 2-56,2 0 24,-3-4-8,4 1 8,-1-8 64,-1-1-8,-1-3-16,3-2 24,4-3-56,-1-3 8,7-7 24,-1-2 0,2-6 96,3-2 81,-1-4 143,3 3 24,-2-2 16,-2 1-16,-4 3-168,-6-1-8,-10 3-72,-5 2-120,-12 6 0,-3 4-16,0 11-88,-6 7 40,3 11 24,3 4-24,-2 6 96,8-2-8,5 1-16,4 1 8,12-1-48,4-4 0,14-10-144,2-4-336,10-11-1289,4-4-895</inkml:trace>
  <inkml:trace contextRef="#ctx0" brushRef="#br0">8704 627 5473,'-16'-58'2817,"13"55"-1081,0 8-584,-2 4-303,1 6-225,3 6 8,1 6 56,4 1-48,2-3-48,5-1-16,8-5-64,-1-10 49,7-6-89,-1-6-24,-2-12-16,4-1-40,-3-8-16,-4-2-80,-3 0-72,-6-2-80,-7 2-64,-3 2 16,-14 0-80,-1 4-16,-7 5-16,-4 2-56,1 13-112,-4 4-72,2 13-480,0 4-376,9 8-721,2 0-991,10-1 1840</inkml:trace>
  <inkml:trace contextRef="#ctx0" brushRef="#br0">8869 611 5025,'25'-18'2481,"-26"22"-1033,-1 2-328,-1 5-448,1 0-152,2 3-15,1 0 47,3 1-56,3 2-16,-1-1-24,4 0-72,-1-3 24,2-2-40,2-6-48,1-5 16,4-4-80,-4-3-32,2-6-40,0-2-56,0-5-47,0 0-33,-2-2-48,-3 1 16,-3 2-16,-5-1 16,1 3-16,-4 2 0,0 7 40,0 4-32,-2 7-8,-1 6 0,-3 4-32,1 5 16,1 3 16,1-1-16,3-2 32,3 0-32,7-2 8,-2-1-32,6-4-32,-2 0 72,-3-5 8,3 2 0,-3-6 32,0-2-16,1-5 8,0-3 32,2-6-64,0-3 40,2-2-40,-1-2 8,-1 3 48,1 0-64,-4 2 40,-1 0 16,-4 4-32,-1 4 8,-2 3-8,-1 4-40,1 4 24,-2 2-16,0 4 16,-2 2 8,1 1 0,1 3 0,1-2-40,3 3 24,-1 0 0,3-2-16,2 0 24,0-1 0,4 1 0,2-4 48,-2-2-56,4-3 16,-1-7-8,0-4-8,3-6 32,-4-2 0,9-4-8,-7 0 8,-3-1 88,3 0-16,-10 3 136,5 4 8,-2 3-24,-8 0 24,5 4-88,-8 2-64,-1 3-40,3 6-32,-2 7-32,3-2 16,0 5-24,5 0 0,-6 0-32,5 2 56,5 0 0,-3 1-40,7-3 16,1-3-16,2-7 40,1-6 24,2-8 40,-1-3-8,1-7-16,3-3 88,-2-5 224,2 0 0,-6-3 48,-6 3-40,-7 4-248,-6-1-8,-9 7-136,-5 2-56,-8 6-352,1 11-248,-3 11-448,2 7-136,7 8-25,0 1-87,9 2 1000</inkml:trace>
  <inkml:trace contextRef="#ctx0" brushRef="#br0">9815 184 8922,'-2'-9'4001,"4"17"-1721,-5 10-263,1 17-425,-2 11-224,-1 15-528,2 7-151,3 1-241,5-5-168,0-6-168,0-6-40,2-14-80,5-5 24,6-16-56,6-6-64,7-13-512,-2-8-721,7-11-1671,1-3 1831</inkml:trace>
  <inkml:trace contextRef="#ctx0" brushRef="#br0">10684 587 4177,'40'-57'1912,"-48"61"-431,1 3-521,-3 10-368,1 1 80,5 6-72,2-1-8,5-4 80,4-3 25,10-8-129,7-4 40,7-9 32,0-6-72,-2-9 0,-6-2 32,-6 0 73,1 1 71,-11 4 32,-3 2-56,-10-1-160,-3 5-168,-10 1-208,-4 2-136,-3 8-144,-1-1-64,-2 2-368,-2 7-552,3 7-1313,-2 4 1513</inkml:trace>
  <inkml:trace contextRef="#ctx0" brushRef="#br0">10863 572 5585,'-2'-22'2569,"2"30"-913,1 7-632,-1 3 73,4 11-1,-2 3-112,7 10-208,2 7-88,0 4-104,0-1-87,0-4-169,1 0-104,-2-6-104,1-1-24,-4-4-40,-5-7 8,-2-1-32,-4-3 168,-7-7 240,-4-8 0,-7-9 16,-1 3-176,-2-7-280,-1-5 24,0-4-16,-3-8 40,0-7-40,6-1 8,6-7-72,8-2-56,13 5-56,8 2-112,10 7-696,10 4-593,6 9 977</inkml:trace>
  <inkml:trace contextRef="#ctx0" brushRef="#br0">11001 817 5529,'-3'2'2753,"3"-2"-1025,-3 3-320,3-3-327,-1 0-201,1 0-56,0 0-56,18 0-280,33-14-8,-30-7-184,2 1-103,-7 0-105,-1 1-120,9 4-129,-8-3-103,-8 2-1360,-3 3 1152</inkml:trace>
  <inkml:trace contextRef="#ctx0" brushRef="#br0">11152 544 4297,'4'-1'2128,"-1"-1"-695,-1 2-113,-2 0-408,-1 0-320,1 0-320,-1 0-40,1 21 120,0 19-31,0-15-41,1 1-40,2-1-8,5-1 104,4-6 16,3-2-8,1-9 32,0-4 16,0-7 224,1-6 64,-1-7-16,3-5-15,-2-5-73,1-1-24,-7 0 16,-4 0-48,-8 3-112,-5 5-88,-9-1-168,-5 6-88,-5 10-168,-3 0-48,2 13-264,4 4-280,7 8-760,4 3-377,6 4 1065</inkml:trace>
  <inkml:trace contextRef="#ctx0" brushRef="#br0">11290 621 5041,'54'-12'1985,"-55"25"-1009,1 6-296,3 7-64,4 0-128,3 1-336,0-6-8,6-5 16,1-3 176,2-7 192,-2-2 89,0-7 167,-3-5-40,-4-10-96,2-2-96,2-7-120,-2 1-128,2 1-144,-4 2 48,-5 3-120,0 1-48,-6 5 24,0 5-72,-2 7-56,-2 2 48,1 7-24,1 5 0,0 6 16,3 3-8,0 1-16,4 2-40,-1-1 72,7-1-32,4-7 32,-1-4 64,3-5-24,-2-2-8,1-6 16,0-1-24,3-9 8,-3-5 64,2-3-40,1-2 48,-3-3 40,4 2-8,-1 1 232,-7 3-39,1 4-65,-3 4 64,-8 5-288,3 2-24,-2 4 16,-2 5-88,2 4 32,-1 3 40,4 4-40,-5 1 24,3 2-8,-2 2 8,-1-1 24,4 2 16,-2-6 8,4-3-56,3-2 24,-3-3-16,-2-6 40,4-2 56,1-6 8,4-5 32,3-6 120,-4-4 64,1-1 24,-2 0 64,-2 6-104,-1 0 40,-2 5 32,-2 3-104,-1 3-40,-2 3-152,0 0-80,-1 3 16,-1-1-16,1 0 0,-1 4 16,0 8-16,-4 24-56,3-19 72,2 1-40,2 1-24,2-4 56,2-1-16,4 0 0,-2-3 16,5 1 8,-2-5-24,3-2 32,2-5 8,0-8 8,5-3-32,1-9 56,-1-1-24,-1-3 24,-5 1 64,0 4-48,-5-2 24,-5 3-16,-2 0-40,-10 0-72,-2 0-128,-5 10-352,-7 2-416,-8 12-792,-3 6-329,-6 8-1928,6 3 2569</inkml:trace>
  <inkml:trace contextRef="#ctx0" brushRef="#br0">12172 550 6049,'-2'2'2489,"-4"8"-1177,0 1-264,1 15-111,-1 3-113,4 10-112,3 6-64,0 4 40,1 1 64,3-4-144,-4-1-39,2-6 183,0-1 32,-3 0 64,6 0 56,-4-1-192,-2-5-63,2-5-193,-7-7-112,-6-7-104,-1-7-152,-6-4-80,-2-4-16,-4-4-56,0 0 0,-5-12-120,4 0-32,2-8-32,3 0-40,6 9 128,7-2 64,7 4-41,3-2 65,8-2-32,3-2 16,11 0 88,5-2 0,10-2 8,3 0-32,-2-4 48,5 0 24,-4-6 64,3-2 72,1-4 57,-2 0 15,-5 4-8,-5 2-16,-7 4-104,-7 5-32,-11 2-8,-7-2-24,-8 5-40,-4 4-56,-9 8-112,0 10-8,-5 19 16,-2 5 56,5 19 96,4 4 32,7 5-8,5 4 24,9-9-16,8-2-48,13-16 32,6-7-48,8-12-88,3-11-120,7-11-1785,4-1 1449</inkml:trace>
  <inkml:trace contextRef="#ctx0" brushRef="#br0">14039 288 6665,'67'-31'3185,"-64"23"-1064,2 4-513,-2-1-384,1 3-240,-4-2-183,0-2-73,-4 1-160,-4 0 0,2 4-208,-5-2-40,-5-2-88,-3 5-40,-3 0-88,0 5-80,-3 2 0,-4 1-16,2 1 8,1-2 16,9 5-24,4 0-16,2 2-24,2 0 32,0 0-8,-2-3 8,16 3 24,-2-2-40,7 6 8,4-1 0,-9-2 8,11 4 8,-2-4-24,2-1-8,2-1 16,-1-4-40,-2-4 64,0-2-8,-1-3 16,-2-3 24,-1-3-40,-2 2 0,0 2 8,-4-4-8,-4 3 8,1-1-40,-10-2 32,-1 4 0,-7-4 0,2 1 40,-6 7-48,2-2 8,-1 6-8,-5-1 16,1 4-8,3 2 8,-1-5-8,9 9-8,-3-3 0,7 1 0,0 0 24,-1 3-8,9 2 96,1 1 32,2 2 16,1 0 0,1 0-112,-2-5-32,5 1-24,-2-4 0,10-3 8,2 2 0,5-3 32,2-3-16,0-6 0,1-2 0,1-5-16,1-5 40,-1-2-40,0-3 8,-3 2 16,1 1 0,-3-2 8,-1 2 24,-6 0-64,0 3 8,-8 2 8,-5-1-8,-2 4 48,0-1-24,-2 2-16,2 2 0,1 6-16,-1-3 0,0 0 0,0 5 8,3 10 0,11 31-8,-3-28-8,3 4-40,-1-2-168,-3-4-80,4-6-864,2-4-400,2-4-1385,0-4 1697</inkml:trace>
  <inkml:trace contextRef="#ctx0" brushRef="#br0">14346 340 9914,'-10'-12'5233,"5"6"-1848,4 0-800,-3 3-425,0 0-800,-3-3-376,3 5-543,9 3-193,1 6-264,5 3-72,1 3-1113,-3-2-1023,10-3 1352</inkml:trace>
  <inkml:trace contextRef="#ctx0" brushRef="#br0">14547 513 6505,'48'-25'2769,"-57"35"-1625,-4-3-192,0 9-455,-2 0-81,-2-1-112,-3 8 8,5-1-48,1-2-16,9 2-48,2-5-72,9-6-80,3 3-24,10-4-8,4-5 8,-1 1 16,1-4 88,6-7 72,-7-1 48,8-1 40,-4-5 32,3-2 216,3-6-8,-1-9 233,4-1-25,1-10-112,2-2-48,-3-5-176,-2-2-72,-7-1-160,-5 3-8,-10 5-80,-4 2-48,-7 7 32,-3 2-24,-5 10-64,0 10 8,-5 13-56,-2 7 24,-3 8 16,-4 5 24,1 13 0,6 9-16,3 15 16,0 11-16,7 0-8,4-4 32,5-12 0,11-10-16,4-11-32,2-5 32,8-13 8,-1 0 48,1-13 40,-2-3-56,-1-10 8,1-4-32,-7-5 0,-2 0-16,-3-1-16,-2-1 32,0 2 0,-7-4 8,2 6 40,-3 3-48,-7 7 48,0 6-24,-7 4-48,3 8 24,3 6-48,1 10 48,2-1 0,-3-3 32,6 5-32,2-4-16,3-2 16,-1-1-24,1-6 24,3-1 24,2-9 8,3-2-32,4-5 72,-1-6 136,3-5 200,1-2 49,-1-5-65,2 0-168,0 1-192,-4-8-16,-3 8 0,-3 3 24,-6 4-40,0 10 8,-8 0-8,0 9-48,-6 2 48,3 8-40,0 6 24,0-7 0,9 15-32,1-7 32,9 3-24,2-1-144,7-8-929,2-3-887,3-11 1192</inkml:trace>
  <inkml:trace contextRef="#ctx0" brushRef="#br0">15652 594 4993,'0'-34'2841,"0"34"-617,-4 4-912,3 7-239,-10 5-497,4 3-168,4 7-216,-5 0-16,8 2-16,2-3-40,-2-4-8,6 1-32,4-5-8,3-2 24,11-9 160,0-3 80,12-12 72,-5-6 32,8-4-96,-5-5-31,3-3 23,-1-1-8,-5 4-8,0-3-8,-10 6 8,-5-1-32,-5-3-32,3 8-72,-9-1-112,1 11-64,-4 4-8,-6 6 0,0 8-32,1 3 24,-8 7-16,8 3 16,0 1-8,1 1 8,8 0-24,-1-1-24,3-6 16,3 1 16,-2-11 8,3-2 16,5-7 40,-2-5-48,9-5 72,-4-4 16,1-5-48,2 2 40,-3-5-64,-3 1-16,0 1-16,-4-4 16,-2 9 16,-8 2 56,1 5-32,-4 5-40,-4 6-16,4 4-40,-2 2 40,-2 4 32,3 1-32,-3 4 24,8 7-16,0-6-16,8-1 32,4-3-16,0-1 16,4-3 8,-2-3-8,0-4 0,6-5 8,-1-3 24,-9-9 32,8 0-8,-3-2 0,-4-2-40,0 4 64,-12-2 96,-3 5 8,5 9 8,-4 7-64,3 4-88,-5 5-64,-2-3 48,0 7-88,4-5 8,8 0 32,5-2-40,9-4 80,3-2-40,6-4 24,-1-5-8,2-8 40,0-4 56,0-3 16,-2-8 40,-6 4 56,-5-3 0,-11-10-8,-3 4-64,-12-7-88,-9-7-40,-6 15-120,-6 3 0,-8 20-16,-1 13-16,-2 18 136,4 9-16,11 9 32,4 2 24,12 1-72,3 2 48,3 10 0,2 3 0,9 11 8,-6 0-8,7-8-24,2-5 24,-5-14 40,2-6 48,-7-6 464,2 2 89,-7-13 215,1-2 32,-7-10-320,-3-7-72,-8-10-144,-5-5-80,-1-8-120,3-5 8,3-2-72,-7-4-16,1 3 64,-3 3-40,5 4 8,9 3-15,6 2-49,7 0 0,15 3-72,9 3 0,11-4-409,6-2-671,12-3-1896,4-5 1919</inkml:trace>
  <inkml:trace contextRef="#ctx0" brushRef="#br0">13361 302 5993,'76'-57'3081,"-73"52"-737,-3 1-631,-3-2-577,0 2-176,4 2-280,-1 1 17,0 1-33,0 0-16,-1 0-88,1 0-88,-2 0-136,1 0-72,-1 0 24,2 0-56,-1 0-16,-1 0-40,1 2-72,-1 1-8,-1 3 40,-1-2 72,-2 0-31,1 2 7,3-3-32,-1 3-24,2-5-32,0-1 16,1 0-48,-2 0-64,2 0 24,-1 1-8,-1-1 0,2 0 24,-1 0-40,-1 0-16,1 0-8,0 0 24,0 0 16,0 0 16,1 0-32,0-1 0,0 0 16,0 1-16,4-9 16,-1-1-8,3 2-24,30-22 8,-31 27-32,-5 1 72,-2 2-32,1 0 0,1 0 8,-2 0-8,1 0-16,1 0 48,-2 1 8,-1 13-40,-30 36 248,21-20 40,-2 12-24,-3 6 24,5 7-184,-1 1-80,2-6 8,11 0-32,6-7 0,4-2-24,2-3 16,2-5 16,-6-4-8,5-4 32,0-6 0,-5-1 8,4-10 320,-8 0 40,0-5 16,1-3 24,-6-6-320,2-1-64,-1-5-40,-2 0 8,2-2-96,0 0-200,-3 1-1064,3 3-944,2 3 1359</inkml:trace>
  <inkml:trace contextRef="#ctx0" brushRef="#br0">17085 4 8330,'-4'-3'3785,"4"7"-2089,4 9-136,12 14-359,2 6-121,15 16 272,6 6-120,-3 12-215,2 14-73,-10 6-120,-8 1-32,-8-9-120,-3-3-80,-12-8-280,1 2-128,-4 0-112,-2 0-64,-7-17 8,-6-12 0,-3-14-208,-3-7-544,9-9-1560,1-6-1073,5-6 1913</inkml:trace>
  <inkml:trace contextRef="#ctx0" brushRef="#br0">11163 1851 8658,'-20'-28'4329,"18"26"-1673,-1 1-1127,3 0-369,0 1-776,0 0-280,0 0-24,0 0-80,0 0-64,0 0-128,3 4-1368,-1-2-2545</inkml:trace>
  <inkml:trace contextRef="#ctx0" brushRef="#br0">11108 1923 7930,'4'48'3841,"-4"-46"-985,1-2-815,-1-3-465,0 3-328,0-1-736,0 0-128,0 1-376,0-1-216,2 0-1360,-2 0-1625</inkml:trace>
  <inkml:trace contextRef="#ctx0" brushRef="#br0">11498 2380 4449,'2'0'2649,"1"-4"-841,6-4 72,3-5 41,4-11-625,2-2-168,7-7-208,2-2-79,4-6-161,6-1-152,3-6-184,1-4-104,-2-4-152,-2-5 16,-4 6-72,-1 5 0,-3 8 0,-3 4-16,-8 9 16,-3 1-8,-7 9 112,-3 4 160,-1 9-8,-2 2 40,-2 4-168,1 3-152,-1-3-40,0 4 0,1 16 56,1 34-24,-3-20 24,0 5-64,-4 8 32,-2 2-24,2 11 32,0 1 8,4-8-24,1-6 56,2-13-40,-2-5 16,3-8 16,-2 0-56,0-6 32,2-4-8,-3-5-24,0-2 8,-1-4-88,0-1-48,0 0-632,1 1-440,-1-1-1081,1 0-1423,-4-5 2439</inkml:trace>
  <inkml:trace contextRef="#ctx0" brushRef="#br0">11779 2106 6753,'-5'-1'3369,"5"1"-1064,-2-2-465,2 2-736,0-1-304,0 0-319,12 0-57,23 0-176,-21-2-16,6 2-264,-2-1-232,5-2-1409,1-5 1169</inkml:trace>
  <inkml:trace contextRef="#ctx0" brushRef="#br0">12199 1821 5353,'-33'40'2849,"40"-48"-873,6-2-680,1-8-95,4-1-361,3-4-112,2-5-144,1-3-88,3-6-152,0-1-16,-1-1-144,-1 1-56,-3 4-96,-2 7 0,-7 7-24,0 4 17,-5 8 39,-6 0 96,2 3 56,-2 2-24,1 7-40,-4-2-112,-1-2-24,2 0-16,-6 13-24,-9 24 0,9-19-16,2 1 0,2-1 40,2-3-8,2-3-16,-1 0 24,4-7 0,-1-2 24,0-3-24,8-6 56,-4-3-24,4-3-32,2-4 24,-5-3-24,5-1 32,3-1 24,-1 3 24,0 4 0,-4 4 424,0 2 24,-8 2-16,-1 2 32,-2 4-456,-1 3 24,0 8 32,0 1-8,-4 5 16,1 3-40,0 0-72,0-1-8,3 3-88,0-5-120,5-1-1304,-2-4-1833</inkml:trace>
  <inkml:trace contextRef="#ctx0" brushRef="#br0">12721 1995 5209,'-1'0'2865,"-3"0"-473,3 0-551,1 0-761,-1 0-272,0 0-344,1 0 16,0 0 144,16 1 57,27-5-25,-17-4-144,1 0-240,-3 0-120,1-1-128,1 3-16,-4 1-8,0 2-40,-9 2-152,-4-1-216,-7 2-913,-2 1-503,-7 0 1072</inkml:trace>
  <inkml:trace contextRef="#ctx0" brushRef="#br0">12682 2091 6521,'5'2'3033,"3"-2"-1249,6-4-615,6 4 47,5-8-264,-2 0-224,2-3-296,-1-1-152,-2 6-224,1 0-80,0-1-312,-1 1-776,-6-1 760</inkml:trace>
  <inkml:trace contextRef="#ctx0" brushRef="#br0">13539 1257 5873,'0'-7'2993,"0"3"-817,-1 3-263,-7 1-697,2 5-328,-3 10-440,-5 7-64,-6 18-16,-5 6 105,-9 9 127,-3 11-88,-2 12 8,4 9 8,8 6-144,8-1-48,11-2-112,7-1-104,8-13-24,5 2 280,9-17 0,0-3 33,2-4-57,-1-7-288,-10-28 64,-6-9 168,1 0 64,17 26-8,-8-14 88,1-6-40,-12-10 64,-4-5 136,-2-5-80,-3 3-168,4 0-103,-1 0-153,0 0-104,0 1 32,0-1-32,0 0-16,-1 0-105,1 0-159,1-1-816,-2-7-584,4-5-1801,3-27 2081</inkml:trace>
  <inkml:trace contextRef="#ctx0" brushRef="#br0">13831 1419 4681,'10'-3'2841,"-7"-1"-193,-1 1-559,-7-4-657,3 7-160,0-1-344,1 2-183,1-1-409,-1 0-128,-4 18-160,-6 21-24,2-20 32,8 1 0,-3-2 8,3-4-64,6-2 0,4-2 32,6-5 312,-1-3 104,4-9 256,0-3 32,2-5-120,2-3 8,-5 0-103,-5 0-1,-5-1-160,-5 0-88,-7 5-104,-5-1-112,-9 8-88,-1 0-48,-2 7-216,-4 2-112,6 11-617,2 4-415,-3 5-896,8 3-1353,-5 0 2449</inkml:trace>
  <inkml:trace contextRef="#ctx0" brushRef="#br0">14106 1179 4705,'3'-9'2617,"-3"2"-633,1 2-136,1 3-639,-2 1-161,-2 1-416,1 0-128,1 0-184,-8 5-80,-13 16 32,-32 44-16,13-11-56,-2 7-64,-1 9-64,2 3-8,-3 11-48,0-5 0,2-10-16,3-7-16,13-23-112,10-8-56,11-13-1216,4-9 968</inkml:trace>
  <inkml:trace contextRef="#ctx0" brushRef="#br0">13768 2088 6121,'-1'-5'2801,"8"4"-1345,0 1-272,8 1-287,4 5-65,-1-2-88,3 1-80,0-3-56,-1-2-48,3-1 97,-1-1 47,-1-5-48,-3-2 72,-2-4-48,-3-1-56,-3-4 64,-4 2-63,-4 0 39,-2 1-56,-5 1-136,-2 1-80,-4 2-272,1 4-16,1 1-120,1 2 16,2 4-24,3 2-136,3 5-360,1 3-568,2 6-1393,2-2-1544,5 0 2505</inkml:trace>
  <inkml:trace contextRef="#ctx0" brushRef="#br0">14858 1249 3193,'-7'-8'2360,"2"3"-239,0 1 39,4 1-143,1 5-617,-1 0-176,1-2-152,0 2-39,4 17-9,11 26 24,5-11-168,4 4-120,0 10-232,1 5-183,-5 17-161,-1 8-72,-3 5-32,-3 7 8,-6 7-48,-5-1 0,-7-6-32,0-2-8,-6-12 8,-2-2 0,-6-7 56,0-1 0,1-13-16,2-7 48,3-11 216,3-8 16,2-10-16,2-8-64,-1-10-224,5-2-24,0-7 8,1-4-16,6 0-136,0-1-80,6 3-728,-1 0-657,6 6-1711,-3-4 1975</inkml:trace>
  <inkml:trace contextRef="#ctx0" brushRef="#br0">13606 2523 3761,'-27'50'2432,"28"-50"161,2-4-889,2-3-728,3-2 1,2-2-177,3-5-56,2-1-16,3-4-24,5-10-40,2-1-39,3-7-105,1-4-104,-3 1-144,1 2-24,-7 4-104,-2 4 24,-4 8 64,-1 1 16,-1 13 32,-7 1 8,-4 6-112,-1 3-80,-2 5-64,1 7-32,-1 11 0,-1 3 0,-5 7 32,1 3-24,0 4-16,3 0 8,-1-3-32,4-3 24,0-10 0,1-4-24,3-6-72,1-2-48,-1-7-176,-1-1-248,-1-2-576,-2-2-345,0-1-1183,0 0-1257,1 1 2601</inkml:trace>
  <inkml:trace contextRef="#ctx0" brushRef="#br0">13715 2378 5873,'2'1'3001,"5"-1"-313,9-1-1583,3-2-137,10 0-168,-2-1-232,0 3-320,1 1-120,-7 2-144,2 2-112,-6-2-440,-3-1-912,-7-2 1008</inkml:trace>
  <inkml:trace contextRef="#ctx0" brushRef="#br0">14149 2282 8010,'20'-43'3440,"-19"47"-2087,-3 3-449,-6 9-544,-6 5-160,-5 14-64,0-1-8,3 3-88,2-1 0,7-8-64,2 0-56,7-8-120,4-2-192,1-8-1560,6-5 1343</inkml:trace>
  <inkml:trace contextRef="#ctx0" brushRef="#br0">14224 2389 6545,'2'0'3225,"-1"2"-880,5 4-1385,4 4-232,2 4-336,4 0-144,1 5-144,1-5-72,1-1-24,-1-3-24,-2-9-152,1 4-144,-7-10-2393,-4-2 1905</inkml:trace>
  <inkml:trace contextRef="#ctx0" brushRef="#br0">14388 2339 7130,'5'-1'3016,"-5"5"-1576,-2 4-367,-8 8-529,-4 2-96,-4 3-328,-3 1-72,0-2-56,2-1-72,2-4-304,0-2-424,5-6 528</inkml:trace>
  <inkml:trace contextRef="#ctx0" brushRef="#br0">14277 2252 7114,'-3'-7'3552,"3"4"-1367,0-2-761,4 3-400,4 2-616,6 0-200,4 5-128,3 0 0,4 2 313,1-2 55,1-1-8,-2-2 24,-3-2-328,-5-1-72,-8-5 0,3 0-16,-9-4-24,1 1-8,-5 1-200,-5-1-144,-10-1-552,-2-1-529,-4-5 921</inkml:trace>
  <inkml:trace contextRef="#ctx0" brushRef="#br0">14646 2166 5337,'10'5'2753,"4"3"-857,-2 7-143,2 5-337,-4 3-224,-3 9-224,-3-1-168,-6 5-263,-5-1-105,-5-1-256,-4 2 0,-2-6-144,0-1-32,2-6-136,1-9-136,7-1-521,4-3-583,4-1 904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2-13T12:56:15.886"/>
    </inkml:context>
    <inkml:brush xml:id="br0">
      <inkml:brushProperty name="width" value="0.05" units="cm"/>
      <inkml:brushProperty name="height" value="0.05" units="cm"/>
      <inkml:brushProperty name="color" value="#3165BB"/>
      <inkml:brushProperty name="ignorePressure" value="1"/>
    </inkml:brush>
    <inkml:context xml:id="ctx1">
      <inkml:inkSource xml:id="inkSrc1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1" timeString="2019-09-16T08:13:52.443"/>
    </inkml:context>
    <inkml:brush xml:id="br1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7339 3264,'14791'0,"-14791"3007,-14791-3007,14791-3007</inkml:trace>
  <inkml:trace contextRef="#ctx1" brushRef="#br0">7745 4073 6473,'-19'0'3089,"12"0"-1305,-3 1-175,7 0-577,3 0-208,9 0-112,0 1-128,14-1-159,-1 4-113,8-4-272,6-1-16,-3-5-152,2-2-160,-2-1-673,1-3-415,0 6 824</inkml:trace>
  <inkml:trace contextRef="#ctx1" brushRef="#br0" timeOffset="-281.24">7766 3977 8066,'-6'7'3600,"-1"-3"-1743,4 1-265,-1 0-368,-4-4-207,11 3-201,4 2-120,2-2-144,5 3-88,4-4-200,0-3-56,8-2-152,3-2-40,6 1 0,3-1-72,-5-5-456,2 8-488,-9-6-1048,-1-1-1209,-9 0 2033</inkml:trace>
  <inkml:trace contextRef="#ctx1" brushRef="#br0" timeOffset="255.94">8001 3943 6609,'-53'-40'2969,"55"33"-1321,13 2-407,1 1-345,4-2-168,10 5-160,-4 6 32,14-2-104,-1 5 24,-1 4-127,-4-1-89,-5 8-104,-5-2-88,-9 4-40,-6 1 0,-13 0-8,-7 7-40,-8 2-16,-5-1-8,-1-6-168,-4 1-200,4-6-753,-1-1-471,9-5 928</inkml:trace>
  <inkml:trace contextRef="#ctx1" brushRef="#br0" timeOffset="1149.33">8889 4100 20359,'4'7'53,"10"9"83,8-5 0,-1-3 16,1-8-40,4-2-8,3-10-71,4 0-9,3-6-32,-2 1-49,-6-1-311,-1-1-408,-8 2-952,-6 3-481,-4 2 1273</inkml:trace>
  <inkml:trace contextRef="#ctx1" brushRef="#br0" timeOffset="1149.33">8958 3858 6905,'2'-3'3329,"4"3"-1096,-3 6-569,-3 5-320,0 4-215,-9 7-217,-3 0-128,-7 6-264,1 2-72,7-15-256</inkml:trace>
  <inkml:trace contextRef="#ctx1" brushRef="#br0" timeOffset="1485.93">9102 3870 7674,'-1'1'3752,"1"6"-1351,0 6-601,0 4-159,-1 14-241,-3 1-192,-4 8-472,-7 1-143,1 5-281,-1 4-120,0-2-120,0-1-56,7-8-144,4-5-224,4-13-697,6-3-439,-1-9-888,-2-2-1137,6-11 2329</inkml:trace>
  <inkml:trace contextRef="#ctx1" brushRef="#br0" timeOffset="2137.41">9252 4223 7226,'-12'6'3592,"3"-2"-1079,4 3-753,10-2-560,5 1-455,9 0-473,8-2-160,3-4-512,2-2-393,1-8-1479,0-1 1456</inkml:trace>
  <inkml:trace contextRef="#ctx1" brushRef="#br0" timeOffset="1869.58">9376 4111 7570,'3'0'3336,"-4"0"-1519,1 0-257,0 0-64,-1 0-151,0 0-241,1 5-136,-4 12-264,-13 21-176,3-15-200,1 5-80,-1 4-175,3-2-41,8-6-8,-1-2-32,12-6-16,-3-5 0,13-1-113,-4-1-39,-2-9-464,4 0-208,0-10-576,-9-3-289,7-8-751,-4 6-1073,-10-7 2313</inkml:trace>
  <inkml:trace contextRef="#ctx1" brushRef="#br0" timeOffset="2361.66">9575 3940 8394,'-29'-55'3497,"26"51"-1969,3 4-224,6 1-392,3 4-71,14-1-177,4 4 8,10 7 56,5 0-72,-7 5-24,0-3 8,-5 2-15,-1 4 15,-1-2-24,-1 1-64,-12 0-216,-5 1-72,-16 1-160,-5 4-56,-9 0-16,-4 2-56,-3-7-136,6-2-264,4-4-848,5-7-593,10-3-2576,-3-2 2833</inkml:trace>
  <inkml:trace contextRef="#ctx1" brushRef="#br0">8726 3770 5417,'37'-35'2665,"-40"36"-1009,-2 4-272,-1 8-671,0 6-177,4 14-104,-3 4 56,4 7-88,-4 4-40,-1 10-168,2 5-128,-3 8-24,-1-4-32,5-4 16,0-12 0,2-17 8,1-4 56,2-17-24,0-3 32,1-7-64,4-3-40,3-10-200,-1-6-336,1-6 352</inkml:trace>
  <inkml:trace contextRef="#ctx1" brushRef="#br0" timeOffset="3383.23">10248 4108 7090,'-5'7'3352,"6"0"-1503,13-1-753,5-1-304,9-4-368,3 0-128,8-2-224,4-3-104,5 3-856,1-5-1913,-9 6 1881</inkml:trace>
  <inkml:trace contextRef="#ctx1" brushRef="#br0" timeOffset="3138.02">10357 4015 5633,'-70'-7'3001,"65"7"-633,2-1-455,2 1-545,1 0-224,0 0-159,0 0-89,11 0-152,6 1-64,31 0-288,-17 1-128,2-2-176,4 3-48,-5-3-32,-2 1-48,-9 0-216,-3-2-296,-12 0-640,-2-1-265,-8 1-775,-3 3-1225,-7 1 2337</inkml:trace>
  <inkml:trace contextRef="#ctx1" brushRef="#br0" timeOffset="19325.87">11018 4221 6505,'-45'-6'2937,"46"3"-1281,3-2-215,-2 3-369,1 0-104,2 0-344,-5 2-112,0 0-112,0 0-71,1 12 7,1 29-8,-3-17-112,1 3-48,-1 0-56,-6 0-40,6-3-40,-2-1-8,0-3-8,6-4 32,-1-3 0,3 0 32,0-6-24,-4-4-16,5-3 24,-6-2-8,3-3-8,5-1 40,-3-5-16,0-1-48,-4-5 40,1-1-32,5 1-32,-5-1 40,4 0-24,1 3-32,-4-5 8,1 3 8,0 0-24,-4 0 24,2-1 0,0 2 0,2 4-32,-2 1 24,3 5 8,-3-2-8,4 5 32,3 0-16,-2 2-8,0 1-16,2-1 0,6-1-8,-2-1 24,6 2 8,2-5 0,1 1 40,4-1-48,2-1-8,0-1-8,2 3-8,-6-3 24,2 1 0,-6 1-8,0 1 8,-2 1-8,-3 4 16,-2 4 24,-5 0-16,-4 10 16,-5 1 32,-4 7-8,0 2 16,-8-2 8,5 5-32,0-4-16,1-1-8,6-5-16,-3-7 0,4-3-96,1-2-144,2 1-776,-2-5-569,0-2 945</inkml:trace>
  <inkml:trace contextRef="#ctx1" brushRef="#br0" timeOffset="18878.99">11012 4064 8002,'-7'5'3801,"4"-2"-1577,-1-4-680,0 0-199,1-2-433,4 0-144,-1 2-288,10 1-72,14-1-104,29-5-104,-19 3-144,2-3-40,0-1-72,1 0-136,-1 1-648,-1 0-464,-14-1-1241,-6 1 1481</inkml:trace>
  <inkml:trace contextRef="#ctx1" brushRef="#br0" timeOffset="18488.25">11012 3921 5833,'38'20'2913,"-30"-19"-769,-1-2-415,2 1-393,0-4-200,2-6-352,4-1-55,0-4-113,0-1-96,1-5-144,0-4-80,4 3-112,0-5-32,-2 2-48,1 5-32,-7 0-48,-1 4-8,-7 4-16,-4 3 104,0 5 208,-1 3 64,1 1 32,0 0-96,-1 0-152,-1 0-40,-2 7-8,-3 13 0,-10 24-32,9-18-23,-2 2-41,-2 0-16,2 3-105,-2-3-79,3-3-424,1-2-368,0-1-752,5-2-481,-3-4 1369</inkml:trace>
  <inkml:trace contextRef="#ctx1" brushRef="#br0" timeOffset="20100.86">11176 4362 6049,'-12'-1'3073,"3"-1"-817,3 2-527,4 0-473,2 0-240,6-5-360,2 5-87,2-5-97,5 1 8,2 4 32,0-6-48,2 6-48,-3-1-40,-4 4-144,-1 2-16,-10 3-136,-1 1-48,-13-3 32,-5 6 0,-5 4-24,1-2 0,3 2-24,3-2-24,3-2 48,5 2-40,13-6 24,4-3-8,9-2-16,0-3 48,6-7-8,5 5-32,0-6-72,-1 2-352,-2 0-1552,-8 0-2281,3 4 2665</inkml:trace>
  <inkml:trace contextRef="#ctx1" brushRef="#br0" timeOffset="21999.02">11911 3696 5033,'-4'-3'2745,"-1"5"-713,-9 4-248,-2 11-607,-7 7-265,-4 16-168,-4 4-104,12 19 96,2 3-31,6 6-105,2 2-32,3 0-128,0-4-16,14-4-56,3-8-16,4-18-136,0-4-72,-5-15-64,4-2-56,-4-9-32,-3-3 24,-3-4-32,-1-2-40,-2-3-616,-1 1-512,-1 0-2177,-4-9 2097</inkml:trace>
  <inkml:trace contextRef="#ctx1" brushRef="#br0" timeOffset="25887.75">12015 4213 3225,'1'4'2024,"3"-1"65,5-1-585,7-1 56,1-3-199,0-2-209,8-8-336,-2 0-88,0-5-80,-6-4-80,-3-2-88,0-1-79,-4 3-169,2 0-8,-3 5-88,-8-5-32,-6 5-24,-1 4-16,-16 0 8,7 7 40,-5 11-16,0 5-40,7 9-16,-8 5-32,1 9 8,0-1 16,10 7-24,5 2 16,14-5-24,10 1 0,1-14-56,6-6-40,2-11-168,2-7-360,3-7-1425,4-3 1353</inkml:trace>
  <inkml:trace contextRef="#ctx1" brushRef="#br0" timeOffset="43775.48">12474 3761 9570,'-63'13'4017,"60"-11"-2321,1-1-199,5 1-313,-3-2-192,0 0-280,14 0-128,26 3-328,-22-3-112,-2 0-144,-2 0-120,4-2-688,3 2-512,-4 0-1169,4 0-2136,0 5 3081</inkml:trace>
  <inkml:trace contextRef="#ctx1" brushRef="#br0" timeOffset="44118.25">12824 3692 9098,'3'-3'3713,"-3"7"-2177,-2 1-168,-4 9-383,-2 5-137,-5 4-424,3 2-136,0 0-184,3 1-72,6-2-176,3-3-272,4-5-688,2-3-417,0-11-2432,-2-4 2577</inkml:trace>
  <inkml:trace contextRef="#ctx1" brushRef="#br0" timeOffset="44357.03">12811 3613 10498,'-9'-4'4625,"2"0"-2464,1 1-521,4 5-768,-3-1-528,5 2-656,0-3-600,0 0-1336,0 0-2321,11 15 2872</inkml:trace>
  <inkml:trace contextRef="#ctx1" brushRef="#br0" timeOffset="44676.42">13207 3539 8418,'-2'-4'4033,"-4"3"-1401,-2 5-1271,-6 1-129,-3 13-304,-6-1-160,-4 8-192,0 7-48,6 0-128,2 8-31,4 5-121,5-2-64,9 1-72,3-4-96,9-10-104,6 0-16,2-14-513,-1-4-439,6-3-1120,-3-10-1233,-3-5 2129</inkml:trace>
  <inkml:trace contextRef="#ctx1" brushRef="#br0" timeOffset="46094.99">13317 3732 5641,'66'-28'2905,"-67"23"-1137,-2 2-440,3 2-239,0 1-385,0 2-88,-2-2-96,1 0-24,-2 7-64,-4 12-64,-9 23-112,5-17-96,0 3-39,-2-2-41,7-1-64,-1-3 40,7-4-24,6-5 8,-2-7-8,6-3-48,-4-6 0,6-2 8,3-4 0,-1-5 40,6-4-88,-1 0-32,-5 0 8,0 5-65,-2 5 73,-4 2-8,-4 6-24,-2 6-24,-1 5 32,0 7 24,3 3 32,4 5 40,0-5 0,5-3 0,6-7 16,3-2 16,2-9-16,1-2 24,-2-5 32,2-5 48,-7-10 184,-4-1 137,-2-7 263,-7 0 72,1 0-80,-4-1-120,-10 3-288,0 4-136,-4 6-80,4 7-48,4 8-192,-4 3-360,5 8-1296,-6-5-2105,6 10 2457</inkml:trace>
  <inkml:trace contextRef="#ctx1" brushRef="#br0" timeOffset="50012.9">13967 3762 5969,'21'-18'2905,"-23"19"-825,-1 7-1384,0 2-95,-3 4-273,0 3-120,2 2-112,-2 1-64,2-2-8,0-5-24,1-2-64,3-1-32,0-4-216,2-1-400,0-5 447</inkml:trace>
  <inkml:trace contextRef="#ctx1" brushRef="#br0" timeOffset="50249.51">13903 3844 8082,'-51'-19'3456,"51"19"-1927,5 2-841,4 0-64,9-1-168,3 0-16,6 0-192,3-1-216,1 0-456,-2-1-1176,2-1 1064</inkml:trace>
  <inkml:trace contextRef="#ctx1" brushRef="#br0" timeOffset="50532.94">14164 3782 6033,'66'-16'3089,"-64"22"-1169,-3 5-647,1 2-257,0 5-472,0-3-152,4 0-168,2 2-120,6-7-48,0-2 0,4-6-24,-2-3 64,3-6 32,-1 0 32,-3-6 144,0-2 56,-8 1 24,-1-4 1,-5 2-129,-4-2-96,-6 3-64,-4 4-48,1 5-40,-2 5 16,5 8-32,0 2 32,0 8 8,1 4 8,5 11 0,1 2-24,4 7-16,3 0 0,1-2 0,6-4 8,-1-7 8,4 0 40,-3-7-40,-3 1 24,-3-7 368,-4-1 104,-7-6 328,-2-1 120,-5-6-120,-2-1-7,-8-7-129,1-1-112,2-5-184,1-2-104,12 4-184,0-4-56,7 5-216,1 0-200,3-2-1032,5-1-665,12 2-3360,4 3 3417</inkml:trace>
  <inkml:trace contextRef="#ctx1" brushRef="#br0" timeOffset="51379.49">14511 3552 7394,'-5'-4'3168,"10"4"-1695,-3-1-321,-1 4-360,5 2-80,3 10 8,0-1 80,6 8 57,1 4-49,-3-1-96,4 6-64,-4 2-208,-5 1-56,-6 6-248,-7-2-40,-8 2-40,-7 1-56,-6-5-40,0-2-104,5-2-560,0-4-592,3-5-2929,1-2 2777</inkml:trace>
  <inkml:trace contextRef="#ctx1" brushRef="#br0" timeOffset="55473.89">14773 3710 8546,'-5'0'3705,"1"0"-1921,4 1-280,1 0-575,-1-1-289,0 0-464,0 0-72,2 0-88,16 6 16,24 1 32,-15-5-24,-3-2-80,0 0-128,6-3-1209,-6-2-2063,3 2 2231</inkml:trace>
  <inkml:trace contextRef="#ctx1" brushRef="#br0" timeOffset="55072.84">14849 3605 3961,'4'-10'2792,"-5"0"681,3 3-1096,3 4-625,-2 2-160,-2 2-511,-1-2-169,0 1-384,0 0-144,0 0-200,0 0-32,2 9 72,3 5 56,-7 29 8,-3-20-8,1 9-128,-7 0-48,4 2-88,-1 3 8,7-4-24,1-3 8,5-6-16,5-6-72,5-5-40,-1-5-192,5-2-464,-2-6-440,-2-7-889,-2-1-1199,-2-3 2143</inkml:trace>
  <inkml:trace contextRef="#ctx1" brushRef="#br0" timeOffset="121816.48">15075 4062 2048,'0'-7'1097,"2"5"-249,2-5 232,-3 5 392,-1 1-7,3-3 63,-3 3-88,3-3-247,-2 0-105,0 1-184,-1 2-128,0 0-296,0 1-120,0-1 0,0 0 9,0 1 55,0 0 24,10 14-96,2 25-104,-15-17-72,0 3-32,0 2-96,0 5 8,-3 0-48,1 0-8,3-1-8,-4-6 8,3-8 40,0-1-56,2-7 8,1-1 8,0-6-8,1 2 24,-1-4 32,0 0 0,0 0 40,0-1 0,0-1-80,-1 1-96,0 1-672,1 0-761,0-6 969</inkml:trace>
  <inkml:trace contextRef="#ctx1" brushRef="#br0" timeOffset="122450.13">15176 4245 6209,'40'3'3041,"-39"-2"-785,0-1-1055,7 5-1,2-6 8,0-4-152,4-6-159,-5-6-177,4-3-320,0 3-40,8 1-112,-6-2 16,2 6-8,-3-1-40,-7 3-32,0 3-32,-6 3 8,3 1-24,-4 3-24,0 0-8,0 0-104,0 0 16,0 0-16,0 8 8,1 3 40,6 17-48,-7-16 0,-1-1-16,-2-4 24,0 6 24,2 2 0,-1-1 8,-2 1-56,-1-1 40,0-3-88,5-1-48,-5-4-208,5-1-256,4-2-600,-3-2-224,4 2-649,-1-3-727,-1 0 1911</inkml:trace>
  <inkml:trace contextRef="#ctx1" brushRef="#br0" timeOffset="123295.2">15383 4242 7466,'-1'-1'3160,"0"0"-1879,1 1-225,-2 0-352,1 0-56,-2 3 0,-4 11-8,-6 22 8,8-19-111,1-4-193,-2 3-64,3-1-88,-1-7-120,4 0-24,4-3-48,2-1-16,0 0 24,-5-7-32,-1-2-112,0-10-744,5 0-673,4 0 937</inkml:trace>
  <inkml:trace contextRef="#ctx1" brushRef="#br0" timeOffset="123750.48">15455 4319 6705,'68'22'3433,"-65"-20"-928,0 5-1185,-3 0-24,-3 6-336,-4-3-207,-5 6-297,-2 2-240,1-1-208,-2 2-8,6-4-144,2-1-64,4-5-624,3-1-625,2-8 913</inkml:trace>
  <inkml:trace contextRef="#ctx1" brushRef="#br0" timeOffset="124281.34">15585 4302 8290,'-2'1'3577,"3"-1"-1945,6 0-456,-7 0-400,5 0-216,15 1-224,27 2-119,-19-1-281,-1-2-129,-4-6-1495,3 0 1192</inkml:trace>
  <inkml:trace contextRef="#ctx1" brushRef="#br0" timeOffset="124016.84">15692 4175 8002,'8'0'3584,"-8"-1"-1751,-1 3-1049,1 6-224,-7 4-208,7 6-72,-3 5-16,3 0-88,-5 1-152,0-3 24,5 3-8,-5-8-40,8 2-24,2-2-56,-9-8-120,7 0 48,-6-4-176,1-3-248,4 0-2024,-3-2 1783</inkml:trace>
  <inkml:trace contextRef="#ctx1" brushRef="#br0" timeOffset="124519.73">15820 4108 10346,'-8'-1'4233,"8"0"-2785,-1 0-351,1 1-537,0 0-256,0 0-248,18 7 56,25 9 168,-20-8 8,1 3 80,1-1 112,-1 4-40,-1 0-8,-6 3 136,0 1-135,-6 3 71,-5-1 0,-1 3-88,-14-4-56,-5 4-176,-4-4-40,-7 0-104,1 0 16,4-3 8,1 1-64,1-3-136,8-1-208,3-3-1488,6-2-1049,4 2 1729</inkml:trace>
  <inkml:trace contextRef="#ctx1" brushRef="#br0" timeOffset="56734.57">16817 4355 6617,'19'-17'3505,"-8"-4"-1008,6-3-937,4-2-168,-3-1-375,0-1-97,-3 3-272,-3 2-64,-8 6-160,-5-3-88,-5 9-64,-3 3 0,-3 8-136,-5 8-8,-2 7-56,3 6-48,-9 11 24,8 8 0,0 11-8,1 0 8,8-7-16,9-2-32,11-12-40,6-6-128,13-4-832,3-12-736,11-8 1056</inkml:trace>
  <inkml:trace contextRef="#ctx1" brushRef="#br0" timeOffset="57479.65">17229 3971 6641,'-62'1'3449,"62"1"-832,3 0-1737,1 0-168,-4-2-424,0 0-88,9 1-64,13 1-48,11 4-112,-9-6-80,3 0-720,-4-3-2001,6-5 1929</inkml:trace>
  <inkml:trace contextRef="#ctx1" brushRef="#br0" timeOffset="58253.53">17564 3843 8018,'60'-4'3408,"-59"15"-1703,-1 4-377,-2 3-304,-2 1-152,-1 1-431,1 2-129,4-1-216,0 0-88,8-2-72,-6-4-168,2-7-737,-5-3-879,-4-13 1152</inkml:trace>
  <inkml:trace contextRef="#ctx1" brushRef="#br0" timeOffset="58492.98">17619 3747 9562,'4'-9'4233,"-11"4"-2145,7 1-615,-1 2-801,0 1-464,1 1-824,0 0-793,0 0 897</inkml:trace>
  <inkml:trace contextRef="#ctx1" brushRef="#br0" timeOffset="58715.94">17905 3684 9682,'3'-1'4225,"-10"1"-2177,-1 5-511,-9 11-561,-2 6-248,-5 10-208,1 6-96,3 8-176,5 0-64,9 1-168,2-5 16,8-14-56,3 3-120,7-9-936,4-1-840,3-1 1168</inkml:trace>
  <inkml:trace contextRef="#ctx1" brushRef="#br0" timeOffset="127390.78">16317 4239 5241,'-25'23'2801,"23"-18"-465,-2-5-551,4 0-401,-1 0-120,1 0-248,0 0-143,0 0-97,0 0-120,0 0-16,0 0-72,0 0-56,0 0-72,0 0-48,0 0-32,0 0-39,0 0 47,2 2-128,3 4-24,0-5 48,8 4-64,29 18-24,-19-21 40,5-2-152,-1-1 0,1 0 32,-7-3-104,-5-2 32,-3 5-8,-2 1-56,-5-2 80,-5 0-56,2 1 56,-4 1 8,0 0-48,0 0-24,0 0-184,-3 2-936,-4 1-929,0-2 1265</inkml:trace>
  <inkml:trace contextRef="#ctx1" brushRef="#br0" timeOffset="59212.89">18067 3816 6281,'0'-4'3289,"3"-1"-848,-6 4-1153,5 0-152,-2 2-480,-1-1-112,0 0-104,-4 13-79,-11 31 87,10-20-96,-1 3-136,0-5-64,3-5-88,3 3 0,5-6-56,5 0 8,-4-6-16,0-4-8,8-4 8,0-9-32,12-4-32,-1-3-24,-4-6 16,0 3-32,-9 4 8,-3 4-16,-3 5 0,-4 1-8,-4 9 24,-1 1 8,-3 8 32,3 3 56,4-1-32,2 3 56,8-3-8,2 0 0,7-6 80,-3-5-8,6-5 32,-1-3 56,-4-5 96,-2-4 88,-3 0 432,-3-5 144,-7-4-64,-4 2-63,-13-4-489,3 0-152,-1 5-96,1 6-104,6 7-208,-1 4-345,4 5-1287,0 4-792,4 3 1543</inkml:trace>
  <inkml:trace contextRef="#ctx1" brushRef="#br0" timeOffset="59791.24">18422 3902 10770,'31'2'4601,"-31"-2"-2744,0 0-337,3 0-776,-3 0-352,0 0-376,9 3-16,8-1-72,25 0-208,-16-6-1088,-5-4-1369,2 0 1705</inkml:trace>
  <inkml:trace contextRef="#ctx1" brushRef="#br0" timeOffset="60195.27">18763 3850 6425,'0'2'3257,"-1"5"-376,-2 1-1609,1 5-576,1 3-128,3 3-416,2-5-56,5 0-56,5-1 16,-1-9 104,5 2 120,-4-7 393,-2-7 63,1-4 96,0-6-112,-5-5-272,-3 2-80,-5-2-112,-4 1-48,-2 3-72,-6 5 16,3 7-32,-5 2-32,9 11-32,-2 3-40,0 14-64,4 6 40,-1 13-56,4 4 24,-3-1 0,3 3-8,-1-3 16,1-2-8,4-1 40,3-6 8,-5-8 8,-1-5 32,-1-6 224,-3-1 169,-4-9 271,-5-2 144,-4-7-40,-6-8-136,1-6-256,0-2-168,3-8-224,7 2-80,5 1-272,6 0-504,8 7-1312,3 3-841,9 3 1713</inkml:trace>
  <inkml:trace contextRef="#ctx1" brushRef="#br0" timeOffset="60737">19019 3719 9018,'-2'-15'4257,"2"8"-1769,6 6-1031,2-1-137,7 10-424,4 5-176,0 10-40,-1 7 57,0 6-153,-3 3-48,-9-2-136,3 5-96,-11-6-152,-6-1-40,-6-3-104,-9-1-160,-2-5-464,-2-3-624,6-3-1809,3-11 1921</inkml:trace>
  <inkml:trace contextRef="#ctx1" brushRef="#br0" timeOffset="61542.83">19271 3861 8626,'-8'-2'4705,"-1"1"-1128,9 1-1985,4 0-344,9 2-888,9 4-240,13-3-240,5 1-208,6-4-1416,1 0-2225</inkml:trace>
  <inkml:trace contextRef="#ctx1" brushRef="#br0" timeOffset="61231.18">19388 3698 7802,'0'-2'4185,"1"-1"-969,-1 2-1311,0 0-217,0 1-592,0 0-184,0 0-215,-1 0 31,0 6-32,-1 9-56,-14 29-208,6-19-104,-4 4-152,2 5-64,0 0-56,3-3-16,9-2-48,1-9 16,13-1-8,-2 0-8,7-10 64,1 5-64,6-6-8,-3-3-72,3 0-280,-4-9-304,-3 1-776,-3-1-505,-9-9-967,-2 4-1593,-6-5 3000</inkml:trace>
  <inkml:trace contextRef="#ctx1" brushRef="#br0" timeOffset="111960.82">19688 4054 5113,'5'-11'3089,"-1"1"-617,-4 2-383,4 2-233,1 6-304,-4 0-215,-1 6-417,0-6-232,0 0-136,0 9-32,-2 12 80,-8 38-47,-3-22-233,5 6-80,3 1-128,3-1-40,4-5-24,-2-5-24,0-13 16,-2 2-16,2-9-16,-2-5-56,3-4-176,0-1-72,-1-4-681,1-5-399,-1 6-1729,0 0 1905</inkml:trace>
  <inkml:trace contextRef="#ctx1" brushRef="#br0" timeOffset="112927.05">19861 4278 5417,'-26'50'2993,"25"-50"-273,2 0-1159,5-3-441,-1-2 16,7 3-8,-3-7-31,-1 3-201,-5 3-184,27-25-264,0-2-152,-1-7-64,-9 12 64,-12 4 24,6 3 96,-6 8 41,-7 3 7,4 5-48,-5 1-96,0 3-104,-2-2-112,0 0-104,-1 17 32,-12 27-8,10-18 24,0-1 0,-4-2-32,8 0-32,-2-3-8,4-11-472,2 3-520,3-7-1361,4-3-1496,3 0 2417</inkml:trace>
  <inkml:trace contextRef="#ctx1" brushRef="#br0" timeOffset="113286.23">20092 4303 9658,'56'-10'4225,"-58"14"-2025,0 4-359,-2 6-433,-4 2-328,-3 3-600,-3 0-143,5 3-241,3-1-88,0 0-256,6-3-281,-2-6-1159,4-2-801,7-6 1505</inkml:trace>
  <inkml:trace contextRef="#ctx1" brushRef="#br0" timeOffset="113615.18">20247 4294 6545,'36'-8'4097,"-36"8"424,3-1-2520,3 5-649,4 0-248,3-4-448,4 9-176,2-9-320,-1-1-152,5-2-320,-4-2-592,-4-2-2833,1 0 2521</inkml:trace>
  <inkml:trace contextRef="#ctx1" brushRef="#br0" timeOffset="113928.48">20534 4165 8730,'-23'-57'4017,"17"57"-1569,5 0-383,-1-1-505,2 1-352,0 0-632,0 0-111,0 0-89,18 4 8,30 6-40,-19-2-96,1 2-64,-1 0-32,-1 3 56,-1 3 8,-7 2-32,-3 1 40,-9 2 0,-4 1 72,-15 1-16,-3-1-40,-10 0-128,-6-2-48,-3 1-72,1-4 16,5 5-24,3-2-160,11-6-808,6-1-672,7-1-2281,6-5 2393</inkml:trace>
  <inkml:trace contextRef="#ctx1" brushRef="#br0" timeOffset="114615.45">20978 3745 9362,'7'-4'3873,"2"5"-2281,5 3-136,5 9-143,4 6-145,5 12-152,1 8-184,-1 8-159,-1 4-73,-7 4-240,-6 4 0,-12 4-200,3 7-24,-9-2-48,-7-6-8,-7-5-8,-12-6-40,-10-4-8,0 0-24,-1-5 16,2-8-16,15-10-208,0-5-216,11-12-1153,6 0-775,7-11 1440</inkml:trace>
  <inkml:trace contextRef="#ctx1" brushRef="#br0" timeOffset="65836.1">10174 5307 8666,'-8'0'3833,"4"0"-1825,-2 0-344,0-1-367,6 3-361,2-3-480,1 0-216,-3 1-224,0 0 0,17 2-16,29 6 8,-16-6-72,0-2-40,0 1-288,-4-1-368,-5 1-1033,-6 2-1255,-11-1 1904</inkml:trace>
  <inkml:trace contextRef="#ctx1" brushRef="#br0" timeOffset="66060.11">10161 5427 6369,'-9'3'3329,"9"-2"-720,1-1-1297,3 0-720,-4 0-272,10-3-312,15-1-32,39-8-240,-24 3-392,0 0 440</inkml:trace>
  <inkml:trace contextRef="#ctx1" brushRef="#br0" timeOffset="68480.75">10622 5546 9594,'-4'-3'3985,"2"3"-2473,1 2-424,0 10-495,-2 3-297,0 8-248,-3 2 16,6 5 32,0 3-8,3-1 64,0 0-48,1-7 136,6-4-16,1-3-24,1-6 56,-5-7-80,0-3 120,-1-9 296,1-3 32,1-9-80,1-1-103,-2-5-321,2-4-72,-1-3 32,0 1-48,3 3-16,-3 3 48,-2 5-72,-1-2 40,-3 5 24,5-1-48,2 3 0,4 5-40,2 4-32,0-3-32,1 1 64,0 1 16,0 2-24,2 2 40,6 1-40,-7-4 40,-1-1 16,-1-2 16,-5 4-16,5 3 8,-6 1-16,1 0-8,-5 3 8,-1 3-40,1 2 32,3 6-16,-3 3-32,-3 1 48,0 3-32,-2-3 32,1 1 24,3 2-24,-2-3 0,-1-1-64,1-4-257,1-3-319,-1-4-1320,-2 1-1177,-2-3 1913</inkml:trace>
  <inkml:trace contextRef="#ctx1" brushRef="#br0" timeOffset="68198.75">10626 5343 10130,'-9'2'4249,"7"0"-2713,5 1-431,17-1-361,3-3-184,20-6-112,9 3 0,11-7-264,-3 1-144,-1 2-80,-6-1-104,-14 2-920,-1 3-688,-15 2 1063</inkml:trace>
  <inkml:trace contextRef="#ctx1" brushRef="#br0" timeOffset="67837.81">10744 5244 6137,'-22'-25'3129,"30"17"-664,1-4-745,5-3-520,1 1-160,2-5-352,0-3-119,0 3-49,-1-4-104,-4 3 32,3 5-72,-7-4-48,1 2 40,-5 4-64,-2 0-16,2 9 8,-7-3-88,1 9-96,0 6-40,-4 10-72,4 5-32,-2 6 48,-1-2-8,2-2-8,4 3 0,-4-7 0,5 1-32,-2-2-72,-3-4-96,3-2-640,-1 0-400,-1-4-1681,-3-2 1809</inkml:trace>
  <inkml:trace contextRef="#ctx1" brushRef="#br0" timeOffset="69112.62">10837 5678 7498,'-35'0'3584,"54"-9"-1503,7 1-641,2 2-136,-4 5-231,-3 4-121,-7-1-272,-3 4-144,-9 5-232,-2 2-80,-9 7-16,-3 5 8,-2 0-56,0 1 0,-1-4 48,4-6-72,5-5 24,-2-6-40,8 0-87,3-2-1,8 2-40,3-3-41,8-3-127,4-1-96,0-9-1280,2 8-1353,-4-6 1833</inkml:trace>
  <inkml:trace contextRef="#ctx1" brushRef="#br0" timeOffset="69754.84">11277 5636 5857,'0'0'3073,"5"0"-152,2 0-2001,5-2-8,5-3 208,4-5 24,6-7-183,0-4-137,6-7-120,-3 5-80,-4 0-120,-2 3-72,-12 3-24,-5-3-16,-9 6 17,-8 0-41,-7 6-184,-7 5-88,-5 10-144,3 11 24,0 8-16,0-1 32,13 8 40,2-1-40,12 4 16,7-1-8,5-5-64,6-4 8,11-9-360,7-6-377,6-11-1423,0-7-1825,-9-5 2545</inkml:trace>
  <inkml:trace contextRef="#ctx1" brushRef="#br0" timeOffset="70294.11">11733 5306 8394,'-7'-59'3801,"10"59"-1753,-1 1-1008,0-2-264,-2 1-207,0-1-177,0 1-208,3 0-16,7 0-192,3 1-24,19 6-56,-17-6-136,1 0-769,-3-3-735,2-6 1088</inkml:trace>
  <inkml:trace contextRef="#ctx1" brushRef="#br0" timeOffset="70576.35">11904 5194 6633,'55'-30'3065,"-60"43"-1409,0 4-391,-4 4-641,0 1-288,3-1-496,1-2-320,4-7 344</inkml:trace>
  <inkml:trace contextRef="#ctx1" brushRef="#br0" timeOffset="70771.42">11998 5019 11178,'-4'-7'5097,"2"3"-2464,1-1-1521,0 4-464,1 2-1000,0-1-632,-1 0-2113,1 9 2017</inkml:trace>
  <inkml:trace contextRef="#ctx1" brushRef="#br0" timeOffset="70997.18">12087 5146 10130,'56'-13'4625,"-56"10"-2376,0 3-769,3 3-328,-4-3-680,-1 0-264,0 3-240,-8 16-16,-1 20 0,12-18 16,0-5 8,0-2 0,2-4-40,-1-3 8,6-5-56,-5-2 16,8-6-32,-2 0-24,-2-3-8,7 4-16,-10-1 8,3 5-32,-3 4-16,-4 3 56,3 5 8,-2 2 96,2 4 40,3 0-16,6-2 32,1-1 16,4-6 32,0-6-24,2-7 88,-1-9 16,1-5 80,-1-3 120,-1-4 96,-4 4 72,-5-1 240,-3-2-39,-6 5-129,-4 4-152,-5 4-320,-3 7-80,-2 7-232,1 1-112,1 13-873,4 2-695,1-3 1184</inkml:trace>
  <inkml:trace contextRef="#ctx1" brushRef="#br0" timeOffset="71772.11">12541 5098 8106,'-9'1'4537,"4"5"-873,-1-2-1567,4-2-425,-2 2-824,5-1-447,8 1-321,4 1-24,12-1-352,3-4-529,5 0-2783,3 0 2423</inkml:trace>
  <inkml:trace contextRef="#ctx1" brushRef="#br0" timeOffset="71529.42">12667 4935 13371,'1'-15'5617,"-1"8"-3288,-4 6-497,-7 9-904,-1 7-432,-4 14-464,-1 4 0,4 7-48,2 2 32,6-3-48,2-2-24,10-8 8,-2-1 0,5-7-40,4 1-48,-2-10-120,0-2-72,2-6-416,-3-4-200,1-7-633,-4-3-271,-2-4-713,-2-3-1231,-8 0 2567</inkml:trace>
  <inkml:trace contextRef="#ctx1" brushRef="#br0" timeOffset="-175106.46">17327 5403 5241,'0'-7'2825,"3"3"-481,-2 0-519,-4 4-489,3 0-208,-1 0-368,0 0-120,0 8-111,-1 13-57,-5 29-64,-2-18-136,3-1-208,0-1 8,4 0-72,3-2-32,0-2-104,0-7-128,6-7-512,4-5-337,6-10-2223,3-4 2175</inkml:trace>
  <inkml:trace contextRef="#ctx1" brushRef="#br0" timeOffset="-174809.36">17357 5217 9002,'-13'-6'4193,"8"3"-1561,-1-3-871,-1 1-641,5 2-368,2 2-640,2 1-288,-2 0-1008,0 0-953,9 2 1337</inkml:trace>
  <inkml:trace contextRef="#ctx1" brushRef="#br0" timeOffset="-172203.67">17563 5614 3617,'2'22'1968,"-3"-19"-423,1-1-241,-2 1-40,2-3-296,0 0-208,0 0-111,0 0 47,0 0 120,0-1 8,0-1-144,7-3-136,5-14-256,26-24-112,-21 20-128,-1-2-8,13 1-16,-8-4-24,7 3 8,-2 4-8,-2 5-16,0 6 8,-5 4 0,-3 4 8,-4 4 24,-2 0-24,-3 5 8,-2 2 0,-6 3 8,-3 2 24,-8 9 16,-5-1 1,-3 5-41,1-2-32,0-2-25,-1 0-55,10-7-136,0-4-96,7-6-656,4-4-416,6-3-1265,1-2-447,3-4 1927</inkml:trace>
  <inkml:trace contextRef="#ctx1" brushRef="#br0" timeOffset="-171806.88">17920 5525 3225,'11'-6'1928,"0"0"-80,-1 4-119,-3-4-233,-1 5-360,-3-1-559,-1 2-145,0 2-208,-2-2-40,0 0 24,0 0 32,0 7-48,-1 5 16,-4 20-112,4-19-40,2-2 8,2 1-56,2-6 16,3-1-16,1-4 64,0-3 120,3-2 152,0-4 16,1-4-64,-2-2-112,2 2-136,0-3 32,2 2 144,2 1 16,-3 0 16,-4 2-39,-4 6-145,-3 0-24,-3 4-16,4 4-24,-3 3 0,-1 0 16,0 10-24,-1-2 0,1 3 0,2 2 0,-1-6 0,3 1-40,0-3 32,2-2 16,3-5 24,-3-3 32,3-4-24,2-8-40,5-6 24,4-4 0,0-6-16,5-1 8,-3 4-24,-2 2-16,-3 5 8,-7 3 8,-1 6 0,-8 3-24,-1 10 0,2 3 16,-2 9-8,0 6 24,-2 0 0,2 1 0,0-1-40,6 0-32,-2-3-105,5-3-87,1-8-424,3-5-448,0-11 720</inkml:trace>
  <inkml:trace contextRef="#ctx1" brushRef="#br0" timeOffset="-171150.45">18306 5175 10098,'-15'-13'4529,"-1"3"-2272,5 2-297,-1 0-776,5 4-432,2-3-512,2 3-248,3 4-760,2-1-816,-2 1 984</inkml:trace>
  <inkml:trace contextRef="#ctx1" brushRef="#br0" timeOffset="-168487.85">18628 5478 3937,'18'-12'2192,"-23"31"-455,-1 1-265,1 1-632,3-1-304,7-5-392,3 1-56,8-7-16,2-3 0,4-4 8,3-3 72,1-9 112,-1-2 81,-2-6 95,-3 0-64,-8-4-128,-4-2-104,-8-2-120,-8 0-32,-6 2-136,-7 2-72,-9 7-64,6 6 0,-8 10 88,8 4 88,1 11 80,5 8-16,7 3 48,6 8 8,6 6 24,1 2 32,9 7-8,3 1-24,1 1-16,5-3-8,2-6-8,-1-3 64,-5-14 48,-4-7 72,-10-5 496,-3-6 248,-6-3 448,-11 3 33,-8-8-289,-5 0-232,-5-8-360,1 0-72,-2-10-192,10 1-80,9-1-120,6 0-40,12 2-88,0 0-88,15 2-248,6 0-248,10-3-936,9 0-849,5 0 1497</inkml:trace>
  <inkml:trace contextRef="#ctx1" brushRef="#br0" timeOffset="-167159.53">18953 5476 6361,'-5'-2'3153,"1"1"-1185,5-1-615,5 1-609,-6 1-208,14 0-264,35 1-16,-19-3-184,3-5-96,-7 1-384,4 3-1440,-11-1 1280</inkml:trace>
  <inkml:trace contextRef="#ctx1" brushRef="#br0" timeOffset="-167456.53">19063 5254 6753,'2'-9'3081,"-2"6"-1345,1 1-375,-1 5-569,0-3-200,-1 3-128,-1 18-72,-8 40 56,0-21-16,1 5-256,0 0-32,3-2-95,1-4-41,5-7-24,2-4 0,4-6-57,0-2-55,6-6-96,-3-3-48,5-7-216,-4-1-264,2-8-1184,-2-6-1073,-4-4 1849</inkml:trace>
  <inkml:trace contextRef="#ctx1" brushRef="#br0" timeOffset="72220.77">13196 4907 8986,'0'-5'4577,"-4"1"-1761,-11 7-1087,-8 9-385,-10 21-736,-6 12-192,-2 22 0,7 7 17,7 11-17,6 5-88,11-1-120,2-9-48,16-8-120,4-7 32,3-7-40,6-5 16,1-10 88,-1-11 8,4-12 120,-5-2 40,-5-11 16,-4-2 16,-6-6-72,-3-2 8,-3-3-128,0 1-88,-5-2-288,-3-3-312,2 0-1176,-1-1-817,4 4 1521</inkml:trace>
  <inkml:trace contextRef="#ctx1" brushRef="#br0" timeOffset="188543.61">13427 5384 5345,'27'17'2601,"-24"-21"-873,1 1-216,-1-1-407,-3 1-145,0 0-304,1 0-136,-1 1-96,0 1-56,0 1-16,-1-1 32,0 1-72,0 0-47,0 0-41,-8 4-32,-8-1 40,-18 31 40,23-18 64,-3 0-16,4 2 16,3 2-16,-3 0-112,5 3-32,3 0-104,-1-3-56,8 0 32,1-4-48,-2-5 16,4-3-8,6-4-8,3-3 16,6-4-16,1-3 8,-1-7-8,0-3-16,3-2 16,-4 0 24,-1 1-48,-1-2 24,-3 8-8,-5 0 8,-3 2 40,-5 5-8,1 1-48,-3 3-8,1 4-32,-2-4-8,0 3 24,0 14-48,6 22-8,1-20-72,9-3-24,0-2 16,4-2 8,1-2 88,-6-6 80,-3-1 0,-4-5 24,-2-2 16,-2-5 0,1 2 32,-5-6 56,0 2-40,2 2 16,-5-2-8,-5 2-48,2 0-8,-8-3-16,1 1-16,2 8-48,4-3 0,-2 6 0,5 3-32,7 1 56,-9-2 0,14 2 0,6-3-16,-7-3 8,11-4 16,-4-2-40,9 0 56,3-2-40,3 1 0,2 0 32,-3-2 8,1 3 48,0 4 24,1 2 8,-4 0 24,2 5 104,-3 0-24,-5 4 112,-5 2-16,-5-2-16,-3 3 40,-9-1-112,0 4-24,-7 0-112,-4 0 32,-3-1-40,0-3 1,-7-2-9,5 1-88,3-2 16,1 0-17,4-4-71,-1 2-96,6-2-800,-2-2-528,6 0-1737,1-1 1961</inkml:trace>
  <inkml:trace contextRef="#ctx1" brushRef="#br0" timeOffset="-198334.12">14309 5445 6361,'0'-1'2929,"0"1"-1193,0-1-375,0-1-521,0 1-216,0 1-280,0 0-40,-3 10 104,-1 11-24,3 20-16,5-23-56,8-3-128,2-3 32,4-5 97,6-2 39,2-5 96,1-4 16,0-7 40,0-2-24,-10-5-32,0-1-40,-12 0-176,-1-1-56,-4 3-56,-9-1-64,-1 7-32,-6 3-24,-12 0-96,0 6-16,-6 5-152,7-2-8,6 11-224,4 1-56,8 2-216,3 6-120,7 0 87,6 2 9,2 0 216,2 1 176,1-1 112,1 1 72,2-1 152,-2 3 0,0 4 64,0 1 40,-7 3 8,-1-4 0,-5-4 96,-1 6 56,-6-6 224,-4-1 112,-4-6 200,-7-2 81,1-3-137,1-2-96,-4-5-176,-1-7-120,2-9 0,-1 0-16,5-8-96,2-1-48,6-6-128,3-1-32,10 1-80,7 3 0,11 3-248,-1 1-168,7-1-632,0 2-329,6 3-1479,2 2 1855</inkml:trace>
  <inkml:trace contextRef="#ctx1" brushRef="#br0" timeOffset="-197602.98">14818 5178 8610,'-5'0'3433,"-1"10"-2145,4 9-136,-1 9-200,-6 6-144,-1 9-303,-2 6-137,2 4-272,-1-1-16,6-2-80,0-5 0,5-7-32,4-2-8,3-9-64,3-1-104,2-9-353,6-7-231,-1-7-440,0-3-200,0-8-1641,-4-7 2041</inkml:trace>
  <inkml:trace contextRef="#ctx1" brushRef="#br0" timeOffset="-197333.47">14662 5435 7530,'-28'-12'3456,"7"10"-1479,4-4-177,9 5-344,0 1-207,17 0-345,2-1-208,11 2-312,5-1-112,-14 0-136,0 0-64,47 0-296,4-2-416,-4-8-1120,-20 4-1209,0-5 1793</inkml:trace>
  <inkml:trace contextRef="#ctx1" brushRef="#br0" timeOffset="-196013.16">15250 5290 5337,'0'-9'2881,"-3"0"-1017,-2 4-344,-1 1-215,4 3-385,1 3-144,-2 4-152,-1 5-8,4 13-71,-8 6 31,4 13-176,-3 2-80,-2-1-144,-2 3-80,2-3-24,0-3-24,2-6-40,0-5 32,5-7-40,2-4-8,1-6-56,0-6-160,0-3-648,0-4-345,0-6-2023,-1 5 2047</inkml:trace>
  <inkml:trace contextRef="#ctx1" brushRef="#br0" timeOffset="-194089.96">15431 5520 5201,'-14'-10'2401,"11"22"-1081,0-1-192,5 3-392,4-6-200,6-3-87,3 0 47,5-6 152,3-3 40,5-8 80,-2-4 16,-2-5 64,-2-1 89,-11-3 7,-3 5-16,-11-1-192,-6 4-144,-9 7-224,-4 1-136,-8 10-200,-4 6-16,1 12-88,0 5-32,5 5-472,11 1-488,8-1-1080,7-3-1633,17 0 2441</inkml:trace>
  <inkml:trace contextRef="#ctx1" brushRef="#br0" timeOffset="-193714.72">15699 5601 7274,'39'-5'3248,"-47"18"-1759,-1 3-625,1 2-120,-6 1-456,6 5-128,-2-2-160,0 1-56,5-4-312,2-2-496,4-9 568</inkml:trace>
  <inkml:trace contextRef="#ctx1" brushRef="#br0" timeOffset="-193280.23">15916 5559 6201,'72'-9'3153,"-57"9"-1225,1-4-511,-2-4-169,2-4-352,-3 0-96,-4-3-64,3 3-79,-4-1-121,-1 0-24,-7 1-176,-5 0-40,-9 5-80,2 3-64,-2 8-64,-2 2-8,2 8 0,-6 0 40,4 7-24,3 3-16,5-1-32,5 2-56,6-3-48,7-1-16,11-7-288,8-3-368,1-6-752,0-7-417,-1-8 1097</inkml:trace>
  <inkml:trace contextRef="#ctx1" brushRef="#br0" timeOffset="-192921.29">16209 5264 6841,'-8'-6'3369,"-1"4"-1264,6 2-889,1 0-200,10 4-392,1 3-152,8 4-112,3-1 25,6 3 23,0 2-32,3 5-24,0 4-16,-1 2-32,-4 0 24,-4 2 56,-5-1 0,-8-4-56,-3 2-8,-13-5-128,-1 4-56,-15-1-40,-4 3-80,-5 0-96,0 1-120,7-5-832,7-1-376,8-7-2041,1-4 2113</inkml:trace>
  <inkml:trace contextRef="#ctx1" brushRef="#br0" timeOffset="-189584.52">16764 5542 4833,'-31'-25'2905,"22"25"71,2 0-1047,3 0-521,0 3-104,1-3-263,2 1-121,1-1-240,0 0-96,0 0-200,0 0 8,1 0-96,15 3-56,30-4-80,-21-5-96,6 1-16,0 3-32,-7-2-16,2 3-16,-8-6-328,-3 0-480,-3 0-1144,-1 1-2017,0 3 2536</inkml:trace>
  <inkml:trace contextRef="#ctx1" brushRef="#br0" timeOffset="-166024.91">19531 5270 5609,'-2'-6'2761,"2"5"-1105,0 2-344,0 12-615,0 5-137,0 21-72,1 4 0,-1 3 0,0 0-128,-5-4-152,4 1-8,-3-7-152,1-1 8,3-4-56,-1-8-16,0-6 0,3-5-80,-2-6-88,3-4-112,2-4-736,-1-7-1441,-2-4 1641</inkml:trace>
  <inkml:trace contextRef="#ctx1" brushRef="#br0" timeOffset="-164082.46">19773 5553 4497,'-1'0'2464,"0"-1"-863,1-4 159,0 4-760,0 1-31,5-3-73,11-5-72,30-28-352,-23 15-88,-2 2-152,0 0 16,-4 0-8,1 7 0,-4-2 48,-4 3-24,-3 4 17,-8 0 7,5 7 144,-5-3-40,-1 3-32,2 0-80,0 0-224,-1 0-8,-1 14-40,-9 25 48,5-15 24,0 0-16,2 0-16,-2-1-32,2 1-16,-3-3-48,5 0-144,2-5-112,4-4-704,4 0-489,1-8-2407,6-3 2479</inkml:trace>
  <inkml:trace contextRef="#ctx1" brushRef="#br0" timeOffset="-163664.47">20110 5566 7330,'38'-8'3224,"-40"26"-1615,-1 8-385,1 0-576,-1 2-168,-2-3-328,-3 0-64,5-9-120,4 1-104,1-9-544,5-6-1168,-1-8 1239</inkml:trace>
  <inkml:trace contextRef="#ctx1" brushRef="#br0" timeOffset="-163364.19">20443 5488 5473,'17'-10'2481,"-25"23"-897,6 5-552,0-2-352,2 2-167,7-1-313,-6-2-88,7-4-32,1-4 32,2-6 120,7-1 176,1-6 264,0-3 56,2-3 56,-5-7-40,-7 1-71,-1-5-41,-7-1-112,-2 4-168,-7 2-224,-3-1-48,-6 7-96,-2 4 16,-2 10-8,4 8-24,-1 8 32,5 3 0,1 9-8,1 3 40,11 8-24,-1 6-8,2 0 32,3 3-48,0-6 24,2-2-8,3-9 0,-3-7 16,2-8 232,0-2 144,-8-10 304,2 3 192,-12-5 25,-3-6-17,-7-4-200,-5-5-136,-3-2-240,-1-2-88,1 5-128,0-4-96,7 4-64,4 0-72,15 1-328,4 8-456,14-10-1097,12 3-759,9-7 1624</inkml:trace>
  <inkml:trace contextRef="#ctx1" brushRef="#br0" timeOffset="-162719.87">20616 5257 6217,'-10'-1'3393,"1"0"-776,9 1-1217,0 1-344,12 6-528,4 1-136,12 5-40,6 6 56,10 5-7,-5 0-73,-1 4-120,-5 3-104,-6-3-72,3 1 0,-13-9 208,-2 2 144,-12-3 216,-7-1 48,-10 0-112,-1 2-128,-4-4-208,-5-1-112,8 0-144,3-3-104,5-7-1048,1 2-1064,12-4 1399</inkml:trace>
  <inkml:trace contextRef="#ctx1" brushRef="#br0" timeOffset="-161887.29">21130 4939 5985,'-1'-18'2953,"5"7"-1017,2 1-231,2 5-737,3 8-232,5 12-88,4 11-56,8 19 224,0 6 105,3 7-113,1 2-56,-5 5-184,-1 6-40,-11 2 0,-3-3 32,-12-1-15,-9-6-25,-11-2-152,-7 2-56,-5-4-96,-2-4-80,5-13-88,0-8-40,-4-8-96,7-2-184,-1-9-752,9 1-665,17-10-2576,2-1 2689</inkml:trace>
  <inkml:trace contextRef="#ctx1" brushRef="#br1" timeOffset="-214566.39">1 835 3625,'3'6'1920,"-3"-6"-496,3 0 33,-3-3 47,0 1-264,0 1-231,0 1-337,0-1-160,0 0-208,0-1-144,4-14-96,21-21 32,-12 24-24,2 2 48,2 3-72,-1 2-24,0 8-16,0 2-16,-2 7 0,-3 1 8,-6 4 16,0 0 32,-4 0 8,-2 2-40,-4-5 120,1-2 128,-1-6 176,2-1 176,-4-3 113,2 2-41,-6-6-96,0-5-120,0-1-240,-2-8-56,8-2-96,-1-3-32,8-3-56,5 6-56,6 3-112,0 7-120,-1 8-680,2 4-593,2 10 985</inkml:trace>
  <inkml:trace contextRef="#ctx1" brushRef="#br1" timeOffset="-213958.31">720 711 4817,'-52'33'2128,"43"-18"-823,1 8-297,3 6-192,4-5-112,2-3-352,8-2-128,6-7-64,5-2 24,9-4 265,2-13 95,3-5 208,-2-9 72,-9-10 0,2-1 112,-10-5 9,-9 1 39,-9 5-152,-4-2-160,-17 10-304,4 4-160,-12 12-144,-6 7-88,0 15-48,0 9-104,10 13-392,5 2-416,18 7-1153,3-6-1519,8-7 2311</inkml:trace>
  <inkml:trace contextRef="#ctx1" brushRef="#br1" timeOffset="-213583.56">1101 186 9218,'-8'-17'3985,"5"14"-2305,-4 7-432,-5 20-735,-3 15-281,-6 21-264,1 11 0,4 4 16,2-3 8,9-4-24,3 1 24,7-11-8,4 0 8,7-18 0,4-9 0,1-15 16,2-6-8,5-10 24,-3-8-24,10-10 112,-1-10-32,-4-12-16,0-1 0,-8-3-88,-9 4 32,-4 11 24,-5 7 0,-8 11 24,0 8-48,-3 11-48,-4 5 24,-6 17-32,3 7 0,9 8 32,1 1-24,11-3-32,4-8-24,3-10 24,5 0-16,2-14 32,1-1 56,3-10 0,-1-9 16,5-7 0,-2-5 0,-3-11 0,0 0 16,-7-5-16,-5 0-8,-5 8 24,-2 4-24,-5 11 56,2 3 0,-6 11-48,-5 6 16,1 13-56,-8 11 16,7 10 0,3 4 0,5 7 8,3 1-8,6 9-16,1 2-16,4 5 16,-4-1 8,6-7 16,-2-5 0,3-11 48,-2-7-40,-5-4 8,-2-1 48,-7-5-8,-7-4 16,-11-5 96,-8-2 432,-16-7 200,-5-2 88,-6-15 80,1-7-360,4-9-95,7-6-49,9 3-184,8 3-128,17 3-240,11 0-152,24 0-784,11 2-649,20-1 1033</inkml:trace>
  <inkml:trace contextRef="#ctx1" brushRef="#br1" timeOffset="-212464.58">1613 968 3609,'-31'6'2400,"46"-13"201,0-3-705,10-7-375,-3-3-337,3-4-384,3-2-136,3-5-216,3-1-88,-8-1-168,0 5-40,-10 8-64,-7 5-80,0 10 0,-4 4-16,-4 7-56,-1 9 72,-3 13-24,0 5 16,2 9-24,-2-5-24,4-3 48,2-8-8,5-7 16,2-4 40,4-8-48,2-5-32,2-5 80,3-6-24,5-10 0,1-3 48,3-5-72,-3-1 24,-2 6 16,-5-4-40,-9 2 32,-1 9-16,-7 3-24,0 8 16,0 8-80,-3 2 8,4 10 24,-8-1 16,0 9 8,4 2 16,0-4 0,7 2-16,5-4 8,-1-6 0,4-2 32,-2-5-56,9-6 56,-4-2-16,3-7-24,2-6 88,-1-9-40,3-1-8,0-8-16,-3 4-8,-5 2-16,-4 6 32,-9 10 16,-1 1-40,-3 9-56,0 5-8,1 7-32,-1 3 32,4 11 56,0-5 0,6 6 0,5-2 24,3-6 0,3-1 16,2-9-24,2-4 0,3-6-8,2 1 8,-6-6 72,-4-6 16,-4-11 32,2-1-8,-2-10-16,-4 3 297,-9-1 311,-14-4 8,-5 2-56,-9 3-296,1 11-376,2 9-32,-8 20-128,3 8-80,0 16-464,6 4-504,8 0 807</inkml:trace>
  <inkml:trace contextRef="#ctx1" brushRef="#br1" timeOffset="-211445.33">2624 799 5169,'0'4'2297,"0"6"-1009,1 1-232,3 1 32,4 6-223,-1-3-233,4-5-296,2-2 8,10-7 176,3 0-16,8-9 72,3-3-96,-5-8-224,0-6 40,-2 3-64,-1 0 16,-4-5-7,-5 9-57,-7 0-32,-6 3-32,-6 9-64,-1 2-32,-1 8-48,-1 4-8,-2 11 16,0 6-24,0 3 40,-1 2-40,8-7 48,1-4-8,7-4 40,3 1-40,5-2-40,-1-1 40,1-5-8,-4-4 24,-5-4 24,1-4 40,-1-7-24,-2 0 48,5-6-32,-1-2-40,-2-6 16,2 5-16,-2 3-8,-4-1 24,-2 11-56,-3-1-32,-2 5-56,2 7-32,-1 5 56,-1 0-40,-2 8 120,2 3-32,2 3 48,3-2-32,2 0 8,-1-3-8,7-5-16,-2-1 32,8-4-8,-6-2 8,5-4 8,-3 0 8,0-11 32,1 0 40,1-9-80,3-3 56,2 1-72,1-10 0,1 5 48,-1-3-56,-10 0-16,2 8 24,-5 2-24,-3 5 40,0 12 16,-2 4-112,-3 9 32,-3 4 24,5 11-16,-3 1 112,6 4-48,1 0-32,-5-7 16,2-1-8,4-8 0,-1-4 16,7-6-8,5-4-56,-6-2 48,1-9 16,-1-4 8,0 1-24,-1 0-128,1 5-88,-2 0-513,-7-1-391,-4 2-1976,-2 1 1959</inkml:trace>
  <inkml:trace contextRef="#ctx1" brushRef="#br1" timeOffset="-209785.62">3682 755 4609,'12'36'2985,"-9"-28"119,6 6-1695,-6 3-169,1 1-568,1 0-232,-6 4-296,4-5-80,6 0-192,1 3-72,-1-8-2416,3-5 1879</inkml:trace>
  <inkml:trace contextRef="#ctx1" brushRef="#br1" timeOffset="-209582.59">3810 476 11971,'-12'-13'4609,"4"6"-3545,3 4-224,0 3-768,4 0-296,3 6-840,4 3-881,-3 8 1241</inkml:trace>
  <inkml:trace contextRef="#ctx1" brushRef="#br1" timeOffset="-209293.68">4038 737 6449,'6'-9'3473,"2"5"-984,-7 0-513,-1 4-216,-2 0-463,1 0-281,-1 0-568,-6 8-160,-15 15-280,-21 34 8,28-27-8,1 2-16,14 2 0,1-3 8,9-1-8,10-2-24,1-14 64,1-3-32,10-12 32,0-10 64,8-11-8,5-6 16,3-14-40,7 7-64,-4-2-8,-9 5 8,-9 12 256,-7 4 48,-1 13 96,-2 1 0,-1 8-127,-6 1 31,3 6-8,0 4 40,-8 3 8,-4 3 8,-6 3-16,-13-2-40,-10 2-144,-2 0-48,-11-6-64,3 1-8,7-7-16,-8-7-16,14-4-232,1-6-344,7-10-1304,13-2-1169,4-5 1849</inkml:trace>
  <inkml:trace contextRef="#ctx1" brushRef="#br1" timeOffset="-208699.48">4975 707 12931,'26'67'4425,"-26"-67"-4121,3 7-376,1-4-240,-3-1-280,0 6-1985,-1-4 1737</inkml:trace>
  <inkml:trace contextRef="#ctx1" brushRef="#br1" timeOffset="-208548.51">5007 946 14483,'-4'0'5369,"4"0"-3640,0 0-889,0 0-96,0 0-192,0 0-1104,0 0-864,3 8 888</inkml:trace>
  <inkml:trace contextRef="#ctx1" brushRef="#br0" timeOffset="-180806.6">7140 634 6001,'4'-11'2921,"-3"1"-977,0 1-239,-1 3-441,-1 0-80,1 5-328,1 1-79,-1 0-313,0 0-184,0 0-216,0 0-32,1 12 56,0 9 72,0 32 144,0-17 24,-2 3-40,-1 2 24,0 0-72,-3-6-48,2-3 24,0 0-112,1-1 0,2-2-32,0-8-24,0-5-16,1-4 0,-1-6-16,1-2-16,-2-3 0,1 0-96,0-2-88,0 0-744,0 1-528,0-4-2889,5-11 2776</inkml:trace>
  <inkml:trace contextRef="#ctx1" brushRef="#br0" timeOffset="-180285.08">7466 688 8490,'1'0'3513,"3"0"-2089,-1 1-328,-5-1-456,2 0-192,-3 6-168,-4 14 80,-19 30 73,21-18 23,3-4-120,2 1-112,4-4-64,-4-5-48,1-8-64,7 0 8,3-2 8,2-4-48,5-5 40,-2-2 24,10-10-88,0 0 0,3-2-256,-1 0-432,-1-1-1425,-3-2 1393</inkml:trace>
  <inkml:trace contextRef="#ctx1" brushRef="#br0" timeOffset="-179965.88">7600 618 6985,'-4'0'3313,"2"4"-1328,-2 11-937,1 4-96,0 12-168,0 8 16,-5 2-55,3 7-89,-5 0-248,0 1-112,-6 3-176,4-3-56,3-4-48,1 0-16,6-10-40,0-5-128,2-10-256,0-8-552,7-5 615</inkml:trace>
  <inkml:trace contextRef="#ctx1" brushRef="#br0" timeOffset="-179532.62">7923 666 5297,'-58'-62'3401,"48"62"224,6-1-2073,4 2-184,3-1-592,-3 0-263,0 0-361,0 0 0,2 1 120,12 4 64,4 8 40,33 22-40,-15-18-176,4-2-16,2 5 64,-7-1 48,-4 3 72,-3 0-40,-6-3 8,-2 1-80,-7-5-96,-7 6 0,-11-4-48,-10 5-32,-11 3 40,-7 1-80,-3 0-64,-1-2-32,1-2-160,6-2-96,2-7-928,13 0-640,8-9 1167</inkml:trace>
  <inkml:trace contextRef="#ctx1" brushRef="#br0" timeOffset="-176579.17">8325 1110 6449,'0'1'3329,"0"1"-608,0 1-1145,0-3-472,-1 0-160,-7 11-279,0 7-89,-4 25-232,11-26-40,1-3-112,5-2-80,6-4 104,3 0 128,3-8 184,-2-4 112,4-5 184,-2-3-15,-1-5 71,-6-1 40,-2-5-160,-7 2-64,-9 0-336,2 2-128,-10 6-152,-2 2-80,2 11-72,0 8-120,9 12-848,-8 2-624,6 5-2265,6-1 2377</inkml:trace>
  <inkml:trace contextRef="#ctx1" brushRef="#br0" timeOffset="-178814.65">8899 739 8098,'-88'7'3881,"86"-6"-1665,5 3-512,-3-2-215,-1-2-529,0 0-304,0 0-376,1 0-152,0 0 80,0 0-16,19 4 128,33 5 40,-16-10-152,-2 3 24,-5-2-79,1 0-81,-4 4 8,-6-6-80,1 4 0,-3-2 0,-8-3-160,2 3 7,-8-2-295,-4 0-216,-1 1-520,-1 0-392,1 1-1145,-1 0-904,-15 0 2305</inkml:trace>
  <inkml:trace contextRef="#ctx1" brushRef="#br0" timeOffset="-178459.57">8784 861 7186,'-3'0'2976,"9"5"-1760,-2-2-279,2-2-161,-1 1-24,3-3-80,6 1 48,14 0-248,-5-1-112,8-4-200,-2 5-112,-6-4-40,-1 4-88,-4-1-336,1-6-944,-8 6 904</inkml:trace>
  <inkml:trace contextRef="#ctx1" brushRef="#br0" timeOffset="-168088.85">12018 424 6553,'1'-9'3505,"-1"3"-784,2 7-1417,0 5-144,3 8-176,-3 7-103,-2 21 79,-4 5-40,-3 12-376,-1 5-160,-2-3-224,2-6-80,4-9-56,2-8 8,5-9-200,1-5-152,1-13-1112,1-6-865,1-5 1417</inkml:trace>
  <inkml:trace contextRef="#ctx1" brushRef="#br0" timeOffset="-167564.92">12244 835 5673,'0'0'3241,"1"0"192,3-2-2049,-4 1 216,0 0-87,3-7-201,4-14-352,37-21-264,-25 14-152,-1 5-40,-1-6-207,-2-5-9,2 6-80,-9-2-24,3 10 8,-4 4-72,-4 7-40,-3 4-48,-2 4-48,2 4 0,-5 6-104,2 11 16,-4 7 24,-2 3 16,4 5 48,-3 2 32,7-7-32,5-2-48,6-11 40,0-4-56,2-6 56,-1-3 32,5-9 16,1-4 48,4-11-8,-2-4-64,2-6-24,0 2 8,-1-3 32,-2 3 48,-1 8-8,-6 7 8,-6 5-56,-2 6 48,-6 5-48,-2 4 8,2 11-8,-5 6-56,2 6 64,-1 2-56,5 1 64,3 3-24,7-4-160,4 0-112,1-10-1145,0-7-775,5-2 1336</inkml:trace>
  <inkml:trace contextRef="#ctx1" brushRef="#br0" timeOffset="-166838.62">12822 805 9298,'0'0'3825,"0"0"-2185,0 0-128,0 0-327,3 6-137,0 12-432,-3 25-312,-7-21-104,-3-3-144,-2 0-96,4-2-72,-1-2-632,5-3-496,0-7-2465,3-5 2385</inkml:trace>
  <inkml:trace contextRef="#ctx1" brushRef="#br0" timeOffset="-166221.97">13046 694 7954,'-73'-46'4089,"71"44"-993,6 2-1807,5 0-137,8 0-456,6 0-232,7 0-136,2-2-80,-1-2-224,0 1-16,-9-3-216,1 3-184,-1-3-1184,-1-1-1761,-1 6 2169</inkml:trace>
  <inkml:trace contextRef="#ctx1" brushRef="#br0" timeOffset="-165925.25">13024 854 8298,'2'1'3433,"7"3"-1825,5-7-464,9 3-296,5-2-208,4-5-488,0 3-152,6-4-328,-3-2-816,-1 6 808</inkml:trace>
  <inkml:trace contextRef="#ctx1" brushRef="#br0" timeOffset="-166494.75">13162 534 7978,'2'-3'3520,"-1"-1"-1679,1 3-249,-3 1-464,0 0-319,1 0-257,0 4-32,-1 18 0,-9 21-32,-1-15-296,3 0-96,1 3-96,7-2 0,0-4-24,-4-7-64,4-6-64,-2-3-184,-5-9-560,9 3-384,-7-10-2481,1-4 2456</inkml:trace>
  <inkml:trace contextRef="#ctx1" brushRef="#br0" timeOffset="-165623.75">13381 461 10194,'-4'-13'4369,"2"10"-2593,7 2-575,-3-5-273,15 6-552,6-1-168,12 5-24,10 4 152,-6 7 120,-2 3-56,6 3 64,-3 2-7,2 5 31,-3 0 64,-13 4-16,-2-2-88,-18 2-64,-2-1-40,-15-1-160,-15-2-8,-15 1-88,-3 0-40,3-4-48,0-3-24,13-5-288,4-1-472,5 0-1729,11-4-2768</inkml:trace>
  <inkml:trace contextRef="#ctx1" brushRef="#br0" timeOffset="-175308.57">10131 294 5089,'0'1'2665,"0"-1"-737,-7 0-256,7 2-375,-6 6-201,0 5-216,-9-2-72,-15 7-280,-8 2-39,-17 1-201,2 8-128,-9-2-16,3-6-32,10 2 64,5-4 24,16-2 16,8-3-72,10-6-48,1-1-40,10-5-56,4 0-16,7 0 8,6-1 8,14-6 0,11 1-8,2-4 8,5 2 0,-1 3-32,-5 1 48,-4 1-16,-1 1 0,-16 1-8,-6 0 32,-8 1-24,-6 0-16,-3 3 72,-7 0-16,-13 9 0,-7 0 16,-17 8-8,3 2-24,-3 4 24,-4-1-32,3 5-32,2-2-16,1-5 40,8 1 0,0-9 32,2 0-40,5-4-24,3 3 24,12 1 0,-3-7 8,10-2-16,0 0 8,8-2-56,6 2 40,11 2-8,7-6-8,0 1 72,9-2 8,9-6 96,3 1 8,3-1 80,9 0 112,-2 0 56,-5-4 0,5 5 120,-14-1-80,-15 2 65,-6 0 7,-7-2-112,-5 2-16,-5 1-88,0 0-72,-9 0-40,8 0-48,-6 0-32,0 0-32,-1 0-80,1 0-88,-1 0-384,-5 3-456,3-2-1465,0 0-2160</inkml:trace>
  <inkml:trace contextRef="#ctx1" brushRef="#br0" timeOffset="-173078.81">9558 1309 5577,'12'25'2833,"-17"-25"-785,4 0-759,1 0 7,0 0-192,0 0-168,0-1-208,0 0-15,0 0-169,0 0-32,2-1-104,14-7-72,20-27-56,-23 18-8,-5 2-64,-1-1-80,0 4-72,0 0-16,1 5-56,-4 1 32,-4 4 8,6 3-16,-4 0-8,-4 0-56,2 0 0,-1 0 8,-2 14 8,-6 25 40,2-21-16,4-2 24,3-5-32,5 2-16,0-7 0,1-1 24,2-1 0,0-4 40,5-4 8,-4-7-32,12 0 24,-7-3-24,1 1 0,-5 1 8,-6 1 16,0 8-24,-4-1 72,0 0-8,0 3-16,0 1 8,-1 0-48,0 0-24,1 0 16,0 9-16,2 3-80,8 17-8,3-17-224,0-1-360,2-5-1649,1-1 1537</inkml:trace>
  <inkml:trace contextRef="#ctx1" brushRef="#br0" timeOffset="-172331.92">10074 1241 7001,'53'-25'3425,"-55"24"-920,3 4-1489,1 1-208,-2-4-272,0 0-128,-2 7-176,0 7-32,-7 20-136,7-25-48,2 2 0,0-2-72,-2-1-24,1 1-104,-4 0-176,5-1-232,-2-1-888,-6 1-1481,5-8 1897</inkml:trace>
  <inkml:trace contextRef="#ctx1" brushRef="#br0" timeOffset="-172075.65">10036 1311 6625,'-27'-46'3657,"29"44"-224,6-2-2097,2 3-112,6-4-319,7 5-225,3 1-384,-2-2-96,0-3-184,-1-1-56,1 0-288,-4-3-456,0 3-1369,-7 2 1401</inkml:trace>
  <inkml:trace contextRef="#ctx1" brushRef="#br0" timeOffset="-171777.16">10094 1330 5873,'-57'62'2953,"58"-62"-121,5 1-1967,6 2 79,-1-3-64,6 0-232,5-2-376,-2-4-176,9 0-280,-5-4-544,-5 2 504</inkml:trace>
  <inkml:trace contextRef="#ctx1" brushRef="#br0" timeOffset="-171140.92">10980 582 7074,'8'-5'3512,"-8"-2"-911,-2 1-273,-4 2-599,-1-1-257,-9 5-768,-6 0-264,-12 9-240,-4 1-136,-6 10 48,1 4 24,5 0 48,4 9 16,6-6 24,5 0-47,9-2-41,7-2-88,9-1-24,7-5-64,10-2 0,0-7 72,8-2-8,4-3 16,8-3 8,2-4-32,-2-5-344,2-3-657,-9-13-3024,3-4 2689</inkml:trace>
  <inkml:trace contextRef="#ctx1" brushRef="#br0" timeOffset="-170558.15">10894 983 4433,'27'29'2280,"-23"-29"-167,0 0-489,3-4-311,2-1 71,3-5-384,-7 0-152,8-5-272,-2 4-40,-4-6-63,3 2-97,2-1-112,1 3-48,-2 5-112,1 1-8,-7 6-32,-5 0-48,-1 1-24,0 0-48,0 0 48,1 0-24,-5 9 0,0 8 40,-6 21-32,10-23 0,3-1 0,0-5 8,6 0 16,-3 0 8,3-4 32,2-2-32,-2-4-8,3-6 16,2-5 16,2-4-24,10-5 0,-2 3-8,-5-5-40,-3 3 72,-6 9 8,-5-5-24,3 14 0,-5 3-16,-2 0-8,-2 8 16,-2 7 8,-2-1-32,3 3 16,-2 2-24,4-2-208,1 0-128,1-3-1161,3-2-1895,3-5 2263</inkml:trace>
  <inkml:trace contextRef="#ctx1" brushRef="#br0" timeOffset="-169497.78">11482 911 8818,'15'-67'3665,"-18"67"-2289,6 7-352,-6-2-272,-2 7-160,5 4-271,-6-2 7,2 5-192,1 2-96,-2-3 8,7-2-24,0-5-72,5-1-88,-1-4-168,-6-4-193,0-2-1031,-2-3-1873,0 2 2241</inkml:trace>
  <inkml:trace contextRef="#ctx1" brushRef="#br0" timeOffset="-169270.58">11450 955 8554,'-19'-28'3553,"26"28"-2121,4 1-264,1 0-392,5-2-304,10 5-432,1-4-40,-1 0-264,-5-3-688,-7 1 680</inkml:trace>
  <inkml:trace contextRef="#ctx1" brushRef="#br0" timeOffset="-169048.23">11401 1065 8682,'3'1'3257,"3"-1"-1905,4 1-384,15-1-24,-1-6-144,8-1-608,1 0-168,-2-2-232,-2 5-440,-7-3 440</inkml:trace>
  <inkml:trace contextRef="#ctx1" brushRef="#br0" timeOffset="-162434.48">14773 777 7330,'0'4'3224,"3"-3"-1463,3 1-681,7-2-128,7 1 0,11-2-128,2-6-135,3 4-369,-4-5-160,2 2-112,3 0-104,-2 2-168,2 4-48,-9 1-801,-6 2-607,-15-4 1064</inkml:trace>
  <inkml:trace contextRef="#ctx1" brushRef="#br0" timeOffset="-162189.87">14820 817 7538,'1'-6'2800,"7"3"-2040,17 3-608,0-2-88,9-3-8,7 3-48,3 0-24,3-5-48,2 6-304,-7-7-648,-8-4 672</inkml:trace>
  <inkml:trace contextRef="#ctx1" brushRef="#br0" timeOffset="-160135.33">16020 480 7258,'-5'-13'3824,"2"4"33,-1 7-2120,-4 1-265,-1 4-272,-8 14-720,-1 9-200,-3 17-40,1 13 0,2 11 8,3 1-64,1-3-144,7-3-40,-3-6-136,14-25-112,-2-15-664,0-1-496,23 30-2273,9-15 2329</inkml:trace>
  <inkml:trace contextRef="#ctx1" brushRef="#br0" timeOffset="-161359.54">16137 648 7522,'38'-60'3104,"-36"67"-1599,-10 7-337,-8 8-88,3 8-104,-1 8-264,0-2-87,2 3-121,2-2-112,7-10-104,3 0 0,6-12-16,10 0 48,10-4 48,7-7 160,6-5 72,3-8-8,1-11-135,2-5-209,3-5-80,2 4-56,-8 0-40,-6-1-40,-13 4-104,-8 3-40,-15 5-416,-5 3-609,-11 5-1503,-8 6-2241,-2 6 3072</inkml:trace>
  <inkml:trace contextRef="#ctx1" brushRef="#br0" timeOffset="-161000.46">16372 640 9658,'-50'-56'4169,"51"52"-2273,3 6-311,-8 11-593,-10 10-392,-3 22-288,1 3-56,3 10 0,0-1 24,-3-4-144,0 1-104,4-6-40,7 0 16,3-11-120,-1-6-40,-1-13-512,7-5-536,2-13-1689,0-2 1825</inkml:trace>
  <inkml:trace contextRef="#ctx1" brushRef="#br0" timeOffset="-160418.22">16507 945 9698,'13'-2'3441,"8"-1"-3089,11-2-80,5-1-208,5-3-288,-3-3-2545,-6 0 1985</inkml:trace>
  <inkml:trace contextRef="#ctx1" brushRef="#br0" timeOffset="-160682.75">16677 811 7009,'4'-3'3761,"-4"3"-520,0 11-2081,-2 3-128,-10 4-327,3 4-177,-4 6-248,5 0-96,8 4-192,-1-1 8,4-4-80,2-1 16,8-8-48,1 0-96,-4-11-288,9-4-345,-4-4-2207,-6-11 2064</inkml:trace>
  <inkml:trace contextRef="#ctx1" brushRef="#br0" timeOffset="-159702.84">16824 549 9866,'-13'0'4129,"11"0"-2417,2 1-263,1 0-593,-1-1-208,5 0-240,22 4-88,43 10 64,-23-4-80,0 8-136,2 4 64,-12 3 72,-12 4 41,-5 3 39,-9 1-64,-9 2-96,-4-1-88,-15-5-96,-9 0 16,-12 1-56,3-3-48,-1-3-328,5-3-433,12-9-1399,7-4-1953,12 0 2641</inkml:trace>
  <inkml:trace contextRef="#ctx1" brushRef="#br0" timeOffset="-161982.78">15154 514 8090,'13'-2'3104,"7"6"-2191,16 2-297,2 2 128,5 5 96,0 4 16,-5 5 48,-7 1 1,-9 4-145,-2 1-80,-17 0-248,-2 2-80,-20-5-144,0-1-88,-10 2-80,-8-5-48,0-5-232,-1 0-272,4-4-1160,4-4-1793,15 9 2217</inkml:trace>
  <inkml:trace contextRef="#ctx1" brushRef="#br0" timeOffset="-158966.95">17568 815 7354,'2'1'3176,"6"0"-1503,7-1-705,3 0-16,17 0-216,7 0-216,11 0-360,4-2-104,-3 1-296,-6-2-360,-10 4 384</inkml:trace>
  <inkml:trace contextRef="#ctx1" brushRef="#br0" timeOffset="-159179.75">17568 746 9090,'2'0'3977,"-1"0"-2017,6-3-479,19 2-377,-3-5-264,19 0-256,3 1-200,-2 0-272,2 1-24,-6 2-120,-5 1-40,-13 1-72,-4 0-168,-10 0-808,-9 0-481,-11 1-2351,-6 3 2463</inkml:trace>
  <inkml:trace contextRef="#ctx1" brushRef="#br0" timeOffset="-153739.75">19625 554 10058,'-14'-2'3897,"-13"3"-2673,-3 1-160,-7 10-263,-3 4-121,3 8-248,3 2 40,13 1 32,2 0-56,12-3-184,-2 0-80,13 0-128,2-1-24,14-6 32,4 0-40,7-10-16,7-5 32,7-2-96,-1-8-96,0-1-1208,-3-4-1585,-14-14 1897</inkml:trace>
  <inkml:trace contextRef="#ctx1" brushRef="#br0" timeOffset="-153167.15">19676 930 6785,'-46'32'3057,"51"-36"-1064,6-6-1097,1-3 0,5-2-112,6-4-96,-2 3-88,1 1-16,-3-2-55,-5 0-121,-3 4-168,-4-2-80,-4 7-96,-1 2 0,-2 3-80,5 4 16,-4 4 8,-1-5 24,0 2-32,-4 16-24,-7 26-32,10-22 8,-2-3 32,3-3 16,0-3-16,2-3 24,2-6-16,5 1 16,-1-6 64,3-3-72,4-8 48,0-5-8,7-3-32,-5-4 0,3 10 8,-2-8 16,-4 10-32,-1 5-8,-9 0 0,0 5 0,-4 6 8,0 1 24,-3-5-8,3 4-16,-4 10-48,-5 30-72,7-20-200,0-5-264,2 5-1721,0-6 1577</inkml:trace>
  <inkml:trace contextRef="#ctx1" brushRef="#br0" timeOffset="-152270.15">20127 881 5761,'-23'-30'3249,"22"23"-416,2 5-1329,0-1-128,8 3-272,1 4-119,6 1-289,-5 0-168,0-4-192,3 0-96,-6-4-176,4 2-48,8 1-168,-7-5-176,4 3-784,0 5-649,-9-3 1073</inkml:trace>
  <inkml:trace contextRef="#ctx1" brushRef="#br0" timeOffset="-151933.57">20113 1032 8594,'7'-2'3489,"4"1"-2249,-5-2-320,8 0-464,3-2-176,2 2-280,2-1-128,-4-1-1488,-5 0 1152</inkml:trace>
  <inkml:trace contextRef="#ctx1" brushRef="#br0" timeOffset="-152607">20238 799 7498,'-6'3'3208,"1"2"-1535,-1 7-433,2 1-208,-2 2-136,-1-1-400,-2-1-119,7 3-241,-1-4-48,0 0-120,4-1-32,0-3-137,1-1-143,5-2-544,-6-4-560,-1-2 928</inkml:trace>
  <inkml:trace contextRef="#ctx1" brushRef="#br0" timeOffset="-155279.53">18971 297 6217,'0'-1'2929,"-6"2"-1089,-22 8-407,-57 42-409,29-23-256,-10-1-256,0-2-8,11 2-16,10-6-48,22-4-151,7-2-161,16-10-112,9-1 0,12-4 40,13-2 16,10-4 8,5 2-24,7-2-72,-6 6 48,-5 0-24,-4 2 24,-18 1-16,-4-2-40,-12 0 8,-4-1 0,-4 3 112,-7 6 104,-7 6-16,-12 4-8,-16 6-88,-10 1-72,-15 8 32,0 5-24,0-4 16,14 7-40,13-5 64,3-11 112,17 5 56,0-10 8,4-6-64,12 1-80,14-4 40,7-1 112,11-2 264,13-3 8,14-3-104,9-3-104,15 1-272,-4-1-24,-9 2 8,-9-2-8,-20 0 0,-2-1 24,-14 1-88,-2 1-64,-9 3-624,-7-2-608,-3 7-2913,-3 2 2745</inkml:trace>
  <inkml:trace contextRef="#ctx1" brushRef="#br0" timeOffset="-148229.13">21900 68 6817,'0'0'3289,"0"4"-640,-6 7-1185,-3 7-352,4 6-128,-10 5-431,6 2-193,1 0-232,-1 1-64,6-3-88,-3-3-48,5-9-120,1-1-80,0-12-657,1 5-511,3-8 904</inkml:trace>
  <inkml:trace contextRef="#ctx1" brushRef="#br0" timeOffset="-147954.31">21830 92 8578,'5'-1'3753,"4"-2"-1889,7 5-848,1-2-112,5 0-287,-3 2-137,1-2-256,7-2-136,-9-2-96,3 0-56,-2 2-80,-3-2-184,-3 3-753,-8-3-1023,-6 4 1312</inkml:trace>
  <inkml:trace contextRef="#ctx1" brushRef="#br0" timeOffset="-147539.66">21839 331 7058,'-1'6'3104,"1"-6"-1367,9 4-657,-1 0-456,6 0-80,6 1-272,-4-7-224,9-1-504,-11-2-1448,-2-4 1295</inkml:trace>
  <inkml:trace contextRef="#ctx1" brushRef="#br0" timeOffset="-147729.68">21861 190 7666,'5'3'3192,"8"1"-1903,1-1-425,2-2-16,9-2-368,0 1-184,-4-5-248,-2 0-56,-2 2-176,-8 0-256,4 0-1616,-3 6-1297,-18-1 2041</inkml:trace>
  <inkml:trace contextRef="#ctx1" brushRef="#br0" timeOffset="-147297.65">22017 398 11106,'0'0'889,"5"-2"87,5 0 808,-3-8-344,11 2-175,0-1-289,3-4-152,-2 2-232,-5-2-72,-2-3-216,-3 6-64,-2 0-160,-3 2-64,1 3 41,-4 5-74,-1 2-7,-1-2 16,-1 0-80,-3 11 72,0 6 0,-10 27-32,12-27 0,2 2 0,1-9-24,0-4 72,3 1 16,1-5-8,4 3 16,2-5-24,5-7-8,2-2-16,1-4 40,1-2-16,-4 0 32,-1 6 0,-8 3-32,-1-1 24,-2 10-32,-1-1 16,-3 2 0,0-4 16,0 0-24,0 5-80,0 8-656,2 0-776,6 17 960</inkml:trace>
  <inkml:trace contextRef="#ctx1" brushRef="#br0" timeOffset="-145832.72">22403 437 6985,'8'3'2769,"-5"-3"-1777,13 5-488,-4-5 1,10 0-337,7-6-248,-6 3-2329,3-4 1729</inkml:trace>
  <inkml:trace contextRef="#ctx1" brushRef="#br0" timeOffset="-146046.16">22429 352 8306,'-17'-21'3232,"29"19"-2351,-1 0-249,13 2-432,2-3-104,3 3-136,3-1-160,-12 1-1337,-6-1 1105</inkml:trace>
  <inkml:trace contextRef="#ctx1" brushRef="#br0" timeOffset="-146297.28">22433 297 7914,'28'-24'3392,"-28"22"-1663,1 1-233,-2-1-368,1 2-263,0 0-553,0 0-192,0 2-152,1 9 16,-3 5 16,-12 23 8,13-24-104,2 1 0,1-2-160,4-2-97,-4-6-775,3-2-888,-5-6 1288</inkml:trace>
  <inkml:trace contextRef="#ctx1" brushRef="#br0" timeOffset="-145284.65">22712 184 9898,'-4'-1'4145,"4"2"-2625,0 0-391,0-1-721,0 0-232,9 5-256,11 1-88,27 25-96,-16-23-145,0-4-727,3-4-656,2-8 1112</inkml:trace>
  <inkml:trace contextRef="#ctx1" brushRef="#br0" timeOffset="-145552.69">22878 26 8202,'-5'-10'3921,"4"8"-1105,-1 2-927,0 7-633,-6 6-376,-4 9-544,-5 4-176,-1 6-32,7 8 16,5 2-96,3 1 8,3-2-8,1-7-32,4-5-48,-1-8-48,5-8-40,-3-6-72,4-6-280,-1-1-280,8-7-800,-1 1-673,0-8 1385</inkml:trace>
  <inkml:trace contextRef="#ctx1" brushRef="#br0" timeOffset="-145071.66">23228 1 10978,'-10'11'4625,"-3"9"-2864,-8 12-641,-8 7-176,-9 14-536,-4 5-144,-6 4-208,3 3-56,2-9-232,6-6-424,9-10-704,7-6-553,7-11 1121</inkml:trace>
  <inkml:trace contextRef="#ctx1" brushRef="#br0" timeOffset="-144806.09">23305 328 9818,'14'-18'4233,"4"-4"-2153,2 1-495,-8-5-545,2-2-336,-2-1-464,-10 0-48,-2 11-8,-4 2-8,-12 12-96,5 5 8,-10 10-64,1 8-32,-1 11 0,-5 6 0,6 8-32,2 2 56,6-1-24,-3-3 16,9-11-8,0-7-8,4-6 24,6-6-16,1-6-8,5-3-16,2-9 32,6-7 0,2-5-8,3 0-8,-11-2-56,5 6 24,-9 2 16,-3 1 8,5 11 16,-7 0-56,1 4 16,1 2 0,-5-1 24,-5 0-8,4 2 40,2 2-8,10 0 40,2 2 40,2-2-24,1-1-24,3 2-80,-3-6-104,1 0-264,-5 1-488,-2-7-912,-4 0-905,-6-3 1617</inkml:trace>
  <inkml:trace contextRef="#ctx1" brushRef="#br0" timeOffset="-144300.19">23220 320 11819,'-2'-1'5001,"2"5"-2785,0-6-376,0 1-767,0 0-369,0 0-656,7-3-40,18 1-128,45-7-168,-25 6-1121,1 1-895,-9-2 1408</inkml:trace>
  <inkml:trace contextRef="#ctx1" brushRef="#br0" timeOffset="-143636.54">23722 540 8202,'0'-9'3729,"0"4"-1833,0 2-448,0 3-215,0 0-417,0 0-80,0 20-112,2 40-40,-11-7 32,1 5-136,-2 2-192,-3-2-80,8-6-80,-7-1-15,7-6-89,2-3 40,3-11-80,1-11-64,2-9-161,-2-7-279,4-18-1104,5-4-1001,1-10 1601</inkml:trace>
  <inkml:trace contextRef="#ctx1" brushRef="#br0" timeOffset="-142117.18">23901 878 8042,'-17'53'2864,"19"-59"-1983,4 3-1,3-7 96,3-1 48,2-7-296,5-1-128,3 2 1,-3-5 39,0 4-112,-2-3-24,-2 0-144,-2 5-64,-8 2-72,-1 5-24,-4 3-144,0 7-24,-1 6-8,-4 0-48,-3 9 24,1 0-8,-1 4 8,2 6 24,4-4-16,0-5-24,5-1 16,2-7-32,2-5 32,6-1 32,0-5-16,8-5 24,-1-6-8,-3-6 24,2-7-56,0 6 16,-5-3-8,-3 4 8,-1 10 0,-10 1 24,-3 9 16,6 9 80,-7 3 72,3 7-8,-7 1-40,1 0-96,7 6-200,-2-5-200,7 2-1320,-4-3-1921,12-3 2305</inkml:trace>
  <inkml:trace contextRef="#ctx1" brushRef="#br0" timeOffset="-141504.63">24370 1064 18588,'-20'55'928,"2"0"-1824,33-87 168</inkml:trace>
  <inkml:trace contextRef="#ctx1" brushRef="#br0" timeOffset="-140847.65">24467 1015 8298,'-1'3'3320,"9"-2"-1823,-2-2-809,8-1-280,3-1 0,4-4-240,6 3-296,-5-4-576,2-1-1272,12 0 1311</inkml:trace>
  <inkml:trace contextRef="#ctx1" brushRef="#br0" timeOffset="-141071.82">24519 833 11322,'2'2'4401,"8"-2"-2984,-4 0-377,6 0-464,1-3-176,6-2-344,11 3-120,2 0-448,3 2-512,-11 0-2857,-5 0 2593</inkml:trace>
  <inkml:trace contextRef="#ctx1" brushRef="#br0" timeOffset="-141290.91">24597 759 10202,'0'-4'4169,"3"4"-2289,-2 9-1343,-6 1-193,4 14-104,-8 1-88,-2 1-72,7 4-64,1-6-112,-4-1-72,6-4-384,2-5-241,0-5-1039,5-1-1497,-3-9 2177</inkml:trace>
  <inkml:trace contextRef="#ctx1" brushRef="#br0" timeOffset="-149573.25">20616 920 5313,'-1'0'2665,"1"0"-889,1 0 72,25-2-191,26-24-305,-18-3-360,3 0-111,-3-5-137,-1 3-88,-12 0-64,-2 7 16,-14 2-72,-7 3-32,-8 7-136,-6 3-152,-8 13-152,-1 7-16,-3 16-24,3 6-8,-3 4 40,8 3-40,13-2-16,6-2-32,15-4-72,9-3-16,8-12-200,8-6-376,9-12-1544,1-5 1480</inkml:trace>
  <inkml:trace contextRef="#ctx1" brushRef="#br0" timeOffset="-149035.95">21187 486 9738,'-51'-48'4033,"46"48"-2441,6 0-503,4-2-641,3-1-160,16 1-280,0-1 48,8-1-112,0-1-144,-2 2-1017,-1-3-1839,-7 5 2015</inkml:trace>
  <inkml:trace contextRef="#ctx1" brushRef="#br0" timeOffset="-148715.75">21546 248 8090,'42'-22'3881,"-44"22"-1489,2 7-1152,3 6-151,-10 4-265,1 7-176,1 4-272,-3 0-128,5-3-280,1-1 16,6-6-384,-1-4-576,-3-9-2545,1-6 2321</inkml:trace>
  <inkml:trace contextRef="#ctx1" brushRef="#br0" timeOffset="-148480.89">21615 113 12275,'-2'-6'4937,"1"2"-3441,1 3-368,0-2-888,0 3-384,0 0-1216,0 0-1041,0 0 1465</inkml:trace>
  <inkml:trace contextRef="#ctx1" brushRef="#br0" timeOffset="-140325.36">24961 520 9650,'-4'-1'3857,"3"1"-2521,-2 0-312,3 0-191,0 0-73,14 4-80,11 9-104,54 30-128,-20-18-112,4 10 0,-3 2 144,-21 0 128,-7 0 17,-14-2 7,-11 3-64,-12-1-88,-11-1-48,-7-1-192,-18 1-56,-18-1-96,-3 0-16,0-5-80,13-6-88,25-10-960,9-5-952</inkml:trace>
  <inkml:trace contextRef="#ctx1" brushRef="#br0" timeOffset="-118149.88">5212 2507 3809,'2'2'2032,"-2"-2"-335,0 1-89,0-1-208,0 1-256,0-1-407,0 0-153,0 0-120,5 2-64,0 1 216,1-2 56,6-4 80,25-20-23,-19-1-249,7-1-112,0-3-216,0-4 32,2 2-120,-5 2-40,-4 4 40,1 8-72,-10 3-8,3 3 8,-7 4-24,-5-1 32,7 7 0,-2-4 56,7 3-40,3 0-16,0 0 16,7 0-16,4 6 8,1 2 16,1 5-48,-3 6 16,-2 3 104,-6 3 168,-6 4 64,-3-1-8,-9-2 96,-2 1-64,-7-2 88,-4-1 8,-1-1-168,-7-7-95,-3-4-81,-3-3-88,-3-5-24,5-1-40,3-6-193,8-3-103,6-5-848,6-3-440,10 1-1705,4-5 2009</inkml:trace>
  <inkml:trace contextRef="#ctx1" brushRef="#br0" timeOffset="-117633.63">5780 2430 7058,'16'-25'3376,"5"-2"-1479,3-11-569,-2-1-128,2-2-224,-8 0-95,0-3-193,-1 1-160,-6 7-176,5 2 0,-11 17-56,-2 4 72,-2 10-128,-1 7-64,-7 12-88,0 8-104,1 8 24,3 6 16,-2 8-40,0-2-16,-2 1-24,-2-5 0,14-7-8,1-5 32,4-9-16,2-2 0,1-9-40,4-1 56,4-9-8,1-4 16,2-8 8,-3-4-8,1-2-8,-2 1-24,-2-1 56,-4 3-8,-8 5-24,2 7 32,-7 5 0,-6 1-48,3 11 56,-5 4-56,3 6 0,7 3 0,3-2 32,5-1 8,-1-7-16,5-2 32,0-7-8,3-1 16,0-5-8,5-4 40,-3-8-16,-5-6 48,-4-6 32,-1 2-48,-8-1 40,-2 0-24,-4 1-16,-6 4-48,-5 3-8,4 3-24,-5 9 24,7 3 8,2 11-48,3 3-16,6 9-48,0 4 40,9 4 56,1-2-24,5-2 8,-1-1 0,7-5-40,1-3 48,4-8-16,0 0-8,-6-9 0,1-2 40,-4-10 16,-3-7 24,-2-6 0,0-5-56,-3-2-32,2-2-8,-5 2-48,-2 2 32,-2 12 56,-2 3 8,1 9 48,1 5-8,-2 7-16,1 7-24,4 7-40,0 5 32,0 3-32,5-4 0,2 0 56,0-6-32,5-6 48,4-3 16,-6-10-32,5-4-8,1-10-24,-2-3 8,2-9 40,-1-1 56,-3-12 112,4 0-40,-4-6 8,-1 0 32,-3-2 104,-4 0 136,-5 2-24,-3 1-79,-1 10-185,-2 10-32,-2 16 16,-4 13 8,0 20-56,-2 6-80,0 11 16,6 7 8,1 4-24,-2 10 32,4 8-56,-6-3-56,4-11 80,3-13-80,0-19 40,3-7 32,-3-14-48,5 4 48,-3-12-64,-2-8-104,-1-7-280,-5-10-201,0-4-351,-1-1-88,0 0 240,2 5 208,-1 10 432,1 7 208,5 10 80,1 3 40,8 4 104,-3 2 16,9 2 96,0 0-16,10-2-128,2-2-48,5-4-144,-1-3-136,-7-5-288,-3-2-512,-10-3-2481,-4 1 2329</inkml:trace>
  <inkml:trace contextRef="#ctx1" brushRef="#br0" timeOffset="-116294.91">5749 2139 9746,'-5'4'4025,"7"2"-2577,-1-1-416,12 1-559,12 1-185,20 1-192,14-7-32,15-2-400,2-7-1017,5 3 945</inkml:trace>
  <inkml:trace contextRef="#ctx1" brushRef="#br0" timeOffset="-113586.47">7222 2328 5065,'-42'8'2665,"41"-14"-977,2-3-344,1-1-167,7 0-393,1 0-112,0 2-200,7-2-48,-2 8-128,0 0-88,-2 6-72,-1 9-32,-7 9 64,-3 9 40,-9 12-72,-3-1-40,-2-1-72,-3-8-48,11-14 48,1-8 16,3-9-64,-1 1 8,8-9-16,11-7-16,6-9 32,8-8-24,-2-5-24,-2 0-48,-5 7 48,2 3 8,-13 8-8,3 9 48,-13 5-64,-2 8-16,7 12-16,-5 1-24,1 10 24,2-3 72,-2-2 24,5 2 16,6-5 16,4 0-24,6-3 8,-1-5 0,-2-8 0,0-1 0,-6-7 64,3-2-8,-6-9 40,5-4 8,-10-7-80,0 0 32,-5 0-24,-3 0-8,1 3 24,0 2-8,0 10-40,1 3-8,3 1 0,1 5 8,6 2 24,0-2 8,2 5 24,1 5-8,0 1 64,-2 5-32,-2 3-16,2 5-24,-1 3 0,-2-3 0,-1-4-96,-1 0-72,-4-5-776,4-4-1344,-3-2 1471</inkml:trace>
  <inkml:trace contextRef="#ctx1" brushRef="#br0" timeOffset="-112903.54">7792 2155 10306,'-12'-11'4697,"4"4"-2400,2 2-473,1 5-904,2 4-584,4 7-656,0 3-360,7 8-1224,0-3-1329,2 8 2025</inkml:trace>
  <inkml:trace contextRef="#ctx1" brushRef="#br0" timeOffset="-111986.3">8132 2095 10562,'-23'2'4753,"13"0"-2472,5 0-425,12-2-832,12 0-536,18 4-464,14-4-112,9 2-168,6-2-552,-3-3-3457,-1-2 3001</inkml:trace>
  <inkml:trace contextRef="#ctx1" brushRef="#br0" timeOffset="-112662.04">8194 2006 7410,'12'-38'3632,"-5"1"-1439,1 17-577,-5 3-168,-4 9-591,-4 10-289,-2 19-400,-5 11-112,-4 20-48,-3 5 16,1 7-32,10 4-88,-7-2 24,4 3-64,8-12 16,-7-7 32,16-19-16,2-10 16,5-9 40,4-9 48,4-11 8,5-7 80,-1-17-24,8-6-64,3-4 48,-6-8-32,3 1 16,-8-1 56,-4 5 8,0 3 96,-8 1 48,-2 2 96,-11 0-32,-1 3-88,-6 11-48,-2 5-128,3 15-40,-9 10-40,5 19-64,-3 12 24,-1 12 16,8 7 24,-3 3 40,4 1-32,-3 1 16,5-2 24,0-12-16,6-4 0,5-19-16,-3-16 24,-3-2 16,2-2 48,19-4-24,-7-13-16,8-14-16,-7-6-40,-2-1 0,-2 4-40,-8 15-56,0 6-48,-3 13-96,-2 6-8,0 11 104,-1 2 48,3 7 120,6 2 24,7-3 0,3-4 0,2-9-8,3-4-16,3-11-40,-2 0-72,-1-11-456,-5-4-345,-10-6-1991,-5-3 1880</inkml:trace>
  <inkml:trace contextRef="#ctx1" brushRef="#br0" timeOffset="-111376.58">9140 2354 6257,'0'0'3089,"0"0"-1089,0-1-687,0 0-33,0 1-448,0 0-176,0 0-368,0 0-136,0 0 120,3 1 81,12 3 175,23 2 144,-19-11 16,-3-6-40,3-5 104,2-7-160,-1-1-56,-1 0-39,-9-5-273,1 7 48,-5 0-128,-1 3 48,-5 10 8,-8-2-64,-1 5-8,-6 2-120,-1 10-16,-4 5-8,5 13-64,-3-1 48,3 9 8,1 3-48,1-2 64,13 6-24,6-5 24,3-4 16,11-6 40,0-7 0,14-6-8,9-6 24,10-11 8,3-7-8,4-8 40,7-5-64,-14-7 8,-1 1 0,-13 0-224,-9 6-136,-9 7-1257,-9 5-799,-14 7 1432</inkml:trace>
  <inkml:trace contextRef="#ctx1" brushRef="#br0" timeOffset="-110814.51">9584 2251 5609,'-29'-28'3281,"24"25"216,0-2-1537,-1 5-448,0 1-295,0 8-537,0 8-192,2 13-224,1 5 8,7 6-104,5 3-88,11-8-88,0-2-16,7-10-16,1-6 72,-2-7-8,-3-8-16,7-8 64,-1-6-32,9-11 56,5-3-16,-4-8 16,-2 0-72,-8 3-16,1 5 16,-4 3 24,-5 3 112,-4 5 72,-5 2 80,-1 4 8,-2-1-112,0 6-48,-2-3-56,-7 2-64,2 0 33,-3 0-57,4 3 64,-3 1-16,0 0-64,-1 0 64,0 0-48,-9 2-88,-2 1 120,-33 30-80,32-16-24,0 0 88,4 3-40,6 4-32,4-5 24,8 2-16,3 1 16,7-5 72,-1 0-64,6-5 0,0-7-16,-2-8 24,-1-7 0,2-7 56,-1-4-48,6-9 8,2-5-16,-9 0 0,-1 1 0,-6 4-32,-2 7 40,-6 7-24,-1 8 8,-4 10-16,-1 3 32,-1 8-16,-2 3 40,1 5 16,3 3-72,3 1-72,5 1-137,1-6-623,1-6-504,5-10-1433,-1-8 1665</inkml:trace>
  <inkml:trace contextRef="#ctx1" brushRef="#br0" timeOffset="-110110.4">10313 1920 14587,'-10'-4'5433,"1"6"-4409,7 5-431,1 9-849,2 6-465,3 6-1479,3 2-1857,-1 6 2529</inkml:trace>
  <inkml:trace contextRef="#ctx1" brushRef="#br0" timeOffset="-108810.41">10484 2026 12339,'-29'5'4969,"8"-8"-2921,15 3-1160,19 0-296,11 1-255,23 3-377,12 1 0,18-4-161,15 1-263,9-2-1632,-6-6 1424</inkml:trace>
  <inkml:trace contextRef="#ctx1" brushRef="#br0" timeOffset="-109855.73">10562 1965 6865,'10'-36'3089,"3"1"-704,-1 0-913,-8 11 496,-1 5-39,2 12-497,0 7-312,-10 12-672,-4 13-264,-1 24-160,-3 13-56,2 10 32,3 1-8,7-9 8,-7-6 24,6-10-16,5-9 8,-5-16-24,13-1-56,12-10 56,-1-5-16,14-6 8,-3-7 56,-3-6 8,5-1-8,1-6 56,1-2-15,0-4 167,-5-1 160,-8 1 32,1 5 48,-13-2-192,1 9-96,-12-1-112,-8-2 8,-2 9-80,-5-2-24,-3 12-16,-1 4-32,1 12 32,-1 6-24,7 6 24,3 5-40,7 1 24,2-1 16,10-2-8,7-4 0,4-10 8,1-6-48,5-5 56,-6-7-32,-6-7 16,-1-3 96,-2-12-48,2 1 56,0-4-32,0 1-48,-1 0 0,-6 6 8,-2 5 8,-2 6 0,-3 5-8,2 1-72,1 5-72,0 3 64,2 3-72,-1 7 64,3 1-24,4 1-24,5-5 64,3-4 40,-1-5 8,0-8 56,2-14 32,2-3 0,0-7 176,-2-3 0,-5-1 72,-6-1 224,-10-1 72,-9 2-16,-10 0-104,-5 3-256,-1 12-176,-5 11-88,-1 15-112,-1 7-120,3 10-248,10-1-440,13 7-992,4 0-649,7-6 1505</inkml:trace>
  <inkml:trace contextRef="#ctx1" brushRef="#br0" timeOffset="-109064.71">11355 1894 10002,'7'-51'4817,"-2"24"-1912,-2 17-185,-12 21-1047,-6 16-689,-1 23-848,-4 11-136,4 11 8,7 1-8,3 3-112,5-2-80,6-5-240,6-9-296,4-23-841,2-11-383,-4-13-1673,0-13 2217</inkml:trace>
  <inkml:trace contextRef="#ctx1" brushRef="#br0" timeOffset="-108224.57">11993 2284 5369,'-72'-26'3201,"67"24"96,0 3-2145,-4 3-200,1 6-408,-1 2-152,3 7-80,6 5 8,5 0 16,2 1-96,7-6 0,4-1 81,2-10 167,6-6 144,7-6 240,-1-15-16,-2-8 64,-2-1-39,-11-11-81,-3 3-40,-11 0-184,-4 4-128,-16 6-192,-6 2-56,-8 11-136,-3 4 16,3 14-96,1 6-64,7 11-184,5 8-128,2 3-472,6 5-352,7 3-905,4-1-551,14-2 1671</inkml:trace>
  <inkml:trace contextRef="#ctx1" brushRef="#br0" timeOffset="-107808.16">12051 2350 3593,'85'-5'2080,"-78"12"-311,-1 2 47,1 0-216,-1 0-255,1-5-225,2 1-80,1 1 64,4-1-7,3 1-41,-5-8 16,3-5-96,-4-7-88,6-5-127,0-2-65,1-7-176,4-5-24,0-10-120,7 0-56,6-4-72,0-4-16,-3-9-48,-6-12-72,-1-6-16,-1 6-112,-5 17 8,-5 4 48,-5 23 72,-5 4 128,-4 11-8,0 6 24,-4 6-128,-2 9-88,-4 10-8,-4 14-112,-3 21 0,0 9 80,-5 26-64,-1 2 72,-1-2-56,2-6-32,6-19-48,3-7 0,10-16 48,2-8-56,1-15 24,2-8-56,4-10 8,3-8 24,10-11 64,5-4 8,4-5 56,1-2-24,3 4 24,1 1 8,0 3-24,2 1 72,-9 5 0,0 6 0,-12 5-24,-6 1-24,-3 8 0,-5 3-16,0 6 16,2 10 8,-5 2-40,3 1 72,1 0-32,5-3-8,4-4 16,-6-8-48,5-4 32,-6-5-24,4-7 64,5-3 32,-1-12-24,0-2 56,-2-2-88,-8-4-40,-7 0 48,-5 1-56,-7 3-16,3 7 24,4 9-88,3 4-16,3 15-64,-6 5 0,8 4 96,-1 5-24,3 0 144,7 3-24,1-5-8,7 0 8,2-6 8,5-1 16,7-7 40,-2-7 40,6-4-56,-4-9 56,1-6-56,-2-2 32,3-1 16,-2-1 0,-5 0-48,0 5-24,-10 5-16,-8 0-48,2 12 48,-8 0-8,-4 9-16,-1 2-24,-7 5-16,2 4-24,4 9 16,2-2 16,2 4-8,3-1 24,1-8 32,3 0-16,4-8 16,0-4-8,1-3 8,2-4 0,4-7 32,2-4 32,3-6-32,-3-3 48,-4-4-40,-3 0-32,2 1 0,-2-1 0,-4 6-16,0 7 8,-6 4-24,5 4 0,-2 6-40,-4-3 24,-3 6 24,0 5-16,1 8 16,6 3 16,-3 4-16,5-2-24,0-2 48,4-3-40,0-12 40,-1-3 0,7-10-8,-4-3 64,13-10-48,-3-5 16,-2-6-40,1-2-24,-3 2 0,-1 2 32,0 7 16,-4 4-16,-7 10-24,-2 2 16,-2 5-24,-1 4 48,2 9 16,1-1-16,2 7-8,-1-2-24,5 2-32,0-1-40,3-7-424,-1 0-320,-1-7-833,-2-3-391,-4-6-769,-4-7 1657</inkml:trace>
  <inkml:trace contextRef="#ctx1" brushRef="#br0" timeOffset="-106365.41">12410 1826 7058,'-34'-9'4280,"8"1"57,15 5-2328,6 1-65,1-3-688,4 4-407,17 1-569,12 1-232,17 5-64,16-2 16,15 1-104,5-4-176,-1 0-1225,-2 0-1007,-15 3 1504</inkml:trace>
  <inkml:trace contextRef="#ctx1" brushRef="#br0" timeOffset="-105883.03">13779 2162 10722,'0'1'4913,"0"2"-2024,-1-5-216,1 1-937,-1 0-144,1 1-680,0-1-431,0 0-489,0 1-281,0 0-1375,0 0-1241,2 3 1769</inkml:trace>
  <inkml:trace contextRef="#ctx1" brushRef="#br0" timeOffset="-105688.32">13796 2399 15851,'-3'0'6010,"3"-1"-4618,3 1-536,-3 0-312,0 0-360,0 0-888,2 0-784,0 0 952</inkml:trace>
  <inkml:trace contextRef="#ctx1" brushRef="#br0" timeOffset="-104423.03">15253 2027 5825,'6'-16'3089,"-1"2"-505,0 5-343,-1 2-305,-3-2-95,1 6-313,2-1-160,-4 4-391,0 0-193,0 0-464,0 0-128,0 0-48,2 17-8,3 36 208,-6-22 104,-9 5-16,3 6-48,-5 5-112,4-1-56,-2 2-208,5-6 64,3-8-64,1-3-24,3-10 40,2-5-112,-2-8-464,0-5-544,-2-6-1256,3-7-1057,-3-11 2072</inkml:trace>
  <inkml:trace contextRef="#ctx1" brushRef="#br0" timeOffset="-104029.81">15481 2094 9218,'3'-7'4353,"-1"1"-2065,1 5-423,-3 1-313,0 0-648,-1 0-328,0 0-352,-2 5-7,-1 16-49,-33 26-48,29-20-16,5-4-56,5 0-56,3-1 48,6 0-40,-4-8 0,14-2 0,4-6 32,11-6 32,4-5-32,6-5-32,-6-4-8,5 1-256,-8 1-32,-9 1-1185,-7-2-879,-17 0 1488</inkml:trace>
  <inkml:trace contextRef="#ctx1" brushRef="#br0" timeOffset="-103702.99">15653 2019 7762,'0'-2'4201,"2"5"-697,0 3-2119,-2-6-121,0 0-200,4 24-112,0 35-48,-8-16-159,-8 9-289,-4 4-96,-3 10-176,2-3-64,-2-11-80,5-2-16,7-19 8,-2-1-80,9-7-240,3-8-432,3-6-1249,-2-9-927,6 0 1695</inkml:trace>
  <inkml:trace contextRef="#ctx1" brushRef="#br0" timeOffset="-101928.59">15919 2064 6601,'-3'-5'3225,"1"3"-1112,2 2-361,0 0-592,0-1-280,0 0-424,0-1-151,24-1-17,28-3 8,-15 9 32,2 4 40,2 6-80,1-1 48,-11 5 0,-8 1-24,-7-1-32,-10 1-32,-9 1 48,-6 4 24,-20 1 72,-1 5-48,-7-1-127,-7 1-57,5-2-128,2-5-16,12-2-88,5-2-64,11-7-385,4-4-543,11-7-1184,3-3-1865,12-10 2592</inkml:trace>
  <inkml:trace contextRef="#ctx1" brushRef="#br0" timeOffset="-101567.34">16313 2469 7274,'0'1'3344,"4"4"-1383,-3-1-649,-1-4-376,0 0-288,0 0-312,0 1-96,4 2-16,10 5 1,24 20 47,-26-25 32,-1 0 160,-1-8 48,1 0 136,-2-7 80,0 2 96,-2 0 65,-4-2-33,-2-1-24,-4-4-144,-4-1-88,-5 1-184,-4 1-56,-1 10-240,-8 1-80,2 14-32,1 1-32,2 3-40,8 4-40,7-1-392,-2-2-680,10 6-1425,2-7-1736</inkml:trace>
  <inkml:trace contextRef="#ctx1" brushRef="#br0" timeOffset="-100823.44">16879 2223 7754,'-68'-23'3624,"65"22"-1199,2 1-489,1 0-215,-1-2-225,1 2-408,0 0-224,0 0-423,0 0-113,0 0-8,0 0-16,21 0 48,33 3 16,-17 2-184,0-5-32,0 0-88,1 0-16,-5 0-8,-3 0-40,-8 1-16,-5-1-120,-5 3-568,-7-1-472,-3-2-1049,-2 4-575,-15-1 1711</inkml:trace>
  <inkml:trace contextRef="#ctx1" brushRef="#br0" timeOffset="-100407.89">16780 2285 5705,'-3'4'3417,"1"-4"184,-3 0-1449,7 2-559,-2-2-257,0 0-664,0 0-248,0 0-8,9 0 80,17 2 248,31 0 65,-20-5-233,0 1-64,6-2-176,-2 2-48,-2 0-136,-7 0-72,-13 1-56,-3-1-40,-10 3-80,2 2-88,-1 0-520,-7 0-464,1-2-1153,-2-1-1424,0-1 2393</inkml:trace>
  <inkml:trace contextRef="#ctx1" brushRef="#br0" timeOffset="-92481.07">17834 1929 7122,'4'-20'3776,"1"5"-895,-2 3-985,0 1-143,-1 5-265,-2 2-208,0 1-343,-1 2-193,1 1-400,0 0-136,0 0-192,0 6-64,-1 17 136,-2 45 32,-1-23 144,-3 3 56,-4 1-80,-2-1 0,1 3-184,-2-2-8,5 0-24,3-5-8,4-4 40,1-5-56,1-14 0,1-1-16,-1-13 48,0-2 48,0-5-16,0 0 24,-1-2 72,1 2 40,-2-1-56,2 0-8,0 0-376,0 0-472,2-5-1368,0-5-1097,4 0 1889</inkml:trace>
  <inkml:trace contextRef="#ctx1" brushRef="#br0" timeOffset="-90824.77">18223 2206 6945,'-9'-78'3529,"9"74"-1016,-4 2-977,2 0-136,1 1-463,0 0-257,0 1-416,0 0-96,-1 21-48,-29 34 48,28-26 104,3 1 16,9-3-8,5-5-72,6-4 64,3-4 0,5-12 224,1-2 96,1-10 33,0-7 71,-7-4-104,-2-4 24,-5 0-64,-9-1-88,-4 0-64,-10 1-152,-14 0-64,-3 2-72,-10 7-136,3 3 24,-2 10-96,2 6-80,2 9-152,3 6-224,11 9-1064,6 7-737,12-2 1433</inkml:trace>
  <inkml:trace contextRef="#ctx1" brushRef="#br0" timeOffset="-90066.82">18598 2328 9298,'0'-1'3825,"0"0"-2313,0 1-168,0-1-415,0 0-97,0 1 32,-1 0-64,-3 23-32,-10 32-128,1-24-375,-7-4-113,7-1-96,-5-2-24,7-7-168,6 2-113,0-5-1191,4-3-1144,3-5 1623</inkml:trace>
  <inkml:trace contextRef="#ctx1" brushRef="#br0" timeOffset="-88572.79">18956 2191 7722,'-26'8'3184,"29"-5"-1695,-1 4-161,2-5-16,4-2 41,2 0-97,5 0 48,3-4-72,3-4-135,0-6-113,0 0-112,-2-2-232,-1 5-40,-6-1-128,-3 4-16,-8-2 41,-5-1-41,-7 4-168,-4-2-80,-10 6-128,-3 7-80,-4 10-40,0-1-56,8 13 0,4-2 72,6 2 24,11 4 32,-2-5-32,8 1-32,8-2-40,4-3 16,19-6-288,8-8-529,10-12-1607,0-5-1489</inkml:trace>
  <inkml:trace contextRef="#ctx1" brushRef="#br0" timeOffset="-87940.7">19299 1992 5961,'-29'-35'3369,"24"35"-648,-1 0-649,4 1-112,1-1-223,0 0-201,0 0-280,0 0-151,0 0-265,1 0-112,-1 0-288,-1 0-160,1 0-216,1 0-24,0 0 168,6 5-16,13 1 120,26 26 80,-15-17-112,-2-4 57,11 4 103,2 3-152,1 2 96,-7-3-16,-5 3-152,-4 0 72,-10 1-88,-5 4-8,-11 2 0,-8 3-32,-16 3-48,-8 4 8,-14 2-24,-1 0-32,5-7-40,10-2-8,11-12-16,7-3 32,7-7-256,-3-8-640,20-1-1601,-1-8-927,30-3 1903</inkml:trace>
  <inkml:trace contextRef="#ctx1" brushRef="#br0" timeOffset="-83636.94">20073 2229 9922,'22'-9'4121,"-22"9"-2505,5 0-319,0 1-537,-5-1-24,7 0-128,16 2-64,26 1-32,-29-3-208,2-3-144,5 0-32,6-1-88,-2 2-40,2 1-104,-7 0-48,-7 1-400,-5 0-400,-6 2-1056,-7 2-1129,-7-2 1945</inkml:trace>
  <inkml:trace contextRef="#ctx1" brushRef="#br0" timeOffset="-83324.9">20124 2319 7722,'1'3'3432,"2"-1"-1687,2-2-641,-5 0-304,0 0-64,17 0-112,30-2-39,-19 1-265,-4-5-200,18 0-136,-4 2-160,-2-2-921,-1 4-1615,-10 1 1784</inkml:trace>
  <inkml:trace contextRef="#ctx1" brushRef="#br0" timeOffset="-35873.89">20821 2292 9802,'-17'3'4225,"10"0"-2201,1-3-303,7 1-769,6-2-280,-7 0-456,25-5-96,57-12-8,-19 5-32,-7 1-32,-3 2-8,-10 2-104,-4 4-16,-3 0-264,0 2-320,-5 2-1128,-5 0-1601,-9 5 2137</inkml:trace>
  <inkml:trace contextRef="#ctx1" brushRef="#br0" timeOffset="-35441.18">20882 2759 19704,'2'8'8</inkml:trace>
  <inkml:trace contextRef="#ctx1" brushRef="#br0" timeOffset="-35441.18">20936 2513 6249,'-46'-11'3321,"47"2"-544,2 2-529,-2 1-464,-1 4-247,0 2-721,-1 0-248,1 0-496,0 0-72,-1 20 80,-4 35-16,-1-20 16,1 2-24,3 3-56,2 2 0,5-4 40,-3-27-31</inkml:trace>
  <inkml:trace contextRef="#ctx1" brushRef="#br0" timeOffset="-35441.18">20935 2767 22725,'11'-48'208,"0"-1"-40,-7 3-16,-2 20-32,-2 5-80,0 7 0,0 3-40,-2 4 16,0 0-16,0 3 0,-1-2-8,3 6 0,3-1-64,-3 0 24,0-1 24,0 1-16,5-2 24,15-2 32,29-10-32,-28 4 24,5 0-8,2 0-24,-3 0 16,13 3-32,-6 1 24,0 0 0,-6 6 16,-7 1 0,-6 1 32,-2 4-40,-2 4 24,-1 2-32,0 6-48,-4 4 48,-2 2 8,-1-5-8,0 2 40,0-5-24,3-3 0,0-3 32,-2-3-40,2-2 24,-1-4-24,1-2-56,0-4-312,-2-4-608,-3-4-1473,-2 1-2016,-5 8 2777</inkml:trace>
  <inkml:trace contextRef="#ctx1" brushRef="#br0" timeOffset="-36263.93">20943 2098 8570,'3'3'3649,"0"-3"-1857,0-1-104,-3-1-367,0 1-297,11-19-496,36-30-248,-21 21-72,-3-8-16,-5 5-112,1 0-32,-8 4 128,1 5 24,-3 4 120,0 6 72,-9 8-72,-1 2-96,1 6-95,-4 1-89,3 14-112,-1 7 48,-4 10-1,-1 3-15,1 0 64,3-2-40,2-6 0,0-2 48,1-3-64,3-6-64,-1-1-464,-1-1-496,8-7-1008,-9 0-809,0-3 1761</inkml:trace>
  <inkml:trace contextRef="#ctx1" brushRef="#br0" timeOffset="-34553.89">21137 2636 7674,'-1'-1'3656,"-1"0"-1463,1 0-833,0 0-40,1 0-183,0 1-65,7-5-160,8 1-128,23-6-88,-28 9-23,0 3-225,-9-1-48,0 4-208,-1 1 72,-7 7 120,-4 3 8,-5 9-24,-5 2-184,3 0-128,4-1-16,4-8-24,2-1-16,7-11-10</inkml:trace>
  <inkml:trace contextRef="#ctx1" brushRef="#br0" timeOffset="-56640.03">21734 1564 4361,'53'-60'2392,"-61"61"-431,0 3-721,-5 10-504,-3 6-120,-5 10-71,-2 6 7,-1 11 16,-1 6 48,-4 19-72,5 9-32,0 15-264,2 3-112,8 5-88,6 1-48,1-6 8,12-2 48,5-10-56,-4-11 56,8-3-56,-3-7 32,9-14 40,-16-47-65</inkml:trace>
  <inkml:trace contextRef="#ctx1" brushRef="#br0" timeOffset="-76235.19">21736 1823 6833,'0'-6'3185,"0"5"-1224,1 1-369,-1 0-648,0 0-272,0 3-88,0 21 49,4 48 271,-4-15 56,-4 11-192,2 4-152,-6 8-216,-3 1-64,2-2-232,5-8 40,2-25-120,2-7 8,2-15-16,0-3-8,0-4 48,3-5-24,-3-7 8,-2-3-40,1-1-32,-1-2-24,0 1-344,0-1-560,0-1-2217,4-7 2057</inkml:trace>
  <inkml:trace contextRef="#ctx1" brushRef="#br0" timeOffset="-61397.86">21955 2271 6545,'-2'42'2913,"2"-41"-1073,4 0-455,-2-2-129,-2 0 16,0 0-144,4-3-159,13-7-249,27-31-120,-17 16-248,-4 1-56,0 1-128,1 0 48,-7 5 48,1 3 16,-9 7 104,-4 2-56,-4 4-7,0 2-57,-1 2-112,0-1-24,-1 3-112,-5 19 8,-11 31-48,9-25 48,3 1 16,2 0-40,2-5 8,0-1-40,3-8-136,1-2-64,4-9-889,-4-2-591,2-3 1048</inkml:trace>
  <inkml:trace contextRef="#ctx1" brushRef="#br0" timeOffset="-60513.82">22338 2351 6489,'0'-1'2857,"0"0"-1305,2-1-415,3 2-225,3 3 8,2 0-104,20 37-40,-31-23-136,-9 1-127,-3 1-217,-1 0-88,-1 0-176,-4-1-72,0-3-216,2-3-225,7-4-1279,2-1 1168</inkml:trace>
  <inkml:trace contextRef="#ctx1" brushRef="#br0" timeOffset="-53800.96">23555 2220 6961,'-1'0'3153,"0"0"-1536,0 0-697,1 0-184,-2 0-336,2 0-80,0 0 32,0 0 40,20 7 88,26 2-40,-24-10-72,5 0-7,-4-1-121,1 2 32,-2 0-16,-6 0-40,1-1 72,-8 1 0,-6-1-64,2 1-24,-10-1-40,5 0-72,0 0-24,0 0-40,0-1-112,0 1-104,0 1-872,0-1-793,0 0 1145</inkml:trace>
  <inkml:trace contextRef="#ctx1" brushRef="#br0" timeOffset="-53225.23">24072 1955 6289,'0'-8'3009,"2"8"-1161,-2 1-503,2 15-257,1 0-56,0 14-64,0 7 41,-4 8-177,-6 3-112,-5 13-136,2 6-40,-4 4-184,2-6-128,4-12-72,-4-9-64,6-11-64,1-2 160,-1-7 8,1-4 0,4-10 32,-1-5-192,2-4-64,3-2-88,-3 0-440,0 0-552,0-8-2545,10-10 2385</inkml:trace>
  <inkml:trace contextRef="#ctx1" brushRef="#br0" timeOffset="-50635.1">24258 2258 5273,'-44'35'2321,"41"-33"-1033,7-1-648,-4 0-16,0-1 120,0 0 64,6 0 89,14-1-17,25-13-64,-23-6-128,11-5-176,-1-1-88,4-5-208,1-4 16,-3 10-15,-5 2 39,-9 5 88,-5 6 80,-8 7 48,-7-1-24,0 6 24,-1 1-64,0-1-120,0 0-104,-2 20-88,-42 33-64,27-17-24,2 0 16,4 0-24,1 2 0,3-6-40,2 2-48,2-10-184,2-2-224,2-12-824,0 0-377,9-9-1903,0-5 2223</inkml:trace>
  <inkml:trace contextRef="#ctx1" brushRef="#br0" timeOffset="-49984.08">24668 2370 8306,'39'-8'3376,"-39"10"-2047,0 3-209,-5 4-32,-4 1-56,3 12-167,-2 2-57,-6 0-408,6 2-144,1-4-184,-4 0-72,7 3 0,-2-5-40,-1-1-144,2-1-168,0-5-704,1-3-497,7-8 961</inkml:trace>
  <inkml:trace contextRef="#ctx1" brushRef="#br0" timeOffset="-49103.76">24929 2283 6841,'-76'24'3137,"76"-24"-1400,0 0-321,4 0-640,-4-1-240,0 0-352,0 0-72,20-1 0,32 1-88,-23-1-24,-1-2-64,-4 0-264,0-2-464,-7 3 512</inkml:trace>
  <inkml:trace contextRef="#ctx1" brushRef="#br0" timeOffset="-48504.86">25152 2147 5409,'-25'-60'2713,"20"59"-921,2-1-120,2 2-623,0 0-321,1-1-472,0 1-112,0 0-80,7 0 16,19 2 48,28 3 40,-20 3 152,-1-1 32,-2 2 88,-1 6 16,-7 5-88,-2-7 41,-11 8 15,-4-2 88,-9 3 120,-7 2-24,-3 3-72,-7 0-144,-3-4-240,-1 4-72,-1-9-40,3 0-72,6-4-48,3-5-96,8-2-688,5-2-376,5-4-1521,5-1-1920,3-4 3057</inkml:trace>
  <inkml:trace contextRef="#ctx1" brushRef="#br0" timeOffset="-47916.47">25498 1623 4057,'2'-6'2464,"-5"1"-599,6 7-657,-3 5-240,7 11-80,8 6 25,11 9 247,3 6 48,5 11-200,0 8-39,2 14-49,-4-4-64,-5 2-112,-6-4-56,-11 0-136,-5 8-128,-14 0-119,-8-2-121,-13-7-72,-7-2-32,-11-4-80,1 1 56,5 2-72,4-5 16,13-8-32,0-13-88,13-11-272,6-9-481,5-16-1279,9 0-2001</inkml:trace>
  <inkml:trace contextRef="#ctx1" brushRef="#br0" timeOffset="-59603.66">22684 2167 5641,'37'-28'3073,"-35"30"-433,-2 0-1071,-1 6-617,-3 2-56,1 5-128,-5 4-136,1 1-207,2 2-89,-1 1-192,2 0-16,3-1-96,1 0-32,2-5-32,2-3-88,1-3-184,-2-8-72,-3-1-625,1-1-359,-1-2-1977,0 0 2089</inkml:trace>
  <inkml:trace contextRef="#ctx1" brushRef="#br0" timeOffset="-59331.89">22642 2310 7602,'-75'-57'3600,"73"57"-1583,4 1-905,2 0-192,-4-1-232,4 0-119,21 2-121,29 1-112,-20-5-304,3-3-96,-3-3-360,1-3-705,-7-3 745</inkml:trace>
  <inkml:trace contextRef="#ctx1" brushRef="#br0" timeOffset="-57610.73">22858 1970 6233,'-1'3'3113,"-2"-3"-937,4 1-1063,-1-2-169,0 1-432,0 0-176,0 0-16,0 0 16,22 5 96,28 3 32,-13-1-31,1 0 7,4 1-80,6 5-24,-2-5-144,-4 2-112,-7 4 32,0 1 56,-16 3 112,-6 1 72,-9 4 8,-5-1-72,-7 12-88,-14 3-72,-16 9-88,-6-3 16,-4-1-32,6-6 0,14-12-8,0 1-8,14-12-8,5-1-64,7-7-152,2-5-144,7 1-560,6-2-360,3-8-2401,1 0 2409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9-17T19:23:13.576"/>
    </inkml:context>
    <inkml:brush xml:id="br0">
      <inkml:brushProperty name="width" value="0.05" units="cm"/>
      <inkml:brushProperty name="height" value="0.05" units="cm"/>
      <inkml:brushProperty name="ignorePressure" value="1"/>
    </inkml:brush>
    <inkml:brush xml:id="br1">
      <inkml:brushProperty name="width" value="0.05" units="cm"/>
      <inkml:brushProperty name="height" value="0.05" units="cm"/>
      <inkml:brushProperty name="color" value="#20427A"/>
      <inkml:brushProperty name="ignorePressure" value="1"/>
    </inkml:brush>
    <inkml:brush xml:id="br2">
      <inkml:brushProperty name="width" value="0.05" units="cm"/>
      <inkml:brushProperty name="height" value="0.05" units="cm"/>
      <inkml:brushProperty name="color" value="#177D36"/>
      <inkml:brushProperty name="ignorePressure" value="1"/>
    </inkml:brush>
  </inkml:definitions>
  <inkml:trace contextRef="#ctx0" brushRef="#br0">1259 426 5457,'1'-22'2921,"-3"24"-697,-3-2-1136,1 1-311,-3 6-441,-1-1-176,4 9-136,-2 2-16,2 1 16,4 0 8,0-4-8,7 0 16,4-2 0,1-3 0,5-2 24,10-6 64,-5-2 248,2-5 136,2-7 232,-9-3 16,11-5-55,-2-2-33,-6-1-72,-2 0-24,-9 1-32,-1 1-64,-6 4-176,-6 1-56,-6 3-184,-8 2-40,-6 9-40,-5 4-48,-1 14-56,-1 7-32,0 9-184,2 0-200,6 0-680,4-1-289,7-4-943,7 1-1433,9-5 2633</inkml:trace>
  <inkml:trace contextRef="#ctx0" brushRef="#br0" timeOffset="458.08">1488 420 4137,'-4'0'2288,"-4"7"-239,2 7-1169,0 10-424,-1 4 40,-2 5 72,2 4-88,2 3-184,-1 1-47,5-3-97,-3-5-8,1-3-64,2-4-32,-7-2 24,3-3-80,0-5 16,3-4 0,2-6-88,0-1-32,0-5-240,0-2-281,0 1 401</inkml:trace>
  <inkml:trace contextRef="#ctx0" brushRef="#br0" timeOffset="860.38">1533 630 4201,'36'-29'2280,"-28"27"-607,-2-5-17,7-3-264,1-4-367,-1-3-337,8-1-64,5-7-144,-8 4-104,-4-3-80,-5 3-88,-8 9-56,5 0-56,-2 4 0,-2 4-32,-2 2-8,0 1-8,-5 6-72,2 3-8,-7 13-32,0 2 16,1 7 8,-1 2 8,9-5 16,2 0 0,4-4 8,2-4 8,0-5-24,2-6 0,6-6 24,2-6-24,7-9 56,2-1 0,0-9 16,-1-2 0,1-1-40,-6 0 24,-4 0-8,-3 4 0,-7 0 16,0 4-16,-5 5-40,6 7 24,-2 4-8,-6 2 0,1 10 0,-12 1-32,4 6-8,1 5 16,-1-2 8,4 1 8,2 1-8,2-3 32,2-9-16,2 4 16,2-6 0,2-1-64,7-2 40,-1-7-40,6-7 32,-2-4 40,2-5-8,0-2 0,5 2 24,-6 2-48,-13 7-16,-4 5 40,2 0-32,6-9 8,-12 6-32,2 7-48,0 11 16,-1 7 32,1 1 0,0 0 24,3 0-8,4-1-8,5-4 32,3-4 32,4-7 8,2-3 0,3-7 32,0-2-8,-2-8 32,-1 0 32,-9-5 584,-3 1 105,0 5 95,-6 1-8,-1 3-568,-4 0-160,-10-2-136,5 6-16,-13 5-72,-5 0-8,2 11-112,-9-2-112,11 8-576,3 4-376,7 1-2473,3 3 2416</inkml:trace>
  <inkml:trace contextRef="#ctx0" brushRef="#br0" timeOffset="2117.65">2353 505 4297,'-48'-12'1584,"44"19"-984,2 1 89,3 6 151,-6-2 16,5 0-184,0 5-56,6-1-192,3-1-32,3 1-88,-3-6-16,4-6 113,2 1 79,1-7 112,0-5-24,5-7 8,-1 0-64,0-7-176,1 1-48,-3 1-168,-1-3 24,-4 3 48,0 2-16,-7 3 8,-2 6-48,-1 5-80,-3 3-40,-1 3-40,1-3-24,-1 0 8,-1 12 0,-6 26 16,3-15 24,3 3-24,0-1 0,4 0 40,1-4-16,6-4-48,1-4 56,4-8-16,6-2 0,0-10 24,1-6-32,-1-7-16,-1-2-24,-1-5 8,-1 2-24,-3 1-56,-3 1 40,-4 4-48,1 3-8,-2 8-24,0 4-64,-3 7-8,-1 3 64,-2 6 72,0 5 48,0 1 64,0-1-8,2 3 0,1-1 24,1-1 56,3-1 0,2-8 32,3-2-8,2-8 24,2-6 8,1-9 40,5-7 32,0-8-56,7-3 16,-3-3 24,0-2 0,-3-7 249,-4-5-17,-2-2-72,-7-4-16,-4 9-248,1 6-24,-6 10 0,6 8-48,-8 12 72,0 4 8,-8 15-32,-1 7 32,-1 15-88,-2 6-48,0 16 8,-2 4-8,4 7 24,3-1 48,3-10-32,2-7-40,3-8-8,0-4-24,1-6 8,5-2-24,-4-13-40,0-3-16,-2-8 88,0 0-8,0-4 8,-1 2 48,-1-1-8,-4-15 8,-11-19 0,7 18 0,1 4-16,1 1 32,3 2 32,0 1 16,3 6 24,0 4-8,4 2-24,-2-1-40,0 0-32,0 0-32,16 6 72,22 8-8,-16-11 56,1 0 8,-3-4 16,2-2 0,-6-2-16,0-2 40,0-1 24,0 1 120,-4-1 40,4 5-48,-8-2-64,-2-1-96,-2 3-80,-3-1 16,0 4-32,-1 1 8,0-1-24,-1 0-8,-4 5-40,1 7-8,-26 20 40,22-15-16,3-1 16,5 5 16,0-7-16,5 2-8,0-4 16,3-2 0,8 0 0,-6-5 32,10-2 8,0-3 64,-4-3 16,3-5-8,4-5 32,2-1-56,7-5 24,-3-1-32,-2 0 0,-8 4 0,-7 3-40,-3 1 32,-5 5-16,-1 2 0,-4 2-32,1 3-8,-2 5-8,1 2-48,-2 4 48,-3 3-32,-1 2 8,1 0 8,12 1-24,-1-2 48,3-1 16,2 0-8,-6-4 8,2-2-8,2-2-8,-2-2 16,4-5 8,6-2 40,-1-8 32,4-2-24,1-6 24,0-1-32,-2-1-16,-2 0 8,-2 5-8,-6 2 8,-5 5-40,-3 3 0,1 5-24,-1-1-32,0 4 16,0-2 24,0 0 8,0 9-32,0 5 24,1 20-40,-1-18 40,0-4 16,0 0-16,0 1 16,4-1 16,1-4-16,4 1 24,3-6 8,-1-3-32,3-1 48,-2-5 24,5-3-8,1-5 264,-2-2 8,4 0-8,-3-1-16,-7 3-256,4 1-16,-6 3-40,0 3 0,-6 2 0,0 3-24,-2 2 0,0 1-8,0-1 16,0 0-8,3 7 24,-1 7 0,2 22-8,-6-19 8,2-1 0,0 0-8,9-3 8,-8-4 8,5-3-8,-2-3 8,-4-5-8,6-9 32,4 0 0,7-4-8,0-4 0,1 6-24,-4-7-8,0 2 8,0-1-8,-1 7 0,-6-1 8,2 6 8,-5 6 8,-1-2-48,-2 8 16,0 2-40,1 5 40,-1 2 8,-4 4 48,5 3 120,4-2 33,2 3-9,9-1-72,-6-1-56,4 1-48,-1-4 16,2-4 32,-2 0-56,-1-6-80,-7-2-112,-5-5-457,2-2-383,-7-4-1200,0-1-1721,-12-10 2545</inkml:trace>
  <inkml:trace contextRef="#ctx0" brushRef="#br0" timeOffset="4361.16">2671 274 8930,'-6'-3'3593,"11"2"-2513,9-2-536,8-1-288,17-8-128,13-2-8,22-1-16,9 1-96,12 4-424,-3-1-2128</inkml:trace>
  <inkml:trace contextRef="#ctx0" brushRef="#br0" timeOffset="16209.03">4476 594 6529,'-25'38'2737,"25"-38"-1561,3-1-496,2-3-23,3-2 63,10-1 120,-5-5 0,6-2-152,-5-3-176,3-3-208,0-1-48,-1-1-208,6 6 48,-5 2-56,-2 1-8,0 3-16,-8 1 0,2 5-16,-3 0-16,2 5-8,1 2-16,1 3 8,0 6 8,0 1 24,-1 2-48,2 0 64,-1 2-16,-6-1 24,2-1 24,-6-1 128,-1 2 41,-8-4 151,-1 2 0,-6-1-144,-4-4-56,-1-2-112,-1-1 0,1-3-48,5 2 16,2-4-24,7-1-40,7 0-24,0-1 0,2-1-96,-2 2-24,0-1 48,2 0 24,17-3 104,24-9 8,-24 1 16,5 1-40,3-9 32,-2-2 40,9-4-8,-5-4 80,-3-2-40,3 5 8,-9-4 48,1 1-32,-4-3 8,-6-5 24,-5-1 0,-6 3 48,1 8 16,-3 1-24,3 15-8,0 4-32,-2 13-64,-6 3 0,-2 16-56,-2 8-48,3 18 16,1 1-16,-4 0 8,5 0 16,4-8 8,5-5 0,1-4-8,2-6 16,-4-10-24,2-3 8,5-7 8,-2-7-24,8-4 40,-4-6 40,1-11 0,1 1 8,0-3-48,2 1-24,-1 4-24,0-1 16,-4 6 32,0 0-16,-3 5 32,0 3 8,-4 2-40,0 3 8,-3 6-64,-2 3 16,0 6 8,0 2 0,2 2 40,4-4-16,6 0 8,-4-4 16,5-2-16,1-2-32,-1-6 32,4 0-8,-1-8 48,1-3 40,-1-4 8,-1-2 0,-3-1 72,-1-2 8,-7 1 32,-1 3-16,-7-3-96,-3 4-16,-5 5-64,0-1 0,-1 6-56,1 3 0,3 1-48,0 6-16,3 6 32,1 1-8,2 3 24,5 0 16,6 1-16,0 1 8,7-1 8,1-2 8,3-1 32,-1-2-40,1-4 48,2-3 8,-1-6 16,2-3 24,-1-8-8,-2-4 32,3-6 72,0-6-16,2-3 24,0-2-32,0-2 248,0-1 48,0-6-47,-6-5 31,-3-3-344,-4-1-24,-5 9 32,-2 7-48,2 18 24,-1 3-16,-4 11-72,-2 3 8,-1 9-48,-5 9-32,0 10 72,-1 5 8,-3 10 8,6 6 40,0-1-24,3-2-32,4-5 16,1-8 0,7-2 8,-1-6-8,2-3 32,0-3-24,2-9 24,0-1 48,1-7-32,3-3 24,4-3 16,-2-7-48,7-6 8,-5-3 16,-1-2-16,4 1 48,-8 2 0,-1-1-24,-6 0 0,2 1-40,-7 3 8,-2-2-8,-2 2 0,-2 3 8,-5 1-16,2 7 8,-3 4-72,-2 4 16,3 7-48,1 4 48,0 6 24,1 1 8,2 6 32,5 2-16,7-5 0,0 2-32,11 0 16,-3-5 24,1 1-8,4-9 8,-5-5-24,6-3-56,-4-6-185,-5-4-287,4-2-704,-3-7-480,-4 0-2241,0 0 2545</inkml:trace>
  <inkml:trace contextRef="#ctx0" brushRef="#br0" timeOffset="18121.79">4800 270 4057,'-4'-1'2624,"2"-1"169,2 2-897,0 0-711,0 0-393,0 0-504,20 3-16,33 5-16,-19-5 24,6-3-96,7-3-104,7 3-120,0-5-104,-5 2-2064,-3-3 1608</inkml:trace>
  <inkml:trace contextRef="#ctx0" brushRef="#br0" timeOffset="18897.04">5322 307 3825,'-3'4'2296,"3"-4"-87,1 2-793,-1-2-680,0 0-168,0 0-248,10 2 0,11-2 9,43-8-73,-22-3-144,-1-1-112,7 4-224,0-3-801,6 2 713</inkml:trace>
  <inkml:trace contextRef="#ctx0" brushRef="#br0" timeOffset="19629.43">6056 447 7826,'0'3'2856,"0"7"-2312,-2 3-248,-2 5-15,4 4 79,-1 3 80,5 3 24,-1 5-56,-4-3-80,5 0-104,-4-5-72,1-5-40,1-6 0,-4-6 8,2-2 24,0-3 176,5 1 240,-4-8 481,-1-2-57,-3-5-160,3-6-224,0-6-536,7 0 8,-1-5-48,4-5-24,7 7 40,0-2-48,9 3 16,1 1 0,2 3-40,0 3 32,1 6-32,-2 7 24,-7 4 0,-1 2-16,-12 2 8,2 4 16,-7 6-8,-3 3 32,-7 4 8,-11 2-8,-3 3 16,-1 0-48,3-5-16,-1 1-152,0-8-312,1-4-408,5-4-817,1-6-631,7-4 1432</inkml:trace>
  <inkml:trace contextRef="#ctx0" brushRef="#br0" timeOffset="20111.99">6368 581 4001,'22'-3'2944,"-4"-2"121,5-1-1240,-7-3-137,1-2-664,-2 0-152,-5-3-312,0 0-71,-4 0-209,-4 5-56,-2 0-128,-3-1-48,-5 4-24,-2 1-16,0 2-32,0 4-24,-1 6-40,2 1-32,-1 8 40,6 2 24,4 4 16,0 2 40,4 0-24,0 1-16,6-4 56,4-2-16,1-4 16,2-4 16,0-4-32,3-2 32,0-5 16,-2-2-16,-4-9 96,0-3-48,-1-7 56,2-3-24,-2 0-80,0 0 32,-5 0-24,2 1-40,0 6 48,-5 0-40,1 5-8,-4 5 40,-2 4-80,0 1 8,0 5-16,0-3 8,0 0-16,-5 13 32,-3 26-40,2-19 32,6 2 8,3 0 16,2-1-8,4-4 16,1-3 8,3-3-8,0-5 8,2-2 0,1-6 64,-5-6-40,2-6 24,-2-4-16,-3-5-24,6 0 16,-2-1-24,3 2-16,-3 2 24,3 2-32,-4 6 16,-4 3 24,-3 6-72,-1 4 40,-3 6-32,0 7 24,-2 6 16,1-1 0,1 4 24,1-1-24,8 3-24,2-2 8,4-3-88,3-7-24,-4-7-48,3-3-96,2-9-609,-2-6-919,3-6 1176</inkml:trace>
  <inkml:trace contextRef="#ctx0" brushRef="#br0" timeOffset="20898.32">7015 199 9522,'-16'-6'4153,"6"2"-2473,2 1-511,5 4-801,3 1-512,1 5-857,1 1-1711,2 2 1808</inkml:trace>
  <inkml:trace contextRef="#ctx0" brushRef="#br0" timeOffset="21338.35">7165 499 5449,'0'-1'2961,"0"1"-457,0-1-1575,0-1-217,0 2-448,0-1-144,0 1-88,-1 14-16,-7 24 0,2-16 0,1 0 24,5 2 32,6-3 168,6 2 72,-1-9 96,-3-1 80,12-1 72,-4-4 88,4-3 129,2-7 7,-7-7-80,0-3-96,-2-7-152,-4-1-120,-1-4-112,-2 0-64,-4-2-120,-3 1 16,-6-2-56,-3 4-32,-6 0 64,4 8-32,1 9-16,2 3 8,0 11-104,-6-2 8,9 8 8,-3 1 16,5 7 48,5 2 0,3-1 0,4 2 16,6-6-24,3 0 16,2-8 16,2 1-24,0-7 48,-6-4 32,0-7-24,1-1 88,0-5-64,4-1 16,0-4 24,0 0-32,-4 1-8,-1 1 8,-7 5-32,-2 3-16,-2 1 0,1 4-32,-5-1 8,1 3 0,-1-1 16,0 1 8,0 0-8,0-1-8,0 1-16,0 0 32,0 0-32,0 0 24,0 0 8,0 0-40,0 0 56,-1 0-24,1 0 0,0 0 40,0 0-48,0 0 32,0 0-24,0 0 8,0 0 8,0 0-16,0 0 32,0 0-24,0 0-8,0 0 8,0 0-8,0 0-16,0 0 16,0 0 0,0 3-16,0 8 16,-6 23 0,4-17-8,-3 2 8,4-2 8,8 1 0,-4-4 0,8-3-8,5-2-8,-10-7 0,8 3 8,4-7 296,-5-7 88,11-5 80,2-7-31,-5-4-257,2-1 96,-8 3 48,-2 1 32,-10 1 48,-3 2-224,-11-2-56,-2 1-24,-7 6-72,1 5-40,-3 4-72,2 6-72,0 8-104,-1 2 8,4 7-328,8 2-248,4 4-673,1-6-463,1 3-1937,2-2 2481</inkml:trace>
  <inkml:trace contextRef="#ctx0" brushRef="#br0" timeOffset="22425.96">7815 180 7218,'-6'-14'3496,"-5"11"-1671,2 7-465,-9 11-920,2 10-288,3 17-80,3 2 8,2 7-8,4 1 32,-1-7-48,5-2-40,2-11 128,5-3 96,1-5 144,2-5 72,5-2 89,4-8-89,2-9-48,-2-4 24,9-12-248,-2-1-8,-2-5-88,-3 3-104,-10-1 16,-3 5-8,1 5-24,-6 2 16,0 8-8,0 2-40,-2 4 64,2 5-16,-3 3 0,0 1 40,2 3-72,1-1 24,7-4-56,3 0-80,1-8-40,4-3-168,0-4-841,-1-4-831,-1-7 1248</inkml:trace>
  <inkml:trace contextRef="#ctx0" brushRef="#br0" timeOffset="22825.99">8116 309 9882,'-10'-14'4641,"5"3"-1968,2 2-593,2 2-784,-3 2-559,-1 5-625,3 0-232,-3 7-849,2 1-671,2 5 1016</inkml:trace>
  <inkml:trace contextRef="#ctx0" brushRef="#br0" timeOffset="23415.14">8334 466 5769,'1'-7'3161,"5"2"-809,-4 3-815,-4-4-73,-3 2-416,2 2-128,-4 0-231,2 2-177,-5 0-304,-4 4-80,-6 4-144,2 4 32,-6 5 8,0-1 8,2 7-8,2 0-24,8-2 0,4 3 16,9-5-16,2 0 16,8-1 16,4-3 0,6-5 40,3-2 48,2-11 176,0-4-32,2-6 48,-6-6-80,4 0-144,0-4-40,-3 0-32,2 2 24,-6 4-16,-3 4 120,-7 4 64,-1 3-8,-6 4-24,-2 2-96,0 1-88,-1-1-24,0 0 0,-3 11 32,-6 26-16,9-18-16,2 1 16,2-2-56,0 0 72,3-4-8,5-3 24,3 0 24,5-7-40,1 0 0,-1-4 0,1-4 24,1-1 8,2-3 8,-5-6-16,1 2-8,-5-3 40,-2 1-24,-1 0 264,-1 0 72,-2 0 33,2 1-1,-4 0-184,-1-3-104,-2-1-40,-3 2-8,-2 1-48,-3 2 0,-6 5-8,-3 2 16,-4 2-24,3 4 8,2 5-40,-6 0-16,0 8-88,-4-2-64,1 3-304,5 4-337,6-3-927,4 3-761,5-2 1569</inkml:trace>
  <inkml:trace contextRef="#ctx0" brushRef="#br0" timeOffset="24200.28">8682 583 3873,'28'59'2000,"-21"-44"-607,5-2 279,7-1 48,-1-6-231,6-6-105,3-3-120,3-9-128,1-4-39,6-9-145,-1-2 0,6-7-120,-3-4 0,4 4-111,-2-2-129,-8 0-216,-4 1-128,-15-7-128,-6 0-112,-8 4 0,-8 7-32,-8 20-152,-3 8 24,-10 20-64,-3 6-64,2 15 80,8 5-48,2 1 40,7 3 23,1-4-39,3-1 72,9-6 64,2-4 16,7-11 72,6-3 16,2-7 16,6-5 24,8-7 8,1-10-16,7-7 24,-1-8 24,-1-5 8,4 2 24,-4-4 9,-7-1-17,-5-5 48,-7-1 0,0-4-32,1 1 0,-7 6-64,0 8-8,-12 12-32,-7 10-48,-3 13-48,-6 4-24,-2 13-32,-2 5 32,0 10-40,2 4 32,-3 3-8,6 1 24,1-3 48,4-2-24,7-5 48,4-2-24,9-6 32,2-8-24,5-6 40,0-6 48,-4-10 32,3-3 64,-2-7-56,6-1 0,6-4-24,3-6-24,2-3 24,2-1-16,-9 2 0,-3 0-16,-10 10-8,-5 3-24,-5 8-24,-3 5 0,-8 7-48,-2 4-8,-5 5 0,1 4-8,2 4 32,3 3 8,8 0 40,1-3-8,7-5 16,5-3-16,2-7-8,3-3 56,4-8-8,1-3 48,1-11 24,2-5-64,2-3 8,2-4-24,-5 0-32,1 2 8,-10-5 16,3 4-24,-7 2 24,0 5-16,-8 10 8,-2 1 8,2 9-24,-5 2 0,0 2-16,3 7-16,-5-2 0,2 4 8,2 4 8,-3-2 8,2 3 8,0 3 0,-1-4 0,3 3 0,1-2-8,0-4 0,5 2 48,-4-3 16,5-2 200,-2-2 40,-3-3-32,0 0-24,2-1-200,-1 1-24,0-5-16,0 4 0,-2 1 0,-1-3 8,1 4 0,0 1 0,3 4 48,0 1-64,0 0 272,-3 0 24,-5 0-24,5 3 40,-1 5-248,1 0-40,0 1 48,-2 1 96,0-1 24,-6-6 40,3 0 16,2-4-80,-4-3-23,5-2 15,-6-3 0,-1-3-8,-2-5 16,-3-3-32,-2-6-48,-4-3-40,0-5-24,6-5 0,6 1-8,0-2 24,18 0-40,7 2 16,10-1-8,5 0-8,-2 2 136,5 0 16,21 1-24,7-1 40,6 1-152,-9-3-32,-22 3-576,-4 5-865,-16 2-3832</inkml:trace>
  <inkml:trace contextRef="#ctx0" brushRef="#br1">10630 465 7122,'20'-43'3152,"-22"43"-1559,-2 4-521,-5 8-552,-3 2-200,-3 10-200,2-1 48,8-2-8,4 0-40,6-4-64,7-2-16,5-4-16,3-6 24,3-6 72,7-6 40,-2-4 248,0-7 96,2-4 152,-2-5 33,2-9-73,0-2-48,-2-5-144,1-3-72,-3 4-160,-4 1-64,-8 7-80,-4 0-64,-9 3 24,-4 5-40,-5 6 32,1 7 24,-5 12-104,1 5 56,-8 15-72,-1 4-16,-2 15 96,4 6-8,5 5 8,3 4 24,5 3-8,4-5-48,7-11 32,7-6-24,8-13-8,0-5 88,2-8-64,1-8 80,1-6 0,3-3-64,-5-8 112,0-2-80,-4-4 32,-2-2 0,-6 2-40,-3 1-24,-7 6 24,-3 3 16,1 8-16,0 4 24,-4 8-64,-2 5-8,2 7 0,-2 3 16,5 0-32,5 1 40,4-5-24,0-5 0,7 0 0,-1-3 32,1-3 8,2-2-8,-2-5 24,-1-5-40,2-4 24,2-4-8,-2-3 40,-2 1-48,-4-3-40,-4 3-24,-4 6-16,0 2-8,-2 7-64,-2 6-16,-2 3-8,3 8 48,3 2 88,5-3 40,4 0 40,5-4-32,5-3-16,4-3 40,6-2 16,-1-7 40,1-6 152,-6-2-32,-4-9 88,-4 3 208,-12-3 96,0-1 32,-7 3-143,-7 1-185,-11 0-272,0 7 8,-13 6-96,7 10-64,2 12-80,0 0-113,10 6-319,2 0-272,12-2-512,3 1-177,12-3-175,3-2-80,4-7 63,3 0 233,-1-6 600,5-5 512,-3-2 696,-3-5 168,-3-4 320,1-3 64,-4-5 344,6 2 129,-4-5 23,0 2 8,0 4-336,-9-4-167,-5 10-241,-1 5-160,-5 5-224,2 7-72,-5 1-104,-2 7-16,4 3 48,0 1-24,7 2 16,-4-7 8,6-1-72,1-2 72,3-6-48,3 2 8,2-5 48,2-3-64,3-7 24,-1-3-32,3-2 40,-3-2 8,0-2 24,3 1-8,-7-2-16,-2 3 16,-4 6-32,-6 3 0,1 5-16,-4 0 16,0 4-24,0 2 24,-2 3-32,1 4-8,2 4 8,3-1-8,0 0 48,4 1-16,-1-5 8,-1-1 0,5-3 8,-4-4 40,2-3-16,2-1-32,-4-5 8,5-2-24,2-1 32,-2-6 0,0 2 8,-3 2 16,-1 1-40,-1 4 0,-4 1-24,-1 2-8,-1 3-64,-1 1 72,0-1-56,0 0 16,2 6 88,1 7-40,8 20 32,-4-16 24,4-4-64,0-3 8,3-4-40,2 0 56,3-6-8,1-2 32,1-3 80,-3-8-32,0-2 24,2 1 0,-4-8-88,-5 0 8,-6-2 24,-6-2-32,-8 1-24,-2 4-72,-6 9-24,0 5-8,-2 11 24,0 5-16,3 11 32,-1 3-16,5 8 48,0 2 80,6 0-16,2 3 24,4 1 8,3 2-40,2 3 32,1 2 0,-2-3-8,1 0 64,-6-12-40,-6 0 80,-4-8-48,-2-3-32,-7-6 32,-3-6-16,-1-5 32,-3-5 24,0-10-32,12 3 160,2-6 40,5 0-32,6-2-24,-1-2-192,5 0-24,2-1-32,6 2 16,10 4-8,8 0 16,7 1 16,8-1 56,1-3 152,3-1 0,-3-1 8,-3 0 129,-1 0-73,-14-2 120,2 1 40,-5 2-96,-1-1-32,-3 2-152,-6-2-72,-9 3-64,1 3-24,-7 4 0,0 4 56,-2 5-56,-2 2-8,2 5-64,-1 2-64,-4 6 64,2-1-40,3 1 80,0 1 0,3-8-16,1 5 0,1-2-8,-1-1 8,7 0 8,1-1 8,-3-5-24,0 0 32,-1-5-16,0-5 40,3 2 64,-2-2-32,3 2 48,-3-2-64,2 1 24,-3-3-24,3 4-8,-3 1 40,-4-1-56,2 5 32,-2-5-32,0 5 48,0 0 0,0 1-24,0 0 24,-1 0-8,1 0-56,0 0 88,0 0 56,0 0 40,0 0 72,0 0 8,0-2-40,0 1-16,0 0 8,0 1-48,1-3-79,-1-4-9,1 0-64,-1 1-8,3-18-8,-7 19 16,2 1-8,0 1 32,-6 1-16,0 2-72,-4 5 8,-1 3-56,0 6 47,-1 3 41,2 4-96,-2 2 96,7-3-32,2 3 16,0-4 64,5-3-32,3-2 8,0-2-48,10 0 8,1-2-24,4-4 40,-1-2 16,3-4 16,1-7-8,3-8-48,4-1 48,3-5-16,1 2 72,-2 3-8,-5 2-32,0 4-16,-7-1-16,2 6 217,-1 3 111,-6 7-16,3 1-16,-9 3-160,1 1-104,-3 0 64,-4 2-48,-3 1 32,-6-2-16,-7-3-8,4-3-16,3-2-88,-2-1 16,4-2-392,3 0-328,-5-2-1129,8 3-943,2 4 1735</inkml:trace>
  <inkml:trace contextRef="#ctx0" brushRef="#br1">13159 539 7714,'11'-1'3448,"2"-5"-1671,11-10-185,5-6 152,6-14-431,6-5-361,-5-8-384,-4-1-176,-10 3-144,-12 3-64,-4 4-152,-7 3 40,0 13-64,-7 5 64,2 16-24,-4 7-88,-8 16 56,-5 4-72,-3 12 24,2 4-16,6 9 0,7 1 40,8 1-32,8 2 8,6-17-16,7-5-24,5-13 24,2-5 48,1-9-16,-6-5 24,-4-9 16,2-4-16,-6-4 16,0-2-16,-1 2-32,-4-1-8,-1 4-8,-3 1 24,-1 4 24,1 3 16,-3 1-24,5 2-48,-4 2 0,4 2-40,3 1 24,-2 2 24,6 3-24,0 2 56,4-2-40,-1-1 32,7 1-48,-1-5 16,5-1 64,-6-1-32,-4-9 88,-2 1-40,-6-5 0,-2 2 8,-2 1 8,-6-2-8,-7 6-40,-4-1 24,-11 7-104,1 1 32,-2 9-48,3 5 16,7 5 32,1 5 24,10 3 24,5 1 16,10-3-40,4-6-32,7-8 16,5-5 16,8-10 56,-2-4 8,0-11 120,-3-5-64,-5-13 112,9-5-8,1-5-16,-1-3 208,3 6 200,-9-3 41,-9 4-89,-4 4-136,-11 8-304,-4 12-40,-10 15-40,-2 10-72,-6 16-8,-1 9-8,2 11-40,0-2 64,4 7-88,-2 2 0,11-1-80,0 1-232,8-8-785,4-8-607,3-13-3113,2 0 3168</inkml:trace>
  <inkml:trace contextRef="#ctx0" brushRef="#br1">13841 335 9738,'9'-5'4145,"3"-2"-1777,11-3-2135,3 4-145,2 2-337,2 3-687,-8 4 632</inkml:trace>
  <inkml:trace contextRef="#ctx0" brushRef="#br1">13986 432 8434,'-2'-54'3248,"44"32"-1839,3 0-425,-6 6 160,-1 3-120,-16 7-431,-6 4-217,-5 10-280,-10 3-56,-7 8-8,-3 8-48,-2 4 24,-1 0 8,8-3-24,-2-3-24,0-11 0,7-2 24,0-6-48,5-3 56,6-1-8,1-8-24,3-4 72,1-3-40,1 2 8,-5-3-8,-3 7-8,0 2 16,-6 3-8,2 4-32,-2 6 8,1 3-16,3 4 8,0 1 40,3 1 16,2-2-24,0-4 0,-2-6 56,-4-5-40,0-2 96,-2-6 200,-3 2 176,4-3 128,-5-5-56,1 1-176,0-4-144,-6-2-128,3 2-32,-5 0 8,3 3-72,-1 6-16,1-1 0,0 3 0,1 2-24,0 1 32,2 2-8,2 1-48,-2 0-8,0 0 16,4 1-24,14 2 56,25 8 24,-19-3-8,2 0-8,-4-6 16,-1-2-16,0-3 16,0-4 272,2-3 208,-1-2 57,-4 0 87,-4-2-168,-7 0-216,-5 0-64,-6 0-56,-1 1-104,-10 3-24,2 5 16,-5 7-80,-3 5-8,5 12 16,-1 1-16,8 9 8,1 0 16,3 4-16,1-1 8,4-7-16,7 3 48,9-10-40,1-6 0,11-2 48,-2-10-56,6-3 72,1-1-8,0-7 0,0 3 48,-5-8-32,1 3 64,-3 0 8,-4-4 8,-3 2 24,-2-3-32,-13-5 8,2 2-32,-6-1 184,0 1 0,-1 4-24,-2 6-16,-1 4-176,-3 2-8,0 5-24,1 0-40,-7 8-24,3 1-24,-7 5-8,2 6 56,2 3-56,0 3 0,5 2-24,-2 0 24,7-5-8,1 1 24,6-5 8,4 0-16,3-4 48,2-7 16,5 1 40,1-7-8,5-8 24,2 0 16,-4-13 16,2 0-16,1-3 72,-1-4 0,2 1 0,1 2 0,-9 1-64,-4 5 0,-8 7-24,-2 4 32,-3 5-40,-1 1-48,-1 3-8,1-3-56,-1 0 0,-4 15 16,-4 20 32,6-18-16,3 5 8,0-2 48,0 0-16,1-2 16,3-4 0,2-3-16,5 0-24,0-2 24,0-4 24,2-3-8,1-5 48,0-1 16,2-7 24,0 1 24,1-4 0,0-5 0,3-3-40,-2-3-24,-5 1-16,-2 1-40,-6 10 40,0 7-24,-2 6 24,-3 4 0,-1 12-40,-3 5 32,-5 1-48,4 3 24,5-1-144,2-4-96,11 2-1152,3-3-817,11-4 1337</inkml:trace>
  <inkml:trace contextRef="#ctx0" brushRef="#br0" timeOffset="32277.47">15998 265 7754,'12'-65'3592,"-10"59"-1359,-2 2-401,1 0-311,0 0-241,-1 3-400,0 0-200,0 1-360,0 0-128,0 0-160,0 6 0,-1 13 48,-7 30 32,0-14 16,0 3-24,-2-3-56,1-5-40,1 0 8,1-5 8,3-1 8,3 0-8,0-5-32,1-4-24,1-5-136,1-3-72,1-5-768,2-4-528,-2-6 936</inkml:trace>
  <inkml:trace contextRef="#ctx0" brushRef="#br0" timeOffset="33389.65">16339 340 4977,'-3'-29'3121,"3"28"-193,-1 1-1271,1 0-273,0 0-544,-1 0-272,1 0-392,-1 0-88,-2 14-88,-31 23 8,25-16 8,1 1 24,5-2 72,2-2 16,4 1 8,5-4 32,5-4-103,2-3 23,4-8 184,1 0 80,7-7 88,0-4 32,1-6-120,-1-3-40,-3-1 56,-3-2 64,-7 4 48,-5-2 8,-9-1-104,-3 3-87,-4 1-169,-6-1-64,-7 9-72,-4 2-48,-5 12-120,2 7-121,0 8-855,5 3-528,4 2 1008</inkml:trace>
  <inkml:trace contextRef="#ctx0" brushRef="#br0" timeOffset="34626.06">16671 455 6265,'24'-20'2817,"-24"22"-905,0-1-511,0 7-241,-2 2-64,-7 5-320,-1 4-120,-3 3-263,-1 2-105,0 1-160,2 0-88,-1-2-16,2 0-16,4-3-80,2-3-48,5-8-497,2-4-535,3-10 720</inkml:trace>
  <inkml:trace contextRef="#ctx0" brushRef="#br0" timeOffset="35421.1">16953 438 6025,'0'0'3129,"0"0"-1201,0 0-351,13-5-297,25-13-256,-23 2-48,4 0-47,0 3-57,-6-3-112,1 2-64,-5 0-56,-2-1-96,-5 1-120,-1 1-103,-4-3-177,-2 2-64,-1 4-64,-3 2-8,-4 8-24,-2 3 0,-2 8-16,-1 4-24,-1 6 16,5 3 0,3 3 16,4 1 8,5 1-8,0 0 8,7-2-25,-1-4 9,9-3-80,4-4-64,4-3-352,7-5-568,6-7-1657,0-4 1769</inkml:trace>
  <inkml:trace contextRef="#ctx0" brushRef="#br0" timeOffset="35952.78">17312 198 5945,'-2'-3'3305,"2"0"-408,-5 1-841,6 2-480,-4-1-295,3 1-489,0 0-232,0 0-336,0 0-64,11 0 40,29 1 48,-9 2 40,4 3-8,2 3 48,3 1 72,-1 5-40,0-1-7,-4 7-41,-3-3-48,-9 5-40,-5 0-16,-14-2-96,1-2-24,-4 1-48,-1 1 40,-5 0-32,-7 0-40,-7-2 64,-3 0-64,-6-5-8,3 3-80,-4-11-40,4 5-72,4-5-328,4-2-257,8 4-879,4-6-552,3-1 1343</inkml:trace>
  <inkml:trace contextRef="#ctx0" brushRef="#br0" timeOffset="37303.28">18321 361 3905,'1'-22'2144,"2"19"-487,-6 1-49,2 2-432,0 0-360,0 0-488,1 0-151,-8 14-145,-26 20 0,25-17 40,3-1 120,5 0 96,2 0 64,9-3 32,2 0 8,8-6 144,5-3 72,7-5 136,0-5-40,2-5-31,-2-3-89,-2-5-56,-1-2 8,-4-3 16,-4 0 88,-7 0 32,-9 1-48,-6 0-183,-9 1-169,-10 6-120,2 2-144,-7 8-16,-3 6-24,3 9-176,-3 6 48,-1 9-209,3 0-119,5 2-680,4 2-408,7-2-937,4-4-1736,5 0 2897</inkml:trace>
  <inkml:trace contextRef="#ctx0" brushRef="#br0" timeOffset="37843.04">18514 410 4769,'17'5'2088,"-18"6"-975,2 0-89,4-2-304,1-1-96,1-2-176,1-2 104,2-2 137,5-1 47,2-5 8,5-2-32,3-5-160,0-3-24,4 0-136,1-4 0,-5 0 33,0 1-17,-7 0-24,-4 3-56,-10 4-104,0 2-8,-3 5-96,-2 1-64,1 9-40,-7 1-56,-2 5 0,2 3-24,-5-2 32,8 2-24,2-2 40,1-3-8,3 2-16,2-2 48,6 1-56,3-5 40,1-1 16,3-5-8,0-5 40,1-2-16,5-4-16,0 0 24,-1-3-32,-2-2 16,-2 0 16,-3-1-8,-3 3 8,-2 1 8,-3 6 0,-3-1-40,-2 5-16,-2 3-64,-3 6 8,-4 2-8,3 2 80,-2 3 0,4-1-48,1 0 48,6 0-64,2-4 72,4-1 32,4 0 16,1-7-32,1 2 32,-1-7-8,2-2 24,4-1 16,-8-5-24,0 2-32,8-1-24,-9-2-8,-2 4-32,1 2 32,-10-1-16,-2 7-24,4-4 40,-6 7-64,4 3 0,-2 3 32,-2 5-16,-1-1 72,1 1-80,2 0 32,2-1 8,7 2-56,-3-2 88,5-1-32,3-3-16,-3-4 72,6-3-24,2-2 56,-3-4-32,6-3-24,-5-4 32,0 0-32,-1-2 24,-1 0 40,1 2-16,-2 2 24,-2 0 136,-1 3 160,-5-1 64,0 0 96,-4 2-56,-1 1-192,0 3-24,-3-1-31,3 1-81,-2 1-32,0 0 40,0 1 16,0 0 64,0 0 8,0 0-40,1 0 0,-2 0-8,1-1-16,1 1 8,-1 0-128,0-1 16,-1 0 40,2 1 32,0-1 32,0-3-24,-1 0-40,1 0 0,0-4-64,-1 1-8,-3-19-8,-1 16-48,-2-2 32,0 2-16,-7 0-24,2 3-8,-7 7-72,-3 4 16,-3 5-48,-3 7-8,3 2-72,2 2-88,7 5-408,5 1-416,0-2-785,9 3-607,-3-7 1568</inkml:trace>
  <inkml:trace contextRef="#ctx0" brushRef="#br0" timeOffset="39087.07">19552 14 8322,'7'-1'4689,"-8"-1"-912,-5 5-2073,6 7-232,-6 12-576,0 4 25,2 14-153,-8 3-192,1 8-224,3 5-160,-1-7-112,8-6-24,2-16-56,8-6 16,4-6-72,4-2-48,4-4-368,0-3-504,2-7-1297,1-9-1872</inkml:trace>
  <inkml:trace contextRef="#ctx0" brushRef="#br0" timeOffset="39993.96">20032 93 6345,'1'-6'3241,"3"3"-1016,-6 1-209,1 1-712,1 0-320,-1 1-487,0 0-137,0 11 32,-10 28 40,6-13 152,-2 5-96,1 8-160,7 0-72,-4 0-136,-2-3-24,3-11-56,-3 0 0,4-11-40,1 0-8,6-2-8,-6-9-80,7 3-192,-7-7-424,3-6-1176,9-3-1761,-1-2 2281</inkml:trace>
  <inkml:trace contextRef="#ctx0" brushRef="#br0" timeOffset="41172.68">20277 305 6553,'29'21'2953,"-19"-34"-1425,3 1-159,-3-6-417,7 1-96,4-2-96,-2 0 16,-1 0 1,-4-1-41,-2 4-80,0 0-8,-1 3-120,-3 1-24,-2 3-120,-3 3-48,1 4 16,-4 2-88,0 4-103,-2-4-49,1 0-120,-1 8 56,-2 8 80,-10 21 40,7-16 32,3 6-72,-4 1-88,2 0-24,1-1 8,1-4-56,4-4 56,3-4-40,2-6-168,-3-3-96,4-3-1041,2-1-583,-2-5 1144</inkml:trace>
  <inkml:trace contextRef="#ctx0" brushRef="#br0" timeOffset="41652.25">20713 316 8018,'4'0'4241,"1"0"-1161,-2 6-1343,-4 1-209,-6 4-512,2 4-168,0 6-288,-2-2-119,-2 1-265,5-1-88,-3-3-72,0 1-16,5-4-40,-4 0-8,6-3-192,1-2-193,-1-4-999,3-4-552,-3-6 1192</inkml:trace>
  <inkml:trace contextRef="#ctx0" brushRef="#br0" timeOffset="42097.5">21002 194 5033,'1'-4'2977,"0"3"-105,-1-1-1223,-1 2-681,0 0-264,1 0-328,-1 0-48,-4 7-16,-4 8 8,-5 22 32,11-17 72,3 2 33,3-3-1,2-3 24,4-2 8,1-3 16,-1-5 96,3-3 32,-2-6-32,0-3-39,2-6-73,11 1-96,-1-3-32,5-5 0,-4 0 16,-13-5-48,-4 0-64,-12 2-144,-3 1-72,-13 7-56,0 5-16,-3 8-48,1 3-24,7 9-104,-1-1-112,2 5-392,1 0-384,-1 7-1185,4-1-936,0 0 2001</inkml:trace>
  <inkml:trace contextRef="#ctx0" brushRef="#br0" timeOffset="42596.54">21060 273 5185,'-8'0'2825,"4"24"-825,2 4-360,-2 1-247,4 2-329,-1 2-176,0-2-224,1 0-16,0-1 33,2 0 359,10 1 8,-3 0 40,-4-4-167,2-2-369,-8-9-192,1 2-104,0-8 8,-4 2 16,-3-4 0,1-7-16,0 0-96,-3-5 56,-2-8-8,-4-1 24,1-2 24,-1-4-128,2-2-8,-3-2-64,2 0-40,4 4 16,7 5-40,5 3-8,11 2-136,0 0-80,8 3-448,0-2-528,-1 2-1089,9 0-855,23 1 1919</inkml:trace>
  <inkml:trace contextRef="#ctx0" brushRef="#br0" timeOffset="43345.18">21411 24 6321,'-35'-22'3497,"29"22"-712,3 0-1089,0-1-192,4 2-495,-2-1-201,1 0-392,0 0-80,0 0 48,5 3 8,16 2 40,36 25-16,-6-19-120,7 2-16,4 2 120,-10 2 49,-18 6 95,-6 1 8,-14 1-88,-7 2-88,-4 3-72,-3 1 0,-3 6-32,-10-2-16,-14-1-120,0-8-48,-20-2-56,-8-3-32,0-2 32,-2 0-24,25-5-24,15-4-80,13-3-1032,7-2-984,7-5 1319</inkml:trace>
  <inkml:trace contextRef="#ctx0" brushRef="#br2">17612 1510 6977,'1'0'3641,"-1"2"-1096,0 8-1065,-6 1-216,-3 2-559,0 6-169,1-1-288,-4 2-264,5 4-1257,-1-1 937</inkml:trace>
  <inkml:trace contextRef="#ctx0" brushRef="#br2">17526 1472 5953,'1'-14'3177,"0"2"-1041,1 10-295,-1-1-73,-1 3-464,-1 0-215,0 0-521,-1 8-112,-6 11-136,-8 26-24,8-19-32,-2 1-120,3-5-112,-2 0-16,4-2-72,0 0-40,5-3-256,0-4-296,5-7-496,1-5-233,3-5-639,0-7-969,3-5 2017</inkml:trace>
  <inkml:trace contextRef="#ctx0" brushRef="#br2">19326 1510 7386,'-2'3'3504,"-1"3"-1191,-3 5-873,1 3-696,-2 0-240,3 4-384,1 0-184,2 0-1208,1 0 928</inkml:trace>
  <inkml:trace contextRef="#ctx0" brushRef="#br2">19232 1486 6561,'5'-3'3025,"-1"3"-1105,-5-1-279,1 2-481,0-1-152,-1 0-488,0 0-128,-8 16-63,-14 22-57,17-13-56,-2-2-64,3 0-136,-1-3-72,-1-5-48,0 0-112,7-5-449,7-2-375,2-8-1680,3-1 1735</inkml:trace>
  <inkml:trace contextRef="#ctx0" brushRef="#br2">1 1861 3953,'12'3'2256,"13"-1"-527,8-1-9,15 7-640,-2 1-352,8 2-391,2 5-137,-5 3 264,0 3 64,-9 8 224,-7 2 80,-10 5-152,-11-4 48,-19 1-79,-13-2-41,-21 0-224,-6 0-88,-16 0-176,2 3-48,7-2-72,8 1-200,8-7-1192,3 2-1857,7-6 2073</inkml:trace>
  <inkml:trace contextRef="#ctx0" brushRef="#br2">1033 2087 6097,'-8'17'3081,"22"-28"-1121,8 1-175,4-3-769,-4-1-136,4 3-248,-2-7-128,-9 2-104,2-1-95,-8-1-73,-2 3 0,-6-1-88,-1 2-56,-1 2 32,-6 0-80,-3 6-8,-1-1 0,-3 8-48,-1 5-24,-1 5 24,1 4-48,2 4 32,0 6 16,6 1-8,1 2 24,6 1-16,3-6 8,6 0-16,1-6 0,7-6 40,2-1-16,3-8-8,2-1 56,2-5-48,-1-5 56,1-4-8,-4-4-32,-5-4-32,-5 0 16,-1 4-32,0-3 32,-8 2 24,4 3-24,-7 5 64,-4 2-32,5 8 8,2 4-32,-5 7-24,1 1 0,-1 9 16,-1-3 0,6 3-16,-2-4-32,4-3 32,-4-2-16,4-4 16,5 0 8,4-2-24,5 0 40,-3-7 32,2-1 16,1-8-48,0-1 48,-3-5-56,3-2 0,-3 1 0,-4-1 0,3 4-24,-5 1 32,-5 1-8,-1 5 0,-4 4 32,0 0-40,0 7 16,0-4-88,-1 0 8,-1 8 8,-2 8 32,3 17 40,8-18 0,0 3-8,5-2 8,3-1-40,2-1 0,6-2 56,-2-2-48,-2-5 40,-2-2-8,-6-7-16,-1-5 24,5-2 24,1-1-16,-1-2-16,-2 2 32,0 1-40,-6 0 16,1 2 0,-5 1 16,-1 1 32,-1 3-32,2 1 40,-2 3-80,-1-2 48,0 2 0,-1-1-8,0 1 16,1-1-80,0 0 32,0 1-24,0 0 64,0 0 64,0 0 216,0 0 40,0 0-56,0 0-8,0 0-240,0 0-8,0 0-24,0-1 16,0 1-32,0-1 32,0-3 192,1 0 16,-1 3 96,0 1-24,0-1-96,0 0 8,0 0-79,0 1-33,0-1-40,0 0-32,0 1-40,0 0 48,0-2-56,0 1-32,0 1 24,0-1-8,0 0 16,0 0 56,0 1-56,0-1 24,0 0-24,-1-2-16,-1-1 16,1 2 0,-1-1-16,2 1 8,-7-2 8,-7 0-16,-18-2-24,22 12 8,-4 2 8,6 2-24,5 7 8,-2-1-16,5 5 16,3 3-8,0-2 32,4-3 16,0-5-16,6-3 40,3-3-8,2-3 0,4-8-16,-3-1 8,4-8 0,-7 0-16,2-6 16,-2-1-32,-3 4 0,1 0 16,-4 5 24,-4 1-24,-4 1 8,-2 4 24,0 3-56,-2 3 8,1-2-49,0 0 9,0 13-8,-3 23 72,8-14 8,4-2-8,4-2-8,0-2-8,4-1-8,3-4-8,0-5 8,-4-4 16,1-7 8,-2-5-56,-3 1 72,5-3-88,-1-2 48,-4 1-32,0 0-32,-2 2-8,-3 4 0,-1 1 32,-5 3-64,0 4 48,0 4-80,0 3 64,0 3 8,0 2 64,4 2 24,4 0-8,5 0 32,3-1 0,2-6-8,-2-2 40,7-7 80,-1-3-64,1-8 96,2-3-104,-5-4-16,-2 2 16,-9-2-80,-5-4-8,-8-3-80,-9 1-24,-2 5-40,-1 9 16,-7 9-104,3 8 96,-1 9 24,3 5 32,7 7 136,1 3 8,3 5 32,4 2 8,3 6-24,0 3-8,3-3-24,3 0 32,-2-10 8,-1-4 24,-3-4 160,-5-1 24,-4-3 56,-5-2-16,-5-7-96,-4-1-55,-3-6-25,1 0-88,5-5 16,4-5-48,5-5-16,6-1 16,5-1-56,-1-1 48,6 0-40,-1-1 16,4-1-8,7 1-16,7-2-8,8-4 48,9 0-24,4-7 56,3-3-16,4-1-24,-4-7 8,-4 0-8,-9 5 8,-8 0 0,-4 9 72,-5 0 32,-5 9 72,-3 1-8,-8 6-16,-3 4-56,-9 4-88,2 5-80,0 9-48,2 1 0,0 7 32,4 1 64,0 1 16,4 1-40,0-2-56,2-2 24,11-8-8,-2 0 16,7-9 40,3-5 8,5-9 8,-2-7 16,-1-7 8,1-2-56,-1-2 40,-2 2 16,-3 8-16,-4 4 48,-7 10-40,-6-1-16,-1 11 0,-6 6 40,2 5-40,1 12 8,0 9 32,-1 2-24,8 6 24,-1-1 32,3-8 16,2-3 40,-1-4 48,0-2 264,-5-4 80,-2-2-32,-4-7 40,-9-2-224,-10-4-16,-2-2-24,-8-7-104,0-4-32,2-7-112,3-3-72,6-3-80,8-1-176,13 3-928,4 1-705,11-3 1185</inkml:trace>
  <inkml:trace contextRef="#ctx0" brushRef="#br2">3134 2108 5897,'-2'-8'2921,"-3"0"-1017,5 6-263,1-2-449,1 1-216,2 3-344,-4-1-200,0 1-240,0 0-88,0 0 88,8 6 0,8 5 17,22 18 7,-12-19-128,-6-3 0,3-5 48,-5-2 208,-1-4 136,4-2 32,-8-5 32,0-1-192,-4-2-128,-4-2-40,0 2-160,-5 0 32,1 4-16,-1 4 0,0 0 24,0 0-48,-1 4 8,1-3-32,2 7 0,-2-2-32,0 0 0,0 0 0,1 3 16,5 6 24,19 26-16,-23-19 16,2 5-8,-3 0 0,2-3 0,0-2 8,2-2 16,1-4-40,8-4 16,-2-2 8,5-11 0,3-3 24,2-6 0,-1-1-40,-5-1 16,-1 2-56,-3 1 48,-5 2 40,-3 4-24,1 3 56,-7 3-56,2 0 0,0 7-32,-1-4-32,0 0 32,0 12 8,2 22 8,2-19 8,7-3 0,2-2-24,0-7 8,7-2 32,1-5 0,5-5-8,-5-4 56,1-3 40,-7-5 168,-2 2 224,-5 2 129,-3-2 39,-10 1-152,-4 2-200,-8 0-176,0 3-120,-7 12-40,2 1-32,4 13 0,-1 1 24,8 6-24,0 0 8,8 3-8,4 1 8,4-2 16,7 2-32,4-5 0,4 1-8,0-4 24,3-3 40,5-6-8,-4-4 16,1-6 16,1-4-16,3-6 8,4-3 16,-5-4-56,0 1 16,-7-1-16,-2 3 32,-9-1 48,-1 4-48,-5 5 48,-9 0-48,6 8-16,-1 1 8,1 7-24,0 2-24,-4 1 0,3 6 24,-2 0 0,3 0 24,4 3-24,0-4 0,4 1 0,-5-2-8,3-5 40,2-1 0,3-6 16,3-4 16,3-8-24,0-3 0,3-4-24,-2-3-16,0-1 48,-3 0-8,-1-1 32,-4 3-8,-1 4-32,0 3-8,-6 7 8,3 2-40,-8 5 0,-3 4 8,-3 6-40,3 4 56,-1 9-32,0-1 8,3 2 8,1 0 0,2-3 8,6-2 24,1-3 0,1-2 0,2-8 32,2 0 16,7-10 16,-1-4 48,4-8-40,3-5-8,-6-7-24,4 1 0,-1-3 24,-3 3 16,6 3 40,-3 0-32,1 7 40,-4 1-24,0 7 232,1 3 24,-1 5 40,-1 4 48,-2 3-144,-4 1 8,1 5 8,-3 1-56,-2 3-64,-7 1-47,-11 0-57,-4 0-24,-8-1-24,-3 0 0,-3-5-24,2-2 0,3-8-56,0-2-128,10-4-425,2-4-359,9-3-1424,6-2-961,11 4 2049</inkml:trace>
  <inkml:trace contextRef="#ctx0" brushRef="#br2">3249 1810 6025,'-3'-14'2977,"5"4"-793,0 4-335,-1 4-329,-2 0-264,-1 6-575,0-4-153,-2 9-96,3 11 40,-6 45 80,1-16-104,0 1-216,1 4-88,-1-5-96,2-3 0,4-6-32,-1-2-16,3-8-8,-3-7-32,3-9-320,-1-7-384,2-8-832,2-1-761,-9-15 1417</inkml:trace>
  <inkml:trace contextRef="#ctx0" brushRef="#br2">4599 2163 6681,'28'-27'3817,"0"-5"-272,-4 0-1905,-4 0-63,-8-2-521,-4-3-320,-8-2-376,0 4-88,-2-2-112,-2 6 16,-4 13 192,0 5 8,-4 21-63,-2 12-1,0 19-112,-5 9 16,2 12 160,1 5 24,0 3-144,1 4-80,1-4-136,-1-6-80,5-16-80,1-8-48,3-16-448,5 1-416,-4-14-1113,2-6-816,3-16 1817</inkml:trace>
  <inkml:trace contextRef="#ctx0" brushRef="#br2">4789 2216 10642,'28'-17'4673,"2"-3"-2448,-4-1-249,-7 3-640,0-2-399,-9 0-529,2 0-152,-10 4-200,-3 0-32,-7 4 0,-4 3-56,-1 3-80,0 6-64,-1 10-40,2 3-8,-1 10 96,3 1 48,4 5 16,2 1 48,5-3-16,3-2 8,4-6 16,4-3-16,0-4 16,2-6 24,0-4 32,0-5 8,4-7-16,1-4 0,3-4-16,0-1-24,1 0 0,-1 0 0,-8 4 0,0 0 0,-10 2 8,0 1-32,-2 6 24,-1 1-32,1 5-40,-4 5 16,0 5-120,-1 3 24,-3 2-17,6 5 25,-6-3 88,5 4 56,6-5 8,-3 1 16,5-3 8,2-1-32,-3-5 104,4-3 16,0-6 89,1-4-1,1-8-24,6-2-24,2-5-64,2-1 16,2-1 24,-2 1 0,0 2 72,-1-1 64,-1 5 48,-4-1 40,0 3-104,-3 3-96,-5 2-24,0 1-32,-5 6 32,-1 0 8,-1-2-24,-2 3-24,0 0-32,0-1-16,1 0-64,0 1 0,0-1 40,0 1-32,0-1 24,0 0 8,0 1-48,0 0 48,0 0-16,0 0 8,0 0 88,0 0 40,0 0 24,0 0 0,0 0-72,0 0-64,0 0-56,0 0 0,0 0 8,0 0 24,0 0 8,0 0 16,0 0-56,0 0-8,0 0 32,0-1-16,0 0 24,0 1 0,0 0 16,0 0-16,0 0 8,0 0 24,0 0-48,0 0 40,0 0 56,0 0-80,0 0 64,0 0-40,0 0 33,5 3 23,3 0 16,3-2 0,15 24-96,-15-12 8,-3-1-48,-1 4 120,7-2 88,-11 0 40,5 0 72,-4 0-40,-8-2-24,1-3 24,-7 1-72,0-1-96,0-2-32,-8-2 8,-1 0-32,-5-5 0,2-2-88,6-1-200,3-2-600,0 0-425,7-1-1287,2 1-825,3 2 2137</inkml:trace>
  <inkml:trace contextRef="#ctx0" brushRef="#br2">5951 1986 7009,'5'-10'3329,"0"2"-1032,-1-2-345,-2 4-127,-2 4-241,-6 2-488,0 6-320,-9 10-528,-3 2-96,-4 7-184,3 2 32,6-2 0,5 1 0,9-2 8,0-4-8,7-6 0,-1-3-16,4-7 56,9-7-8,7-6 8,2-4 16,3-5-136,-1-2-16,-3 0-32,-1 0-8,-4 5 80,-10-1 24,0 7 8,-7 4 24,-6 1-24,4 6-8,-8 0-8,2-2 0,1 0 8,0 12 8,-3 22 0,5-18 8,6 2-8,5-1 24,6-3 8,3 0-8,-6-5-40,3-2-8,2-6-8,-3-1 16,4-6 48,-6-5 8,-4-2-16,-5-2 56,-2-1-56,-2 0 8,-6 0 24,-6 0-56,-7 0 40,0 5-32,-2 5 0,4 2-16,4 6 8,-6 2 32,5 4 32,1 4-16,4 2-24,12 0 24,6 3-40,4-3-8,13-3 40,5-4-56,6-6-16,8-3 56,0-10-48,4-1 48,-7-10 32,-1-3-8,-6 0 48,-2-4 16,-7-2 24,-3-5 8,-14-6-32,-4 1 8,-12 0-64,-2 9-8,-3 16 0,-3 9-32,-1 13 8,-1 7 16,0 11-16,0 2-16,6 18-24,-2 6 8,7 8 8,1 0 64,3-9 0,0-6-24,5-9-16,-1-7-8,6-10 48,0-5-24,3-15 72,0-4-24,6-13 0,1 1-24,-1-4-16,0-1-24,-5 7-16,-4-2 0,0 5-16,-4 5 24,-2 7-120,-1 6 40,-1 8 8,2 1-24,1 5 112,3 1-8,6 3-8,1 1 0,7-3 8,-2-2 0,8-2 0,-4-7 72,1-8 88,-2-4 72,-4-6 248,-3-4-7,-6-3-73,1 0-56,-9-2-240,-2-2-72,-1 1-8,-6-1-24,0 5-88,1 8-48,-2 8-128,-1 8 0,6 6 8,-3 1 39,-3 7 57,5 1 16,-1 3 48,5 4 40,5-2 24,2-3 24,1-1 32,0-4 8,4-5 104,4-4 24,2-9 73,1-5-33,5-11-32,-2-5-16,2-9-136,0-3 24,0 0-40,2 0-40,-7 7 56,1 5-48,-14 13-80,-5 9-16,-2 10-24,-3 6 80,0 5-16,1 3-105,5 0-1047,4 2-760,3-1 1184</inkml:trace>
  <inkml:trace contextRef="#ctx0" brushRef="#br2">7330 2185 4081,'0'0'2608,"9"5"297,13-2-760,35-9-217,-23-10-168,0-4-327,3-4-193,-6 0-312,-1 0-200,-8 2-368,-7 3-104,-10 1-144,-4 4-32,-7 0-32,-5 5-16,-5 5-40,-1 3-40,-5 6 0,2 4 0,-1 7-48,1 3 72,9 9-8,-2 0-48,11 3 88,2 2-32,9-5 8,2 0 40,5-8-32,2-5 0,7-7-16,-3-3 8,5-9 56,2-4 0,-2-8-24,3-2-16,-10-3-88,-1-1-8,-9 3 32,-1-1-16,-8 1-16,3 6 8,-4-1-56,1 7-32,-1 4-96,-4-1-96,-1 3-176,0 1-16,8 8 144,-3-2 112,1 7 248,-1-1 64,-1-1 64,3 2-40,7-1 24,2-2-32,1-4-16,1-1 0,1-3 8,0-2 16,5-4 0,0-2 48,-3-4-24,5-2-40,-3-2-72,-1 2-88,-7 1-376,1 2-193,-7 4-199,-3 0-56,-2 8 224,-3 2 208,-1 6 280,-1 2 80,6 6 176,0 3 0,1 1 0,8-1 56,2-1 16,5-2-24,4-5 0,-2-4-40,4-7 72,-4-9 40,3-10 72,3-3 16,-2-9 72,8 1 128,-3-6 200,6-2 112,3-5 104,-1-5-55,0-9 31,-3-5-8,-5 2-80,-3 1-40,-12 12-248,-1 15-72,-7 12-16,-4 11-79,-11 15-41,-9 4-80,-2 14-160,-3 12 24,3 19-16,-3 5 24,6 8-40,0 0-72,9-10-128,2-9-73,6-9-151,2-8-112,0-14 16,0-8 40,-3-9 320,1-9 176,-2-10 120,-2-3 88,4-8 32,-2-1 48,4 2 168,3 1 32,0 7 72,3 2 9,3 7-33,3 2-56,5 3-200,3 3-48,6 0-40,3-1-8,6 1 56,-2-5 16,-3-4-16,0 0 0,0-7-48,-1 1-24,3-5 64,3 2-24,-10-9 96,-1-3 16,-4-4-128,-5-4-24,-4 3-112,-6 8-72,-5 11 0,-8 8-16,-6 14-16,-3 8-8,-8 9-8,4 12 0,-6 11 56,1 2-24,2 4-8,6-2-24,13-6 8,2-6-8,5-4-64,4-6 40,5-8-80,2-3 8,6-13 80,4-8-16,-3-9 64,3-5 0,6-2 8,-5-3 40,1 0-64,-2 3 0,-10 2 0,-4 1-56,-7 9-24,-2 4-160,-4 6-256,-3 6-16,-1 6-56,0 4 71,3 4 121,-1 2 64,3 3 112,3 1 120,6-3 112,0-4-24,5-9 56,2-2 40,-1-10 0,4-4 0,-2-9 8,1-3-48,3-7 0,-2-2 0,3-2-72,0 0-40,-6 1-72,-3 7-48,-10 5-64,3 11-48,-10 7 48,-4 7 72,6 10 152,-6 0 104,4 11 72,-2 4 24,5 5 48,-2 3 48,4-5-40,3-1 64,-1-8 224,6-5 176,-4-7 561,6 1 151,-4-9-96,-5-2-168,3-3-544,-4-4-255,-9-1-273,4-2-88,-6-5-257,-4-3-247,0-8-872,-5 1-608,-16-4-1425,3-1 2041</inkml:trace>
  <inkml:trace contextRef="#ctx0" brushRef="#br2">7868 1867 12435,'11'-4'4833,"11"-2"-3057,18 1-936,6 1-24,12-2-247,4 2-313,4 0-424,6-1-401,-5 2-2647</inkml:trace>
  <inkml:trace contextRef="#ctx0" brushRef="#br2">9241 1820 10746,'-8'-2'4785,"3"-4"-2520,5 4-1057,9-2-240,19-2-640,10-4-216,26 1-216,8 2-80,6 0-968,1 2-1561,-5 9 1769</inkml:trace>
  <inkml:trace contextRef="#ctx0" brushRef="#br2">9327 1807 7714,'9'-21'3736,"-2"3"-767,2 3-968,-6 5-481,3 4-288,1 9-704,-1 6-304,1 11-224,0 11 8,-8 10-16,-5 7-16,-8 0 40,1-5-16,-3-7-32,1-5 0,3-8-40,3-2-32,4-10-8,3-3 40,1-8-56,1-3 56,8-6 24,5-4-32,10-5 56,-1-2-72,2 0 56,2 3-24,-1 3 48,-4 4 40,-4 8-24,-4 2 0,-9 3-32,-1 4-8,-7 5 0,-3 3-8,2 4 8,1 3 40,4 1 0,4-5 24,6 1 8,3-2-24,2-4 8,5 1-8,1-6 40,-4-5 24,-3-3 40,5-6 32,-6-5 56,1-2-56,-3-2 8,-4-2 24,-2-2-48,-5 2 32,0 0-64,-6 2-48,-2 0-8,-4 2-24,-1 5 72,3 3 64,1 2 16,3 3-8,7 6-56,-3-1-39,9 4-73,4 0 16,6-3 16,10 2-32,7-5-105,2-3-111,5 2-680,-8-7-528,-8 0-2201,-6-3 2281</inkml:trace>
  <inkml:trace contextRef="#ctx0" brushRef="#br2">10301 2106 8954,'33'-45'4113,"-35"39"-1913,2 5-935,-4 1-249,3 8-616,-2 6-256,2 10-128,-1 7 0,1 5 16,-2 1 8,4 0-64,4-3 8,1-9 16,3-5-48,1-7 64,-6-6-16,-2-10 48,4-6 352,-4-17 120,5-5 72,6-16-88,1-3-328,7-2-128,4 0-56,8 8 8,-2 3 24,4 9-56,-4 6 48,-1 14-16,-7 5-16,-6 12 24,-2 5-32,-13 9 16,0 5 0,-12 4 8,-2 2 8,-10 0 8,-2-1-24,-3-1-80,1-2-88,-1-5-512,5-5-488,7-4-873,4-5-759,5-8 1728</inkml:trace>
  <inkml:trace contextRef="#ctx0" brushRef="#br2">10801 2070 6873,'30'-19'3545,"6"1"-1176,-2-7-753,-2-5-168,0-1-391,-3-4-161,-8-3-320,-3 1-200,-10 1-240,-6 2-16,-9 7-104,-4 3 16,-6 10 8,2 4-64,-3 10-24,-4 6-16,-2 15 16,1 5 8,3 14 40,3 8 16,3 7-16,5 3-16,4-4 16,4-6 8,9-10-8,3-7 0,9-8-16,0-5-32,3-10 40,3-7 8,0-10 16,1-6 24,3-6-16,-5-2 8,-4-2-16,-1-1-16,-14 4 0,6 2 16,-7 6 0,0 5-8,-1 3 8,-3 5-24,3 3-48,-9 3 16,3 4-24,0 5 24,-1 1 32,6 3-24,2-1 24,1-1 0,4-2-8,-1-6 24,-4-5-8,3 1 16,4-5 24,2-1-8,5-3-8,-2-6-24,1-4 8,0 1-24,-2-4 32,-4 3-40,-4 3-8,-1 1 8,-6 8-16,2 2-24,-1 3-48,-2-2 16,0 0 0,0 6 40,7 11 48,9 18 8,-4-16 0,4 0 16,0-4 24,2 0-16,0-4 24,-5-6 24,-1-4 48,0-4 32,-8-7 32,5-2 0,-1-2-80,-3-3-16,-7-3-72,-9-3-16,-9-4-40,-4 3-32,3 4-24,2 7-24,3 9-24,0 4-32,7 12-16,1-2 24,6 8-8,3 2 32,10 1 24,2 1-32,6-2 56,3-3 8,1-5 72,2-3 8,-4-10 128,3-4 56,3-12 136,1-8 88,7-4 352,-2-6 120,0-5-40,1-3 9,-4-8-353,-4-3-168,-6 5-128,-1 7-96,-11 13-96,-3 10 16,-10 16-32,-5 4-8,-6 15-16,0 8-40,1 14 16,0 4 16,1 13 16,0 1-32,0-3-48,4 0-56,6-5-136,2-6-88,2-8-721,2-6-239,-1-12-616,2-5-289,-1-13 1537</inkml:trace>
  <inkml:trace contextRef="#ctx0" brushRef="#br2">11609 1971 6809,'-6'-10'3545,"3"4"-616,4 3-1049,5 0-704,5-2-351,9 0-633,5 1-176,8-1-400,3-2-817,4 0 817</inkml:trace>
  <inkml:trace contextRef="#ctx0" brushRef="#br2">11954 2045 9194,'-44'-22'3217,"37"28"-2809,4 7-248,-6-2-32,4 3-24,6-1 56,3-3-56,10-2 8,5-5 224,8-3 224,5-2 128,-3-4 120,-1-7-135,-8-5-137,-3-2-40,-6-3-168,-5 2-32,-10-1-160,-5 2-48,-7 4-40,-1 1-8,-1 10-72,0 5-8,-1 10-56,0 5 16,1 6 32,4 1 24,12 4 8,2-3-8,8-1-8,4-2-16,8-6 56,0-2-40,5-5 32,0-5 0,6-3 56,1-4-16,0-6 40,-5-7-48,-2-2-16,0-1 32,-7 3-48,1 0 32,-9 4-72,-3 2 48,-5 6-24,2 4 0,2 4-16,-6 1-48,-3 4 0,-2-1 24,-3 9 0,5 3 32,-2 0-16,3 1 0,0 1 40,2 0 0,5 0 24,3-1-8,0-4-64,5 1 32,1-8 0,1-2 8,6-6 72,-2-9-16,0-7 64,3-2-16,4-4-72,1-1 0,-1 1 0,-2 0 24,-8 6 80,-3 5-56,-10 4 8,2 4-48,-3 7-16,1 2 40,0 7-88,-2 2 40,0 5-104,-1 0-176,7-2-1616,2 1 1319</inkml:trace>
  <inkml:trace contextRef="#ctx0" brushRef="#br2">13262 2069 6009,'3'-12'2793,"-30"27"-425,4 4-1535,-1 5-249,4 4-48,13-3-352,7-2-96,17-6-48,5-6 88,12-12 304,7-4 96,1-14 272,1-4 104,-9-4 105,-5-2 15,-6-1-48,-7 1-120,-13 5-328,-8 2-136,-15 5-263,1 2-81,-9 10-104,0 4-113,2 7-255,-6 8-464,5 4-1264,0 4-1441,7 2 2193</inkml:trace>
  <inkml:trace contextRef="#ctx0" brushRef="#br2">13337 2113 7506,'44'8'3120,"-43"-6"-1479,8 4-569,-3-2 16,6 2-96,3-4-200,0-2-23,14-1-97,-2-6-56,6-6-40,4-1-48,-3-6-80,3 2-48,-8 1-248,-5-1-80,-2 9-40,-5-1 8,-12 4 0,5 5 8,-8 2-48,-8 2-56,4 10 24,-6-1 24,2 5-16,3 2 24,-2 2-8,5 0-48,2-3 8,1 1 8,7-4 40,-1-5 0,-1-2 32,4-7-24,3-8 16,4-3 24,4-5-72,2-2 56,-2-1-80,1-1 24,-4 0 8,0 3 16,-7 5 24,-5 0 8,-3 6 0,-4 1-72,-1 3 40,-3 4-32,2-3 32,0 0-16,-4 12-8,-8 17 16,12-15-24,1-1 16,2 1 8,2 0-8,6-2 32,1-2-16,3-3 8,0 1 16,2-7 0,1-2 32,1-7-48,6-1 8,-5-4 16,-1 1 8,-4 1-24,-4-1-16,-3 4-24,-2 0-16,-4 5 40,-1-1 8,-1 6-56,0-2-16,1 0-8,1 9 0,1 7 40,9 20 0,-3-19 32,1-3-32,6-3 72,3-3-24,2-7 16,2-2 48,-1-8-48,1-4 56,4-4 56,-3-4-32,-3-2 481,-5 2 55,-11-2 112,-5-1 16,-10 4-432,-7-2-104,-8 8-224,-4 8-32,-5 7-128,-1 10 0,4 4-144,4 2-168,10 4-720,2-2-521,7 5-1247,8-4 1727</inkml:trace>
  <inkml:trace contextRef="#ctx0" brushRef="#br2">14469 1789 11602,'9'-13'5018,"-8"13"-2986,-1 7-272,-4 14-663,-7 9-161,-1 13-144,-1 3-216,-2 0-376,5-4-168,10-5-128,0-1-136,11-6-840,0 0-713,10-8 1073</inkml:trace>
  <inkml:trace contextRef="#ctx0" brushRef="#br2">14920 2115 8098,'12'2'3560,"6"-3"-1743,9-3 199,5-13-143,9 0-297,11-7-432,-6-6-232,-2 0-455,-10-8-97,-7 1-208,-2-1-64,-8 0-40,0 5-16,-12 5-48,-5 5 16,-4 14-16,-4 6-24,-4 12-16,-1 9-40,-2 16 24,-2 10-24,0 10 64,-2 1-24,8-2 8,3-7 64,8-7-56,4-4 56,4-14-24,6-5-24,-5-10 24,1-5-16,-5-8 64,2-6 16,1-7-56,-1-3 16,2-1-24,-5 2-24,-2 1 56,3 4-40,-10 3 8,3 3 16,0 0 16,3 9 0,0 2-40,3 5-80,3 1-40,0 0 24,9 1 64,3 0 24,4 1 24,-1-3 16,0-2-16,4-1 0,2-1 24,-4-1-40,0-3 24,-5-3 24,-5-3-24,-4 2 8,-3 0-16,-2-1 32,-3 6 8,-2-3 72,-1 4-72,1 4-32,0 0-40,0-3-72,-1 0 96,0 6-24,-3 3-8,3 23 40,11-18-8,0-4-32,5-2 56,2-2 0,-4-9 16,6-3 72,6-1 80,-7-9-8,4 3 120,-9-1 192,-9 1 104,-5 2 48,-15 0-152,-4-3-248,0 7-224,-4 1-24,4 6-80,0 7 0,-1 7-48,5 3-80,7 5-56,2 1-56,8-2-48,4-3 72,6 0 48,5-4 112,3-2 104,2-3-16,6-4 80,-5-3 40,6-8 16,2-1 64,4-6 0,0-3 8,-1 2-16,1-2-24,-3 3 72,-8 4-40,-4-1 56,-8 3-72,-3 2-32,-2 1-8,-7-2-24,-1 1 72,-1 1-32,1 0-16,-3 2-32,3 2-72,-2 4 8,-4 2 16,0 4-80,-2 1 56,0 0 0,4 3-48,2 0 80,3 0-16,4-1-56,5-2 32,6-2-32,2-2 40,5-8-16,3-5 32,12-10 56,9 0-24,5-6 64,6-3-8,-9 0 0,-9-4 200,-11-7 80,-5-3 16,-7-10-7,-7 1-249,-2 8-112,-5 7 0,-3 17-104,-4 8-40,-2 14-25,-9 7-15,-2 14 80,-2 8 64,-5 15-32,0 4 32,2 3-40,2-3-32,13-4-8,5-3-48,14-8 80,4-8 56,4-11 40,0-5-16,3-10 40,1-6-24,-2-13 72,0-6 0,-4-4-64,1 0 24,-8 6-16,-2 5 0,-1 7 56,-6 3-48,0 6-8,2 3-16,-2 4-16,2 4 0,0 3 8,2 3-16,2-3-88,14 2-128,12-4-1200,1-7-992,9-4 1455</inkml:trace>
  <inkml:trace contextRef="#ctx0" brushRef="#br2">16773 2123 9018,'-4'1'3713,"4"-1"-2241,2 0-368,-2 0-408,0 0-167,0 0-281,0 0-56,12 1-112,-5-1-32,25 6-24,-26-5-32,-6 1 48,6 1 128,-10-3 656,-1 0 240,-2 0 336,-8-5 57,1 1-305,0 4-96,1-4-168,0 4-71,4-3-241,-1-1-152,6 1-176,1 0-136,1 3-120,7 1-128,1 2-736,9-2-833,11 0-2520,9 6 2617</inkml:trace>
  <inkml:trace contextRef="#ctx0" brushRef="#br2">16865 1897 9274,'-75'4'4129,"69"-6"-1801,9 1-463,-7-2-441,7 3-320,-3 0-568,-2 0-208,2 0-151,0-1-89,0 1-72,0 0 16,2 0-48,8 0 16,-3 1-32,0 0 0,20 17 16,-22-10-8,-3 3 16,-4-3-16,0-1 32,-1-3-8,-5-2 56,4 1 168,-10-5 392,1-1 136,1-2 256,-2-2-56,7 1-200,-1-1-79,6 0-201,0 1-120,2 2-144,-2 2-96,2 2-120,0 0-88,0 0-352,0 0-472,4 8-1097,7 6-727,31 15 1615</inkml:trace>
  <inkml:trace contextRef="#ctx0" brushRef="#br2">17885 1888 5409,'5'-16'2649,"9"-6"-1073,4 1-144,8-1-615,1-1-121,4 6-112,-4 0-40,-3 10-48,-3 5 24,-7 7-48,1 5-8,-5 6 80,-5 6-47,-7 6-41,-10 2-16,-4 6-200,-7-4-72,-7-3-112,4 1-32,-2-2-8,0-6-16,9-4 48,3-4-32,5-8-24,7-3-16,4-1-24,0-2-8,8-4 8,1-3 0,11-6-32,-1 1 56,3 1-8,-3 2 24,-11 4-16,4 5-8,-4 3-48,-2 2 8,5 8 80,-9-1 8,1 6 24,-1 0 32,-2 0-64,3-1 0,5 0 24,1-5-8,0-5 40,5-3-48,0-6 16,7-1 0,4-8 16,-4-4 32,1-2 0,-2-4-32,-5 2 8,-1 0-32,-6 5-16,-2 4 80,-4 2-56,-2 3 64,0 5-16,-1 0-64,0 0-32,1 0-32,0 11 0,4 22 24,7-19 24,3-4-32,9-1 16,0-3-64,5-5 64,-2-1-8,-11-8 24,4-2 32,-13-5 96,-1-1 224,-3 2 336,-3-1 96,-5 2-112,-3 1-159,-11-2-417,-8 1-64,-1 9-48,0 2-72,4 9-192,0 5-273,9 2-1071,4 3-928,10 1 1559</inkml:trace>
  <inkml:trace contextRef="#ctx0" brushRef="#br2">17953 1916 5569,'30'-18'2793,"-31"16"-897,1 2-175,-2-2-409,1 1-272,0 1-264,1 0-168,-1 0-120,0 0-7,-3 12-73,-8 22 24,8-11-64,-1 1-112,2-1-144,1 0 24,0 1-120,-1-1 48,2-1-16,1-1-96,0-6-136,0-5-136,0-3-528,0-1-305,-1-6-839,-2 0-1185,-2-7 2089</inkml:trace>
  <inkml:trace contextRef="#ctx0" brushRef="#br2">18485 2084 5425,'-31'26'2481,"38"-22"-1169,1-2-32,5-4-96,7-3-191,3-6-105,1-5-88,3-4-208,-5-2-48,1-3-160,-3 2-88,-4-2-96,-3 2-87,-8 2-65,-2 0 24,-5-2-56,-2 0 24,-4 5 8,1 3-16,0 6 160,-1 5 48,0 4-56,1 8-40,-3 9-144,3 7-56,0 9 0,-3 0 80,7 5-40,-1 1 16,4-3 8,4 1-16,5-10 0,0-4 8,2-8-16,0-7 8,-2-3 8,1-4 0,-2-12 24,3-3 8,-1-8-40,-1-2 8,-1 2-48,-2-1-24,-3 7 56,2 3-8,-3 4 40,1 1 32,-2 4-72,5 3 0,3 1-8,0 0 0,4 5 40,0-1-16,0 5-40,0-2-8,0 3 0,0 0 56,0 1 16,2 2-8,-5-1 16,1-3-8,-3 0-16,-2-4 32,4 0 24,-4-4 8,4-6-16,3-3 24,3-6-80,-1-1-16,2-2 24,-3 2-56,-5 2 32,-4 3-8,-5 2 0,4 8 32,-4 0-24,0 4-40,0-4 8,-2 0-64,1 15-8,1 16-16,3-11-136,1-3-193,4-2-767,3 1-1240,2-12 1567</inkml:trace>
  <inkml:trace contextRef="#ctx0" brushRef="#br2">18986 1810 12979,'-14'-13'5337,"5"5"-3601,2 1-423,5 4-1049,2 0-432,6 7-1249,6 2-1015,1-1 1464</inkml:trace>
  <inkml:trace contextRef="#ctx0" brushRef="#br2">19307 1972 6225,'21'-21'3017,"-23"18"-1017,-3-1-455,-3 5-577,2 5-304,-8 8-352,4 7-96,3 4 72,1-4 0,11 2-72,1-3-8,9-4-120,5-2-32,4-8 64,3-5 24,4-9 81,1-5 55,1-8-96,-3-1-8,-4-2-72,-10 0-64,-12 2 8,0-1-32,-7 4-16,-3 0 16,-12 4 24,-2 3-24,-8 7 40,4 3-16,2 12-64,-2-1 0,7 7-32,2 7 0,11 1 40,4 5 40,8-2-16,4-2-8,8-1 32,5-3-72,4-4 48,2-5 40,-1-9-48,-7-3 64,2-9 8,-4-3-32,0-6 0,-1-4 0,-7-3-64,0-1-24,-3 4 32,-2-1-24,-4 7 72,0 2-16,-4 2-16,0 8 32,-1-1-24,1 3 16,0 2-8,0-2-56,0 2 32,0 0-32,0 0 32,7 0-8,8 3-16,20 0 48,-23-3-16,1 0 8,-1-1-24,0 2 8,-2-1-16,-1 0 24,0 0 8,-1 0-8,-2 0 16,1 0 8,-3 1-16,2 0-8,-5-1 40,2-1 16,2 3 80,-3-2 272,3 2 112,-3-2-8,-1 0-56,0 0-168,-1 0-152,0 0 64,0 0 0,0 0 8,0 0 40,0 0 9,2 3-1,3 5-40,-1 3-16,14 18-16,-13-21 16,0 3-40,1-3-8,1 1-32,-5-2-16,5-1 32,-6 1 0,-1-5 80,0 1 128,-4-3 32,0 2 40,-5 0-120,-7 0-96,-4 0-112,-3 0-72,-4 0-8,7 0-8,1-2-24,5 0-144,3 3-160,5 0-1184,4 1-737,3-1 1353</inkml:trace>
  <inkml:trace contextRef="#ctx0" brushRef="#br2">20011 1916 7474,'18'-15'3248,"7"1"-1639,2 1-305,-1 4-264,-2 4-128,-7 2-272,-1 5-87,-5 5-177,-5 4 0,-13 9 64,-6 3-56,-14 7-72,-5 6-144,-1 1-120,-2 0-8,11-6 8,2-4-40,7-11 0,10-4-24,-2-12-80,7-1 88,11-11-72,-3-1-16,12-9 40,2 1-64,1 3 72,0 1 40,-6 5-8,-1 1 24,-3 4-8,-6 2-24,-4 5-16,-1 2-56,-1 4 8,2 4 16,1 6 32,0 2 48,3 6-24,-2-3 40,5-1-48,-2-1 0,6-2 40,4-7-32,3-6 32,3-6 8,-5-14-24,6-2 40,-5-8 16,0-3-16,0-2-32,-3 1-8,1 5 0,-3 0-32,-4 10 72,-4 4-16,-6 5 0,-1 6 16,-7 6-48,-1 0 8,-3 7-32,5 8 32,1 3 8,-1 0-24,6 2-40,1-2-96,4-5-976,10 0-793,-1-9 1169</inkml:trace>
  <inkml:trace contextRef="#ctx0" brushRef="#br2">20416 1772 11618,'-12'-13'4465,"9"6"-3488,2 4-473,5 5-1616,2 1-2185</inkml:trace>
  <inkml:trace contextRef="#ctx0" brushRef="#br2">20523 2160 5505,'6'0'2937,"10"-7"-649,5-6-151,11-11-337,1-7-328,4-6-407,1-2-33,-1-2-240,1-2-144,2-2-240,-5-3-168,-6-2-104,-1 2-48,-14 7-64,-1 7 40,-8 13-64,-4 7 56,-7 5 16,-4 6-64,-9 5-24,-6 6-104,-11 16-16,0 7 0,1 11 40,3 2 24,11 7 8,7 2 32,2-4-24,12-4 0,5-12-16,4-6-56,16-9 56,2-7 24,6-8-8,6-7 112,2-8-8,1-3 0,4-7 80,-5-5-80,-6-2-16,0-3 56,-8 0-88,3-1 48,-7-2 16,-9 1-56,-5 4 32,-5 8-40,-11 7 24,-2 7-24,-7 13-32,-4 7-16,0 16-48,-2 4 72,0 10 0,3 1 24,8-1-8,0-4-72,7-6 64,4-2-8,3-9 24,6 0 8,3-8-16,1-5-16,4-5-8,4-6 24,1-9 8,1-3 64,-1-4-24,-1 1 0,-2-2-56,-3 0-24,-7 8-8,-4 2 0,-3 7 32,-1 3-56,-4 3 0,3-3-24,0 0-24,-6 13 96,-3 22-8,10-17 24,8-4 24,3-1-64,7-3 48,2-3-16,-3-13 40,-10 4 48,1 0 104,24-14 16,-4-6 40,-4-5 8,-20 11-40,-7-3 8,-9 3-128,-7-1-16,-9 6-80,5 4-88,-9 8-200,3 8-160,0 10-1088,5 1-913,11 5 1545</inkml:trace>
  <inkml:trace contextRef="#ctx0" brushRef="#br2">21414 2037 2889,'-3'6'1424,"3"-6"-312,3 0 80,20-5 137,31-23-33,-19 2-72,2-4 17,2-3-105,-2-3-104,2-10-232,-1 1-48,2-6-192,-7 4-31,-7 11-73,-10 8 64,-13 14 112,-3 4 112,-2 11-232,-3 4-128,-9 15-264,-3 8-168,-5 16 8,0 9-8,-1 7-64,2 0-32,8-8-112,4-5-128,6-12-456,4-7-296,2-13-785,-1-7-1175,3-10 2063</inkml:trace>
  <inkml:trace contextRef="#ctx0" brushRef="#br2">21613 1870 7322,'-5'-4'3528,"5"5"-1495,5 0-1137,4 3-320,9-1-368,8 2 64,12 3-16,2-4 48,-1-4-48,-2 1-40,-6 0-56,-5-2 24,0 1 97,-2 2-9,-8-2 40,-2 1-32,-9 5-144,-1-5-40,-4 7 232,-5 1 0,-1 4 32,-6 2-8,0 2-304,2 0-48,3-2-168,5 0-176,4-8-720,5-4-585,6-9 1001</inkml:trace>
  <inkml:trace contextRef="#ctx0" brushRef="#br2">22093 1688 11154,'-9'-12'4881,"2"6"-2728,3 1-449,-3 4-968,3 0-400,-3 7-672,1 5-368,3 7-1304,-1 4-1729,3 6 2369</inkml:trace>
  <inkml:trace contextRef="#ctx0" brushRef="#br2">22188 1994 10610,'1'0'4153,"-7"-2"-2977,6 2-439,-1 1-393,4 3-184,-3-4-88,0 0 0,7 3-32,3 1-8,25 6 16,-22-15 128,3-2 272,-2-1 168,-2-1 136,-5-4-56,-4-1-176,-5 2-160,-9-4-191,-5 3-41,-5 2-104,1 1 8,2 8-88,6 6-16,4 6-56,3 3-1,5 3 33,0-1-8,3 0 56,3 2 8,7-8 32,7 1 0,2-7 8,4 1-8,4-6 8,-2-1 8,0-6 24,3 0-8,-3-2 56,0-4-64,-3 4 0,-7-1 16,-2 2-64,-6 4 64,-6 1-8,-3 1-8,0 3-24,-2 4-40,1-3-56,-1 0 24,-2 7 64,-4 6-40,-5 19 72,4-18-16,8-1-8,3-1-8,2-2-16,3-2 32,2-3 8,2-2 8,-2-6 48,2-2 16,2-5-8,1-1 16,3-6-80,4 0 24,0 2-56,-4-2 48,0 7-24,-6 0 0,-5 4 0,-5 3 0,-3 1-32,0 11-24,-5-3 16,2 3-48,-1 10 64,0-6 0,1 5 8,3-1 40,1-4-32,8 0 8,-1-3 8,3-1-16,3-3 40,-2-6 0,6-5 48,0-4 8,7-3-8,-3-3-48,4-1 0,1-3-16,0 1-32,-4 0 41,-3 0-17,1 2 16,-12 4 8,4 2-8,-5 10 0,-1 0-8,5 0 8,-2 5 16,-2-4 80,-2 1 80,2 3 88,1 3-16,2-1 16,2 4-48,-1 4-40,-2-1 160,2 4 0,-4 2 48,0-6 64,-4 2-144,-4-5-72,-5-2-32,-8-2-40,-8-1-48,-2-5-24,-6-2-55,9-4-106,3 0-95,7 0-472,-1 0-520,7 0-1568,2 0 1671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9-17T19:20:49.185"/>
    </inkml:context>
    <inkml:brush xml:id="br0">
      <inkml:brushProperty name="width" value="0.05" units="cm"/>
      <inkml:brushProperty name="height" value="0.05" units="cm"/>
      <inkml:brushProperty name="color" value="#FF0000"/>
      <inkml:brushProperty name="ignorePressure" value="1"/>
    </inkml:brush>
  </inkml:definitions>
  <inkml:trace contextRef="#ctx0" brushRef="#br0">2805 426 7017,'-17'-11'2977,"34"23"-1577,4 0 57,18-1-217,2-2-88,0-5-272,2-3-63,-9-6-257,0-3-72,0-4-24,-4 1-80,0-2-8,-11 1-40,-6 0-144,0 2 0,-11 4-88,6 3-40,-4 3-16,-4 0-56,-4 9-24,-3 6 32,4 13-32,-7 6 40,4 0 8,-4-4-40,3-3 16,6-3-32,6-8 8,1 1 0,3-7 24,-4-3-24,5-4 8,1-3 64,7-8-40,2-3 24,2 0 48,0-9-48,3 3-16,-2-3 48,-6-7-56,4 5 32,-10-2 40,1 6-56,-5 7 8,-2 3-48,-1 6 0,-2 2 8,-1 7-16,-1 4-32,-1 6 40,-4 3-16,-1 2 8,3 0 16,3 0-16,-4-4-8,10 1 32,-4-6 16,0-6 16,6-1 0,-7-7 0,7-3-8,1-7 32,9 1 16,-1-4 16,7-1-8,-1-3-64,-1-1 24,0 0 144,-5-6 72,-1 8 24,1-2 9,-5 8-169,0 5-56,-7 5-40,-2 1-40,-1 7-48,3 7 32,-8 1 0,2 5 40,-6 4 8,0 0-8,2 1-8,3-2-24,2-5 16,0-2-40,5-3 64,1-3 24,3-4 16,1-2 8,4-7 24,6 1 16,5-9 192,-1-2 32,2-7-80,4-3-24,-10-6-208,2 1-8,3 3-16,-3-1 16,-2 11-8,-3 6 8,-12 8-8,-3 3-24,-4 13-16,-3 4-16,-7 5-8,1 4 48,-1-2 8,2-1 16,2-1 0,5-2-48,11-6-160,1-2-168,9-6-833,-2-5-503,-1-4-2633,0-1 2745</inkml:trace>
  <inkml:trace contextRef="#ctx0" brushRef="#br0" timeOffset="-308.32">2963 56 7810,'0'-6'3792,"0"6"-1655,0 10-1057,-5 11-344,-6 15-504,1 7-40,3 11 32,-3 2-7,1 9-97,-2 2-40,-2-4-64,6-3-32,-1-14 0,4-7-56,-1-11-137,-1-6-79,1-6-960,2-7-1304,0-10 1655</inkml:trace>
  <inkml:trace contextRef="#ctx0" brushRef="#br0" timeOffset="1015.43">3693 20 12451,'-16'-13'4633,"12"10"-3889,0 0-144,4 3-824,3 6-152,8 7-856,5 6-1305</inkml:trace>
  <inkml:trace contextRef="#ctx0" brushRef="#br0" timeOffset="1333.54">4027 647 6265,'46'31'3409,"-22"-39"-1088,6-8-369,3-1-96,2-1-359,-5-5-105,3-4-376,0-1-240,-3-4-384,-1-1-143,-11 2-185,-8-3-24,-9 6-32,-2 8-16,-10 12-8,-2 8-32,-11 19 8,-3 8-8,-5 11 7,5 5 49,14-2 0,-2 0 9,15-8 7,1-3-48,8-7-57,10-2-79,9-7-464,3-4-656,4-9-2681,-1-1 2609</inkml:trace>
  <inkml:trace contextRef="#ctx0" brushRef="#br0" timeOffset="1871.55">4657 486 6377,'0'0'3393,"2"-4"-576,4-8-1497,3-19-88,-9 20-232,5 1-87,0 2-209,4 0-80,-2 2-144,3 0-64,1 3-128,1 1-40,1 0-96,-2 2 16,-1 5 16,-1 1 16,-1 3 72,-7 0-40,-2 5 25,-7-1-25,-2 0-24,0 2-16,-5-6 0,2 1-40,0-4 48,4-3 40,3-3-8,-1-3 64,-3-3-48,0-3-24,1 0-80,9 0-40,2-1-72,1 0-32,8 0-8,-3-1-8,4 6-16,2 0-8,-2 4 16,-2 2-8,1 3 16,-1 1 8,-3-1 16,-3 1-16,-3 0 24,2 2 0,-10 0 112,0-1 88,-2 3 8,-3 1-16,0-3-104,1 0-56,3-1-104,-3-5-104,9 6-776,-2-3-672,4 3-1529,4-2 1841</inkml:trace>
  <inkml:trace contextRef="#ctx0" brushRef="#br0" timeOffset="2440.57">4714 610 8066,'7'46'4105,"-2"-50"-1217,3-3-1287,1 0-169,-3 2-616,2 0-232,-5 1-384,3 1-64,-3 3-80,2 0-72,-3 1 32,-2-1-56,0 0 24,0 0 8,0 0 24,-1 6-8,0 0 72,0-2 192,0 1 248,-3-3 201,3-2 239,-1 1-80,-6 4-96,-2-4-72,-23 1-168,25-7-39,1-1-201,7 5-88,0-3-168,5 2-120,12 0-312,-3-1-793,9 1-2640,1 8 2529</inkml:trace>
  <inkml:trace contextRef="#ctx0" brushRef="#br0" timeOffset="-4999.73">66 519 5737,'55'-23'2969,"-60"21"-1049,3 2-695,-5 0-305,4 5-416,-9-2-128,-1 6-128,1-1 16,-4 5-48,12 4-16,-1 0-56,3 0-32,9-1-48,-2-2-16,11-3 16,3 1 16,-1-5 104,-2-2 216,-1-5 216,1-4 105,-1-6 143,6-5-176,0-6-64,-4-4-8,0 1-144,-4-3 48,-4 1-79,-6-1-57,-5 1-88,-3 5-72,-9 4-112,-7 1-80,-2 10-48,-3 0-32,-5 14-40,5 6-48,-3 15-104,-2 7-32,9 0-433,1-3-247,10 0-512,6-7-280,10 2-361,8-5-519,3-8 1743</inkml:trace>
  <inkml:trace contextRef="#ctx0" brushRef="#br0" timeOffset="-4378.04">295 586 3145,'36'21'1312,"-33"-15"-576,-2-3 288,8-4 425,3 0 167,4-3 88,3-6-127,5-4-337,4-6-192,-2-8-200,-2-4-111,-3-9-73,3-2-64,-1 0-224,0 2-32,-5 0-144,-2 2-24,-8 3-56,-6-2-8,-1 6-40,-1 3-32,-3 12 8,3 8-24,-9 11 8,-2 6 24,-2 18-40,-2 5-24,8 13 8,1 2-40,0 11 32,1 4-8,2 6 16,1-2 24,1-11-24,3-6 32,-2-18-24,4-4-8,-1-11 24,2-7-64,-5-4 48,0-3-8,2-4 24,-3 1 72,1 0-48,0-16-24,-6-24-16,6 21-64,-3-3 24,2 3 24,2 6-16,-1 4 48,0 5-24,0 4 0,0 2 32,4 0-32,-4 0 8,0 0 8,0 0 0,11 2 40,6 0 0,28 3-56,-25-5 8,3-4-8,0 3-40,-5 1-64,-6-1-704,1-1-656,-9 1 896</inkml:trace>
  <inkml:trace contextRef="#ctx0" brushRef="#br0" timeOffset="-2719.19">1013 618 4377,'-1'0'1936,"0"0"-847,1 0-233,-1-2 224,1 2 104,2-4 97,9-17-17,38-28-456,-20 14-120,-2-4-176,-1 0-48,-1 2-48,-6 3-88,0 3-71,-3 1-97,-7 5-88,-5 0-56,-8 4-32,-7 3-32,-1 2 24,-5 1 40,-1 5-48,2 6 0,1 7-16,-3 9-16,4 12 0,-4 5 16,3 10 16,1 2-9,2 16 57,4 3-16,4 1-8,3-1 16,8-15-8,3-9-8,5-10 8,0-6 0,1-8 25,-3-5 15,-1-6 16,2-4 40,1-7 88,1-6 16,4-6 24,0 1-64,0-3-80,-4 2 0,-2 0-72,-3-2-8,0 8-32,-7 1 32,1 8 16,-1 5 0,-8 2-64,6 2-24,-1 8-16,-4 3 16,3 8 72,-2 0-48,0-1 48,9-1-24,-4-4 24,9-1 32,0-6-32,-4-4 24,2-5 8,0-1-32,4-4 40,-1-2 16,4-3 0,-1-5 32,-3-4-40,-2 1-16,-1-1-32,1 3-40,-7 5 40,5 4-16,-6 4 0,-2 3-16,0 5-56,-1-4 0,0 2 8,-1 14 40,4 22 32,3-19-8,4 0 0,4 0 16,1-6 0,3-1-8,5-9 24,-1-2 0,1-5-16,0-4 24,-2-1 24,6-4 8,-2-2 64,-10-3-40,-5-2 16,-9-1 16,-5-2 96,4 1 120,-13-1-56,2-2-8,-8 5-184,-3 3-144,-3 10-72,2 7-80,-1 12-184,4 5-200,13 7-545,-5 0-367,6-1 928</inkml:trace>
  <inkml:trace contextRef="#ctx0" brushRef="#br0" timeOffset="-1553.46">1756 590 4425,'104'31'2528,"-84"-41"-463,6-2 103,-5-4-631,7-5-113,3-8-216,-1-3-87,6-5-153,-5-2-176,0-1-240,-6 2-88,-8 2-184,-2 0-56,-10 2-144,0-1-88,-10 3 0,1-2 24,-7 11-72,0 6 8,1 12-88,-6 6-8,-4 16-8,-6 3 32,-1 10 80,4 5-16,-1 5 56,7 6-40,2 11-8,3 5-56,8-1-8,-2-3 16,9-14 16,4-12 24,5-7 16,3-6 48,4-7-8,2-2 40,4-6 0,1-4 0,2-6 8,-2-4-8,3-5 48,-3-1 8,-2-9-16,4-1 24,3-7-8,1-3-16,0-6 8,2-2-24,-3-5-16,-1 4 24,0 2 0,-4 2 16,-9 1-40,-5 0-56,-4 2-48,-2 2 40,-1 10-8,-2 5 24,-7 10 40,-5 3-56,-3 8-32,-2 2-40,-3 6-96,1 5 32,-3 3 48,2 8 32,-2 6 40,1 5 16,3 6-48,-1 6 32,2 3 32,-2 4-8,1 7 72,2 2-32,3-3-32,4 0 16,4-6-8,-1-4 0,-1-2 16,2-6 40,2-10 8,0-5 16,-1-10 8,-1-7-40,2-6-8,-1-1 0,1-3 8,0-2 8,0 1-56,-1 0-8,-1-4-216,1-11-256,-1-24-1088,5 19-945,-1-1 1521</inkml:trace>
  <inkml:trace contextRef="#ctx0" brushRef="#br0" timeOffset="-718.56">2348 622 8978,'10'-8'3729,"6"0"-2497,4-2-272,3-1-624,4 1-320,4-1-1256,-3 3 904</inkml:trace>
  <inkml:trace contextRef="#ctx0" brushRef="#br0">5881 283 6521,'2'-12'3017,"-1"3"-1201,0 2-319,-1 4-233,0 1-152,-1 3-256,1-1-39,-1 0-57,0 17-8,-2 28 80,-4-16 0,-2 5-120,1 2-127,-3 1-177,1 0-144,-1-1-120,-2-1-16,4-3-104,3-5-24,1-7-128,3-1-128,2-11-713,0-1-519,0-6-1184,5-1-1713,2-7 2864</inkml:trace>
  <inkml:trace contextRef="#ctx0" brushRef="#br0">6124 387 2473,'27'-21'1568,"-26"14"368,0 6-231,-1 1-25,-1-3-128,1 3-399,-1 0-161,0 0-96,1 0-64,-1 0-72,-7 9 48,6 2-15,-33 22 15,21-18-64,6 3-32,8 0-128,-4-3-96,8-2-160,2-1-31,2-8-121,14 2 32,10-4-24,0-2-64,4-6-56,2 2-32,-3-6-56,4-2-8,-1 8-200,-3-9-441,-13 0-1031,-4-1-800,-5-1 1463</inkml:trace>
  <inkml:trace contextRef="#ctx0" brushRef="#br0">6296 294 7514,'-4'-2'3384,"2"5"-1487,0 1-449,-7 9-232,1 10-79,-4 9-193,-3 4-40,-2 7-280,-6 2-144,-1 1-248,3 7-72,2-3-80,3-4-64,6-8-16,8-6-32,-2-12-104,2-4-88,7-9-664,-4-6-424,8-9-1305,4 0 1529</inkml:trace>
  <inkml:trace contextRef="#ctx0" brushRef="#br0" timeOffset="8008.45">6516 594 5121,'-8'0'2953,"3"-3"-233,2 3-695,2-1-665,1 0-288,0 0-504,0-1-144,1 2 9,21 0-17,33 5-24,-24-5-32,5-4-256,2-2-48,5-2-24,0 0 0,1 0-80,-7 0-64,-9 5-360,-4-4-609,-10 6-2247,-5-4 2216</inkml:trace>
  <inkml:trace contextRef="#ctx0" brushRef="#br0" timeOffset="7440.5">6617 623 3969,'33'-23'2384,"-32"21"-231,1 2-201,-2-1-495,-2 0-337,1 1-536,0 0-168,0 0-200,1 0-16,-10 12 32,-15 23 0,11-17-40,-1-2-104,3 1-64,5-1-24,3-2-16,2-2-16,2-4-120,2-2 16,3-5-248,-1-2-296,7-7-1569,0 0-1071,0-3 1959</inkml:trace>
  <inkml:trace contextRef="#ctx0" brushRef="#br0" timeOffset="7733.57">6736 600 5145,'-5'-1'2825,"3"4"-585,-1 6-920,-4 2-151,1 4-401,-3 2-216,0 1-240,-3-1-72,6 4-176,3-1 8,-1-3-72,8 0-48,-9-8-64,5-3-128,0-2-504,-1-3-712,3-4 935</inkml:trace>
  <inkml:trace contextRef="#ctx0" brushRef="#br0" timeOffset="8397.28">7059 627 6713,'1'-1'3353,"3"1"-848,-6 0-777,-6 3-480,5 4-103,-18 10-297,-3 7-104,-11 6-248,-6 5-176,1 4-200,0 3-40,4-4-40,4-1-32,6-9-24,3-6-8,9-10-136,8-2-120,8-5-816,6-2-505,0-4-2968,-1-2 2937</inkml:trace>
  <inkml:trace contextRef="#ctx0" brushRef="#br0" timeOffset="8686.65">6968 853 6441,'14'-3'3553,"2"0"-816,-3 2-1041,1 1-104,-2-2-383,-6-1-89,13 3-152,-7 4-152,-2-1-248,5 4-127,-14-1-225,-1 1-80,0 5-24,-1 2-24,-8 3-40,-3 1 32,1-1-64,-7 1-8,8-4-8,0 0-16,2-4 24,9 0 24,1-4 40,7 0 296,3-4 96,7-2 0,13-3-56,-1-5-272,7 1-136,-1-3-168,-6 4-1032,-5 3-1033,-10 6 1345</inkml:trace>
  <inkml:trace contextRef="#ctx0" brushRef="#br0">7363 231 9218,'0'0'3641,"6"2"-2433,6 6 32,9 1-55,6 0-193,4 1-184,1 4-88,2 4-112,-3 0-24,-7 5-80,-1-3 1,-8-1 15,-4-1 0,-4 1-64,5 1-72,-10 1-104,7 4-56,-13 0-80,-6 3-16,-4 3-64,-7-1-64,-2 2-8,3-2-32,-5-3-240,4-2-368,2-4-1096,4-4-705,7-3 1433</inkml:trace>
  <inkml:trace contextRef="#ctx0" brushRef="#br0">8132 576 6945,'-12'3'3401,"2"-2"-1256,5 2-545,4-3-112,3 0-335,2 0-169,-4 0-136,0 0-48,5 0-40,16 2-8,31-1-167,-18-3-25,11-1-144,3-2-48,3 1-144,-2-2-80,-11 2-64,-6-1-56,-12 3 8,-6 0-24,-7 1-8,-2-1-40,-8 2-112,0 2-176,2-2-560,0 0-297,0 0-751,1 0-424,-1 0 1535</inkml:trace>
  <inkml:trace contextRef="#ctx0" brushRef="#br0">8219 488 6961,'-46'-24'3345,"34"25"-1112,-1-1-297,3 3-152,-1-2-215,8 1-361,1-1-224,4 2-360,-2-3-55,0 0-89,3 0 8,19 0 24,34-3-64,-12 0-104,3-4-72,0 1-160,1 2-16,-7 0-32,-3 5-16,-13-1-8,-5 0-32,-11 0-8,0 0 0,-4 3-64,-5-3-64,-2 0-440,-1 1-336,2-1-817,0 0-375,0 0-521,-1 0-1175,0 0 2599</inkml:trace>
  <inkml:trace contextRef="#ctx0" brushRef="#br0">9259 462 9410,'-3'0'4265,"3"2"-2057,12 0-671,5 0-97,15-5-472,8 0-296,14-4-360,3-1-152,3 3-176,-2 1-128,-10-1-1200,-8 1-800,-11 2 1272</inkml:trace>
  <inkml:trace contextRef="#ctx0" brushRef="#br0">9334 606 5977,'-38'7'2649,"33"-8"-1257,5-3-96,3 1-215,-1 1-153,0-2-144,-4 2-64,2 1-56,-2 1-8,1-1-175,0 1-9,0 0-128,1 6-32,2 14-16,1 19-56,-3-18-80,-6 1-40,5-4-40,1 2-24,2-2-56,3-3 16,2-2-8,-3-4-8,-2-4 64,3-1-40,-4-4 32,-1-3 64,0 2 120,0 1 40,0 0 32,6-13-32,14-24-24,-13 20-24,0-4-16,-1 0-24,-2 1-55,0 0-33,-2 4-8,4 0 32,-1 3-32,0 4 40,-4 1-48,-1 1-64,4-3 8,3 1-32,11 1-48,2-1 64,5 4-24,0-1 8,0 2 32,3 3-32,0 0 0,1-2-16,-1 1 16,2-3-8,1 1 8,-4-2 24,-7 1 64,-4 2 144,-1 0 136,0 3 48,-3 1 32,-2 1-128,-8 5-56,1 2-56,-3 8 16,-6 1 8,3 8-24,-3-2-16,0-3-72,6 1-48,-2-6-72,7-3-40,-3-5-192,2-3-424,0-4-1176,-5-2-769,0-4 1481</inkml:trace>
  <inkml:trace contextRef="#ctx0" brushRef="#br0">9414 283 7074,'-32'30'3152,"42"-30"-1519,-5-4-145,7-7-456,7-3-192,0-3-304,2-6-32,0-2-31,2 0 63,2 0 8,-4 1-40,0 4 8,-4 2-80,-9 5 72,-1 3-8,-6 1-24,-1 2 1,-5 7-89,2 5-80,-4 5-56,-3 5-40,0 7-40,2 4-8,1 1-72,2 4 16,2-2-88,0-1 24,0-2-40,0-2-80,3-5-160,-2-4-408,4-3-969,-2-4-495,-2-3 1184</inkml:trace>
  <inkml:trace contextRef="#ctx0" brushRef="#br0">9466 722 6817,'9'-6'3545,"3"1"-928,3 0-1169,8 5 32,1-3-215,-1 3-65,1 4-168,-6-2-80,-9 2-239,-3 2-97,-11 2-168,-3 2-112,-13 2-160,-3 3-40,2-3-88,2 1 0,8-1-8,3-4 16,9 0-24,2-2-24,11-3 48,3-1-16,9-2 16,5-3-24,5-2-104,2-1-184,0-1-1088,-8-2-961,0 4 1401</inkml:trace>
  <inkml:trace contextRef="#ctx0" brushRef="#br0">10293 74 6801,'8'-9'3289,"-3"1"-1336,-5 7-561,-5 5-136,-9 12-80,-5 8-63,-3 15 39,-7 12-32,4 18-120,5 6-103,7 6-249,7-2-88,8-7-312,3-5-104,11-12-96,7-5-48,6-16-112,6-6-192,-4-7-936,-7-4-841,-8-8 1265</inkml:trace>
  <inkml:trace contextRef="#ctx0" brushRef="#br0">10475 430 3945,'77'-42'2632,"-76"35"417,-1 4-1025,-3-2-455,-3 4-201,7 4-296,-2 5-79,1 9-201,-4-2-64,-5 9-192,1-1-136,5 3-208,3 4-80,-5-2-72,2-1-56,-1-2-8,-1-2-24,5-3-264,0-6-328,2-6-1080,7-1-1345,-6-10 1897</inkml:trace>
  <inkml:trace contextRef="#ctx0" brushRef="#br0">10783 553 6977,'0'0'2841,"0"0"-1689,-1 9-63,-4 11-161,-6 21-88,10-18-296,1-2-96,7-5-168,5-5-88,9-8-16,5-4 96,7-8 184,0-8 97,-2-7 263,-5-1 16,-15-6 128,1 4 24,-12 0-79,-2 3-177,-3 5-232,-9-3-184,-3 6-240,-4 7-72,-7 8-120,-1 7-96,-1 12-584,2 2-441,13 8-1215,1 1-1801,8-2 2769</inkml:trace>
  <inkml:trace contextRef="#ctx0" brushRef="#br0">11100 681 8482,'44'5'3449,"-42"-3"-1961,-2 3-280,-1 4-144,-6 0-135,-5 6-337,-1 3-200,0 3-328,1-1-80,5-3-240,-2-1-344,5-3-1393,4-4 1337</inkml:trace>
  <inkml:trace contextRef="#ctx0" brushRef="#br0">12345 553 5161,'-46'5'2625,"40"-4"-729,-2-1-80,2 1-255,0 1-177,4-1-152,0-1-119,2 0-233,-1 0-120,1 0-208,0 0-8,0 0 24,19 3 24,38-3-23,-20-3-97,4-1-200,0 1-96,-10 0-120,0 1-24,-7 0-136,-12 2-248,-9 1-1417,-5 1-1031,-20 1 1639</inkml:trace>
  <inkml:trace contextRef="#ctx0" brushRef="#br0">12766 548 6425,'-34'-11'3089,"24"22"-1225,1 4-895,-2 1-185,6 1-408,1 0-168,4-1-184,7 1-48,3-6-192,0-1-608,1-8 560</inkml:trace>
  <inkml:trace contextRef="#ctx0" brushRef="#br0">12745 362 10210,'-15'-11'4617,"2"1"-2528,6 4-825,1 0-272,5 2-848,4 0-592,4 2-2505,8-2 2081</inkml:trace>
  <inkml:trace contextRef="#ctx0" brushRef="#br0">13000 429 6345,'2'-7'2857,"-2"3"-1241,5 4-215,-6 0-321,1 0-216,-1 0-184,0 0 8,0 0 8,-2 17 113,2 27-41,4-16-80,1 2-136,-5 3-144,-2 0-168,-1-1-80,2-6-152,7-2-8,-8-8-80,3-3-104,3-6-648,-7-2-440,8-4-1553,-1-2 1705</inkml:trace>
  <inkml:trace contextRef="#ctx0" brushRef="#br0">13134 617 8114,'68'7'3496,"-60"-10"-1727,4-2-297,2-4-160,3-2-159,4-3-249,0-5-104,2-2-192,-4-3-72,0 5-128,1 0-56,-8 5-39,2 3-49,-11 3 8,-2 3-32,1 4-48,0 1 40,-3 0 72,1 0 8,-1 17-16,-15 21-48,12-15-160,-5 3-64,2 2-104,4 0-88,0-6-600,5-1-432,3-8-1113,4 0-752,2-7 1921</inkml:trace>
  <inkml:trace contextRef="#ctx0" brushRef="#br0">13555 623 9194,'5'3'3945,"-3"2"-1793,-2 2-359,-1 7-481,-4 2-264,-3 2-680,1-1-216,2-1-208,3-4-200,5-1-856,6-1-408,2-8-2217,0-2 2321</inkml:trace>
  <inkml:trace contextRef="#ctx0" brushRef="#br0">11434 600 9826,'14'-17'3945,"9"2"-2321,-4-1-31,-8 3-113,0 1-168,-6 4-456,-5-1-207,-5 3-225,-6 1-104,-7 5-160,-1 2-8,-5 7-56,7 7-32,0 6 8,2 2-32,6 2-16,-4-1 24,11 0-64,2-3-40,2-5-112,9-1-120,0-8-488,12 0-401,7-7-999,3-4-617,-3-3 1721</inkml:trace>
  <inkml:trace contextRef="#ctx0" brushRef="#br0">11616 398 8722,'-10'-10'3561,"8"8"-2177,-1-2-128,7 3-320,5 1-231,7 0-201,9 4 8,3 1 144,2 3 72,1 2 0,2 0-8,6 5 89,-1-1 7,-1 5 120,-8 1-48,-9 3-184,-5 1-128,-10 2-248,-5 1-104,-18 3-111,-6-1-65,-15-1-56,2 1-80,5-6-393,3-2-327,12-2-1256,-1-6-689,7-4 1649</inkml:trace>
  <inkml:trace contextRef="#ctx0" brushRef="#br0">13889 537 6521,'9'-5'3009,"-7"3"-1265,-2 2-511,-2 6-393,-3 3-104,-3 5-160,6 3-120,0 3-176,3-1-96,10-1-48,-6-3 8,9-5 24,0-3 96,3-7 193,4-2 143,1-8 200,-2-2 16,-3-4-24,0-3-80,-8 0-103,-3 0-57,-12 0-184,-6 0-88,-9 3-160,-4 3-72,-4 11-80,1 4-16,-5 9-112,5 3-120,11 8-472,1 0-329,9 4-863,2 1-617,2-2 1617</inkml:trace>
  <inkml:trace contextRef="#ctx0" brushRef="#br0">14062 611 7994,'-4'12'3280,"-2"8"-1951,-2 2-297,3 6-352,-2 3-248,6 3-288,4 3 16,3-3 88,2-2 104,0-5 385,2-1 183,-7-6 272,-2-2 88,-3-9-128,-4-1-135,-6-6-177,-4-2-168,-3-5-248,-5-2-104,1-4-232,-1-2-40,4-3-104,1-1-72,8 4-456,2 3-376,5 5-1041,3 2-535,3 2 1536</inkml:trace>
  <inkml:trace contextRef="#ctx0" brushRef="#br0">14215 385 8882,'-4'-7'3561,"8"4"-2265,-5 0-160,9 3-304,2 3-111,5 2-145,9 2 8,8 2-48,5-2-24,4 2-88,7 2-24,-8 1 96,3 9 104,-11 2 169,-6 1 55,-6-2 8,-9-1-88,-9 1-128,-2-1-56,-9 3-232,-3-2-88,-11-1-216,-3-2-80,-9-1-224,0-3-288,7-4-976,11 0-753,11-1 1361</inkml:trace>
  <inkml:trace contextRef="#ctx0" brushRef="#br0">14876 84 7570,'0'-14'3088,"3"4"-1783,2 6-57,6 5-224,3 7-56,11 11-136,3 10-55,4 18 39,-4 5-80,-6 7-200,-2 5-88,-1-4-224,-6 4-96,-6-2-80,-11 2-48,-10 0-24,1-7-136,-9-9-824,3-1-544,-11-4 880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2-18T08:19:16.125"/>
    </inkml:context>
    <inkml:brush xml:id="br0">
      <inkml:brushProperty name="width" value="0.05" units="cm"/>
      <inkml:brushProperty name="height" value="0.05" units="cm"/>
      <inkml:brushProperty name="color" value="#177D36"/>
      <inkml:brushProperty name="ignorePressure" value="1"/>
    </inkml:brush>
    <inkml:context xml:id="ctx1">
      <inkml:inkSource xml:id="inkSrc4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1" timeString="2021-05-06T08:09:12.412"/>
    </inkml:context>
    <inkml:brush xml:id="br1">
      <inkml:brushProperty name="width" value="0.05" units="cm"/>
      <inkml:brushProperty name="height" value="0.05" units="cm"/>
      <inkml:brushProperty name="color" value="#ED1C24"/>
      <inkml:brushProperty name="ignorePressure" value="1"/>
    </inkml:brush>
    <inkml:brush xml:id="br2">
      <inkml:brushProperty name="width" value="0.05" units="cm"/>
      <inkml:brushProperty name="height" value="0.05" units="cm"/>
      <inkml:brushProperty name="color" value="#3165BB"/>
      <inkml:brushProperty name="ignorePressure" value="1"/>
    </inkml:brush>
  </inkml:definitions>
  <inkml:trace contextRef="#ctx0" brushRef="#br0">708 1,'0'2011,"984"-2011</inkml:trace>
  <inkml:trace contextRef="#ctx0" brushRef="#br0" timeOffset="1">4310 1944,'103'68,"-206"-1</inkml:trace>
  <inkml:trace contextRef="#ctx0" brushRef="#br0" timeOffset="2">656 136,'52'-135,"-1"270</inkml:trace>
  <inkml:trace contextRef="#ctx0" brushRef="#br0" timeOffset="3">1817 2012,'2596'0</inkml:trace>
  <inkml:trace contextRef="#ctx1" brushRef="#br1">1684 2329 5401,'0'-1'2881,"-1"-1"-585,2 1-415,-1 0-345,0 1-256,0-1-280,-1 0-127,1 1-273,0-1-144,0 0-208,0 1-72,4-2-48,5-1-8,13-3 176,-7 5-8,3-2-56,3-1 48,1-1 80,-1 1-32,-5 0 32,1 1-39,-6-1-305,-1 0 32,0 0 0,-3 1 8,-2 0-16,-3 1 16,0 0-56,-2 1 40,-1-1-32,1 2-88,-1 0-721,1 0-671,-1 0-1497,1 0 1737</inkml:trace>
  <inkml:trace contextRef="#ctx1" brushRef="#br1" timeOffset="-444.37">1765 2405 6257,'10'-49'3121,"-10"46"-937,0 0-391,1 1-473,-1 1-232,0 0-480,0 0-207,0 1-321,0 0-72,1 7-8,2 8-8,0 19 0,-3-13 0,-1-4-32,0-3 40,0 1 32,0-3-40,0-1 48,0-1-8,0-3-8,1 0-8,-1-2-192,1-2-112,-1-2-473,0-3-311,1 1-2073,0 1 2057</inkml:trace>
  <inkml:trace contextRef="#ctx1" brushRef="#br1" timeOffset="949.52">1983 2456 5313,'-3'1'3017,"2"0"-593,2 0-583,3 1-689,3-4-280,3-2-400,0-1-16,3 1-288,-1-1-104,3 1-64,1 0-96,-2-1-1024,2 1-1985,-3-5 2041</inkml:trace>
  <inkml:trace contextRef="#ctx1" brushRef="#br1" timeOffset="672.39">2017 2368 4401,'-30'43'2841,"30"-41"63,0-2-911,0 0-817,0 0-384,0 0-224,0 0-120,6 0 64,14 2-40,-9-2-151,-2-1-57,1 0-160,-3 1 8,1-1-128,-3-2 8,3 1 56,0-3-64,-2 1-80,2 1 8,-5 0-369,0 3-279,-3 2-904,-3 2-937,-4 0 1593</inkml:trace>
  <inkml:trace contextRef="#ctx1" brushRef="#br1" timeOffset="1730.57">2241 2292 6225,'-11'-17'2841,"12"16"-1353,1 0-424,1 1-351,-3-1-137,0 0-88,2 1 64,5-1-72,11-1-16,-10 1-120,-3 0-64,-3 1-144,-1 1-88,-1 3-32,-1 0 24,-3 3-24,1 1 32,-6-1-8,2 3 8,1 0-24,-1 1 8,4 0-32,-4-3-24,3 0 48,2 0-24,-1-2 0,5-1 64,-1-1-88,2-1 8,1-1 24,1-1-80,2-1 0,-1-3-8,-2 0-480,4-1-568,0-2 736</inkml:trace>
  <inkml:trace contextRef="#ctx1" brushRef="#br1" timeOffset="2609.36">2308 2267 6841,'-1'-4'3217,"4"2"-1440,0-3-425,3 1-560,3-1-328,4 1-248,3 3-88,3 0-136,-2 1 48,1 2-88,-2-1-16,-4 1-632,0-1-1176,-4-3 1263</inkml:trace>
  <inkml:trace contextRef="#ctx1" brushRef="#br1" timeOffset="2942.31">2556 2263 7746,'-1'0'3776,"-2"1"-1423,-5 4-1265,-2 2-352,-6 7-464,-4 3-144,-3 8-72,-3 2 8,4 4-32,-1-1 8,-2-4-40,2-1 0,1-7 0,5-2 8,6-1-48,2-6-24,5-2-440,1-2-448,4-5-1976,2-3 1879</inkml:trace>
  <inkml:trace contextRef="#ctx1" brushRef="#br1" timeOffset="2153.51">2344 2266 6897,'2'-5'3393,"1"4"-1192,-2-2-665,0 4-736,0 2-336,-2 1-384,0 2-32,-4 3 8,1 3-64,0 3-8,1 0 16,2 0-200,1-2 64,0-3-200,1-2-312,3-5-560,-1-2-673,1-5 1145</inkml:trace>
  <inkml:trace contextRef="#ctx1" brushRef="#br1" timeOffset="2375.57">2398 2266 6153,'2'-1'3041,"-3"2"-1361,-3 3-407,0 5-857,-3-1-264,2 4-128,1 2-48,2-2 0,1 0-8,1-1-56,0-3 16,2-1-192,-2-3-176,0-2-1321,1-2-807,-2-5 1543</inkml:trace>
  <inkml:trace contextRef="#ctx1" brushRef="#br1" timeOffset="3668.63">2504 2463 7570,'9'-15'3232,"-12"15"-1871,0 1-441,-2 2-592,1 3-168,1 2-160,1 2 0,2 0 16,2-3-16,3 0 8,2-1-8,1-4 0,1-2 96,0-2 264,2-4 120,-1-2 264,0-2 152,-1 2 65,-2-2-1,-3 0 16,-3-1-184,-7 0-240,-1 2-192,-8 1-256,1 3-80,-3 5-128,-2 2 40,4 5-80,0 4-56,6 3-224,1-1-544,3 2-1392,2 0-1537,7 0 2360</inkml:trace>
  <inkml:trace contextRef="#ctx1" brushRef="#br1" timeOffset="4090.89">2523 2488 3921,'10'6'1864,"-10"11"-632,0 0-55,0 7-201,1 1 256,0 2-320,1 0-167,-1-3 351,0-3-392,-1-4 216,-1-2 96,-1-2-135,-2-5-9,-1-1-48,-1-3-128,-3-4-272,1 1 24,-4-4-128,0 1 64,1-3 0,-2-7-103,6-1-17,2-1-88,1-2-112,6 2 0,1-2-112,5 1 40,6-1 48,4 0-56,6-1-40,3 2-48,-2 2-352,1 4-433,-6 4-1615,-3 0-2289</inkml:trace>
  <inkml:trace contextRef="#ctx1" brushRef="#br2" timeOffset="-88901.34">1470 1754 1840,'-9'-28'1177,"7"25"-177,0 1-240,-1 0-32,3 3-232,1 3-64,0 1 136,2-1 57,1 3 183,-1-3 8,1 1-104,-1 1-104,0 2-128,0 3-32,1 2-79,1 1 15,-4-2-16,6 3-16,-3-3-80,1 0-32,2 0-72,-1 0 8,0-2 40,0 0 16,0-1 8,2 0-48,1-2-64,-3-1-32,2 0-16,0-2 0,-1 4 16,2 1 16,-1-4-56,0 3 32,1-6-48,1 2 8,-2-1 24,4 1-24,-3-1 56,-2-2-8,0-1 24,-4 0 40,3 0 24,0 2-23,2 0-25</inkml:trace>
  <inkml:trace contextRef="#ctx1" brushRef="#br2" timeOffset="-90249.96">1212 981 2256,'-3'0'1393,"0"-3"-441,0 2 440,1 0 57,1-1-273,0 1-232,2 2-256,-1-1-56,0 0-64,0 0 65,4 2-137,3 7-56,12 19-128,-9-13 24,0 0 0,-2 2-32,0 1-16,-1 0-80,0 0-96,-2-1-8,3 2-16,-1-1-16,0 1-16,0 0 0,-2-2 0,0 1 0,1 0 24,-1 1-40,-1-1-48,1-3 56,0 2-56,-1-2 8,1 0 32,1 2-80,-2-4 72,3 2-16,-1-1-8,-2-1 24,1 4-24,-1-3-16,-2 3 8,1 3 0,-1 0-8,0 2 8,1 0 16,-1-2-16,0 0-24,1-1 48,-1-3-8,1-1 8,1-6 40,0 1-64,2 3-16,0-4 24,0 3-16,1-1 40,-6-3-24,3 2 0,-1 3-24,-3-4-32,3 2 56</inkml:trace>
  <inkml:trace contextRef="#ctx1" brushRef="#br2" timeOffset="-93315.99">747 526 256,'-11'1'120,"11"-1"40,0 0 16,0 0 88,0 0 24,0 0 32,0 0-8,0 0-80,-1 0 17,1-1-17,-1 0 24,1 1 24,-1 0 32,1-1 16,-1 1 64,1-1 56,-1 1-32,1-1-40,-1 0-80,1 1-128,0 0-40,-1 0-40,1 0-32,-1 0 48,1 0 32,-1 0 40,1 0 40,0 0 25,-1 0-17,1 0-56,-1 0-24,1 0 24,0 0 16,0 0 56,0 0 8,-1 0 16,1 0 32,0 0 56,0 0-24,0 0-48,0 0-8,2 2-72,2 0-16,-3-1-48,2 1-40,-1-2-56,0 1-16,-1 0 8,0 0-24,2 0 8,-3-1 24,1 0-24,-1 0-8,1 0 0,1 1 40,-1-1 32,2 0 32,-2 1-8,1-1-16,0 0 8,1 1 32,-1-1 49,0 1 7,1-1-64,0 0-16,-1 0-40,1-1-32,-1 1 24,0-1-48,1 1 24,-2-1 16,1 1-24,0-1 0,-1 0-8,1 1-24,0-1 32,1 0 8,0 1-8,-1-1 16,1 1-8,0-1-24,0 1 32,-1 0-8,1 0-32,0 0 40,-1 0 64,1 0 32,0 0 0,-1 0 40,0 0-120,0 0-16,-1 0-16,1 0-32,0 0 24,1 1-16,0-1 8,-2 0 0,3 0-8,0 1 16,-2-1-8,1 1 16,-1-1-24,-2 0 8,3 1 0,-2-1 16,2 0-16,-1 1-16,0-1 8,1 0-32,0 0 24,0 0 16,-3 0-8,2 0 32,-2-1-16,2 1 16,4 0-32,9 0-8,-11 1-32,-2-1-8,0-1 32,0 1 8,0-2 48,2 2-40,-3-1 0,1 0 0,3 2 0,-3-1 0,0 0 8,0 1-8,0-1 0,0 0 0,0 0-8,2 1 24,-1 0 0,0-1-16,0 2 0,-1-2-16,0 1 16,0 0-8,-2-1 16,0 0 16,0 0-24,0 0 8,3 0-8,-1 0-16,1 0 0,1 1 56,-2 0-40,1-1 8,-1 0 0,-1 0-24,1 1 8,1 0 8,-1 0-8,1 1-8,-1-1 32,2 0-24,-2-1 8,2 1 0,0 0 8,-1 0-8,12 4 16,-12-4-16,-1-1-16,1 1 24,0-1-8,1 0 32,0 4-48,2-3 24,-3 2 0,-1-2-16,1 0 56,-2-1-48,2 1 0,-1 1 128,1-2 32,1 2 8,-2 0 16,0 0-120,2 2-64,-4-1 16,2 0-32,-1 1 0,2 1 56,0-1-8,-2-2 0,2 0 0,-4-1 0,1 0-16,5 3 88,-2-1-24,-1-1-8,1-1 24,-1 3-56,-2-2 0,4 4 16,-2-2-48,-2 0 48,1 3-8,1 0-32,0 1 40,0-2-24,-1-2 0,-1-2 40,0 2 8,2-1 48,0 1 32,1 2-8,0-3-48,0 1-56,-1-2 0,0-2-24,1 4 40,-1 0-32,2 0-32,-1 1 8,0-1 8,-1 0 0,1 1 8,0 0-16,-1-1-16,1 1 16,-1-2 8,-1 2 8,2 0 8,-2-2-24,2 3 0,-1-1-32,0 1-8,0 1 32,0 0 56,0 1-40,-1-1 25,0 0 31,0 2-8,2-1 40,0 0 16,0-1-88,1 0-8,0 1 16,0 0-40,0 1 40,0 1-8,-1 1-32,1 1 16,-2-4-16,-1 2-8,1-5 32,-1-1-8,2 3 8,2-1-8,-2 1-40,2 0 24,-2-1-8,1 0 8,0 0 16,-1 0-24,0 1 8,-1-2 6</inkml:trace>
  <inkml:trace contextRef="#ctx1" brushRef="#br2" timeOffset="-100899">703 527 2144,'-19'-8'1393,"19"8"-129,-4-1 72,2 0 49,-2-2-121,3 2-80,1 0-248,-2 1-79,2-1-113,-1 0-80,1 1-136,-1-1-56,1 1-128,0 0-24,-1 0-48,1 0-72,-1 0-32,1 0-16,-1 0-16,1 0 72,0 0 8,0 0 33,7 3-65,12 5 40,-9-8-24,0 0-56,-4-1 16,3 1-88,-1 0-48,-1-1 16,1 0-32,-1 0 24,0-1 0,0 1 16,-3 1-40,-1-2-8,-2 1-32,0 1-64,-3 0-248,2 0-505,-1 0-1655,1 0 1624</inkml:trace>
  <inkml:trace contextRef="#ctx1" brushRef="#br2" timeOffset="-96182.2">232 588 2224,'0'0'1289,"0"0"-313,0 0-8,0 0-16,0 0 81,0 0 47,0 0-32,2 2 24,3-2-208,0 2-87,13 11-129,-10-16-72,0-2-80,0-2-48,-1-3-32,0 0-128,1-1-48,-2 0-80,-1 0-72,-3 0 48,-2 3-16,-1 1-48,-4 2 8,2 1 16,-5 4-88,-1 1-24,-3 6-16,1 2 0,0 5 32,2 2 96,4 3 24,1-1 9,6-3-9,3-1 0,7-5-80,4-2-40,5-7-312,0-7-857,4-8 809</inkml:trace>
  <inkml:trace contextRef="#ctx1" brushRef="#br2" timeOffset="-99270.82">131 411 4153,'-3'-4'2464,"0"1"-647,3 3-233,1 1-272,0 3-551,-1 1-161,-1 2-208,0 3-24,-1 0-88,1 4-32,0 0-88,1 2-72,0 3-8,-1 0-80,1 0 24,-2-2 0,3 1-16,-1-3 48,0-3-80,1 0 24,-1-5-16,-1-2-16,-1-2 16,-1-2-120,5 2-728,-1-1-656,0-3 919</inkml:trace>
  <inkml:trace contextRef="#ctx1" brushRef="#br2" timeOffset="-97437.42">45 459 2312,'-29'-14'1625,"24"13"615,1 2-575,1-2-113,2 1-168,0-3-576,0 1-143,3-3-289,0 1-80,2-3 0,3-1-64,3 4 88,1-3-40,3 2-80,1-2 32,4 0-72,-2-1 0,-2 0-24,-1 1 64,0 3-48,0 2-8,1 3-40,-1 2-56,-3 1 56,0 2-32,-3 1 40,-1 2-80,-6-1-24,0 2 24,-6 3-32,-4-2 112,-2 3 40,-3-1 8,-2-3 9,0 1-1,1-2-16,-1-1 8,5-3-64,0-1-8,0-1-88,1 0-16,4-1 16,0 0-56,6-2-368,0 0-401,5 0-1559,2-2-1833,1 1 2673</inkml:trace>
  <inkml:trace contextRef="#ctx1" brushRef="#br1" timeOffset="-77873.36">51 1063 2985,'-10'28'1616,"7"-27"-144,0 1 33,0 1-73,2 0-88,-1-1-304,2 0-191,0-1-193,0-1-64,0 0-48,0-1 40,0 0-104,1-2-40,3-9-192,15-17-72,-10 14-104,1 0-32,-1 3 8,-1-2-24,0 2 32,-1 1-8,-3-1-8,0 4-40,-1 1 16,-3 1-16,1 5-16,1 2 40,0 4-32,0 1 8,-2 2 8,-1 1-8,1 4 0,0 1-16,2 4 32,-2-2-16,1 1 16,0-1 0,1-3-32,0-1 16,1-4 16,-1-3-16,1-4-8,1-1-8,1-2 0,0-3 40,1-7 33,2 0-1,-1-4 8,2-1-32,0 0 0,-1-1 24,-2 2-40,1 0 24,-1 5-32,-3 2 8,1 2 0,-2 2-16,-1 3 8,1 2-8,-2 7 8,0 3 16,-1 5 0,0 5 0,2 1 0,2-3 13</inkml:trace>
  <inkml:trace contextRef="#ctx1" brushRef="#br1" timeOffset="-48504.32">827 2191 2032,'-12'-23'889,"11"22"-393,0 0 80,1 0-56,-1 1-80,1 0-192,-1 0-224,1 0-24,-1 2 0,1 5 16,-1-1 48,-2 17-40,2-12 0,1-2 8,0 0 8,0-2 8,1 1-8,0 1-8,1 1-16,0-1 24,0 0 0,0-1 16,2 1 8,0 0-32,1 1 24,-1-2-40,2 1-40,1 0 56,2-1-8,-1 0 24,1-4-8,2 2-24,-6-4 16,4-1-32,-2-1 40,1-1 0,4-2-24,1-1 0,5-1-8,-1-3 0,3 1 0,0 0 8,0 0-16,2 2 0,-3-3 8,1 2 8,-2-2 16,-2 1 8,2 0-16,-2-1-24,2 1-16,2 0-16,3 2 8,0 0 16,-2 1 8,-1 0-8,-5 0 0,1 0 24,0 0-16,-1 0 0,1 1 0,-1 0 0,2 2 0,-2-2 16,0 2-8,0 1-8,-5 0 8,2 1 8,-2 1-8,-2 0 0,3 1 16,-3-1 8,1 1 8,3 1-16,-3 1 56,0-2 16,-3-2 8,-1-1 112,-2 0 337,1 0 47,-2 1 128,-2-1 120,0 0-88,0 0 80,0-1-111,-1 1-177,1-1-336,-1 1-120,1-1-72,0 0-16,-1 1 0,1-1-8,-1 1 8,1-1-24,-1 1 32,1-2-16,2-2-24,0-1 24,7 1-72,13-15 56,-9 15 24,1 1-8,2-3 0,0 1-32,1 2 8,-1-5 16,1 2 24,2 2 0,0-4-16,3 3 8,2 3-24,0 0 16,-2 2-24,3 3 32,0-1-16,0-2-24,5 1 24,-20-1-12</inkml:trace>
  <inkml:trace contextRef="#ctx1" brushRef="#br1" timeOffset="-48504.32">2018 2162 12611,'24'-3'32,"1"0"0,-1-4-8,4 4 24,3 1-64,0 1 0,-2 1 24,-3 3-56,-2 1 72,0 3-40,1 3-32,0-1 48,-2 2-48,0-1 48,-4-6 16,-3 1-16,-4-5-8,-1-2 32,-1-2 8,2-2 8,1-3 24,-1 0-56,-2 1 24,0-1-56,-2 5 40,0 1-40,-4 0 0,0 3-24,-4-1-360,-3 3-737,-3 3 721</inkml:trace>
  <inkml:trace contextRef="#ctx1" brushRef="#br0" timeOffset="-113614.63">4722 1832 5857,'-1'-1'2737,"1"0"-1065,-1 3-159,1-2-353,-1 0-168,0 13-168,-1 20-40,-1-6-184,0 3 1,-1 6-273,-4 0-144,-1 4-80,0 2-80,1-2-8,2-1 0,4-8-40,0-4-8,3-8-8,2-5-32,3-4-32,3-6-56,3-4-152,0 1-65,1-9-295,-1 3-200,-1-7-728,1-3-1273,-3 1 1905</inkml:trace>
  <inkml:trace contextRef="#ctx1" brushRef="#br0" timeOffset="-113173.13">4603 2059 7802,'-8'-3'3528,"5"3"-1559,1 1-233,2-2-432,4 1-287,5-1-369,4-1-112,9 0-208,4-1-72,4-2-216,1-1-104,0-3-816,-3-1-856,-5-4 1071</inkml:trace>
  <inkml:trace contextRef="#ctx1" brushRef="#br1" timeOffset="-63147.82">1871 802 2713,'-2'-1'1360,"1"1"-408,0-1 40,1 0-16,-1 1-231,1 0-257,0 0-352,0 0-120,0 0 32,1 7 40,1 2-56,3 16 48,-3-13-64,-1-2-16,2 4 56,1 1 0,0 0 48,1 0-8,0-3 168,1 1 64,1 1-24,-2-1 16,1 0-192,1 0-72,-2 0-24,2 2-8,-1-1 40,1 2-32,-1 0 416,-1 0 16,2 5-55,-2-3 63,1 0-440,-2-2-8,2-2 16,0-2-40,-1 0-24,2 1 16,-2 0 8,1 0 0,0 0 16,-3-2-8,2 2 0,-1 1-8,-1 0 40,2 1-40,0 1 0,-2-1 8,2 1-16,2 0 32,-4 1-8,3 1 0,1-1-8,-2-1 0,2-2-8,-2 0 48,1-1-48,0 0 440,-1-1 24,1-1-32,0 2 80,0-2-480,0-1-16,2 2 48,-2-3-56,1 2 24,1-1 0,-1 1-40,2 0 24,-1 0-8,-1-1 200,0-1 128,0-1-24,0-1-32,-1-1-144,3 4-144,-4-2 8,0 2 56,-1 0-56,-4-2 40,3-1-24,-1-1-8,1 0 24,0-1-32,2 1 320,-1-2 9,-1 0-25,1 0 72,0 1-360,-1 0 16,2 4-8,-1-3-24,-1 1 16,0 0 32,-1-3-64,0 2 16,1 0 80,1 1-104,0-1 320,1 0-72,-1-2-24,-1-1 56,1 0-224,0-1 48,0 0-48,1 1-16,1-1-56,-1 0 32,2 1 16,3-1-32,-1-2-56,0 3-144,1 0-1552,-2 1-1657</inkml:trace>
  <inkml:trace contextRef="#ctx1" brushRef="#br1" timeOffset="-68236.48">2567 2009 3065,'11'-15'1840,"-11"18"72,0-1-359,1-2-225,-1 0-200,0 0-488,0 0-271,0 0-369,0 0-24,0 0-193,1 0-631,3-1 608</inkml:trace>
  <inkml:trace contextRef="#ctx1" brushRef="#br2" timeOffset="-86400.07">1694 2013 976,'-14'-19'456,"13"19"-176,-1 0 32,2 2-8,0-2-15,-1 0-81,1 0-32,-1 0 96,-1 1 88,0 0 296,0 0 96,-1 0 0,1 0-8,2-1-143,-1 0-65,0 0-128,1 0-72,-1 0-184,1 0 8,-1 1 72,0 1 40,0 3 0,1-3-48,1 1-80,0 2-40,0-2-8,0 0-8,3-1 56,-2 0 24,3 2 72,10 6-24,-9-9-72,3-2-16,-4-3-64,0 1-8,1 1 24,0 3 0,1-1 40,-2 0 17,2 0-33,-2-3-24,1 0-24,1 0 24,-1 0 8,2 2 0,-2-2-24,1 3 0,-1 0-8,0-3 0,0 3-32,1-1-8,0 1 8,-2 0-24,1 1 24,-1-2 16,-1 1-24,1 1 48,-1-2 40,-2 1 32,-1-4 80,3 2 40,-2 0-24,-1-5-80,6 8-72,-6-5-48,2-1-8,1 3 64,-3-3 48,2 1 16,-1 1 8,4 1-24,-4 0-72,1 0-48,0 1 8,-3-1-8,3-2-8,0 2 72,0-5-40,1 2-8,-1-1 32,0 1-40,0 1 32,1-1 24,0 0 40,0-3 24,-1 1 8,1 0-16,-1 0-48,1 2-32,0-3 0,1 1 8,-1-2 16,1 2-8,-1-2-56,0 2 0,0-2-32,-1 0 0,2 0 0,-2-3 16,1 1 0,2 0 16,-2-1 8,1 2 0,-1 1-8,0 0-16,0 0-8,1 0 0,-2-3 8,-1 3 16,0-1 16,-1-2-24,2 3-8,-1-2-8,0-2-8,-1 1 16,0-1 8,2-1 8,-2 1 8,2 0-24,1 3-16,-5-2 8,1 3 16,0-1-16,5 2 32,-1 1-24,-3-4 0,2 5 16,-4-4-32,2-1 8,1 3 8,-2-2 0,-1-2 32,2 3-24,-1 0 0,3-3 0,-2 2 16,-1-2-24,4 1 0,-3 1-8,4-1-32,-3 0 48,-1-2-8,1 1 0,0-1 32,0-1-24,1 2 48,-2-3 8,2 2-7,-1-2 31,1 3 0,0 0-16,-1-1 0,2 2-8,-3-3-40,2 2 32,-1-1 16,-1 1-16,1-1-8,0 0-48,0-1 0,1 0-24,2 2 24,1-2 8,0 1 8,-2-1-8,1-1-8,1 4 32,-1-1-32,1 3-8,1 1-16,-1-3 32,0 2-16,-1-4 40,1 2-16,0 1-64,-2-1 56,1 0 0,-2-1-8,1 1 32,2-1-56,0 2-8,1 0 32,-5-3-16,0 2 40,0-2-24,0 0 0,2 2 64,-2-1-64,0 1 32,1 0 0,1 1-72,1-1 24,0 2-24,0-2-24,-2-1 64,2 3 48,-1-1-32,1 1 16,2 2-24,-2-3-72,0 2 80,1-2-56,-1 1 40,1 0 48,1 0-32,1 1 16,-1-1-16,1 0-32,-2-1-32,1 1 48,1 1 0,-1 0-16,2 1 48,-1 0-24,1 1-32,-4-1 24,1 1 0,-2 1 0,2 2-16,3 1 16,-2 1-48,3 0 32,-1-1 24,1 1 0,-1-1 8,1 0-16,-2-1 0,0 0-8,-1 1-8,1 1-8,0 3 24,1 1-24,-2 1 24,2 0-24,-1-1 48,0-1 8,3 2 16,-1 0 48,-2 1-56,-1-1 16,0 1-16,-1 1 16,2-1 56,-3 0 40,2 1 32,-1 0-56,0 1-16,1 1-8,-2 0-32,-2 1 40,3 2 0,-2 0-56,1-2 24,0 2 0,1 0-32,1 0 48,0 1-16,2-2 56,-1 1 40,0-2 16,-1-1-32,0 0-56,1 1 8,1-2 16,0 2 24,0 1 16,1 0-24,-3 0-24,0 2-56,0 0 8,-2 0-48,1 2-8,1-1-16,1 1 24,0 1 0,1-2 16,-2 0 0,1 0-40,-2 0-8,0 2 8,0-1 24,-1 2-8,1-2-8,1 3-16,-1 0 0,0-1 24,-1 2 24,0 0-72,1 2 40,-1 1-40,0 0 8,0 0 80,-1-2-48,0 0 24,0-2-24,0 0 8,-1-2-24,0 0-16,2 3 40,-2-1-32,1 2 32,0 0 48,-3-1-80,4 4 8,1 0 24,-3 1-48,1-2 24,-1-2 48,1-2-56,0-3 64,0-1 16,-1-2-48,-1-1 57,-1 0-41,2 0-8,1 0 32,-1 0-40,1 1 8,0 0-8,-2 4-8,1 0-8,-3 1-32,2 0 32,-1-2-8,0-2 40,2 3-32,-1-2 16,0-1 0,2 2-8,0-5 0,-1 0 24,2-2-32,-1 1 8,0 0 48,0-1-96,0 0 40,0 0-56,1 0 40,0 2 24,0-1 0,0 2 32,0-2-56,1 1 16,0 0-16,-1 1 8,-1-3-8,1 1 16,0 1 8,-1-1-32,1 0 16,1 1 48,0-2-72,0 0 56,-1-1 40,-1-2-88,-2 1 32,0 0 32,0 0-24,1 2-16,0-3 8,2 2-40,-3-2-24,2 1 56,-2-2 0,2-1 48,1 1 0,0 0-56,2 0-16,-1-2 0,1-1-16,1-1 40,1 1 48,1 0-48,0 0 0,-1 0 16,0-4-48,0 3 32,1 0 0,1-2 0,-1 1 8,3 0-8,-3-4 64,2 3-56,-1 0 32,1-1-32,-1-2-64,2-1 56,1 0-32,-2-4 0,3 1 72,-2-2-64,1 0 16,-1-2 40,0-1-56,-3 1 24,3 0 40,-3 1-56,-2 0 48,-1-1-16,-3-1 0,1 0 8,0-4-48,1 0 24,1 0 32,0-3-24,0 2 0,0 0-24,-2 1-48,1 1 40,-3 4 0,-1 0 40,1 2 32,0-3 0,0 0-24,1-1-16,3-1-48,-2-1 32,3 2 0,-1-1 16,0-6-16,2 5 32,-2-3-8,1-2-24,0 1 40,2 1-72,-1-1 72,2 2-48,0 0 16,1-2 24,-4-3-32,1 0 8,-1-2-24,0-1 8,2 1-24,0 1 56,0 0-8,2 2 0,-1 3-8,1-1-8,1 3 80,-1-3-72,1 2 0,-1-1 0,0-4-32,0 2 32,1-1 8,-3 1 0,-1 4-40,2 2 16,-3 2-8,2 1 24,-1 1 32,-1 1-32,2 4 0,-3 0-8,2 0-24,-1 0 32,1-3 24,0-1-32,1 1-8,1-1 8,-2 0-48,-1 4 56,0-3-8,-1 1 8,1 2 0,1 3-8,-3-1 40,-1 2-72,0-1 40,-2 0-8,2-1-40,4-1 48,-2-1 24,2 0-32,0-1 16,-1 2 8,1 2-40,0-2-8,2 1-8,1-1 24,1-1 16,1 3 40,1-1-32,1 1-16,0-1-16,-1-1-8,-1 2-16,-1-2 96,2-1-32,1 1 0,1-2 32,1 0-72,-1 4 24,-1-2 16,-1 6-40,1 3 48,-3 0-48,0 0 24,-3 0 24,0 0-64,-2 2 56,-2-2-40,0 1 0,0-3 16,-1 0 8,2 2 8,2 1 0,-3 0 24,3 0 0,0 1-24,-2 0 40,0-1-80,0 2-32,-3-4 64,0 0-8,-2 1 0,-1-3-40,-1 2-161,-2 1-1159,2-3-656,-1 0 1208</inkml:trace>
  <inkml:trace contextRef="#ctx1" brushRef="#br2" timeOffset="-94611.31">1893 1995 2328,'-28'15'649,"29"-16"-681</inkml:trace>
  <inkml:trace contextRef="#ctx1" brushRef="#br1" timeOffset="-61578.09">2356 1844 3089,'-18'5'1592,"17"-5"-288,-1 0-39,1-1-17,0 1-216,1 0-488,0 0-176,0 0-312,0 0-40,0 0-16,0 0-16,0 0 16,3 1-24,0 1 192,0 0 80,0 0 24,-1 0 144,2-2-143,-1 6-41,12 12 96,-10-14-56,-1 0 16,1-1-88,1 0-80,-2 1-64,2-1-56,0 1 144,-1 1 144,-1-1-48,0 0 32,-3 0-136,3 2-136,1 1 0,-1-1 40,-1 0 8,0 0-64,1-1 40,1 0-32,2 1-16,0 0 64,-2 0-8,2-1 248,-1 1 64,0-2-48,1 0 0,0 0-280,-1 0 24,0 0-8,2 1-32,-2-2 16,2 2-16,-1-3 0,1-1 24,-1 0 8,2-2-64,0 0 40,0-1 8,0-1 16,0 2 48,0-1-56,-3-1 16,1-1-48,-3-2 0,1-2-8,0 0 16,0-3 16,2 1-16,2 0 16,2 1-8,0-5 48,-1 0 0,-1-1 0,-1-1-48,2 2-32,1 0 40,-1 0 297,2 0-17,-4-2 8,2 0 24,-2 1-336,1 0 0,1 1 40,-3-2-24,2-2 24,-5-3 24,1-1 0,1 1-56,-3-3-16,5 4 40,0-1-32,-1 1 232,0 1 72,-1-2-48,1 4 48,-1 0-256,1-1-24,0 2 16,0-7-24,0 1 8,0-3-16,2 0 40,-1 1-40,1 2 40,0 2-40,-2 0-32,2 4 64,-1-2-64,-1 3 48,1 0 8,-2-2-56,0 1 48,0-4-16,-3-3 8,2-1 16,1-1 16,-2 1-40,4 2 16,1 3-16,-2-1-40,2 2 56,-2 0-16,-1-1 24,2 1-8,-1-1-24,1 0 8,-1-2-24,1 0 24,-1 3 24,2 1-24,0 1 8,-1 0-16,2 1-8,-3-1-16,1 2 16,-1 2 8,1 1 8,0 2 0,-2 0 16,0-3 8,-1 2-32,0-2 16,2 4-32,1-2 16,0 3 0,-1-2-8,-2 0 24,1 2 0,-1-1 0,0 2 24,1-2-24,1 2-16,0 0 16,-1-1-32,2 1 32,-1 2 16,1 0-48,0 0 24,2-2-40,-2 1 8,1 0 40,2 1 8,-2 0-24,0 2 8,-2 1-24,-2 0-24,-1-1 72,0 2-24,-2-1 24,4 2 0,-2-1-56,0 0 32,0 0-40,-2-1 0,0 2 40,3-1-16,0 4 0,-1-1 0,0 1 24,0-2 0,-1 2-16,3 0 8,-1 0-48,0 1 48,0 1 24,0 0-24,1-1 24,-1 0-40,2 1 24,0 0-8,0-2 0,0 2-8,1 0-8,-1 0 32,-1-1-8,2 2 0,-1-1-32,-2-1 24,1 3 0,3 0-32,-3 0 72,0-1-64,-1 1 0,-2-2 24,-1-1 0,5 3 32,-1-3-32,2 1 56,1 0-80,-1-1 16,1 5 8,1 0-32,-1 1 56,0 0-16,0-2 32,0 2-56,1-2 24,1 2 0,-1 1-8,-1 1 24,2 4 192,-2-2-40,-1 1 40,0 0 32,-1-1-256,1 3 64,-3-2-32,1 0-48,-3-4 56,3-1-56,-1-1 48,1 0 0,2 0-24,-3 0 24,3 3 304,-2 0 128,-1 1-32,0 2-23,-1-2-313,2 3-64,-1-1-16,1-1 56,0 2-48,-1-4-32,1-1 48,0 1-64,0-3 8,-1 2 24,0-2-8,1 1 8,0 1 56,-1-1-56,0 1-16,-1-1 24,-1 1-40,-1 1 32,0 1 40,1 0-40,-1 0 24,0 0 32,0-1-72,-1-1 16,4 2 8,-1-3-32,0 4 24,1-2 48,-2-2-48,2 4 0,1-2 40,3 3-88,4-2 72,-1 0 40,2-1-88,-1 0 24,2 2-8,-1-1-56,5 2 72,0 0 16,0 2 0,-2-1-48,-2 0 0,1 2 40,1 1-48,2-1 72,4 0 24,-1-4-48,2-1-24,1 2-16,-3-2 8,1 2-8,1-1 96,1 0-72,6-1-16,-2-1 16,3 3-8,-2-3 72,-3 0-56,0-1-16,-1-5-16,3-1 0,5-3-16,-1-3 80,-1-6-88,-3-4 88,1-9-264,2-3-473,2-4-1399,-1 0-1777</inkml:trace>
  <inkml:trace contextRef="#ctx1" brushRef="#br1" timeOffset="-67337.5">3402 542 6649,'2'-30'2793,"-2"30"-1737,-1 0-424,-1 1-408,1-1-248,1 0-504,-1 0-1688</inkml:trace>
  <inkml:trace contextRef="#ctx1" brushRef="#br1" timeOffset="-66184.49">752 1987 2192,'-22'20'1097,"23"-21"-241,-1 0-72,-3-1-24,3 1-152,0 1-312,0 0 8,0 0 49,0 0 111,0-1 152,-1 1-32,1 0-40,0 0-128,0 0-160,0 0-72,0 0-144,0 0 8,0-1 24,0 1 32,0-1 128,0 1 32,0-1-24,0 0-64,0 1-120,0-1-40,0 1-16,1 0-16,0-1 16,1 1 0,-1-1-16,1 1 24,1 0-16,0 0 16,0 0 0,0 1 32,-2-1-16,2 0-16,-2 0 8,1 0-40,0-1 16,2 1 8,-1 0 8,2 0 56,10 9-56,-12-7 17,2 2-25,-2-4-65,2 0 73,0 0-16,0 1 24,0-1 49,1 2-57,-1-1-8,1-1-16,1 3 16,0-4 8,0-2 32,2 2-32,-1-1-48,0 2 32,-1-1-25,-1-3 25,0 1 16,1 1 25,1-3-17,-2 0 16,2-2-24,0 0-16,1 2 16,0-4-16,1 4 8,-2-2 0,0 0 0,0 1 48,0-1 160,-1-2 40,1-1 32,-1 0-56,-1-1-152,2-1-16,1 2-56,1 0 232,0 0 8,-2 1 0,0-1-48,-2 3-72,-1-2 56,0 1-40,-1 0 64,2 0-104,-2-2 24,2 1 104,-1-1-8,0-1-16,0 4-40,0-4 80,-2 1-8,2-1-32,0-3-56,-1 1-144,1 1 24,1-1 129,-1 1 63,0-1-48,0 0 8,0-1-144,1 1-88,0-1 56,1-1-8,-1 1 264,1 0 72,0 1-72,-2-2-24,0 0-216,0 3-24,0-3 24,0 3-8,1 0-16,0-2 8,2 1 8,-1-4-24,-2 0 48,0-1-32,-3-1 0,0 2 48,3 2-48,-4 0-8,5 2 24,-1 0-24,-1 1 0,1-2 8,-1 0-48,0-2 88,1 2-40,0 2 0,0 0 8,-2 1-16,1-4 16,0 1 16,-1-2 16,1 2-40,0-3-32,1 1 40,3 1 24,-2-1-8,0 2-24,0 3 24,-1-2-48,0 0-16,0 0 64,-1-1-24,2 1 8,-1 2 24,0-1-24,1 0-40,-1-1 48,1 0-16,0-2 0,1 0 0,0-1-24,-2 0-8,-2 3 8,-1-1 32,1 1 16,0 1 0,1 2-8,-1-1-8,0 2-24,-3-1 8,2 0 8,2 3 8,-1 1 0,2-2 40,1-1 0,-2-1-40,1-1 0,1 1-8,0 1 0,-1 1 0,-1-1 8,0 1-8,0 1-24,-2-2 56,4-1-32,-1 2-24,0-2 48,3 2-72,-2 1 88,-1 1 8,0-1-40,-1 1 40,0 0-56,0-1 16,1 3-24,-1 0-16,-1 0 8,0 2-8,2-1 24,-1 0 16,4 1 16,-2-1-32,0 2 0,0 0-32,-2 1 24,1 0 0,-3-1 8,1 1 32,-2-2 0,-1 1 16,0 1-32,0 0-32,0-1-24,0 1 48,2 0 16,2 0 24,1 1-56,11 2-32,-12-3 48,-2 0-48,0 0 88,3 4-16,0-1-64,0 1 40,1 0-16,-4-3 0,3 3 48,0-1-16,0 0-8,1 1 0,0 0-48,-1 0 24,1-1 0,-1 1 32,0 0 16,0-1-32,-1 1-16,0 0 0,-1 1-8,0 0 32,0 0 8,-1-1-16,0 1 32,0 0-48,-1-3 8,2 4 0,0 0 8,-1-3 64,2 3-64,-1 0 40,0-2-32,-1-1-48,0 1 48,-1-3-32,0 2 0,1 2 24,-1-1 0,0 0 8,1 3 8,-1-4 8,0 3 24,0-1-64,-1-1 8,1 2-16,0-3-24,0 0 80,2 2-8,-3 0-24,1-2 8,1 4-24,-3-5-8,1 2 40,1 0 0,-1 0-24,0 1 8,4 1 0,-3 0 0,-1-1 0,2-1 40,-1 0-40,-2-1 16,3 0 0,-2 0-48,-1-1 24,3 2 16,-2 0-8,0-1 8,1 0-8,0 1 0,1 0 16,-1 0-24,1-1 24,-3 1-56,-1 0 32,2-1 8,2 0 0,0 0 40,2-1-24,-3 1-128,-3-2-128,5 0-1016,-4-2-785</inkml:trace>
  <inkml:trace contextRef="#ctx1" brushRef="#br1" timeOffset="-69510.83">1692 523 3649,'-14'-18'2040,"14"18"-447,-1 0-121,0 0-8,1 0-240,-1 0-215,1 0-369,-1 0-152,0 0-264,1 0-104,-1 0-120,1 0-80,-1 0-128,1 1-384,-1 2-2169,2 1 1905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2-18T08:19:16.129"/>
    </inkml:context>
    <inkml:brush xml:id="br0">
      <inkml:brushProperty name="width" value="0.05" units="cm"/>
      <inkml:brushProperty name="height" value="0.05" units="cm"/>
      <inkml:brushProperty name="ignorePressure" value="1"/>
    </inkml:brush>
    <inkml:context xml:id="ctx1">
      <inkml:inkSource xml:id="inkSrc1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1" timeString="2019-09-16T16:16:06.165"/>
    </inkml:context>
    <inkml:brush xml:id="br1">
      <inkml:brushProperty name="width" value="0.05" units="cm"/>
      <inkml:brushProperty name="height" value="0.05" units="cm"/>
      <inkml:brushProperty name="color" value="#3165BB"/>
      <inkml:brushProperty name="ignorePressure" value="1"/>
    </inkml:brush>
    <inkml:brush xml:id="br2">
      <inkml:brushProperty name="width" value="0.05" units="cm"/>
      <inkml:brushProperty name="height" value="0.05" units="cm"/>
      <inkml:brushProperty name="color" value="#ED1C24"/>
      <inkml:brushProperty name="ignorePressure" value="1"/>
    </inkml:brush>
  </inkml:definitions>
  <inkml:trace contextRef="#ctx0" brushRef="#br0">13564 1227,'5164'0,"-5164"1326,-5164-1326,5164-1326</inkml:trace>
  <inkml:trace contextRef="#ctx1" brushRef="#br1">1168 2467 5809,'-56'-8'2897,"54"6"-889,1 2-463,3 1-673,-2-2-272,0 1-328,0-1 24,14 0 112,29-10 40,-14 0 16,0-4-96,7-5-160,3 0-40,0-5-95,-4 6-17,-1 0-32,4 6-24,-9 4-8,0 3 32,-5 6-8,-2 1 16,0 6 8,1 2-64,5 2 8,-2 0-32,3-3 16,-3-1 64,-1-4 440,3-2 48,3-5-24,3-3-24,3-6-400,-3 1 0,1-3-24,0 0-8,-2 0-64,1 2-8,-3 6 48,2 4-40,-10 4 40,-5 2 40,-6 2-48,-3 0 16,7 3-16,3 2-16,1-1 8,4 3 0,-1-2 0,3-4 0,5-3-8,0-3 56,7-3-56,1-3 8,-7-6 8,2 0-8,-10 0 64,2 2-40,0 6-24,-8 0-16,2 4-16,-4 0 32,0 3 24,0 2 8,2 4-40,-3 2 8,1 1-16,2-1-16,2 0 32,2 1-24,4-7 40,6 3-16,-3-8 0,3-1 16,-6-8-32,-3-4 24,5-1 32,1-2-40,6 2 0,-4 2-16,-5 6 8,-5-1 16,-2 7 0,0 4-8,-3 2-16,0 2-32,-1 4 40,-1 1 56,7 2-64,-4-1 40,6-3 24,-1-3-72,-2-2 80,2-4-88,7-4-16,5-3 56,-1-2-24,-1 2 8,-3-1 40,3 2-32,-1-1 24,3-1-8,-5 1 16,-3 0-8,-1 2 304,-2 0 360,1 1 24,3 0 49,2-2-353,0 2-312,-3 1-72,-1-1-64,-8 2-873,-5 3-1135,-9 1 1280</inkml:trace>
  <inkml:trace contextRef="#ctx1" brushRef="#br1" timeOffset="-4880.13">985 1943 4721,'-15'8'2601,"23"-23"-913,15-3-224,-3-1-143,3-3-473,2 0-104,-3 0-176,0 1-176,-4 2-128,-6 2-112,-3 1-56,-1 0 0,-5 4-56,-1 0-8,1 4-32,-3 5-16,0 1 8,0 3-72,0-1 0,0 0-24,0 8 48,6 9 48,11 22-8,-8-19 16,1 4 16,-2 0 0,0 7 16,-2 3-16,-4-1-16,-2 1-24,-5 1 32,2-2 48,-6-4-80,1-6 72,-4-7-48,-1-2 0,-2-5 64,0 2-56,-1-4 72,-1-2-56,-4-7 48,1-4-8,6-3-40,-2-4 40,7-2-96,6 0 0,-1-5 24,10 4-8,10-4-16,1 0 16,11-1-16,1-1 24,3 0 8,3 2 24,10-2 8,-1 3-16,-5-1 32,-5 0-40,-3 2 272,-2 0 56,0 4 136,-3-1 49,-11-1-209,-2 2-72,-5 0-48,-3 0-64,-4 3-16,-1 1 8,-1-1-72,-2 3 8,-2 1-32,-3 2 0,1 3-48,-5 1 24,2 3 0,-4 1-64,-1 6 24,1 2-24,-1 2 40,4 3 16,-3 2 16,4 4-16,0-2-16,4 4-8,0-3 8,-4 0 48,10 2-32,-4 1 32,8 3-48,1-1 0,1 2 32,2-3-8,2-5 0,-2 0-8,2-8-32,2-3 16,3-5 72,1-3-40,1-3 56,1-3-64,-2-6 16,0 1-8,4-8-8,-6 3 88,0-1-96,-3 0 8,-5 3 8,0-1-8,0 4 64,-2 0 32,-1 0 0,0 1-48,-1-1-16,-1 2 8,-1 3-48,0-1 88,-2 3-64,1 0-48,1 2 56,0 0-40,0 1 56,-1-1-8,-1 1-32,2-1 24,0-1 8,0 2 136,0 0 56,0 0-16,0 0-8,-1-1-104,1 0-40,-1 1-16,0-1-40,0 0 56,0 1-64,1-1-32,-1 0 88,0 1-56,1-2 24,-2 2 32,-4 0-48,-1 2-40,-3 2 16,-22 21-40,22-10 32,2 2 64,2 4-72,3 4 48,4 2-32,5-1-8,1-5 72,3 1-56,-2-12 0,5 0 0,1-6-8,2-3 24,4 1 16,-2-7 40,2-2 40,-1-7 56,-2-5 0,4-1-24,-5-5-16,-1 2-24,-4 1-64,-5-1 0,-3 7 16,-3-1-72,3 6 40,-4 3 8,0 8-16,1-1 16,0 1 16,0 0-32,0 0-40,-1 1 0,-6 14 24,-3 21 16,9-14 0,1 1-8,-1 1-8,1-1-16,7-5 48,-2-3 8,4-7-40,-2-1 16,1-6 0,1-2-16,5-6 32,2-3 24,2-8-88,3-3 80,-2-3 8,6 0-40,0 3 56,-3 1-72,2 5-24,-3 2 0,-1 5 32,-1 2 8,1 6 24,-4 0 0,-3 1-8,-1 4-8,-7 3 72,0 1 56,-2 3 32,-4 5 0,-7-1-88,-2 4 0,-9 0-40,2 0 0,-2-3-16,3-1-48,2 0-200,0-7-112,0-4-968,0-5-640,0-12 1192</inkml:trace>
  <inkml:trace contextRef="#ctx1" brushRef="#br1" timeOffset="-3133.3">1776 1743 8826,'-7'-15'3897,"3"5"-2153,4 3-408,0 4-784,1 3-415,1 4-386,2 5-311,6 9-3344,6 3 2823</inkml:trace>
  <inkml:trace contextRef="#ctx1" brushRef="#br1" timeOffset="-2848.96">2228 2051 7858,'11'-7'3857,"-1"-2"-1689,4-4-448,-2-1-167,2-2-513,-3 0-160,-2-1-264,-3 1-256,-3-1-112,-3 2-48,1 1-104,-3 2-32,-6 3-8,-2 2-56,-6 7-72,2 0 40,0 8-80,3 3 40,-2 6-8,2 6 48,7 2 16,-2 5 8,8-3 16,1 0-24,2-5-40,4-6-8,0-4 8,4-5 24,0-5 88,3 3-32,-3-5 32,5 0 24,-1-9-64,2-4 80,0-6-48,-1-1 0,-4 1-40,1-1-16,-4 5 8,-1 2-24,-6 5 24,1 2-24,-5 5 0,0 1-16,0 5-24,0 3 16,0 4-32,0 5 24,1 2 72,2 0 0,-1-2-32,2-1 32,2-3-24,1-3-48,-3-3 64,6-2-24,-4-7 8,0-3 32,9-2-16,-2-6-48,3-7 0,0-2 16,4-3-32,-1-1 56,3 5-48,0 3-32,-10 7-80,-1 4 32,-6 9-24,-2 5 0,-1 8 72,0 3-16,0 4 88,4 3-16,0-6 56,-1-1-16,2-3 8,-1-4 32,2-5 8,7-4 48,6-8 64,4-3-8,4-8 24,-3-8-32,5-7-40,-6-4-16,-5 0-24,0-1-8,-8 0-32,3-2 8,-9-5-48,-2 0 40,-4 4-64,-8 7 24,4 17-8,-6 12-80,-5 15 32,3 8-64,2 15 32,2 7 32,6 5-8,-3 3 24,3 4 32,2-2-16,-1-1 80,6-2-16,0-14-24,2-6 8,0-14-32,2-5 40,-2-10 64,8 0-8,-2-11 24,-2-3-24,3-8-64,-9-3 32,4-2-80,-1 5-40,1 3 16,0 4-56,0 7 40,-2 3 16,2 5 8,1 4-40,3 5 80,-3 0-48,5 3 16,2 1 96,3-2-48,0-2 8,4-4 48,1-1-64,-6-9 72,-1 1 40,-2-4-48,-6-3 32,-3-2-56,3 0-16,-10-2-24,1 3-8,-2-3 32,-8 1-56,5 7-16,-7 4-40,2 8-112,0 4 64,-6 7 8,9 5 16,1 3 96,2 2-8,9 2-32,-4-4 32,5-3-16,7 0 48,1-8 72,0-2-40,-1-9 64,-6-4-56,6-3 24,2-1 8,6-5-48,3-5 16,-8-2-8,-1-5 8,-3 3-72,1-1 56,-6 8-88,-2 1 24,-3 9 32,-2 1-72,-1 6-64,-2 1 24,0 5-24,1 4 80,1 2 96,0 1-48,3 2 8,-1-1-16,6-3 8,0 1 0,-3-7 64,6-1-16,2-5 32,0-5 24,8-3 8,-5-5-48,1-3-24,2 1-40,-4-5-8,-1 0 16,-4 5-104,-1 4-32,-5 6-248,-2 3-88,-1 5-8,-3 1 80,6 8 184,4 2 152,1 2 120,0-4-56,1 0 104,3-5 16,6-2 56,3-2 72,2-5 64,1-7-16,1-3-32,0-4 40,-10-2-96,-3-1-48,-8 2-8,-5-4-96,-5 1-40,-8 0-24,-7 2-136,1 2-24,-3 10-40,3 3 16,-1 12 96,3 6 24,2 9 64,2 5-16,12 9 24,-3 2 8,4-2 16,3 0 64,-1-3-16,6-1 104,4-2 385,-1-3 143,1-7 248,0-4 88,-3-7-344,-2-4-144,-7-5 25,-3-1-57,-13-3 8,3 0-104,-14-6-232,-1-2-96,-2-4-120,-10-6 32,7 1-8,-1-2-24,9 4-128,8 1-32,13 4-552,4 0-321,10 3-751,8-1-440,11 2-665,6-1-1216,2 3 2785</inkml:trace>
  <inkml:trace contextRef="#ctx1" brushRef="#br1" timeOffset="-653.3">4050 2017 11602,'-1'4'5490,"-4"-2"-2538,3-2-903,1 0-537,0 0-816,0 0-440,0-1-472,0 1-592,0 0-1865,-4 1-3120</inkml:trace>
  <inkml:trace contextRef="#ctx1" brushRef="#br1" timeOffset="-791.01">4074 1850 11034,'-1'0'4385,"1"6"-2648,-4-3-849,0 2-400,-7 0-136,3 2-352,4 4-192,2-3-632,4 3-913,-2-5 1097</inkml:trace>
  <inkml:trace contextRef="#ctx1" brushRef="#br1" timeOffset="5521.16">5533 1741 7298,'0'-9'3344,"2"3"-1271,-2 1-249,0 2-456,0 2-199,0 1-521,-1 0-224,1 0-304,-1 0-64,-4 13-56,-7 27 0,4-18 16,4 3-16,0 5 0,0 0 8,-2 4-8,5 0 32,0 1 8,-2 0-16,1-6-16,0-2 32,-2-9-16,2-4-16,-1-6 80,1-5 184,-2-2 280,-2-1 64,-4-3 8,-1-1-223,-5-6-201,2-6-32,1-7-40,-2-5 48,0-2-40,-2-1 0,1-1 152,4 4-32,1 2 104,0 5-32,7 4-136,0-2-16,8 2-176,4 0 32,4-5-8,7 1-40,3-2 16,0 0-32,7 12-16,1 4 40,4 12 0,3-1-56,1 5 32,-6 3 16,0-4 16,-1 1 152,-6-9 136,5 0-8,-12-3 8,-4-3-104,-6-1-72,-5-1-48,-5-5-40,0 3-152,-8 1-1008,-1 1-784,-2 6 1143</inkml:trace>
  <inkml:trace contextRef="#ctx1" brushRef="#br1" timeOffset="7966.99">5395 1424 6785,'-37'-24'3625,"31"16"-1000,0-1-1057,2 2-136,4-4-383,0 1-145,6 0-352,-3 0-160,4 4-224,2 2-72,-4 3-64,2 2-24,0 5-32,-5 1 0,3 5 64,-4 3-32,-6 1-8,2 0 0,-4-2 8,0-3 56,0-2-8,0 1 64,1-5 280,0 0 88,0-2 192,1-4 25,-2-2-265,3-3-104,1 0-184,0-1-120,7 2-80,4-5-80,11-1-680,4 4-977</inkml:trace>
  <inkml:trace contextRef="#ctx1" brushRef="#br1" timeOffset="-11758.75">5905 1543 5233,'-11'-4'3265,"3"-1"-641,-2 1-367,6 2-433,0 2-415,4 0-201,1 0-528,-1 0-200,0 0-400,0 0 136,16 7 120,29 12 184,-13-13 192,-1-2-15,9-4-153,-2-1-104,0-3-40,1-1-72,-5-1-64,0 4-56,-9-4-104,-5 2-64,-12 2 0,-1-3 56,-8 5-40,-3-1-8,-2 2-72,-4 0-176,0 4-936,-4 1-761,-1 2-3184,-1 4 3177</inkml:trace>
  <inkml:trace contextRef="#ctx1" brushRef="#br1" timeOffset="-12061.69">6025 1417 7746,'0'-6'3600,"-1"5"-1463,-3-2-433,3 4-704,0-1-311,0 0-505,1 0-40,-3 18 56,0 24 72,8-12 56,-5-2-96,-2 2-80,2 2-64,-3 2-32,3 0-24,-1-6-8,-1-3 16,2-6-32,2-2 8,-2-7-112,6-3-80,-5-5-160,-1-1-56,5-4-496,-7 2-337,1 1-599,0-13-873,-6-22 1793</inkml:trace>
  <inkml:trace contextRef="#ctx1" brushRef="#br1" timeOffset="24147.5">6525 1914 6697,'-7'1'3225,"4"0"-1336,1 0-393,2 1-688,0-2-344,0 0-104,0 0-40,14 5 0,31 5 88,-16-8-208,4-5-32,8 1-63,-11-3-121,4 2 0,-7-1-129,-5 1-743,1 1-1584,-5 2 1632</inkml:trace>
  <inkml:trace contextRef="#ctx1" brushRef="#br1" timeOffset="23764.03">6520 1841 7082,'-2'-1'3600,"0"1"-1215,3 0-1249,-1 0-240,0 0-384,3 0-56,19 0-15,25 2-89,-18-2-144,3 3-96,3-3-96,-3 0 80,-3 0-88,-3-1 16,0-5-24,0-3-104,1 3-160,-6 1-353,-8 2-1959,-3 0 1768</inkml:trace>
  <inkml:trace contextRef="#ctx1" brushRef="#br1">7572 1846 7114,'-6'3'3440,"-1"2"-1423,4-4-673,1 1-120,1-2-448,1 0-167,0 0-281,0 0-80,0-2-112,0 2-24,1 0-40,12 0-16,26 2 0,-25-9-64,0 4-152,1 0-56,-2 0-817,2 1-711,-5-5 1104</inkml:trace>
  <inkml:trace contextRef="#ctx1" brushRef="#br1">7753 1766 5321,'31'-8'3185,"-31"19"-57,-3 5-1967,3 1-153,2 4-528,-4-5-216,4 3-256,-3-5-80,3-2-208,1-2-544,0-6 544</inkml:trace>
  <inkml:trace contextRef="#ctx1" brushRef="#br1">7850 1650 12187,'-4'-8'5105,"3"3"-3145,0 0-432,-1 2-831,2 3-361,0-2-608,0 2-329,0 0-1047,0 0-664,3 3 1383</inkml:trace>
  <inkml:trace contextRef="#ctx1" brushRef="#br1">8117 1659 8546,'4'0'3625,"-1"2"-1761,3 2-440,-10 3-151,-2 4-145,-5 9-416,-1 2-232,-4 6-288,0 1-112,0 3-48,-1-2-16,4-6-24,2-3 0,3-5-104,4-5-128,3-2-496,2-3-416,3-8-1113,1-3-1584,2-7 2481</inkml:trace>
  <inkml:trace contextRef="#ctx1" brushRef="#br1">8040 1945 6161,'-13'-1'3073,"4"1"-817,-1 0-207,3 0-233,3 3-127,3-4-385,1 1-208,0 0-488,0 0-176,7 0 32,14 0-39,34-2-9,-26 0 16,-9-3-256,5 2-40,1 2-56,-1-1-80,-2 2-216,-4-2-640,-10-2-2113,-1 6 1977</inkml:trace>
  <inkml:trace contextRef="#ctx1" brushRef="#br1">8150 1622 9594,'0'-3'4745,"0"0"-2016,0 2-977,0 1-376,-1 0-904,-1 0-184,2 7-95,3 6-33,0 23 0,-2-18-80,-2 4-56,7 3 32,-1-1-16,1 2-48,0-4-56,-4-1-40,5-3-48,-3-2-88,3-3-513,1-2-431,-4-5-824,0-2-633,1 1 1657</inkml:trace>
  <inkml:trace contextRef="#ctx1" brushRef="#br1">8629 1729 4673,'0'-1'2665,"0"1"143,0-1-1432,0 0-519,0 0-105,0 1-368,0 0-96,4 6 56,5 11 32,1 23 0,-8-15-8,-2 5-80,2-1-32,-2-2-8,-1-7-32,0-4 73,-3-3 47,-2-5 88,4 2 48,-2-6-40,-2-1-40,0-3-64,-5-3-40,-2-2-64,-1-2-56,-5-9-72,1-1-40,2-7-48,3-4-8,6 0 16,1 0-16,3 1 0,-1 4 0,4 6-16,0 4-8,0 2 56,4 4-32,2-1-8,6 0-8,12-1-40,5 1 56,13 3 56,-1 1-24,1 4-8,-3 3-8,-4 1-24,-5 1 8,-7-2 8,-3 0-16,-10-1-112,3 0-272,-6 0-1192,-4-2-1121,5 0 1633</inkml:trace>
  <inkml:trace contextRef="#ctx1" brushRef="#br1">8933 1571 5481,'-9'-3'2945,"6"1"-609,0 2-623,3 0-737,0-1-200,0 1-224,18 0-40,32 0-96,-16-1-88,0-3-248,3-1-80,-2-2-344,0 0-784,-1-2 768</inkml:trace>
  <inkml:trace contextRef="#ctx1" brushRef="#br1">9061 1434 7986,'0'-10'3296,"1"3"-1919,2 5-49,-3 1-328,1 3-144,-1-2-223,0 3-113,2 15-64,1 27-32,-3-14-240,-2 1-72,1-4-80,1-2-32,0-5-8,0-4-64,3-3-16,0 0-176,-2-3-312,1-3-297,-1-4-775,-1-3-1040,-3-6 1743</inkml:trace>
  <inkml:trace contextRef="#ctx1" brushRef="#br1" timeOffset="106091.45">9213 1877 4401,'-7'-3'3001,"1"0"463,3 1-1343,0 0-537,3-1-344,3 0-471,2-1-265,7-2-288,5 2-96,8-1-88,3-2-8,4 2-40,6-2-56,-4 7-280,-1 0-553,-7 0-3295,-7 4 2903</inkml:trace>
  <inkml:trace contextRef="#ctx1" brushRef="#br1" timeOffset="105828.47">9326 1761 7410,'3'-6'3640,"1"2"-1447,-2 0-681,-2 2-200,5 1-463,-6 1-209,1 0-384,0 0-96,0 0-136,-3 11 0,2 24 72,1-13-112,-3 0 16,3 2 32,0-2-32,-1 0 16,2-1-8,1 0-40,-1-2-144,-1-4-136,0-8-656,0 0-433,0-7-1359,-4-3 1687</inkml:trace>
  <inkml:trace contextRef="#ctx1" brushRef="#br1" timeOffset="115405.26">9763 1773 3337,'2'-3'1936,"-1"-1"-280,0 1 57,-1 3-185,0-1-336,1-1-287,-1 2-169,0 0-208,0-1-64,0 0-200,0-1-24,0 2 48,0 7-8,-1 9 32,-10 19-48,9-18-104,-4-3-64,7 0-40,4-1-8,-5-4-64,6-1 48,0-2-64,-1-2-48,9 0-64,-5-4-192,1-6-968,1 0-1425,-8-4 1729</inkml:trace>
  <inkml:trace contextRef="#ctx1" brushRef="#br1" timeOffset="115792.52">9798 1655 6385,'-6'-5'3353,"3"-1"-552,-5 0-817,1 0-320,3 3-183,-1-3-401,3 5-200,1 0-456,0-1-160,0 2-264,0-1-48,1 1-400,-1 0-416,1 0-1304,0 0-1665,5 4 2408</inkml:trace>
  <inkml:trace contextRef="#ctx1" brushRef="#br1" timeOffset="116516.1">9998 1832 6065,'32'-49'3113,"-35"49"-889,-2 3-1343,2 2-217,-5 8-312,1 4-88,1 2-64,0 0-24,6-4-80,1 0-8,5-1-24,5-5-32,4-2 56,5-5 56,4-4 144,0-5 120,4-3 88,-1-3 72,-5-4 137,0 2 15,-14-2 160,0 3 40,-8 0-24,2 1-55,-5 2-265,-10-2-176,-2 4-288,-6 2-64,-4 1-40,2 6-32,-3 0-88,6 3-80,4 7-568,3-3-441,6 8-935,4 1-609,2-3 1697</inkml:trace>
  <inkml:trace contextRef="#ctx1" brushRef="#br1" timeOffset="116934.14">10166 1790 7298,'1'2'3472,"-4"3"-1191,-3-2-1385,3 7-128,-5 2-192,2 2-120,5 7-120,1 3-48,1 5-79,5 5 87,-2 2-8,5 2-24,1 1-64,-6-6 32,5 1 32,-3-4 8,2-2 120,0-2-8,-5-3-24,-3-4 104,-5-4-24,4 4-80,-2-3 105,-4-1-33,-2-3-16,-5-5 88,-5-4 48,-4-3 32,-2-6 8,-1-7-88,3-6-104,4-1-112,6-2-88,4 0-87,8 5-105,1-4 0,10 3-56,4 2 24,11-6-97,6 7-111,6 0-1024,-4 1-712,1 2-3049,2 1 3096</inkml:trace>
  <inkml:trace contextRef="#ctx1" brushRef="#br1" timeOffset="123314.45">10488 1767 6257,'28'-51'2961,"-31"47"-1129,3 3-351,-4-3-409,-1 2-192,-2 1-360,-2 2-128,-2 7-208,-1 2-120,-2 5-80,2 1 0,3 3 0,-1-2 48,8 5-16,1-2 16,4-2 32,5 2-64,3-8-8,-1 0 8,5-3-16,-3-7 32,3-1 16,1-3 0,-2-6 120,1 1 128,-2-1 121,-1-1 7,-2-3-80,-4-1-80,1 1-64,0-3-64,-4 1-40,3 2-96,-7-2-32,-2 5 40,-1 1-16,-7-2-24,-2 7-112,-3 0-40,-5 4-112,3 6 32,2 4-16,-1 2-65,3-1-31,3-1-48,4-4-16,3-1 8,5 1 160,4-3 32,7-3 80,1-3 96,4-2-8,1-2 48,1 2 56,4 1-56,-7 1 56,0 1-32,-4-1 40,-7-2 48,5 3 16,-2 0-24,0 1-16,-3 1-16,-3 1-16,1 5 104,-1 5-48,4 5 48,-4 6-24,-2-1-32,0 1-48,0-4 8,4-3-16,3-2-8,3-3 0,1-4-56,7-4-88,1-1-32,3-10-1376,-2-2 1112</inkml:trace>
  <inkml:trace contextRef="#ctx1" brushRef="#br1" timeOffset="124269.09">10918 1378 5633,'3'-3'2857,"0"1"-953,-3 2-135,0-1-617,0 1-304,-1 0-400,-1 0-176,2 0 48,0 5 56,-3 13 88,-4 21 73,3-18-177,2 4-128,-4 1-120,-1 3-56,2 1-48,-3 0-16,2-3 0,0 0-40,2-5-104,2-5-16,1-4-400,0-6-417,0-5-2071,-1-3 2015</inkml:trace>
  <inkml:trace contextRef="#ctx1" brushRef="#br1" timeOffset="124619.5">10734 1549 5225,'-4'-3'3033,"-1"-2"-777,2 2-407,1 2-241,1 0-424,1 1-112,-3 0-279,3 0-209,0 0-320,0 0-144,8 0-24,9 0 144,29-1 40,-19 1 64,3-2 64,1-1-88,3-2-24,-4 1-88,-7 1-152,-10 1-24,-3 0-40,0 3 24,-5-1-24,2 1-40,-7 0-160,-3-1-224,1 3-1264,2-3-1425</inkml:trace>
  <inkml:trace contextRef="#ctx1" brushRef="#br1" timeOffset="132062.74">11229 1771 8394,'-3'-3'3617,"3"3"-2105,0-1-616,0 0-184,0 1-408,0 0-104,-1 0-160,0 0 0,0 9-16,-2 4-24,-4 26-16,-1-17 24,3-1-8,-1 2-32,-4-4 48,6 3-16,-1-2 144,1-3 176,3-4 145,-3 1 103,-2-2 104,-2-2 24,1-1 64,-2-4 16,1-3-120,1 0-119,-1-7-113,2 0-128,-1-8-104,1-7-40,4-6-144,2-7 48,5 3-64,-1-2 16,3 4 0,-2 4-8,-3 5 8,5 6-8,-4 6-32,0 1 32,-1 3-8,1-4-8,4 6 48,3-2-72,4 2-8,3 1 64,4-3-48,3-3 16,8 5 64,0 0-56,-3 0 8,-3 2 40,-7-1-40,-2 0 0,-8 0 24,1 1-40,-7-1 16,-1 0-16,2 0-24,-4 0-24,0 0-256,0 0-400,0 0-1441,0 0-1368,3 1 2129</inkml:trace>
  <inkml:trace contextRef="#ctx1" brushRef="#br1" timeOffset="133553.09">11565 1674 6185,'-11'-44'2937,"11"43"-1161,0-3-231,0 3-361,0 0-168,-1 0-152,1 1-88,-2-1-167,2-1-57,0 0-176,3-5 0,2 2-104,13 1-48,24-16-40,-23 19 16,-2 2 16,-3 1 64,0 2 24,-2 2-64,-4 3 16,-5-1-64,-1 5 96,-5 2 17,-3 3 39,-1 3-24,-12-4-168,-1 4-48,1-6-96,6 1 56,3-6-16,4-3 40,5 1-32,2-3-80,7 4 24,0-3 0,8 0 8,-2-3 32,4 0-16,2 1-16,-2-4-72,-2 1-56,1-2-520,2 2-545,-5-1-1199,1-2-1609,1 3 2553</inkml:trace>
  <inkml:trace contextRef="#ctx1" brushRef="#br1" timeOffset="134180.21">11663 1718 2529,'-31'-17'1352,"29"17"-184,-1-2 72,-3 2 201,3 0 7,-3 1 0,-1 0-95,3 3-145,-3-5-16,0 6 16,2-3 1,-1 0-57,4 3-32,-1-5-128,1 3-80,-1-3-175,1-2-73,2 2-256,-1 0-112,1-1-152,0 0-72,0 1-40,7 0 96,13 1-24,28 0 48,-23-3 144,7 4-24,-10-5 40,4 1-32,-1 4-64,-10-5-8,8 3-32,-7-1-24,-6-3-72,0 2-40,-5 2-7,-2 0-25,-1 0-121,-2 0-279,-1 0-1720,0 0-1417</inkml:trace>
  <inkml:trace contextRef="#ctx1" brushRef="#br1" timeOffset="12051.1">12543 1938 7314,'-5'0'3368,"2"0"-1567,-1 0-473,4-1-640,0 1-120,1 0-128,18 1 48,30 1-112,-16-1-111,8-3-193,1 1-40,5-1-16,0 2-88,-9 0-80,2 0-201,-15 2-1623,3-2-1017,-2-2 1777</inkml:trace>
  <inkml:trace contextRef="#ctx1" brushRef="#br1" timeOffset="11632.11">12585 1840 5401,'-13'-1'3025,"8"1"-553,-3 0-335,3 0-601,6 0-248,-4 0-367,3 0-257,0 0-344,0 0-96,0 0-168,13 0 160,35 3 120,-20-1-32,11-1 8,2-2-136,2 1-160,0 2 32,-4 1-48,-8-2 0,-9-2-8,-3 1-24,-5-3-128,2 3-88,-7-1-648,1 0-504,-9 1-1545,-2-2 1761</inkml:trace>
  <inkml:trace contextRef="#ctx1" brushRef="#br1" timeOffset="12394.45">12915 1725 6049,'0'-2'2969,"3"2"-1097,-1-1-575,-2 1-409,2 0-184,23 3-104,36 11 40,-19-7-128,4 8-88,-1-2 81,-1 2-9,-12 3 16,-3-4 80,-13-1-144,0 3-120,-7-1-32,-9 3-8,-7 2-48,-7 3 56,-12 3-104,-3 0-80,-11-1-24,-1-1-104,5-3-8,0-4-144,15-7-584,5 2-648,7-7 872</inkml:trace>
  <inkml:trace contextRef="#ctx1" brushRef="#br1">14048 1731 8106,'1'-2'3761,"1"2"-1657,-1-1-728,-1 1-143,0 0-513,0 0-224,0 0-216,-2 3-16,1 14 80,-8 20-40,12-12-72,-4-2-32,1 3 24,6 1 56,-5-8-48,1 0-8,-2-3-48,0-5 8,-5-2 40,5 1 25,-4-5 47,-5-1-40,4-1 40,-6-2 8,0-3-56,-3-2-40,-10-7-64,3-1-96,-2-3-24,0-5-8,4-2-32,2-1 8,5-1-16,-1 2 24,11 3 8,-2 2-16,4 4 40,1 1-24,4 1-8,5 2 24,7-1-24,6 2 8,7 2-16,2 2 8,4 1-16,-2 3 8,-7 0 16,1 0 0,-7 0 8,-2 0 24,-3-2-48,-4 2 40,-2 2-24,-7-2-40,0 0-128,-3 0-192,0 0-1217,0-1-863,0 1 1464</inkml:trace>
  <inkml:trace contextRef="#ctx1" brushRef="#br1">14270 1625 8378,'7'-2'3320,"15"2"-1871,6 2-281,5 0-112,7 0-248,1-3-551,3 0-193,-4-1-393,1 0-623,-12-1 616</inkml:trace>
  <inkml:trace contextRef="#ctx1" brushRef="#br1">14408 1484 4961,'4'-5'2961,"-1"4"127,-3-1-1159,3 3-657,-4-1-288,0 0-392,1 0-104,-1 14-7,1 24 63,-3-12-64,2 1-104,1-1-192,1-2-56,2-4-80,-3 0-56,4-5-8,-4 0-48,2-4-144,1-2-168,-2-4-688,1-3-433,-6-3-2760,-3-3 2785</inkml:trace>
  <inkml:trace contextRef="#ctx1" brushRef="#br1" timeOffset="158485.11">15064 1844 8570,'-72'-10'4073,"67"7"-1889,1 0-591,3 2-169,1 1-464,-1 0-200,1 0-440,0 0-64,0 0-256,0 0-8,9 0 16,13 1-8,30 2 24,-17-2 0,-1-1-24,2-1 8,-4-2-16,-2-1 0,2 0 24,-3-2-56,0 2-8,-1 0-64,-8 3-272,-3-1-296,-5-1-672,0 2-361,-10 0-1759,-2-2 2223</inkml:trace>
  <inkml:trace contextRef="#ctx1" brushRef="#br1" timeOffset="158955.79">15031 1911 5433,'-7'5'2889,"-3"-2"-689,5-1-183,2-1-625,0 0-304,3-1-568,0 0-168,0 0-192,0 0 16,9 2 121,13 4 31,37 8-40,-23-11-64,1-2-80,4-1-96,-1-6 8,3-1-16,4 0-8,-9-2-16,1 1-24,-7 0-120,-8 2-320,-4-1-569,-13 2-2423,-4 3 2311</inkml:trace>
  <inkml:trace contextRef="#ctx1" brushRef="#br1" timeOffset="159840.01">14981 1699 7554,'-4'-5'3664,"3"8"-1471,-2-7-785,2 4-96,0-1-423,1 0-153,0 1-256,3-9-184,0 1-104,33-24-8,-17 22-80,3 0 16,-2 2-16,1-2-48,0 2-8,5 2-8,-8 1-16,-1 1 16,-2 3-8,-4-1 8,2 4-80,4 3 0,-3 4 8,2 3 8,2 1 40,0 5-16,4-6-32,0-2 8,1-1 24,3-3 0,-1-3 24,2 4 32,-2-5 384,-2-6 192,-4-3 193,-1-1 79,-6-3-176,-5 1-104,2-2-8,-8-4-32,-8 0-240,0-1-32,-5 3-240,0 3-48,4 4-24,0 4-176,4 5-512,2 0-776,6 1-1497,2 2-1984</inkml:trace>
  <inkml:trace contextRef="#ctx1" brushRef="#br1">16210 2001 4753,'-12'-1'2713,"5"1"-833,2 0-168,-3-1-175,6 1-401,0 0-168,2 0-344,0 0-216,0 0-216,0 0 48,20 1 257,31-3 111,0-10-8,5-1-104,18-5-312,-4 0-96,-10 3-112,-1 2-48,-20 2-104,-5 5-88,-11 3-544,-12 2-473,-12 6-2247,-8 4 2247</inkml:trace>
  <inkml:trace contextRef="#ctx1" brushRef="#br1">16190 2299 7610,'-6'0'3288,"3"0"-1575,2 1-281,-1-1-320,2 0-216,0 0-375,0 0-1,0 0 128,12 1 88,25 2 56,-14-5-104,7-1-192,3 1-64,5-1-71,-2 2-81,-1 1-128,-3 1-64,-4-1-72,-7 0-16,-6 0-136,-3 0-96,-4 0-641,-2 0-463,-6-1-1200,0-2-2353,-9 4 3272</inkml:trace>
  <inkml:trace contextRef="#ctx1" brushRef="#br1">16374 2075 6185,'6'-6'2961,"0"3"-1025,-2 1-391,-4 2-393,0 0-224,-1 0-328,0 0-48,0 0-56,-3 16-55,-34 23-137,18-17-152,3 1-80,-5-5-40,4-1-72,4-1 40,-1-4-88,9 3-24,-3-5-24,3 0-64,1-7-289,-3-2-327,6-2-984,1-1-1329,1-3 2001</inkml:trace>
  <inkml:trace contextRef="#ctx1" brushRef="#br1">16380 1473 8778,'44'-31'3457,"-48"36"-2281,-3 0-360,3 6-328,-5 3-40,4 2-88,2 3 24,-1 4 88,2-3-23,1 2-73,1 0-64,1 1-152,1 7 136,3 3 144,-3 3 24,1 3 80,0-5-96,-2-5-120,-1-2 88,-2-10-8,-2-2 33,-3-4 135,-2 0 48,-4-5 104,-3 0-24,-6-6-80,-6-2-80,5-9-144,-2-4-47,7-2-121,9 0-48,3-1-64,7 2-56,2 0-48,-1 1-104,11 2-240,3 2-201,19 1-1071,4 1-624,6 1-2281,2 4 2720</inkml:trace>
  <inkml:trace contextRef="#ctx1" brushRef="#br1">16295 1467 6953,'-2'-4'3153,"-4"2"-1176,2-3-465,4 5-248,3 0-56,-3 0-271,0 0-129,-1 0-320,0 0-136,0 0-232,-2 5-72,-3 8-16,-23 21-32,29-17 0,-2-2 8,3-2-8,-1-3 0,8 1-40,-5-3 16,10-4 24,3-2 0,-2-5 16,9-1 32,0-3 56,0-4 184,-1-2 288,-2 1 120,-7-6 161,0 0-17,-10-1-96,-2 0-72,-5 3-200,-9 2-136,-2 6-216,-5 2-104,-6 6-72,-2 6-24,0 6-112,4 5-152,9 0-752,5 1-632,8-2-1369,-4-2 1809</inkml:trace>
  <inkml:trace contextRef="#ctx1" brushRef="#br1">16401 2057 5193,'3'-6'2577,"0"2"-761,-1 2-264,-1 0-335,-1 3-273,0-1-440,0 0-128,-1 0-112,1 0 96,0 0 160,-2 3 48,-1 8-71,-3 16-129,6-12-200,2-1-80,0 4-40,0-1 40,3 2 24,-1-1 16,2-1 32,-1 1-96,2-5-16,0 1-24,0-4-32,0 0-16,-2-1-104,2-1-48,-4-1-192,0-3-257,-3-3-767,-5-1-944,5 0 1448</inkml:trace>
  <inkml:trace contextRef="#ctx1" brushRef="#br1">17036 1850 4969,'11'-22'2905,"-10"19"-409,-3 0-735,2 3-201,0 0-464,-1 0-296,1 0-528,-4 1-88,-11 14-64,-20 20 48,30-13 97,0-1-49,5-1-88,6 0-40,4-6-56,1-1-24,4-8 64,1-5 72,8-7 352,2-5 72,10-7 24,-4 0-40,-3-5-152,-3-1 16,-12 3 56,-3-1-55,-11-3-185,-6 3-88,-6 5-144,-6 1 0,-6 14-32,-2 3 0,-4 10-40,2 6-40,5 6-112,4 0-65,3-4-111,9 0-88,9-1-96,7-4-16,9 0-72,2-5 56,1-7 168,-1-2 120,3-2 240,-3 0 40,0 6 40,-6 2 16,-7 1 64,0 2 80,-6 0 128,1 4 8,1 0 176,0 3 16,3 1-104,4-1-48,11-6-296,7-2-184,14-9-1408,5-7 1104</inkml:trace>
  <inkml:trace contextRef="#ctx1" brushRef="#br1">17678 1800 3457,'37'-21'2144,"-39"17"57,1 1-641,3 1-456,-1 2-128,-1 0-383,0 0-145,-1 0-256,1 0-88,0 0-32,0 0 24,0 14 32,5 23 24,-4-14 24,0 0-64,1-1-16,-3-2-16,2-2-40,-1-2 136,-2-5 64,4 1 8,-3-3 88,-2-2 0,6-2 136,-6-3 64,-2-2 65,3-3-33,-8-3-80,1-4-32,-3-4-80,-1-1-64,-2-7-112,-2 2-48,4-3-72,-3-1-32,3 1 24,4 1-24,2 0-16,2 4 16,4 7-16,1 2-40,2 3-16,2 1 24,6 0-48,-1 2 40,10-1 0,1 3-8,3 0-16,4 2 40,0-1 8,0-1-16,5-2 16,3 1-16,0 0 8,-1 1-8,-10 0 0,-4 0 8,-9 0-24,-4 1 24,-5 0 0,-1 0 16,-1 0 8,0-1-8,-1 0-88,0 0-128,0 1-544,1-2-440,-3-3-1209,2-2-1792,0 6 2745</inkml:trace>
  <inkml:trace contextRef="#ctx1" brushRef="#br1">18049 1630 8386,'-3'0'3489,"4"-1"-2073,1 2-224,-2-2-384,0 0 0,0 0-39,7 1-57,15 0-136,29 0-168,-21 0-312,-1-4-64,3 4-72,-1 2-152,1-1-664,-4 1-857,-5 2 1081</inkml:trace>
  <inkml:trace contextRef="#ctx1" brushRef="#br1">18098 1564 3849,'6'-4'1960,"1"0"-375,0-2-73,4 2-72,3-1-184,6 3-423,-1-2-81,0 5-168,-3-1-48,-1 4-48,-2 5-48,-4-2 16,-5 4 72,-8-1 89,-4 1 23,-11 6-96,-1 0-120,-2 3-224,-4-3-80,-2-1-80,11 0-8,5-6 32,5-1-16,11 0 8,-3-2-40,6 0-32,4-2 16,10 2-24,3-4-8,3-2-80,-1 0-112,-1-1-584,-1-1-456,-6-2-2289,-4 0 2264</inkml:trace>
  <inkml:trace contextRef="#ctx1" brushRef="#br2" timeOffset="-170445.14">62 361 5913,'-1'-2'2553,"5"-2"-1489,2-2-328,15-2-280,5-4-56,9 0 56,7-1-79,2 0-145,1 3-8,0 3 40,-6 3 40,-5 3-8,-5 0 16,-4 3-112,-5 2-40,-8 4-64,-2 2-24,-11 5 192,-7 2-8,-9 4 24,-7 3-24,-1-1-240,0 0 32,1-1-40,4-4-32,3-3 64,4 0-80,7-6-24,5 1 32,8-2-40,3 1 32,9 2 8,-2-1 8,11 0 24,0 0 8,3 1-8,5 0 32,-4 2 0,-4 1-16,-9 0 32,-1 1-64,-10-2 16,-3 1 40,-3 1 40,-5 1 232,-7 3 272,-8-3 97,-12-1 239,-9-2-112,-7-2-56,-1-1-48,-4-1-104,-2-6-15,4-4-185,-2-4-64,4-5-160,2-1-112,4 2-24,7 0-40,14 2-16,8 2-96,6 1-208,4 2-312,4-2-1033,7-3-471,7-1 1223</inkml:trace>
  <inkml:trace contextRef="#ctx1" brushRef="#br2" timeOffset="-170967.97">326 437 3905,'3'-15'2360,"2"-2"-351,-2 0-113,0 4-343,1 1-329,-3 3-192,0 3-56,-1 4-168,1 1-119,-1 5-329,-1-4-168,0 0-184,-2 19-40,-9 27 48,7-15 0,-3 3 8,1 1 40,2-2-40,-3 6 16,3 0-8,0-2-72,-1-2 48,6-7-56,0-12-120,2-1-72,6-9-689,-4-4-391,1-5 808</inkml:trace>
  <inkml:trace contextRef="#ctx1" brushRef="#br2" timeOffset="-169370.1">924 241 5993,'-6'-11'2849,"3"4"-1049,0 1-207,3 4-793,3 2-168,2 5-376,6 3-144,1 6-8,4 8 8,-1 6 104,3 6 56,3 7 8,-4 0 64,-5 1-136,-6 0-32,-6-3-32,-1 10-64,-9 6 16,-1 2-56,-6 0 40,-4-9-16,5-9-24,-7-1-40,5-3-176,-1-4-280,-4-10-1488,5-7 1344</inkml:trace>
  <inkml:trace contextRef="#ctx1" brushRef="#br2" timeOffset="-165494.85">1672 509 5305,'64'-30'2729,"-63"30"-1057,-4 3-712,-1 0-256,-7 2-472,2 3-95,-1 3-57,-2 2 8,5 2 48,1 1 16,8 2-32,-2 2-64,6-2-56,0-1 0,7-4 72,2-3 8,3-4 48,-3-3 56,1-3 208,4-6 32,1-6 136,1-4-40,-3-7-104,-2 2 48,-3-3 16,-2 2 33,-6 1-9,-3 2 56,-8 2-160,-2 1-32,-5 6-128,-6-1-128,-4 2-32,2 6-48,-5-1-80,9 3 24,-4 5-32,2-1 16,8 4 24,-7-1-56,8 2 8,0 1-40,2 3 8,3 1 56,12 2 8,3 2-24,4-4-24,4-1-16,2-4 8,6-2 0,8-6 88,4-3-56,2-6 24,4-3 56,3-5-48,4-1 8,-3-5 32,-6-5-16,-4-3 0,-3-3 40,-1-3-40,4 1 32,-13 1 24,-5 4-8,-11-1 40,-8 6-40,-5 2 24,-4 3-16,-6 5-32,-3 2 0,-1 1-24,-3 4 0,-1 8-32,2 1-8,2 12-16,2 2-8,2 10 56,0 8-40,5 15 64,-1 8-24,4 12 0,-1 4 48,-6 0-32,2 0 32,-1-1-24,5-5-32,1-10 0,1-6 56,-3-12 8,-7-6 8,4-3 8,-3-3-64,-2-6-16,5-2 40,2-8 0,2-3-40,3-6-160,1-4-296,2-7-1313,0-4-1279,2-5 1879</inkml:trace>
  <inkml:trace contextRef="#ctx1" brushRef="#br2" timeOffset="-164600.88">2353 531 5729,'33'-24'2937,"-2"-6"-881,2 1-167,-3-4-745,-4-6-112,-2-3-328,-5 0-208,-8-2-152,-1 2-159,-4 3-177,-7 0 56,-2 8-112,-6 0 40,-5 7 40,5 5-48,-7 13 16,-1 6-32,3 15-16,-4 7 0,1 17 40,5 8 8,0 13-33,2 12 33,-1 9 0,-4 2-24,4 1 32,0-8 49,1-4-17,1-9-8,3-15 0,2-8-40,1-14 8,1-4 48,0-9-8,2-6-64,0-6-128,3-4-121,2-10-919,1-4-920,-2-5 1320</inkml:trace>
  <inkml:trace contextRef="#ctx1" brushRef="#br2" timeOffset="-164212.75">2385 591 6169,'2'-3'3489,"5"-1"-184,0 1-1649,7 0-632,4 1-159,4 2-329,-2 0-160,4 0-216,0-1-104,1 1-72,3 0-152,-6 0-961,-1 1-2039,-3 6 2088</inkml:trace>
  <inkml:trace contextRef="#ctx1" brushRef="#br2" timeOffset="-162959.22">2804 515 4705,'2'-18'2689,"-4"18"-265,3 0-1040,-1-2-671,0 2-249,0 0-240,0 0-152,0 0-88,14 2-24,31 8-136,-25-10-96,5 3-2025,-9-4 1649</inkml:trace>
  <inkml:trace contextRef="#ctx1" brushRef="#br2" timeOffset="-162644.42">3153 613 4361,'12'-15'1976,"3"-1"-935,-3-3 23,-1 0-296,0 0-88,-5 1-192,1 1-80,-6-1-128,1 3-80,-3-1-160,-1 2-32,3 7 24,-2 0-32,1 1 0,3 2 32,1 1-32,5-1-40,5 8 56,1 2-32,-5 4 16,-1 2 32,-3 5 0,-6 2 32,4 4 0,-6-1-16,1 0-32,4-1 8,0-3-56,8 1 72,1-7-16,4-1-40,8-7 64,-4-3-80,9-6 80,-3-3 25,1-7-1,2 0 128,-4-5 136,4-2 40,-4 2 128,-6-3 24,-4 5-136,1 4 48,-12-1-96,-3 1-160,-7 3-24,-8 0-88,-6 6-104,2 10 8,-3 3-48,-2 6-24,2 8 32,5 2 64,4 4 8,7 4 8,9-4 24,5-1-64,7-3 32,1-5-48,9-5 0,3-3 32,0-10 8,1-4 32,-8-8 0,4-6 48,-2-9-16,2 0-16,3-2 32,-4 2-40,1 3-40,-3 0 32,-2 9-8,-3 4-56,-2 6 8,3 1 16,-3 5 0,0 1 136,3 8 152,0 3 56,-5 1 145,1 2-1,-8-1-88,-7 1-80,0 3-128,-8 0-80,-10 2-56,-1 0 56,-5-1-56,-2-3-48,5-3-176,-1-5-184,7-7-1121,1-4-1879,11-11 2216</inkml:trace>
  <inkml:trace contextRef="#ctx1" brushRef="#br2" timeOffset="-161615.01">4258 475 6345,'-81'-6'2585,"73"24"-1545,-3 4-160,6 3-272,2 2-127,6 0-281,2-4-144,10-4 40,3-5-40,4-8 248,1-6 104,1-8 152,1-6 112,-1-6-40,-7-2-16,-5 0-96,-2 1-31,-10-1-217,-4-1-72,-12 2-96,-6-1-112,-2 7 0,0 2-24,2 9 8,2 3 0,4 7-24,2 4 32,4 2-72,5 5-8,5-1 24,6 2 8,7 2 56,6-2 32,3-1-56,5-2 0,6-3 24,-1-4 16,5-5 24,-2-4 16,-3-4-24,-2-4-16,4-7 56,-7-3-24,-2-3 24,3 1 8,-12 5-24,-1 5-48,-6 3-32,-4 4 0,-5 2-48,-4 6 48,3-2 32,-1 1-24,-7 17 0,-3 0 16,6 9-56,3-9 48,5-4 8,2-1-8,6-3 32,2 0-24,1-5 32,5-5 16,0-4-8,1-6 40,4-4-8,-1-2-32,4-3 0,-1-1 8,-6-1-32,-3 3 16,-4 4-24,-7 2-24,1 6 24,-4-1 0,-2 4 0,2 3 0,-2 6 0,-1 4-16,-7 4 24,5 2-48,0 3-8,3 2 16,4 0 48,-3-2 16,7-6-32,-2-3 24,8-3-56,-3-5 48,9-3 56,-2-5-72,0-8 80,4-1-48,-4-7 8,1 0 48,-3 1-88,-1 1 32,-6 6-24,2 1-24,-2 6-8,-6-2 8,-2 7 40,-1 0 8,-3 0-24,2 0 32,0 0-72,-2 8 8,2 6 56,-3 17-72,4-17 16,4 2-8,2 1 24,1-1 8,4-2-8,1 1 8,2-5-24,1 0 32,0-6 8,2-4 16,3-1-8,4-5 32,-5-6 272,1-1 80,-8-7 96,2-2 40,1 0-80,0 1-24,-6-4 16,-4 1-32,-6 1-127,-4 0-73,-6 7-144,-1 2-48,-3 9-64,-2 0-32,-4 9-32,-7 0-32,-7 7-201,0 4-143,4 3-592,4 5-336,10 1-601,6-2-743,8 0 1832</inkml:trace>
  <inkml:trace contextRef="#ctx1" brushRef="#br2" timeOffset="-160420.52">5255 596 4097,'-2'2'1760,"0"6"-696,1 4-23,-4 1-9,7 6-80,0-1-304,3-3 8,5 1 17,-1-6-17,2-4 40,3-1-64,7-10 72,0-2 8,3-9-112,-2-8-87,8-5-153,-1-2-40,1-1 64,-1 6 48,-9 5-24,-2 5-32,-8 7-184,-4 4-56,-3 6-128,-3 0-8,-6 10 8,3 4 8,-4 8 16,4 3-24,-7 3 16,5 1-56,5-4 56,2 0-56,10-9 24,-8-8 24,8-5-40,-4-7 48,6-4-48,0-4 24,4-8-16,0-1-80,7-6-48,0 3-24,-3 4 8,-1 5 24,-11 10-48,-2 2-64,-7 9 64,0 3-24,-1 10 152,-3 1 40,2 0 56,2-1 16,2-4 64,4-2-40,3-7 24,0-4 112,6-11-40,3-7 80,8-9-56,1-7-40,4-3 16,-4-4-16,-1-6 160,-1 0-80,-8-17-32,2-7-32,-4-3-168,-4 3 40,-2 26-56,-3 15 40,-7 20-32,-2 13-16,-10 13 24,-2 10-8,-7 19 32,1 9 16,-5 9-8,0 1-8,1-1-32,-2 5 16,8-6 8,2-4-24,11-11 0,2-20-8,3-15 24,2-4-24,-2-11-8,1 0-40,2-5-24,0-6 24,6-3 8,0-3 64,3-3-8,-1 3 24,0 3 64,1 0-24,-3 1 56,1 5-40,-1-1-48,3 1-24,-2 1 0,2-2-40,1 3-336,-4 0-680,3-2 664</inkml:trace>
  <inkml:trace contextRef="#ctx1" brushRef="#br2" timeOffset="-158980.81">6985 383 5049,'-2'-5'3121,"-4"0"23,-4 1-1879,-5 0-281,-5 5-456,-2 4-256,-1 9-128,-1 1-72,-1 5-64,1 0 72,5 4-64,6 2 16,6-1-8,2-1-24,10-2 8,-5-4 16,9-3-16,4-3-8,3-6 0,8-4 0,1-8 80,3-4 56,5-7 24,-2-5-56,1 0-16,-3-3-24,0 3-56,-8 4 24,-12 3-32,7 8 0,-14 0-8,0 2 8,8 9-16,-10 2 16,5 6 24,3 4-8,-6 3-16,1 1-24,10 3 0,-2-2 0,5-6 8,0-3 8,2-9-16,7 0-24,-4-7 64,4-6-8,-7-3 56,-1-2-8,-3-4 0,-2 1 24,-9-3-56,-3 1 8,-7 3 0,-6-4-32,-9 1-8,1 2 24,0 7 0,0 7-40,3 9-16,3 3 24,6 8-72,1-1 48,6 4 56,4 4-40,-1-10 0,13 7 40,7-3-48,1-3 8,11-1 64,-5-4-40,3-4 24,-1-5 40,2-5-16,4-3-16,-1-6 40,-5-1-64,-4-2 32,-8-3 48,-5 1-40,-3 2 0,-3 6-48,-3 4 8,2 6-48,-6 1-8,-3 7 0,-4 3-64,-3 6 56,3 4 24,-1 2 16,6 0 48,2 0-32,6-3 0,4-5 32,2-2-80,4-4 48,3-8 48,4 0-48,0-8 48,0-6 8,4 0-40,2-7 64,-2-2-48,1 2-16,-1 1 0,-6 5-40,-4 2 24,-10 4 8,0 4 32,-3 5-40,0 3 8,-1 1-8,-4 3-32,0 6 56,-2-1-8,0 8-16,0 0 24,-4 3 0,1 1-16,6 1 16,0 2-16,2-4-16,4-4 0,-2-5 0,-2-4-56,0-6 64,4 2 16,-3-4 40,4-2 248,3 0 145,-5-4-9,8 1 96,-3-2-192,-4-2-96,1 2 64,-2-3-56,2 1-8,0 0-72,1-1-8,-3-2-96,-1 2-24,9-1-8,-7 1-32,4 3 80,0-1 96,-6 0 80,1-1 8,3 2-32,-4-3-64,5 0-80,-1 0-48,0-4-7,3 2-25,0-1-16,-2-1 56,0 2-32,-1 2 8,2-4 56,1 4-64,-3-1 128,0 2 32,-2 0-8,-2 1 40,-2-2-104,-2-1 16,2 8-64,-1 1-8,-1 0-16,0 0-32,0 0 24,-1 0-48,0 0 8,0 3-24,-5 16 0,-7 21 56,3-11-40,-3 6 16,4 5-16,3 5-40,-2 8 64,0-3-24,-2-1 0,-1-5 24,3-11-16,1-1 48,3-6-40,-1-7 8,3-6 32,0-2-80,1-7 40,2-2 16,1-3 0,-2 0 64,0 1 88,2-7 64,7-13-8,19-28-48,-13 15-64,3-3-88,10-6-24,-1-6 48,5-8-48,2 2-8,-6 1 32,1 9-56,-3 10 40,-7 2 8,4 16-40,-4 4 32,-4 8-24,7 6 8,-9 2-24,-1 6-8,-4 5 40,-4 5 8,-5 3 112,-6 1-8,-6 1-32,-4 0 0,-2 3-32,-3 1-40,-3-4 48,9-2-56,1-7-248,-5-4-208,5-2-1120,-3-6-665,4-2 1337</inkml:trace>
  <inkml:trace contextRef="#ctx1" brushRef="#br2" timeOffset="-156985.52">8637 507 5129,'-15'17'2649,"28"-22"-529,0-4-392,7-11-231,4-2-161,4-12-248,7-4-47,3-7-145,-1-4-96,-3-1-232,-1 1-128,-12 6-216,1 0-24,-16 7-136,-3 6-32,-6 11 8,-8 4-64,-7 15-16,-2 6 8,-8 15-40,-4 9 32,-5 18-8,3 5-8,2 14 8,5 7-8,6-4 40,6-4 16,8-18 0,9-7 8,8-9-16,0-8-16,6-8 88,2-7-72,7-8 48,5-5 40,0-11-40,2-6 72,1-4-32,1-2 16,2-5-32,-3 5-48,-7 2 48,-6 3-64,-9 10 8,-6-3 40,-7 9-32,-1 5 24,-1 5-88,-2 7 0,-4 3-8,1 3-32,0 5 80,-1-4 0,6 4-24,1-2 24,3-4 32,7-1-48,3-4 16,0-2 8,2-3-24,4-2 24,-2-6 24,0-3 40,3-5-24,-2-5 8,7-2-24,3 0 0,-1-3-24,-1 3-8,-4 5 8,-4 3-32,-4 7 32,-8-3 0,0 4 0,-6 0 24,-1 6-32,-1 6-8,-2 6 16,2 4-48,0-1 72,0 3 16,1-4-64,2 1 40,3-3-48,3-4 0,2-5 48,-2-2-56,8-7 88,-4-5-24,12-6 24,0-2 8,6-5-72,4-3 0,-2 1-24,4 3 40,-13 1 16,2 4 24,-6 3 0,-9-1-40,4 7-8,-6 0-8,-4 4-8,3 4-16,-3 6 40,-5-1-32,5 8 32,-7 0 0,3 2-24,3 0-56,-1-3-240,2-1-88,-1-10-888,4 1-577,5-10 1169</inkml:trace>
  <inkml:trace contextRef="#ctx1" brushRef="#br2" timeOffset="-156012.49">9480 116 14259,'-10'-13'5433,"6"8"-4265,1-4-287,2 4-569,1 2-296,4 5-536,2 6-521,-2 5-1751,8 7 1768</inkml:trace>
  <inkml:trace contextRef="#ctx1" brushRef="#br2" timeOffset="-155683.81">9649 520 6457,'2'11'2417,"4"24"-1625,-3-17 232,9 3 145,1-5-57,6-6-184,9-4-24,0-12 208,0-6 81,2-10-73,-5-6-176,-2-5-344,0 2-240,-6 1-232,-5 0 8,-12-1-104,-5-2 0,-12-2-80,-2 5-56,2 12 0,-1 8-24,4 14 64,-1 11 32,-2 17-40,2 6 40,-5 8 0,1 2 24,5 3 8,2 8 0,11 3 16,4-2-48,3-11 56,1-6-24,1-10 0,-2-1 24,2-2 40,-6-1-8,-1-5 136,-2-3 248,-2-6 201,-6-5 231,-10-7 96,-3-3-160,-8-8-136,-3-4-168,-1-1-216,1-6-40,1-1-168,6 1-15,10 1-33,0 5-32,13 2-121,3 2-135,10-3-856,11 2-512,13-2-1281,4 0-1560,-3 0 2953</inkml:trace>
  <inkml:trace contextRef="#ctx1" brushRef="#br2" timeOffset="-154891.68">10109 390 9066,'32'-60'3729,"-32"54"-2209,0 0-112,3 2-327,-2-1-297,4 3-440,1-1-144,-4 2-176,5 0 40,4 2-24,-8 2-24,6 5 8,-2-2-24,-7 3 24,0 0 32,-1-1 224,-4 2 24,0-2 168,0 1-8,-1-2 24,3-1 32,-3-4 65,1 1 63,-2-4-56,-1-3 32,2-1-272,3 0-88,-1-1-168,3 2-72,1 1-64,-2-2-32,7 5-288,-4-2-360,3 3-776,-4-1-537,0 0-1360,0 0 2065</inkml:trace>
  <inkml:trace contextRef="#ctx1" brushRef="#br2" timeOffset="-154474.09">10166 581 9138,'0'2'3665,"-2"-2"-1945,2 1 8,-1-1-87,1 0-217,0-1-736,0 1-320,0-2-248,3-10-104,11-18-24,-10 19-8,0 4 24,2 0-32,-4 5-64,6 4 32,-4 1-24,-1 2 24,-3 1 80,-4-1-32,-2 0 40,3 1 0,0-3 16,-5 0 64,7-1-48,-5-1 56,4-1-136,1 0-120,-6 0-1080,1-3-1753</inkml:trace>
  <inkml:trace contextRef="#ctx1" brushRef="#br0" timeOffset="-130680.07">12724 345 6505,'6'-1'3129,"-4"-2"-1289,1 3-775,-1 3-297,-2 2-272,-2 5-80,-5 7 24,-6 2 16,-3 6-104,1 2-88,0 1-120,3-4-32,6-2-88,2-3 24,5-4-40,3-2 0,2-5 32,4-3-40,1-7 64,4-3-48,5-7 0,0-3-32,4-1 0,-2-2-72,-5 4-40,2 6 48,-10 4-40,-2 3 0,-5 1 56,-1 4-56,2 7 56,-1 1 56,3 5 8,4-1 32,2-2-16,7-1-32,2-5 40,-5-3 32,5-3 8,-2-7 96,3-7-32,0-3 0,-4-4 216,3 1 257,-5-4 287,-5 0 96,-1 3 40,-6-4-192,-6-1-199,-3 0-73,-6-3-264,-2 3-88,0 9-160,0 1 0,3 9-32,2 1-40,2 8-120,5 2-104,2 2-648,1-1-609,10 0-1623,-4-6 1871</inkml:trace>
  <inkml:trace contextRef="#ctx1" brushRef="#br0" timeOffset="-129324.94">13361 504 6289,'-70'-5'3001,"70"6"-1049,1-1-263,-5-2-385,2 1-96,2-1-223,0 2-161,0 0-200,0 0-96,0 0-296,0 0-56,-1 0-112,1 0-64,0 0 176,6 2 48,18 2 112,23 0 8,-24-7-32,2 1 0,1-1-96,-6 1-48,-1 1 33,-1-2 39,-8 3-32,-2 0 64,-6 3-200,-1-2-16,-2-2 0,1 1-48,0 0 16,-1-2-32,0 2-168,0 0-160,0 0-897,-8 2-543,5-1-2505,-2 1 2681</inkml:trace>
  <inkml:trace contextRef="#ctx1" brushRef="#br0" timeOffset="-128617.28">13823 410 7706,'64'-52'3696,"-66"49"-1551,-1 1-897,-7 6-248,-2 4-536,-5 3-167,-2 4 15,0 1-48,0 2 40,5 0-40,1 1-136,1-3-24,6 1-96,4-2 32,8 0-56,2 0-16,5-3 80,0-1-72,0-5 80,2-2-32,2-6-8,2-1 48,3-4-104,-2-1 8,-1 0-104,-3-2-24,-4 3-16,-1 1-48,-8 4 32,0 2-32,-3 1 32,5 2 96,-3 5 40,3-1 56,3 3 16,0-1-16,6-3 16,5 0 0,1-2 56,-3-2 48,1-5-40,-3-4 104,2-6 48,3-1 16,-3-3 128,1-1 192,-4 0 256,-6 2 128,-6-2 97,-6-3-233,-8 0-264,-6-5-72,-3 3-216,3 5-32,2 5-112,4 2-120,2 6-24,4 2-64,2 7-256,1 0-256,9 10-1048,0-1-665,10 0 1409</inkml:trace>
  <inkml:trace contextRef="#ctx1" brushRef="#br0" timeOffset="-127172.96">14150 741 7330,'2'0'3264,"8"-4"-1335,1-4-561,6-5-192,1-2-128,6-4-207,3-1-1,3 1-120,0-1-64,5 3-136,-8-1-80,-4-1-72,1 5 8,-14 0-71,3 2-25,-5 5-24,-4-1-104,-4 4-88,3 3-16,-3 1-40,-1 0 16,0 0-24,0 0-8,1 0-80,-1 7 56,-2 6 0,-3 18-16,3-14 72,3-1-48,-2-1 8,-2 0 64,2-3-56,4 3-8,-1-3-48,1 0-40,4-2-96,-6-3-120,-3-3-329,8 1-359,-4-2-456,-1-1-169,1 1-391,-2-3-408,0 0 1631</inkml:trace>
  <inkml:trace contextRef="#ctx1" brushRef="#br0" timeOffset="-126733.59">14303 617 6913,'-5'-2'3553,"3"1"-1304,2 1-697,0 0-280,0 0-672,0 0-263,0 0-241,4 2-32,16 2-48,22 4 64,-22-7-64,1-2-80,0 1-305,2-1-751,-4-5 736</inkml:trace>
  <inkml:trace contextRef="#ctx1" brushRef="#br0" timeOffset="-133851.75">11454 356 6697,'57'-16'3017,"-56"17"-1289,-1 1-567,-3 1-449,2-3-176,-1 3-328,-5 14-80,-33 26-32,17-20-56,-1 4 0,-1-2 24,-1 0-64,9 2 48,-5-1-8,3 0-48,2-4-16,-1-2-56,6-5-32,4-5-56,2-6-512,6-3-760,0-8 919</inkml:trace>
  <inkml:trace contextRef="#ctx1" brushRef="#br0" timeOffset="-133538.25">11512 306 8570,'1'-6'3873,"-1"2"-1697,0 1-319,0 2-657,0 1-328,0 0-600,0 0-136,7 12 32,15 30 0,-14-18 128,-1 4-72,-4-1-72,7-3-64,-1 3-96,-1-3-24,3 2-8,-3-4 48,2 1 0,1 0 16,-4-4-152,4-1-112,-3-4-712,-1-2-352,-5-7-1457,-1 0 1657</inkml:trace>
  <inkml:trace contextRef="#ctx1" brushRef="#br0" timeOffset="-133163.05">11321 697 6713,'-22'2'3529,"6"2"-1104,7-2-697,-1-1-216,8 0-391,2 0-201,2 3-488,-2-4-160,0 0-280,8 0-64,10 0 40,26-2 56,-17 4 24,0-2-16,8 0-32,4-3-104,-1-4-328,0 0-480,-3-3-2769,-6 6 2489</inkml:trace>
  <inkml:trace contextRef="#ctx1" brushRef="#br0" timeOffset="-132417.12">12044 479 8618,'-42'-31'3697,"41"31"-2057,1 1-400,2 2-568,-2-3-208,0 0-191,3 0-9,18 0-80,23 1-24,-21 5-96,1-6-64,-2 2 0,-1-2-40,-3 0-160,-1-2-88,-6 2-857,0-3-863,-4 6 1272</inkml:trace>
  <inkml:trace contextRef="#ctx1" brushRef="#br0" timeOffset="-132164.19">11946 563 9066,'-7'1'3841,"5"-1"-2425,2 0-328,6 0-680,6 1-224,11 2-160,6-3 80,6 0-88,3-2-32,-2-1-128,-4-2-224,2-1-2424,-8 0 1992</inkml:trace>
  <inkml:trace contextRef="#ctx1" brushRef="#br0" timeOffset="-122432.99">15025 281 4961,'-68'-10'2873,"62"8"-649,1 2-503,1-2-281,2 1-304,1 0-176,0 1-208,1 0-111,-1 0-225,1 0-112,-1 0-128,0 0-80,1 5-56,2 3 88,3 1 184,38 18 48,-13-19 32,7 4-80,1-3-200,3 3 8,-8 0-56,-2-2 24,-8-1-40,-7 0-48,-3-1 8,3 2-32,-10-1 16,1-1 32,-11 8 8,-10-2 48,-3 5-32,-9 0 40,-3-2-64,0 4-16,-12-4 48,7 1-72,-4-1 24,5-4 32,6-2-48,8-5 32,8-4-16,3-2-64,8 0-64,2-1-224,11-5-1008,6-2-841,7-6 1313</inkml:trace>
  <inkml:trace contextRef="#ctx1" brushRef="#br0" timeOffset="-121303.16">15815 378 9434,'66'-25'4041,"-64"22"-2121,-2-1-143,1 4-281,-1 0-264,0 0-512,0 0-183,0 0-337,-1 0-96,-3 1-72,-11 9-64,-21 27-8,21-19 24,7 0 8,1 3 8,6-5 16,2 1-48,9-3 56,-2-4 8,7-4-32,3 1 48,6-6-32,2-2-24,2-5 208,-5-3 160,-1-7 96,-6 2 144,6-3-72,0 2-112,-7-4 8,-2 0-48,-13-4-192,-4-2-24,-9-1-128,-3 1-48,-6 4-16,2 4-80,-9 10-112,-3 9-176,-5 11-792,-3 4-344,5 9-1089,3 2-888,9 3 2329</inkml:trace>
  <inkml:trace contextRef="#ctx1" brushRef="#br0" timeOffset="-120541.08">16037 423 6641,'-4'-40'3017,"1"48"-1113,-5 0-743,5 6-177,1 1-176,-5 2-152,4 3-120,-2 5-48,4 0 17,-2 11-97,0 4 152,0 4-184,2 4-24,-2-4-120,-2-4-208,7-4-8,-3-3 8,1-4 32,0-1-8,-7-6 360,2 0 24,2-2 48,3-1 104,-5-3-151,1-4-9,-7-4 128,2-1 56,-7-5-80,-3-2-16,-6-9-144,-1-2-80,-6-8-16,0-2 24,6-4-48,-2-2-16,14 1-32,5 5-31,13 0-17,7 3-96,15-1-40,7-2-96,14 3 16,3-2 16,-3 7-73,4 1-63,-3 5-680,0 6-496,1 1-1449,-7-4-1920</inkml:trace>
  <inkml:trace contextRef="#ctx1" brushRef="#br1" timeOffset="-39894.66">16409 403 7106,'0'0'3504,"0"0"-1391,0 0-641,0 0-192,0 0-295,0 0-145,0 0-232,0 0-160,0 0-224,-1-1-72,1 0-96,0 1 56,0-1-112,0 1 32,0-1-24,0 1-96,0 0 88,0 0-72,0 0 32,0 0 72,0 0-32,0 0 48,0 0 32,0 0 192,0 0 256,0 0-24,0 0-48,0 0-200,0-1-280,-1 1-64,1-1-440,0 0-720,0 0-2417,0-1 2369</inkml:trace>
  <inkml:trace contextRef="#ctx1" brushRef="#br1" timeOffset="-39406.44">16419 509 5265,'-17'20'2409,"17"-23"-1129,-1-1-224,-2 3-424,3 1-184,0 0-232,0 0-48,0 0-56,0 0-24,2 0-15,1 2 31,0 3 144,3 3 160,11 17 312,-17-18 128,0-3 352,-5-3 41,0-1 143,1 0 16,-3 0-200,2 1-119,3-2-401,-7 0-208,4-2-256,3 2-120,-3-2-320,7 3-464,2-2-2465,4 4 2121</inkml:trace>
  <inkml:trace contextRef="#ctx1" brushRef="#br1" timeOffset="-34097.86">16966 433 3417,'23'-23'2488,"-22"18"-127,1 0-513,-2-1-167,-1 2-521,1 4-152,-2 0-256,1 0-88,0-2-288,1 2-144,-1 0-152,-1 3-72,-4 13-8,-8 16 0,6-23 24,4 5 0,3 0 8,1-1 8,1 1-40,-1 0 0,0-2-16,3 1 16,1-2 32,2 1-40,0-4 0,1 2 8,3 0-32,-2-5 48,4 2-32,1-4 16,-1-3 40,6 2-40,-4-5 369,3-1-25,-1-3 96,-5-3 0,4 0-208,-11-3-40,6-1-64,4-1 16,-8-4-64,3 3 0,2 1-40,-3 1 0,3 3-16,1 3-32,-9-3 16,1 6 8,0 3-8,0 4-8,-3-1-16,-2-2-48,0 1-8,0 0 56,1 0 8,0 0 24,0 5 24,0 5-32,-4 22-48,1-20 8,1 5-8,-1-2 32,4 2 24,-1-4-24,2 0 0,0 0-16,0-4 8,3 1 16,-1-3-16,1-1 16,1-2-8,-1-4-16,2 2 40,2-6 0,0-2 16,3-3 32,2-3-48,1 1 0,1-5 16,3 1-16,-4 0 8,5 0-24,-3 3 0,-1-1 8,-3-1 8,3 1 16,-6 1-24,4 3 16,-3 7-16,-6-3 16,3 5 8,-7-1-8,-1 1 24,2 1-16,-2-1-48,0 0-16,0 6 0,0 7-16,-1 20 48,5-16-16,4-1 24,-2 0 0,-2-3-8,4-1 16,-6-5-96,5-3-56,3-2-360,-9-2-512,2-3-2145,-1-3 2081</inkml:trace>
  <inkml:trace contextRef="#ctx1" brushRef="#br1" timeOffset="-33147.96">17266 244 9746,'-21'-14'4265,"3"1"-2417,3 1-255,5 4-745,4 1-432,6 7-424,4-1-264,5 5-1152,5 2-1673,7 4 2001</inkml:trace>
  <inkml:trace contextRef="#ctx1" brushRef="#br1" timeOffset="-32729.52">17670 475 5129,'-1'0'2313,"0"6"-1073,-5 10-264,-1 21-288,8-22-176,11-1-208,0-1-64,5-6 73,4-1 95,6-9 360,2-3 80,-1-9 144,5-1 120,-10-6 1,-4 0 55,-5 0 24,-13-1-128,0 3-175,-2 2-137,-10-3-328,-1 1-128,-11 4-264,-4 1-48,3 14-48,-4 3-56,4 10-96,1 5-144,3 4-737,7 0-399,7 0-1152,3 1-2081,6 0 3192</inkml:trace>
  <inkml:trace contextRef="#ctx1" brushRef="#br1" timeOffset="-32354.41">18008 106 6577,'3'-17'3673,"-3"9"-224,-5 2-1249,-4 12-751,-2 4-449,-4 12-768,-3 7-184,5 10-56,4 8-8,1 10 32,5 2-8,-4-3-8,6-3-16,3-12 0,6-5 8,8-7-24,-3-6 56,6-9-8,1-2-48,1-12 88,-1-3-24,-1-6 8,-2-8 72,5-2-8,-4-5-16,0-2 0,0 1-40,-6-1-40,-1 0 16,-5 6 8,-1 1-24,-4 11 24,-4-1-72,0 8 48,0 1-16,-3 10-32,-1-1 64,1 4-104,-1 7 80,4-4-16,3 6-8,3 1 32,4-4-48,1-2 56,2-1-40,1-4 40,5-4 40,3-4-64,0-1 0,-1-9 32,-3-1 8,-3-9 8,0-1 0,2-2-80,-4-1 24,-1-3-40,-2 1 16,-1 1 24,-2 3-56,-3 9 8,-3 2 32,-2 7-64,-5 3-16,-1 9 64,10 8-24,-11 2 72,11 2 40,5-1-16,-7-4-8,7 1-16,-1-4-48,0-2 48,2-2 24,-1-4-32,2 0 8,-2-2 0,0-4 24,4 2 48,0-3-8,5-3-56,-3-2 8,2-1 48,1-2 0,3 1 24,2-4 0,1 0-40,3-4 280,-2 2 152,1-2 24,0 1 32,-1 2-199,-1-1-129,-2 4 40,-3 1 8,-4 2-24,-5 1 8,-3-2-8,-2 4-96,-2-2 56,6 3-24,-1 1-56,-4-1 24,4 2-40,-6-1-80,2-1 32,-1 0-8,0 0 8,0 1 8,0 0 0,1 0-24,-2 0 0,1 0-40,0 0-24,-7 5-16,-9 3 16,-18 23 40,17-20-8,6 4 32,0 0-96,3 1 40,3-1-8,4-1-8,2-1 48,5-2-24,2 1-32,7-4 48,-1-1 16,6-5-48,4-1 88,-4-7-80,2-1 16,4-5 24,-1-2-24,4 0 48,2-5 224,-1 4 120,0-4-40,-3 3 96,0 3-240,-4 3-64,-6-1 32,-8-2-104,-2 1 0,-7-3-39,-1 6 7,-6 3 16,-1 4-40,-1 2-113,-6 4-31,-4 4-32,0 0-24,1 4 88,-2 2-24,6 2 56,0 3-32,5-1 64,0 2 24,5 0-24,4-1 48,5-4-48,3 0 8,4-5 0,1 0 16,5 0 40,-1-6 16,5-5-40,-2-1 0,2-7 8,2-2 16,-3-1 16,0-4 24,-1 3-80,-3 0 24,-6 4-16,-2 4-24,-8 4-32,1 2-120,-3 4-80,-4 1-88,5 5 80,-3 1 16,4 2 168,5-1 48,-2-3-8,1-1 48,10-8 16,-1-1 8,9-9 120,3-4 40,-5-6 8,2-3 24,0-1 0,-1 1 80,-2 6 48,-3 2 48,-13 1 24,-3-2-159,-9 2-113,-8 0-40,-2 7-144,-6 4 8,3 6-64,3 7-88,3 0-33,3 4-159,-2 1-800,4 4-400,6-3-1353,1-2-1080,8-7 2641</inkml:trace>
  <inkml:trace contextRef="#ctx1" brushRef="#br1" timeOffset="-30666.87">19299 138 11698,'0'-6'5138,"-4"9"-2898,-4 10-328,-10 11-975,-2 4-121,-1 22-136,-2 6-184,3 2-208,5 1-128,4-6-160,5-5 80,8-3-200,6-3-168,4-11-928,4-8-705,2-13-2447,-1-8 2679</inkml:trace>
  <inkml:trace contextRef="#ctx1" brushRef="#br1" timeOffset="-30114.73">19633 535 4657,'-32'-8'2417,"23"23"-361,-3 2-976,4 7-232,5-4-183,5-3-193,9-2-112,4-8 192,5-4 64,6-10 288,6-8 120,4-7-15,0-5-49,-7-1-80,-3 1-56,-12 0-32,-3 5-40,-8 0-239,-6 4-161,-8 1-240,-5 3-24,-5 6-88,-1 3-16,-4 9-96,-3 6-88,1 6-304,8 5-273,3 3-727,4 0-488,6 1-2169,2-5 2656</inkml:trace>
  <inkml:trace contextRef="#ctx1" brushRef="#br1" timeOffset="-29750.79">19980 111 8818,'4'-13'4377,"-1"6"-1801,-7 2-719,-5 6-433,-8 14-728,-1 3-304,-2 20-288,-3-1-24,4 14-40,4 8-24,2 0 8,3 4 24,10-10-56,3-7 0,3-9-8,9-3 0,-5-11 0,3-5 16,6-11 40,0-7 8,8-8 24,-2-6-8,5-11-32,-1-5 16,0 0-48,3-2 8,-10 5-16,4 5-24,-13 0 72,-7 2 8,1 9 16,-12 0-16,0 12-56,-1 5-40,-6 8-32,1 4 8,1 5 80,-1 4-48,3 0-72,3 1-200,4-1-848,5-5-632,2-10 1080</inkml:trace>
  <inkml:trace contextRef="#ctx1" brushRef="#br1" timeOffset="-29083.37">20246 522 8106,'-17'36'3408,"6"12"-1879,-1 3-89,-2-3-472,10 3-144,-2-14-351,3-2-89,3-7 104,-4-11 72,0-6 152,3-5 32,-1-6 216,4-5 49,3-11-105,5-5-136,-5-14-400,6-4-216,5-12-88,1-8-32,14-5-32,2 2-8,1 10-32,0 6 32,-2 16-8,-1 6 24,-3 9-8,-4 6 8,-8 6-32,0 5-8,-9 10-40,-6 3-8,-6 7-40,-7 0-120,-5 2-568,0 3-312,3 0-865,1-1-415,9-7 1559</inkml:trace>
  <inkml:trace contextRef="#ctx1" brushRef="#br1" timeOffset="-29289.02">20264 202 9922,'-12'-13'5305,"4"4"-1080,3 3-2969,-3 0-455,4 5-777,-2 1-224,4 6-657,3 3-647,6 4-2489,-6 2 2561</inkml:trace>
  <inkml:trace contextRef="#ctx1" brushRef="#br1" timeOffset="-28695.93">20645 487 8170,'5'-4'3352,"-4"2"-2023,0 2-281,-3 3-432,1-3-88,-2 3-80,0 12 8,-27 22-96,24-17-63,6 2-137,-2 0-104,7-3 192,4-1 176,1-6 160,3-5 184,-3-7 80,1-2-48,6-9 65,2 0-129,4-8 0,-4-1-72,-3-3-200,0-3-16,-7 3-344,-5-3 0,-5 2-56,-6-2-56,-5 1 72,0 7-32,-1 3-80,6 5 56,-1 9-40,2 1-88,-1 6 72,2 2-24,2 4-24,3 3 40,4-2 16,3-1-40,5 0 24,5-3 80,3-5-24,4 0 16,2-7 24,8-3-32,0-7 40,2-3-16,1-8 24,-8-3 32,0-5 152,-8-5 80,1-2 16,-1-3 8,-12 4-207,-4-1-33,-7 13-88,-8 7-24,-8 14-56,-1 10-57,-6 15-23,5 10 40,0 14 40,-5 4 0,0 13 48,-3 1-48,4 1 24,12-2 8,7-9 0,7-5-24,12-11 32,0-10 16,6-13 8,0-6 8,3-10 8,2-7 0,0-14-16,4-6 32,-1-6 32,0 2-16,-6 0 0,-7 2 16,-7 5-96,-6 6 0,-7 7 24,-4 8-64,-7 10 72,-4 5-24,2 10-8,-2 0 56,9 8-48,2 0 40,6 2-48,7-1 32,4-4-40,7-6-72,4-1-840,-3-8-528,3-5-1529,-4-3-2720,-1-8 3881</inkml:trace>
  <inkml:trace contextRef="#ctx1" brushRef="#br1" timeOffset="-27395.45">21564 589 7194,'-30'41'3216,"54"-58"-1383,7-6 167,9-9-256,-2-6-207,-1-4-473,0 0-304,-3-6-288,-5-1-112,-8 1-232,-5-3 16,-11 6-80,-2 7-72,-10 8 24,1 9-16,-3 10-8,-7 4 32,2 15-80,-4 7 0,0 19-8,-3 11 0,7 28 24,-8 2 32,-3 12-16,2 5 32,-8-5 0,6 4 0,9-12 16,-2-6-16,3-14 16,-2-7-8,5-13 0,2-6-16,4-17-104,-2-5-168,5-10-1056,-5-9-1017,7-16 1433</inkml:trace>
  <inkml:trace contextRef="#ctx1" brushRef="#br1" timeOffset="-26961.1">21883 487 4521,'18'-12'2713,"-5"2"-305,0 4-584,-4 3-751,-8 3-321,1 3-368,-5 4-48,-7 3 32,6 7-24,-8 4 16,0 2-96,7 4-96,-2-2-80,8-3-64,5-3-8,1-4 32,4-6 112,3-6 280,2-3 113,-2-9 127,4-4-16,-3-6-264,0-5-104,-2 0-176,-3-2-64,-7 3-56,0-1-16,-6 0-16,-1 3-32,-4 3 40,1 2-16,1 10-8,1 0-16,2 12-48,-3 7-8,4-1-16,3 6 80,5-2 0,2-1 48,6 0 32,1-3-8,4-6 40,4-1-16,-3-6 24,4-5 64,3-6 64,-4-8 8,11-10 168,2-1-16,5-8-32,-1-1-16,-4-5-200,-4 0-40,-6-3-48,-10 4-16,-9 6 16,-2 2-16,-6 16-24,-3 7 0,-7 14-64,-3 10 8,-13 9 8,-4 8-24,0 14 72,-1 4-16,-2 18 40,9 6 24,0-3-32,4-3-56,12-15-32,-1-6-24,14-11 32,6-4 64,6-12 24,5-5 24,4-10-8,6-5-16,3-10 64,3-7-8,4-5 56,-2-3 24,-4-5-40,4 4 0,-7-6 32,4-1 88,3-5 152,-9-6-15,-1-1-17,-6 1-96,-9 4-240,-4 5 40,-6 11-48,-7 4 16,-5 11 24,-2 5-24,-4 8-64,-1 7-48,-4 9 0,-7 5-24,-1 13 72,-1 3 24,1 17 16,3 3 16,0-1-40,4 1 0,8-14 8,-1-3-24,11-6 40,1-4-16,4-2 16,6-4 16,-1-9-16,6-6-40,-2-7 32,1-4 0,4-11-16,4-3 32,6-8-16,5-2 8,-2 1 0,-4-3 24,-4 4-8,-5 4-16,-7 1 32,-3 5-32,-5 9 16,-3 1-8,-3 7 8,-3 5-25,-1 7-47,-3 0 48,3 7 8,0-2-32,2 2 48,2 2 8,4-2-32,2-1 64,4-5 8,-1-1-64,6-9 16,-3-5 40,5-7-40,2-5 72,2-4-7,-1-6-41,2 0-8,-4-1-16,-4-3-16,0 1-32,-5-4-9,-3 4-79,-3 4-24,-4 2-8,1 11 48,2 2 24,2 6-112,0 3 32,1 1-40,-1-2 16,1 5 192,4 3 8,-1-2 16,5 3 0,0-5-56,-3 1 8,-1 4 16,-1-3 48,-3 4-24,0-2 32,-2 3 0,1 1-32,-1 0 56,0 1-24,3-3 8,0-1 24,2-2-16,-2-2 8,-1-5 16,7-2 24,2-5 24,1-3 24,7-6-16,-5-5-64,3-2-8,-1-2-40,-1 1-8,2 2 24,-3 5-48,0 5 32,-10 6-24,0 1 0,-1 5 8,-7 0-24,5-3 48,-1 0-32,-7 15 24,-9 22-16,13-19-24,3 2 32,0-3-24,2 0 24,4-6-24,-2-2 16,9-4 48,-4-4 0,4-4 121,0-7 31,2-1 40,0-3-48,-5-3-96,0 0-56,-2-1-64,-1-4 24,-4 1 0,2 0-8,-8 4-8,2 8 0,-1 2 16,0 5-8,2 0-8,-2-4-8,0 9-8,0-1 24,-3 3 24,3 6-40,-1-4-16,-1 3 0,4 4 8,0-4 40,2-1 8,2 2-16,0-8 8,4 4-8,1-4 8,3-3 16,5-1 16,2-2 168,3-5 112,3-2 80,1 1 16,-4 0-152,-3-1-32,-1 1-48,-12-4-48,4 5 0,-7 1-48,1 5-16,-2 1-56,-1 0 40,0 1-88,0 0 0,0 0-16,0 0-24,0 2 80,5 10-24,7 20 8,-10-19 0,0 1-24,-1 1-16,-1 1 56,0-2-48,-2 0 16,2-2 48,-7-3 8,-2 0 48,-2-1 8,-1-3-24,2 0-40,-1-3-80,-1-2-232,-2 0-184,2-1-1064,3 1-785,3 1 1409</inkml:trace>
  <inkml:trace contextRef="#ctx1" brushRef="#br1" timeOffset="-24537.68">23455 704 9362,'9'-21'3817,"16"-8"-2065,4-10-103,14-10 7,-1 2-96,-5-3-400,-1 2-287,-7-5-401,-4-2-144,-5-2-144,-4 1-64,-8 6-32,-6 4-32,-5 8-24,-5 7 48,-4 11-40,5 8-8,-7 10-40,-3 5-88,4 20-16,-3 8-24,1 21 32,4 11 72,-5 15-24,2 4 64,-2 8-8,-1-1-32,1-6 32,1-5 24,6-14-16,3-7 8,5-16-48,-1-8-88,-2-11-88,0-4-136,-3-12-785,-2-6-647,-1-10-3665,-3-6 3513</inkml:trace>
  <inkml:trace contextRef="#ctx1" brushRef="#br1" timeOffset="-24089.24">23752 584 5793,'18'-20'2737,"1"0"-825,-2 0-359,0 2-201,0-3-160,-4 2-288,0 1-104,-2 3-143,-3 4-9,-4 3-88,2 3-144,-4 5-168,-3-1-104,0 9-112,-6 3 0,1 8-32,-1 2 16,-4 1-16,3 3-40,2-3 24,-1 1-8,7-6-24,5-2 56,0-2 24,4-3-16,1-6 16,3-1 0,2-6-48,1-2 16,4-7 72,-1-1-24,1-5 216,-1-1 16,-2 0-24,0-1 72,-2 2-216,-6-3-56,1 1 16,-8 0-88,-2 4 16,1 4 8,-4 1 16,2 6-8,-3-1 48,3 3-24,-6 6-112,3 4 64,-5 10-72,-1 1 32,1 7 64,-3 0-40,5 1-40,3 4-16,2-3 0,2-1 48,6-5-8,0-5-8,4-9 40,-1-6-56,5-12 112,7-4 32,11-10-48,5-4 32,2-5-8,1 1 24,2-5 272,-3-1 16,-1-10 9,-3-5-41,-14-1-232,-3 2-16,-6 15-88,-10 6 8,0 14 24,-2 6-16,-9 6 8,2 6-24,-4 12-56,-7 6 16,-4 10-40,-4 11 64,-9 16-40,6 1 16,6 2 32,1 2-40,12-14-48,3-1-16,7-8-40,4-6-24,5-7 144,-2-5-33,7-7 98,4-7 15,1-8-48,3-7 8,4-9 8,-2-3-24,-4-3 8,7-5 0,-16 5-32,3 4-16,-1 5-9,-12 7 49,0 6-56,-3 3 40,-11 8 24,7-4-64,-2 10 16,3 2 24,8 0 16,-3 4 8,0-1 48,2-5-48,1-2 0,0-5 8,11-7 80,0-6 65,4-7 39,-2-4 80,10-5 256,-5-2 72,1 2 80,1-1-32,-13 2-288,-3-2-120,-7-6-184,-5 8-8,-2-2-64,-2 6 0,-5 15-72,-1 5-72,-9 14-296,1 2-328,5 5-632,2-3-505,7 1-1031,1-2 1807</inkml:trace>
  <inkml:trace contextRef="#ctx1" brushRef="#br1" timeOffset="-22933.12">24648 37 7162,'2'-7'4248,"-2"9"-247,-7 15-2456,-1 7-169,-4 14-336,0 6 0,5 8-279,0 10-233,5 0-320,2 3-32,3-7-160,1-4-32,3-3-144,2-4-328,0-12-1241,-1-9-1015,-5-23 1647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9-16T08:29:21.516"/>
    </inkml:context>
    <inkml:brush xml:id="br0">
      <inkml:brushProperty name="width" value="0.05" units="cm"/>
      <inkml:brushProperty name="height" value="0.05" units="cm"/>
      <inkml:brushProperty name="color" value="#3165BB"/>
      <inkml:brushProperty name="ignorePressure" value="1"/>
    </inkml:brush>
    <inkml:brush xml:id="br1">
      <inkml:brushProperty name="width" value="0.05" units="cm"/>
      <inkml:brushProperty name="height" value="0.05" units="cm"/>
      <inkml:brushProperty name="color" value="#177D36"/>
      <inkml:brushProperty name="ignorePressure" value="1"/>
    </inkml:brush>
  </inkml:definitions>
  <inkml:trace contextRef="#ctx0" brushRef="#br0">47 616 6201,'0'-16'3377,"2"6"-904,-4 6-857,9 4-256,-5 4-688,-3 4-272,2 12-264,-13 2 57,10 17-9,-1 12 96,-5 12-64,2 9-16,-4 12-48,5-1-48,-1-11-88,3-4-32,3-18 48,0-5-56,4-8 40,-3-4-64,2-13-120,-2-9-112,7-10-561,0-8-575,-5-12 872</inkml:trace>
  <inkml:trace contextRef="#ctx0" brushRef="#br0" timeOffset="338.52">7 1099 2361,'41'-14'968,"-31"24"-272,9 8 216,3-2 336,-5-9 1,7 0-89,-2-7-56,-5-8-256,7 5-112,-1-5-352,-4-7-199,0 6-185,-3-9-88,-4-8-177,1 8-199,-2-10-1672,-1 0 1488</inkml:trace>
  <inkml:trace contextRef="#ctx0" brushRef="#br0" timeOffset="561.75">346 586 7730,'-1'-10'3432,"1"8"-1599,-1-5-281,2 16-608,0-3-288,2 12-103,-1 10-65,-1 9 168,0 9 8,-3 10-248,-2 7-64,-1 13-176,-3-6-48,1-1-64,-2-9-24,-4-13-8,7-3-24,-3-10-96,2-2-64,5-15-472,0-3-352,4-6-1041,0-7-1383,6 0 2175</inkml:trace>
  <inkml:trace contextRef="#ctx0" brushRef="#br0" timeOffset="1219.56">664 1276 5025,'-26'-40'2537,"22"34"-585,5 8-464,-1-1-335,-1-2-153,1-1-304,0 1-72,0 0-112,-2 1-96,1 0-120,0 0-56,-6 17-56,-10 34 24,7-21 17,6 2-57,3 0-64,4 2-48,7-6-40,-4-5 0,5-6-40,-1-3 16,1-8 8,2-6 32,3-4 96,-2-5 0,5-13 8,0-3 8,0-3-96,2-1 0,-1 5 24,-2 1-48,-6 3 16,-3 5 40,-7 5-56,0 6 24,-2 3 8,0 1-32,-1 0-48,0 0 0,0 0 0,-4 13-8,0 11 16,-3 25 0,7-28 16,1-2 0,2-4 32,4 0-40,3-3-8,1-2-16,2-5 40,-3-5 8,5-3 16,-1-3 32,3-9-56,-1-4 0,2-3-88,-2 0-32,-4 1-48,0 2 0,-5 3 0,-2 5 0,-1 8 0,0 1-8,-2 3-88,-1-1 15,-1 0-7,1 2 120,-6 20 72,-2 30 8,14-25 32,2-1-88,0-2-48,-1-3-16,0-10-16,6-5-8,1-6 88,3-10 32,2-12 48,-2 0 8,3-15 24,2-1-8,1-6-16,1-4 24,2-1 24,-3-10 32,0 3 48,-4-3 16,-3 6 72,-6 9 24,-5 14 176,-1 11 121,-7 14 87,3 10-32,-6 21-240,-3 5-168,2 16-152,-4 6-24,7 0 40,-2-3-24,3 1-16,2-4-8,1-6-64,2-4 8,1-10-40,-3-6 0,1-3-64,-1-3 0,0-5-152,0-2 0,0-7-49,3 2-15,-2-1 8,-1-2 0,0 0 104,0 0 32,0-1-304,0 0-328,3-2-1929,6-16 1801</inkml:trace>
  <inkml:trace contextRef="#ctx0" brushRef="#br0" timeOffset="2250.79">907 1106 11618,'-42'-33'4994,"10"11"-2794,4-1-152,7 7-759,7 3-441,5 3-552,7 7-304,7 3-832,9 3-633,12 5-3384</inkml:trace>
  <inkml:trace contextRef="#ctx0" brushRef="#br0" timeOffset="4983.28">1891 1226 5929,'-6'1'2913,"9"4"-561,8-1-1880,2 3-255,11-7-97,5-5-40,16-4-96,4-6-112,7-1-1313,-23 6 1041</inkml:trace>
  <inkml:trace contextRef="#ctx0" brushRef="#br0" timeOffset="4744.45">1924 1077 8370,'-6'-1'3769,"1"-2"-1857,5 3-928,0 0-272,0 0-400,0 0-72,18 5-71,32 8 63,-19-13-8,4 3-56,2-9-80,5 6-104,1-5-8,-6 1-56,-4-1-200,-14-7-169,-8 7-1375,-1-1-1449,-18 5 2057</inkml:trace>
  <inkml:trace contextRef="#ctx0" brushRef="#br0" timeOffset="8943.84">4574 379 5697,'14'-28'3177,"-6"1"-817,-2 12-327,-6 7-217,-5 8-359,-4 6-321,-8 22-584,-5 15-200,-7 35-208,-5 9 24,1 16 72,-2 10 8,9 6-24,10 3-16,19-5-48,11-8-64,10-14 16,3-9-16,-3-13-16,3-9 8,1-20-48,-5-10-8,5-15-72,-5-1-64,-6-12-832,-3-3-648,-4-11 976</inkml:trace>
  <inkml:trace contextRef="#ctx0" brushRef="#br0" timeOffset="15124.63">4942 1000 7730,'-2'0'3112,"1"0"-2031,0 0-321,0 2-320,-2 19-8,-3 44 32,1-29 40,3 3 16,4 3-72,-3-5-104,7 0-24,-5-7-55,4-2-57,-1-7-32,-3-3-48,2-9-48,-2-3 120,-2-5 392,1-1 208,0-1 312,0 0-88,-2 0-431,-2-11-209,-8-18-352,-23-39-16,7 26 0,-2 1 8,-1 4-16,-2 3-16,8 7 0,-1-4-8,8 4 24,2 3 24,8 4-24,6 5 8,7 4-40,3 0-24,19 4-8,8 1 8,15 7 16,2-1 0,-3 3 16,0 0-8,1 2 40,-2 0-16,-4-3 40,-2-1-40,-15-3 16,-1 3-8,-9-5-32,-6 2-8,-7 1-184,-3-1-121,-2-2-1031,0 4-688,0 0 1248</inkml:trace>
  <inkml:trace contextRef="#ctx0" brushRef="#br0" timeOffset="15988.31">5374 814 9194,'0'1'3681,"5"2"-2505,-3 3-176,-2-6-280,2 1-95,23 9-89,42 5-216,-27-16-312,9-4-88,-5-2-817,-4-2-1583,-10 1 1648</inkml:trace>
  <inkml:trace contextRef="#ctx0" brushRef="#br0" timeOffset="15735.49">5523 659 8898,'1'-12'3905,"-1"10"-1937,0 2-247,1 6-681,-2-6-352,0 1-520,-4 23-128,-8 40-24,9-20 0,1 3-16,3 7-8,0-5-16,1-3-32,2-10-56,0-6-72,1-13-232,-1 1-160,2-14-721,-3-4-607,-2-9 1200</inkml:trace>
  <inkml:trace contextRef="#ctx0" brushRef="#br0" timeOffset="18290.64">5712 1088 4105,'0'0'2160,"1"0"-359,-1 0-169,0 0-392,0 0-151,0 0-449,0 0-88,0 15-88,-14 43-8,7-26 32,-3-2-120,8-1-184,4-6-32,11-1-88,3-5 8,9-5 144,-2-10 64,3-6 153,0-9 87,3-8 16,-7-6-16,-1-7 0,4 5-8,-15 1-24,2 4-32,-11 7-136,-8-6-80,-9 4-176,-7-1-48,4 1-56,0 11-24,-8 3-24,12 10-32,-9 9-56,2 1 0,11 10-24,2-3-24,9-1 72,3 0 0,8 0 96,-1-2 0,6 0 40,-2 1 24,3 0-8,0 0 8,-1 2-8,0-1 16,-2 0-16,4 1-8,-2-4 8,8-1-24,3-5-424,-1-2-488,5-6-2641,-2 0 2345</inkml:trace>
  <inkml:trace contextRef="#ctx0" brushRef="#br0" timeOffset="6598.51">2833 1256 4233,'-32'86'2144,"34"-86"-751,1-6-129,5 0-72,1-12-24,8-3 33,10-6-241,0-7-72,8-7-32,1 0-96,5-10-15,-4-4-81,1-3-144,-4-13-24,-10 1-208,3 4-96,-11 3-96,-5 0-40,3 2-24,-15 2 8,-5 5-32,5 16 0,-6 19 8,2 9-16,-1 21-16,-4 13-32,-8 23-8,3 13 8,-6 27 32,-2 1 16,2 34 0,-1-1 24,3-7-32,9-6 8,6-41-8,5-11-16,8-16 48,0-8-24,1-17 24,0-5 16,4-20-8,8-8 24,1-16 0,3-5-24,-10-6-40,-6-1-48,4 13-24,-9 3 0,3 16 32,-2 6 8,-8 8-32,2 5 8,-6 5-48,2 4 32,1 13 32,-1 0 16,7 0 0,3 0-8,10-7-72,1 0-16,13-8-144,1-3-264,-3-9-633,3-5-575,-9-11 1040</inkml:trace>
  <inkml:trace contextRef="#ctx0" brushRef="#br0" timeOffset="7217.75">2955 993 10130,'-16'0'4137,"10"0"-2777,6 1-367,11 6-529,7 2-248,18 1-152,10 1 40,12-11-56,1-3-40,9-5-240,-2-10-496,-4 5 495</inkml:trace>
  <inkml:trace contextRef="#ctx0" brushRef="#br0" timeOffset="7728.49">3601 1082 8970,'48'-10'3441,"-57"16"-2321,3 5-400,1 11-264,4 1-72,3 2-176,3 1-64,5-1-40,-2-3-24,6-2 40,-1-9-32,-1-8 248,5-1 177,5-6 287,4-8 128,2-13 56,-4-6-8,-4-4-63,-4 4-25,-8-8-176,-4 1-112,-11-8-272,-8 2-120,-7 11-128,-8 8-80,-6 24-88,-1 10-48,1 25-208,-5 9-136,10 6-680,5 5-505,2-4-1159,8-1-2185,3-3 3328</inkml:trace>
  <inkml:trace contextRef="#ctx0" brushRef="#br0" timeOffset="8117.59">3747 1125 8978,'-5'23'3081,"-1"9"-2889,2 10-56,5 16 0,1 1-32,6 17-16,0 0 0,2-4-8,-1-3 104,0-16 224,-1 0 144,-3-11 272,-4-5 80,-2-6 161,-8-4 95,-7-6 56,-5-3-48,-6-8-127,0-10-105,-3-7-176,3-7-72,-1-16-96,3-3-96,7 0-128,0-5-48,9 6-208,4 3-72,7 5-64,13 6-72,11-10-160,12 1-176,14-4-1080,5-5-704,13 6 1335</inkml:trace>
  <inkml:trace contextRef="#ctx0" brushRef="#br0" timeOffset="20043.58">6496 1207 7882,'-3'-3'3969,"2"4"-1353,5-1-1280,-4-1-231,11 1-305,15-1-152,42-2-144,-22 2-176,-3-10-296,3 3-48,4-6-568,-5 1-840,-4 5 928</inkml:trace>
  <inkml:trace contextRef="#ctx0" brushRef="#br0" timeOffset="19814.44">6652 1089 7754,'43'-61'3312,"-45"61"-1831,2 3-353,0 4-544,1 5-64,1 11-80,-1 1-24,2 7 40,2-2-135,-5-5-217,7 1-64,-7-5-24,5 1-8,-4-10-40,-1 3-56,1-6-313,-3-2-479,1-3-2360,-6-5 2183</inkml:trace>
  <inkml:trace contextRef="#ctx0" brushRef="#br0" timeOffset="20877.03">7386 1077 8378,'18'-85'3545,"-18"85"-1953,0-1-112,0 3-376,0-2-271,0 0-465,-1 0-232,-1 29-16,-1 30 72,1-26 112,2 2 32,0-3-136,2 5-96,0-6-24,-1-3 24,1-5 24,0-5 8,0-8-8,1-2-24,-2-6 224,-1-1 80,-1-2 272,0 0 153,0 0-233,0-1-120,-11-14-280,-32-39-200,25 20-40,0-2 48,2-1-8,-2 0 16,4 2 0,-1-1-32,8 7 0,0 5-16,4 11 56,3 4 48,-1 2 32,2 3-8,15-4-40,7-1 16,18-2-72,10-2 40,11 4-32,-2-1-40,-2 4 24,-8 3-8,-12-2 32,-1-1-16,-10 1-224,-1 0-232,-9 1-1121,-8 4-607,-8-1 1304</inkml:trace>
  <inkml:trace contextRef="#ctx0" brushRef="#br0" timeOffset="22101.55">7965 715 6545,'-40'-18'3345,"38"13"-776,2 4-849,8 0-640,4-5-208,10 3-375,7-2-161,3-2-160,-1 2-120,2-1-120,-2 4-112,-1 2-961,0 1-1831,-10 17 1952</inkml:trace>
  <inkml:trace contextRef="#ctx0" brushRef="#br0">7958 1082 11370</inkml:trace>
  <inkml:trace contextRef="#ctx0" brushRef="#br0" timeOffset="23225.3">8580 760 9122,'-4'-3'4217,"4"1"-1761,6 2-1415,5 2-289,17 3-424,0 1-136,15-2-176,0 2-160,3-5-1056,-2-3-1889,-1 2 2025</inkml:trace>
  <inkml:trace contextRef="#ctx0" brushRef="#br0" timeOffset="23012.46">8726 560 9898,'-1'-11'4137,"2"15"-2673,1 4-287,2 8-593,1 8-216,-2 16-192,-1 1 8,-1 12-56,-2 2-80,-4 1-64,1-1-56,1-5-136,0-10-128,2-9-504,1-8-409,-6-18-2031,2 1 2103</inkml:trace>
  <inkml:trace contextRef="#ctx0" brushRef="#br0" timeOffset="23670.04">9147 352 8170,'-10'-22'3392,"6"8"-1847,3 7-17,1 6-256,0 4-319,0-3-529,7 19-40,31 62 8,-8-15 152,2 10 80,3 7-80,-7 5-248,-3 7-16,-9 8-152,-5-2-80,-6-10 56,-7-7-72,-5-9 40,-4-5 0,-14-7-88,-2-1-24,-8-13-184,1-6-272,4-17-1176,6-5-1209,11-13 1769</inkml:trace>
  <inkml:trace contextRef="#ctx0" brushRef="#br0" timeOffset="26656.36">9613 894 8138,'26'51'3488,"-26"-51"-1775,2 0-473,1 1-456,-3-2-120,0 0-263,10 0-41,10 1-64,26 2-112,-27-2-128,-3 0-56,15 2-40,-5-2-8,6 2-184,-5-2-64,-20-2-425,-2 4-455,-27-1-2065,-3 3 2113</inkml:trace>
  <inkml:trace contextRef="#ctx0" brushRef="#br0" timeOffset="26902.1">9602 1059 7250,'0'1'3264,"6"5"-935,10-3-1353,7 5-72,5-8-96,1-4-240,9 0-440,13-4-152,7 3-344,1 0-992,-15 2 920</inkml:trace>
  <inkml:trace contextRef="#ctx0" brushRef="#br0">10337 1260 7146,'0'-3'3152,"0"0"-1359,6-6-553,6-6-240,6-1-160,6-16-168,5 0-7,6-6-17,-3-1-8,2 0-112,1 0-16,-8-4-56,-3 0-16,-5-1 0,2-2 24,-6 2-72,-3-6-55,-4 2-153,-8-1-104,0 7-24,-5 7-56,-8 9 16,3 8 0,-3 10-80,0 4 64,6 10-48,-3 7-48,-4 19 64,5 14-24,-9 19-16,1 13 96,4 7-40,-6-1-8,12-6 32,-2-10 0,8-6-8,5-4 8,2-13 0,-1-7-8,5-22-24,-4-7-16,4-10 56,-2-9-56,5-16 80,4-1-40,5-8-40,-2 0 64,-7 10-64,-1 4 72,-7 10-48,-8 4-16,5 7 8,-4 2-40,0 6 8,7 7 24,-3 7-41,3 3 41,6 4-32,-5 1-56,11-5-40,0-5-80,1-10-248,4-5-192,-3-5-432,-1-4-224,-3-9-401,-3-1-399,-9-8 1416</inkml:trace>
  <inkml:trace contextRef="#ctx0" brushRef="#br0">10606 997 7306,'-28'-8'3712,"10"5"-1047,3 0-417,-2 2-583,12 1-297,2 0-592,0 0-264,10 4-352,8 1-160,5 2-48,15 2-80,6-9-296,8 2-536,-2-10-2393,-4 4 2233</inkml:trace>
  <inkml:trace contextRef="#ctx0" brushRef="#br0">11300 993 4121,'-52'-17'2776,"49"18"-279,-1 4-729,3-5-175,0 0-409,0 0 0,1-1-104,0 1-103,0-3-265,0 2-88,0 0-296,2-12-8,15-4-56,32-27-72,-26 30 32,0 3 48,0 8-72,-4-4-24,7 12-24,-8-5-104,-3 0 16,2 5 16,-13 3-80,2 3 16,-6 8-8,-8 4 24,-10 8-16,-12 3 80,-6 8-64,0 4-32,-3 3 41,10-6-49,1-7 8,3-3 0,9-16-9,7 2-7,5-12 65,3-5-1,2-1 8,-1-9-8,3-3-16,5 1-24,3 1 8,5-5-8,-4 8-24,0 2-32,-3 2 32,2 10-8,4 5-24,-2 3 40,1 3-8,1 3-8,2-4 8,4 2 40,2-4 0,-2-9-24,1-8 24,-6-6-48,5-5 8,-3 1 40,2-5-121,-5-4-47,-11-9-648,3-2-592,-13-4-2449,6 4 2441</inkml:trace>
  <inkml:trace contextRef="#ctx0" brushRef="#br0" timeOffset="59253.54">13271 799 6785,'0'0'3289,"0"0"-1040,0 0-1121,0 0-184,-1 5-344,-2 3-208,-5 15-312,-17 29-32,9-25-32,6 4-8,5-2 32,3-3-8,10-5 16,2 0-16,6-11 8,2-3 24,1-4 112,1-6 120,3-5 177,-1-4 63,-3-7-8,-1-3-88,-3-3-168,-5-4-96,-3 2-120,-7-4-40,0 2-8,3 5-8,-8 1-8,3 7-16,-10 3-48,-4 4-40,0 5-72,-3 4-32,-3 4-72,-6 10-8,6 8 72,-1 6 32,4 6 120,3-6 40,5 5 24,5-3 0,7-3 8,5 5 0,8-8 0,2-5 24,7-2-48,1-3 32,4-3-16,3-2-8,0-7-24,-6-1-64,-1-3-513,-4-1-351,-3-3-1728,-5-1 1687</inkml:trace>
  <inkml:trace contextRef="#ctx0" brushRef="#br0" timeOffset="60278.71">13562 617 7370,'-7'-2'3504,"3"-1"-1287,4 1-505,3 2-624,-3-1-263,0 0-441,19-1-152,35-6-136,-20 0-40,6 1-144,0-3-56,0 7-624,-6-5-825,-15 2 1041</inkml:trace>
  <inkml:trace contextRef="#ctx0" brushRef="#br0" timeOffset="60014.31">13745 380 7034,'-1'0'3280,"1"2"-1167,-1-4-1073,0 2-152,0 0-16,-1 15-112,-4 13-15,-4 38-49,6-28-232,-3 2-104,7 2-152,-2-2-120,2-3-64,0-4-16,0-8-40,1-5-32,1-13-128,-1 1-168,0-8-536,-1 0-177,-1-1-1191,0 0-1433,-1-7 2465</inkml:trace>
  <inkml:trace contextRef="#ctx0" brushRef="#br0" timeOffset="60887.95">13931 924 7258,'25'-46'3304,"-25"36"-1167,-1 6-465,-2 1-376,3 3-215,-1 0-529,1 0-232,-2 0-240,-15 17-40,-22 41-40,28-26 32,11-3-32,-3-2 16,6 0 8,-1-5-24,8-6 40,6-4 8,1-11 152,11-2 160,1-17 152,4-3 48,-1-6 64,-2-7-48,-7 1 89,-7-2-1,-9-2-56,-6 4-80,-11-5-232,-5 6-88,-11 8-128,0 8-72,-6 17-32,-6 5-56,5 20-88,1-3-48,9 9-280,11 1-344,5 0-953,7 1-431,1-12-2721,7-6 3184</inkml:trace>
  <inkml:trace contextRef="#ctx0" brushRef="#br0" timeOffset="61308.36">14143 926 8818,'-5'26'3785,"1"8"-1873,0 2-192,9-4-551,4 1-297,13-5-648,3-3-184,12-4-120,3-9-232,8-11-1649,0-9 1369</inkml:trace>
  <inkml:trace contextRef="#ctx0" brushRef="#br0" timeOffset="98258.83">14782 752 3913,'0'0'1624,"0"0"-744,0 0-119,0 0 55,0 0 80,0 0-96,0 6-56,-2 4-104,1 0-64,1 4-111,-12 27-49,12-19-48,-3-3 0,4 6 16,1 4-8,-2-3-16,0 2-72,2-5-16,1-4-48,0-4-24,0-3 40,-3-5 64,-3 1 64,3-3 153,1-2 55,1-2 112,-4-1 8,1-1-80,0 0-80,0-1-200,0 1-48,0 0-112,-13-11-48,-26-47-64,27 23-48,6 2-24,-4 0 24,1 2 0,-1-2-8,0 6 24,1-2-32,3 6-8,4 9 16,1 5 8,2 2 0,0 6-8,4-1-32,9 2 8,7 1 32,9 0 97,6 3 55,5-5 32,4 0-16,7-2-88,-2 0-32,-6 0-56,-4 1 0,-13 2-24,-4-3 8,-12 0-72,-2 1-96,-8 1-505,-3 2-607,-7 3-1937,-8-3 2017</inkml:trace>
  <inkml:trace contextRef="#ctx0" brushRef="#br0" timeOffset="99618.8">15283 504 5457,'-4'-5'3233,"2"3"96,2-3-1505,4 4-504,-4 0-112,5 1-239,19 0-73,26-2-56,-20 1-104,2 0-264,3-2-104,4 2-264,-2 1-56,-4 1-288,2 5-384,-11-3-2024,3-3 1760</inkml:trace>
  <inkml:trace contextRef="#ctx0" brushRef="#br0" timeOffset="99161.19">15297 410 6289,'32'-62'3193,"-25"55"-936,6 2-817,1-1-160,4 3-216,1 0-87,-1 0-121,2 6-24,-3 4-136,-2-4-88,-4 8-176,-2-1-72,-5 2-16,-2 4-8,-12 2 25,-5 4-41,-8 6-112,-3 1-72,1-2-96,7 1-8,4-5-32,8-5 8,6 1 8,3-5-16,6-1 24,5 1-24,13 0-48,-1-4 48,8-5-16,2-3 0,2-3-56,-1 1-104,-6-1-545,-6-3-527,-8-5-1272,-3 1-2177,-5 4 3056</inkml:trace>
  <inkml:trace contextRef="#ctx0" brushRef="#br0" timeOffset="45535.75">11957 350 6841,'58'-39'3185,"-55"41"-1216,-1-1-561,-3 9-632,1 5-16,-5 6-168,4 6-16,-5-4 1,7 3-225,6-5-200,1 1-72,4-2-48,0-6 96,7-2 112,-5-7 128,2-5 160,0-4 72,-3-9 8,7-2-32,-3-7-64,-1-1-63,-4-5-25,-6-1-16,-6 1-128,-2 4-56,-14 5-152,3 4-112,-8 8-56,-4 7-160,-6 11-360,3 13-305,4 8-727,2 3-472,6 2-2417,3-8 2936</inkml:trace>
  <inkml:trace contextRef="#ctx0" brushRef="#br0" timeOffset="45928.95">12212 405 8386,'-1'-4'3897,"0"5"-1745,0 7-1064,-7-1-280,2 9-519,1 6-145,-6 7-16,7 5 32,5 9-24,1-3-32,14 19 0,-4-1 24,2 2 80,0 1 104,-1-17 64,-1-5 120,-7-14 176,0-9 0,-6-7 120,-3 0-7,-6-5 71,-1 4-40,-12-7-96,-1 2-72,-9-11-312,2-10-56,0-5-176,-3-10-56,9 8-32,-1-2-80,8 7-104,5 0-192,5 5-808,9 2-528,10-5-1217,7 0-1608,6-4 2977</inkml:trace>
  <inkml:trace contextRef="#ctx0" brushRef="#br0" timeOffset="46491.87">12438 92 9970,'1'-2'864,"3"-1"33,0 1 919,3-3-592,4 1-56,-2 2-183,2 1-105,1 1-200,0 1-48,-2 1-160,2 4-136,-1-1-80,-7 3-48,-2 6 48,-3 0 120,-10 7 1,7 6 31,-13 7-144,-11-3-80,6 2 16,-8-4 32,13-7 0,7 0-56,3-12-24,6 1-104,5-2-48,6-1 56,10 1-88,3-3 40,13-3 32,-1-3-48,3 0-104,0-1-176,-4-2-832,-1 3-721,-7 1-2936,-8 11 3017</inkml:trace>
  <inkml:trace contextRef="#ctx0" brushRef="#br0" timeOffset="50917.82">11835 1185 5337,'-19'8'3137,"4"-3"-89,3 0-863,8-3-569,1-1-159,3 0-481,-1-1-224,1 0-384,0-1-16,26-2 16,64-14 32,-20-1 136,5-6-128,19-8-119,5 0-65,10-1-168,0 0-8,-15 5-24,-13-4-16,-19 8-152,-9 7-96,-15 5-665,-11 5-479,-19 8-1289,-12 1-2000,-21 17 3065</inkml:trace>
  <inkml:trace contextRef="#ctx0" brushRef="#br0" timeOffset="51368.46">12278 1302 6505,'77'-96'3185,"-62"84"-880,-2-1-377,-6 6-288,-3 2-167,-4 2-465,-2 5-224,1-2-296,-7 14-104,-40 62-88,10-22-88,-2 2-136,2-2-40,13-2-32,1-6-32,7-7-40,1-4-88,3-18-224,9-6-312,4-5-640,3-7-441,6-10-1911,1-5 2383</inkml:trace>
  <inkml:trace contextRef="#ctx0" brushRef="#br0" timeOffset="51628.3">12377 1194 7130,'6'-14'3800,"1"4"-991,-3 7-889,-1-1-247,0 5-545,1 8-264,1 5-344,1 7-48,-2 14-208,1 0-88,2 6-128,-3 1-48,8-6 0,2-1-40,-6-10-168,4 1-56,-7-4-720,4-3-376,1 0-689,0-5-887,-9-8 1976</inkml:trace>
  <inkml:trace contextRef="#ctx0" brushRef="#br0" timeOffset="51940.64">12153 1639 5905,'-12'4'3161,"-2"1"-1025,3-1-423,5-2-185,2-2-304,3 1-95,1 0-193,0-2-120,0 1-264,0-1-128,0 0 40,19-5-48,40-12-64,-19 6-72,12 1-223,0 0-33,1 3-56,-2 2-1,-14 6-239,-5 3-416,-11 7-1096,0 0-1345,-13 2 1921</inkml:trace>
  <inkml:trace contextRef="#ctx0" brushRef="#br0">16179 892 8186,'-73'5'3593,"66"-9"-1905,7 4-304,2 0-576,5 3-296,5 5-95,2-2-9,11 1 64,-6-4 64,9 1-152,1-5-72,-1-6-208,4 2-16,-2-6-56,3 3-56,0 6-80,-2-2-72,-5 4-392,-5 2-416,-6 0-937,-5 1-1135,-8 2 1911</inkml:trace>
  <inkml:trace contextRef="#ctx0" brushRef="#br0">16141 1014 4569,'-9'3'2681,"7"-2"-417,3 1-576,1-1-655,-2-1-305,0 0-136,0 0 8,17 4 8,30 7-48,-20-8-216,-1-3-56,1 0-160,1 0-56,-3-2-40,4 0-72,-3 1 0,-4-1-72,-2 0-144,-2-1-144,-10-3-1976,-1-3 1688</inkml:trace>
  <inkml:trace contextRef="#ctx0" brushRef="#br0">16909 998 7194,'-30'89'3096,"33"-88"-1559,10-4-409,5 0 144,6-11-104,7-7-167,5-8-241,5-2-152,0-9-152,-1-3-16,-9-2-80,-5-11-16,2 0-48,-1-2-56,-6-5-144,-2 2-16,-8 9-72,-8 5 0,-4 7 16,-4 8-8,-3 12-8,0 0 0,-1 17 8,0 2 40,-5 8-56,-1 16-16,-4 14-24,4 19 8,1 15 8,3 10 24,4 14 0,1-4 8,5-15 16,0-9-24,1-23 16,-3-8-16,6-8-32,-2-8 8,1-10-8,3-3 0,-6-9 16,10-3-32,5-13 16,4-2 16,6-2 24,-6 0 40,-2 6-16,-6-5-16,-1 12 0,-3 1-16,3 8-48,-2 7 32,3 7-24,-3 2 16,6 5 24,2 2-40,-3-1 0,5-2-16,9-6-80,-3-2-8,6-6-280,-6-6-288,2-5-584,-4-8-465,-12-7-2040,0 2 2465</inkml:trace>
  <inkml:trace contextRef="#ctx0" brushRef="#br0">16991 784 6593,'-22'-6'3505,"2"3"-1112,3 0-609,2 0-208,5 4-351,1-1-137,6-1-432,3 10-200,3-7-328,11 7-72,5-2 176,10 2 96,17 3 128,2-11 112,7 0-183,2-6-33,-4-8-128,1 7-152,-4 1-32,-10-3-32,-9 4-64,-6 2-80,-10 1-600,-9-7-649,-4 8-2216,-6-3 2265</inkml:trace>
  <inkml:trace contextRef="#ctx0" brushRef="#br0">19145 775 3497,'-36'48'2112,"32"-20"-439,6-4-201,2-6-80,8 1-440,5-7-159,4-7-81,3 2 24,8-9 40,3-9-24,5-8-80,5 0-104,-10-14-71,-7 0 31,-9-5-80,-7-1 88,-8 0-32,1 3-96,-7 3-120,-1-3-88,-13 10-144,-10 5-72,-5 13-32,-5 4-64,0 13 32,2 12 0,1 11 32,6 7 48,6 10-24,9 0 40,10 3-16,4-10-64,12-9-8,5-8-16,7-13 0,5 2-16,6-4-64,2 0-24,-5-1-288,-1-3-256,-4 2-601,-9-5-535,0 4 1160</inkml:trace>
  <inkml:trace contextRef="#ctx0" brushRef="#br0">19615 377 7586,'0'-10'3552,"10"8"-1535,0-5-505,14 2-544,5 1-288,9 4-319,5-2-137,1 1-248,4 2-48,-13-3-481,-1-4-1015,-5 1 1072</inkml:trace>
  <inkml:trace contextRef="#ctx0" brushRef="#br0">19793 124 7418,'0'-3'3592,"1"2"-1439,-1 5-1049,-1-4-408,1 1-440,-4 28-56,-5 37 40,4-26 56,0 0-80,1-3-152,-1 4-48,0-2-16,2-1-48,2 1-48,-1-11-192,0-5-240,4-7-904,-2-4-1225,0-11 1673</inkml:trace>
  <inkml:trace contextRef="#ctx0" brushRef="#br0">20040 694 7050,'-10'-75'3040,"-1"82"-1760,-4 11-583,1 5-201,-1 6-296,-1 7-24,7-5-144,-4-1 8,12 1-16,1-3-48,6 3 56,8-3 24,0-10 80,1-1 184,4-12 136,2-5 128,3-8 136,5-1 8,4-10 25,-6-3-41,3 1-48,-5-10-56,-7-2-104,-6-1-104,-7-2-144,-6-4-112,-11 6-104,-8 0-24,-8 5-64,-2 9-24,-1 10-56,1 8-72,3 15-16,3 1 16,5 4-80,5 2-56,7-7-256,7 4-72,7-8 32,6 1 71,9-8 313,2 2 120,1-2 64,2-2 64,-2 4 8,-4 4 0,-3 7 48,-1 1 24,-4 4 32,-3 1-8,-2 3 96,-1 1 1,1 1-1,0-3 104,2-5-96,1-5 16,5 3-56,3-8-72,1-4-40,11 3-96,-7-9-304,5 0-745,-4-5 721</inkml:trace>
  <inkml:trace contextRef="#ctx0" brushRef="#br0">20862 582 6329,'62'-42'3289,"-67"40"-856,5 7-1329,-5-2-264,-5 13-472,0 4-176,3 10-48,-1 5-32,3 9 16,4 3-8,-2-5 56,3 1-16,4-6 8,-3-6 16,3-9 16,-4-7 80,-3-6 57,5-6 31,-6-3 216,1-1 136,2 0 32,0 0-64,0 0-312,-8-15-208,-35-39-136,25 20-40,-4-14 16,7-2-8,2-4-8,4 2 40,5 12-48,4 8 16,2 14 16,2 4-16,5 9 24,-1 0-8,7-1-24,4 2 16,10 5-24,3 0 0,2 2 16,6 1-8,1-2 16,-2-1-32,0 2 48,-4 0 0,-3-1 16,-2 3 24,-4-4-64,-3-1-8,-8-2 40,-3-3-48,-2-1 32,-3-1-40,-3 0-432,-2-2-600,0 0-2201,-2 2 2105</inkml:trace>
  <inkml:trace contextRef="#ctx0" brushRef="#br0">21515 273 4817,'-52'-32'3001,"47"32"-249,4 0-879,1-1-89,-2 0-312,2 1-191,0 0-385,0 0-224,0 0-80,10 0 72,18 0 160,44-3 41,-23-1-65,4 4-128,-9-2-104,2 1-32,-14 2-112,-4 0-8,0 3-136,-6-2-112,-4 1-48,-2-3-64,-10 0-56,-4 0 80,1-4-80,-3 4-64,-3-1-768,2 1-712,0 0-3057,-7 0 2897</inkml:trace>
  <inkml:trace contextRef="#ctx0" brushRef="#br0">21493 40 6881,'7'-5'3337,"0"-3"-1088,0 0-537,5-1-432,3 2-239,1 6-265,2 0-136,1 6-112,-1 2 8,-2 6-40,-4 2-112,-2 7 8,-2 4-56,-9 4 56,-3 8 1,-11-1 23,-3 3-32,-7-2-168,-2 0-32,4-8-160,2-3 16,8-4-32,3-4-8,7-9 48,3 6-24,6-7 8,3-1-16,7 4-16,6-8 8,7-4 24,3 0 0,2-4-40,-4-4-72,-4 5-744,-1 2-657,-13-3-2055,-2-1 2135</inkml:trace>
  <inkml:trace contextRef="#ctx0" brushRef="#br0">17917 394 4457,'6'-14'2865,"-4"1"159,5 2-1007,-7 4-537,1 3-160,-2 0-416,-1 3-135,2 1-417,-2 0-168,-3 24-56,-12 43-32,6-19 48,-3 2 0,3 14-48,4 1 0,4-3-64,2-1-40,5-14 8,2-10 0,8-10-24,2-7 48,1-12-32,3 0 0,2-10 112,-3-9-48,2-12 176,4-7 48,-4-16 32,0-4 16,-1-8-160,-2-6-32,0 0-80,-1 0-24,2 6 32,-3 9 32,-6 3 128,-2 10 64,-6 7 56,1 10-63,-4 10-25,-7 2-104,0 18-64,-7 8 8,0 21-160,6 12 32,3 9 0,4 7-16,2 7 32,-2 4-24,6-4 40,4-7 0,6-18 16,4-9-16,1-11-24,0-8-8,3-3-120,1-5-121,-3-12-823,0-2-456,-3-8-2721,-3-14 2721</inkml:trace>
  <inkml:trace contextRef="#ctx0" brushRef="#br0">18509 1061 7786,'67'-1'3640,"-68"0"-1479,2 1-1241,-1 2-256,-1-2-408,1 0-136,-2 12-128,2 9 8,10 30 0,-6-35 8,8-5 232,-1-1 64,6-8 209,5-2 167,3-13 56,1-3 32,-2-10 0,1-4-48,-3-3-16,-5 0-39,-8 5 55,-9 0-80,-11 8-160,-4 1-128,-10 8-184,-2-1-96,-2 7-72,1 8-8,4 4-184,3 7-24,4 5-464,0 0-448,7 3-1273,3-3-1352,7 7 2345</inkml:trace>
  <inkml:trace contextRef="#ctx0" brushRef="#br1">11290 1538 4329,'-38'-19'2120,"23"31"-983,1 7-337,4 1-56,2 2-448,6 11-88,-1-1 0,2 3 16,3-6 32,1-4-32,8-2-40,3-2-32,9 0 0,1-5 40,6-2 88,1-1 25,8-5 71,7 1 8,5-8-64,2-2 16,3-14-120,0-3 0,9-7-64,0 0-56,1 4-24,-3 1-48,-14 6 16,-9 7-16,-7 1 8,-8 4 8,-2 2 0,-2 0 8,-6 0-16,-1 3 8,-8 3-8,1 0 0,-4 9 32,0 0-40,-3 0 24,1-1-48,-1-1 0,0-3 16,2-4-32,2 2 8,5-9 0,6 1-24,11-4-40,6-5-8,11 0-64,8-3-24,-4 0-16,-5 5 16,-6 1 64,1 3 64,-1 0 56,4-1 0,7 4 24,-9-3-8,5-1 64,5 0 8,-2 0 8,5-1 32,-7 0-16,3-2 72,1-4 504,-12-3 176,1-6 297,-9-2 103,-15-5-304,-1 4-112,-12-2-320,-2 3-127,-14 4-281,-3 4-136,-12 6-313,1 8-303,5 13-1168,1 3-801,5 9 1577</inkml:trace>
  <inkml:trace contextRef="#ctx0" brushRef="#br1">12097 2121 3297,'-9'0'2120,"9"0"33,-6 0-465,5 0-160,0 0-343,-2 0-473,2 0-160,0 0-288,0 0-88,1 0 32,3 0-56,24 2 16,26-3-24,-25-6-112,0-1 32,4 6-72,-6-6-16,-3 5-40,-6 3-72,-7 0-160,-3 2-440,-14 1-2209,-3-3 2009</inkml:trace>
  <inkml:trace contextRef="#ctx0" brushRef="#br1">12069 2203 3337,'1'-2'1688,"9"-2"-296,1-1-952,12 5-271,2-1-89,3 0-169,3-1-183,-1-1 184</inkml:trace>
  <inkml:trace contextRef="#ctx0" brushRef="#br1">12529 2021 7090,'79'-53'3296,"-78"49"-1463,-2 1-377,-4 8-688,-7 5-296,-2 9-392,2 4-72,-1 11 8,-4-2-16,13 3-32,-5 1 40,7-12-24,9 2 8,0-7 32,2-5-48,3-4 24,2-9 24,4-9 96,0-2 32,5-8 64,2-2-64,0-8 96,1-7 80,-2-2 1,-2-7 127,-4 9 0,-1 4 24,-11 13 56,3 10-16,-13 4-176,-1 3-80,-4 13-160,-7 3-72,0 16-24,-2 7-48,6 2 16,2-4 16,2-4-16,10-4 8,8-5-8,5 1-88,2-3-256,-1 1-400,0-14-1040,-3 0-1129,-1-4 1817</inkml:trace>
  <inkml:trace contextRef="#ctx0" brushRef="#br1">12855 2286 8018,'63'14'3184,"-62"-9"-2143,12 5-49,-5-2-56,4-3-40,8-5 0,-1-7 1,8-3-17,-4-3-56,1-3-80,-2 7-64,-12-4-168,-1-2-56,-9 9-175,-10-12-105,-10-1-96,-1 2-64,-4 4-64,-3 11-136,8 14-433,-4 5-695,2 11-2873,-4 6 2769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2-18T08:19:16.156"/>
    </inkml:context>
    <inkml:brush xml:id="br0">
      <inkml:brushProperty name="width" value="0.05" units="cm"/>
      <inkml:brushProperty name="height" value="0.05" units="cm"/>
      <inkml:brushProperty name="color" value="#177D36"/>
      <inkml:brushProperty name="ignorePressure" value="1"/>
    </inkml:brush>
    <inkml:context xml:id="ctx1">
      <inkml:inkSource xml:id="inkSrc1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1" timeString="2019-09-16T16:20:55.726"/>
    </inkml:context>
  </inkml:definitions>
  <inkml:trace contextRef="#ctx0" brushRef="#br0">10902 1,'16509'0,"-16509"2120,-16509-2120,16509-2120</inkml:trace>
  <inkml:trace contextRef="#ctx1" brushRef="#br0">50 356 5209,'0'0'2401,"-1"-7"-1081,1 7-128,0 0-560,0 0-216,-1 0-256,0 0-104,0 0-32,0 8 0,-1 6 0,-2 1 32,-11 34-48,11-28 16,-7 3-16,8-1-48,-1-2 16,3-1-56,3-5-168,3-2-176,1-7-1624,3-3 1424</inkml:trace>
  <inkml:trace contextRef="#ctx1" brushRef="#br0" timeOffset="297.14">156 385 5081,'0'-1'2513,"0"1"-1097,1 2-168,-1-2-648,-1 0-152,1 6-47,-4 12-137,-7 37-128,5-25-8,0-1-128,3 6 32,3-5-184,1-4-176,3-6-2265,0-1 1833</inkml:trace>
  <inkml:trace contextRef="#ctx1" brushRef="#br0" timeOffset="926.15">186 1106 6217,'67'-30'2857,"-68"29"-1329,-2 6-480,-5 10-671,-1 2-129,0 14-208,1 1-24,7 3 8,1-7-32,4-3 8,4-8 32,7-3-32,5 0 40,0-13 136,11 3 136,-8-11 288,1-12 24,-4-9 64,-5-4-32,-2-6-72,-5 0 49,-2 4-17,1 1-80,-8 4-152,-5-1-88,-3 5-160,-9 2-64,-11 11-72,-1 7-64,-12 13-144,10 13-72,5 12-264,1 4-320,14 8-553,0-2-335,7-5 1032</inkml:trace>
  <inkml:trace contextRef="#ctx1" brushRef="#br0" timeOffset="1373.41">558 615 7314,'0'-12'3216,"0"9"-1535,1 0-441,-2 14-656,-3 9-160,-3 11-312,-4 7-16,0 12-24,-2-3-16,5 9-56,-1 5 24,6 7 8,-1-1-24,4-2 24,5-12-24,-1-14-8,9-6 48,-2-18-32,-1-6 0,3-7 88,-4-6 256,6-10 136,1-9 9,3-10-57,0-5-296,-3-1-136,-2 0 32,-1 5-72,0 4 40,-5 11 8,-1 6-16,-5 6 40,-2 5-32,-1 9 0,-6 7-32,-4 13-16,-1 10 16,0 9-16,6 2 16,3-4 8,3-6-16,2-9 8,3-8-16,7-6 8,2-7 32,8-2-32,-5-6 80,5-11-64,1-1 0,2-15 48,2-3-72,-1-4 56,1-2-24,-4 3 24,2 2 0,-2 7 0,-4 3 24,0 10-64,-4 2 32,0 10-16,-1 7-16,0 8 72,-3 1-16,-4 6 64,-7 1-8,-4 6-16,0 1-16,-3 0-16,-3-6-8,-1-1-64,0-5 24,-12-9-80,8 5-80,-3-16-408,3 6-537,1-14 673</inkml:trace>
  <inkml:trace contextRef="#ctx1" brushRef="#br0" timeOffset="2075.67">736 788 9514,'-1'-15'3785,"1"8"-2689,0-1-384,0 7-624,0-1-240,7 9-1864,4 2 1448</inkml:trace>
  <inkml:trace contextRef="#ctx1" brushRef="#br0" timeOffset="2409.67">1141 1016 6273,'51'11'3033,"-51"-14"-1393,1 3-583,-2 0-329,1 0-416,0 6-72,0 26 104,5 60 80,-6-34 40,-6-3 0,3-1-112,-4-2-8,-1-1-56,6-5-48,-3 0 17,0-9-33,5-11 64,-3-4 96,4-15 168,-1-2 128,1-10 152,0-6-136,2-16-256,3-6-184,6-17-256,2-4 8,8-5-32,3 3 32,4 9 0,4 4-16,5 7 16,0 1 0,-8 3-16,1 6 32,-6 11-40,-5 8 16,-2 10-24,-3 5 8,-5 8 16,-5 6-24,-6 8 24,-7 2 0,-10 3-96,-1-2-80,5 4-288,-5-4-512,8-6-880,0-6-585,-3-18 1409</inkml:trace>
  <inkml:trace contextRef="#ctx1" brushRef="#br0" timeOffset="2869.81">1641 1288 5553,'30'-19'3297,"0"-1"-609,3-12-1007,0-1-353,-9-7-600,3 2-136,-11 6-288,-5-3-71,-7 10-73,-8-2-72,-5 8-80,-2 7-24,-11 9-48,2 7-40,-2 17 24,-1 9-9,9 12-23,1 3 72,11 2-16,1-5 24,6-5 64,10-1-32,1-11-16,6 1 24,3-11-8,1-7 16,-3-5 40,-2-6-16,0-9-24,1-1 8,0-13-8,-4-4-16,-2-7 56,-1-2-24,3-3-24,0 4 8,-2 7-32,-3 2-8,-7 13 8,-3 5 0,-5 11 8,-5 12-16,-6 12 24,0 11-40,0 9 8,0 0 16,-1-5-16,6 2 48,8-9-56,4-1 40,14-6 32,-2-4-8,2-12 48,6-5-16,-2-9 0,5-9-40,2-9 33,3 2-25,3-12-24,-2-5 24,5 1 0,-2-4-16,-5 10 16,2 9-8,-9 8-24,-5 8 56,-7 4-24,-3 5 256,-3 8 104,-5 5-40,4 10 136,-5 3-240,-11 4-72,11 5-16,-9-3-72,-5-6-40,14 1-40,-13-8 24,-1-9-104,2 2-48,-3-14-352,3-2-408,7-9-1665,4-5 1665</inkml:trace>
  <inkml:trace contextRef="#ctx1" brushRef="#br0" timeOffset="3614.13">2671 1117 7330,'3'10'3376,"-2"9"-1439,1 4-481,-10 11-616,-4 2-272,-1 1-392,1-2-112,5-11-120,2-4-112,15-7-816,2-10-1865,0-10 1905</inkml:trace>
  <inkml:trace contextRef="#ctx1" brushRef="#br0" timeOffset="3792.69">2714 797 9890,'-21'-39'4273,"8"17"-2345,3 3-511,1 1-825,7 9-328,2 9-632,1 9-304,8 18-1561,0 4 1473</inkml:trace>
  <inkml:trace contextRef="#ctx1" brushRef="#br0" timeOffset="3993.27">2897 1282 7922,'-6'-7'3240,"-1"-3"-1919,5-2-937,2-2 0,7 5 72,6-1 64,-5 3 48,-2-3-88,3 7-216,-4-4-48,0 3 88,2 4 81,-4-1 47,0 3-16,0-2-56,-3-1-32,0 0 56,0-1 32,0 1 40,0 0-8,0 1-48,0-1 24,0-2-184,0 2-8,1-4-119,5-6-113,-4 3 24,0 4-48,-1 3 0,2-5 24,-2 5 0,1-2 16,-2 2 16,8-3-40,4 0-41,5 6 49,25 18-8,-32-1 8,-4-1-16,0 6-24,-2 6 8,1-1 40,-1 3 8,4-6-8,-1-3-8,3-4-32,-2-4 32,4 2 0,-4-13 16,1 1-16,1-10 24,-4-4 0,6-9 25,1-6 63,4 2 176,-2-4 56,-2 1-16,-3-4-16,-4-5-208,-1 4-64,-4-1-16,-2 5-16,-2 7 0,-2 3-24,4 12 24,-1 1-24,2 4-56,0-1 40,0 0-80,3 7 80,3 15 0,39 26-8,-18-33 40,-1-3-8,3-7-32,-3-5 56,-2-5 0,0 0-48,0-9 80,1 4-40,-4-7 40,-7-3 40,-5 4-32,-5-1-32,-6 1 40,-9 5-8,-8 2-24,-1 8 16,-6 13-56,6 7-24,4 15 16,5 4-48,2 2 40,5 1 0,7-9 16,5-1 24,5-9-8,1-6 0,8-8-8,6-3-32,9-1-240,1-4-600,-5-1-1577,-2-2-2768,-14 7 3273</inkml:trace>
  <inkml:trace contextRef="#ctx1" brushRef="#br0" timeOffset="5706.55">3885 407 3209,'-1'-17'2048,"3"9"-23,-3-3-241,1 5-120,0 4-343,0 2-465,-1 0-160,0 0-352,-4 18-144,-11 45-112,6-23-24,2 0-16,0-1-40,8-7 8,3 0-40,0-16-96,4-3-16,1-13-96,5-2-88,1-12-472,2-3-369,-2-12-943,-5-6-64,5 7 407,-4-4 425,-6 5 1120,8 1 240,-5 5 456,-4 3 224,7 11 560,-10-1 313,7 8 119,-7 3-80,-3 7-327,1 9-329,-9 7-360,11 9-168,1 11-328,-4-4-72,11 12-608,-6-7-1448,3 7 1367</inkml:trace>
  <inkml:trace contextRef="#ctx1" brushRef="#br0" timeOffset="8827.84">4745 723 3889,'-5'-25'2648,"3"0"169,-1 2-505,3 6-447,-1 4-265,2 11-311,0 1-201,-2 9-552,1 11-200,-8 13-280,1 16-16,-4 14 0,1 6 16,4 12-56,-7 4-8,4-2-24,-5-3 24,-1-20-40,13-10-72,2-22-144,1-9-248,2-13-697,3-4-415,-1-12 960</inkml:trace>
  <inkml:trace contextRef="#ctx1" brushRef="#br0" timeOffset="9132.23">4659 1137 1752,'5'-4'609,"39"-4"-569,-19 9 24,2-7 24,8-9-32,-1-9-32,-2-11-64,0-3-40,-4 1 64,-2-3-24,-9 0 64,4 0 8,-5-2-8,-2-1 72,1 0 48,-4-1 104,-7 6 768,1 8 392,-4 12 601,-6 4 127,0 18-576,-6 8-263,-4 16-473,4 11-96,-12 15-64,8 9-96,-4 8-160,2 8-96,7 10-168,-9-2-104,12-4-24,1-18-16,3-20-32,8-10 40,0-19-8,6-2-8,-2-14 96,9-7-40,4-13 0,6-8 33,-5-17-33,-3-3 16,2-4-64,-6 4 24,6 10-16,-5 0-8,-11 16 48,2 5-40,-6 12-24,0 6 24,-2 11-16,-4 6-40,3 14 48,-1 2-16,0 4 16,1 1 32,5 1-24,4-5-24,7-9 16,1-2-40,4-16 40,3 2 16,2-8-16,0-5 16,9-10 248,2 0 184,0-13-8,-7-3 72,-5-9-136,-10-7-80,-2-7 40,-4 2-24,-8 5-96,-4-2-112,-18 13-56,-1 3-40,-9 18-184,-2 13 0,1 18-312,-4 10-280,4 9-432,8 3-217,13 3-231,6 0-168,9-10-1153,4-1 1905</inkml:trace>
  <inkml:trace contextRef="#ctx1" brushRef="#br0" timeOffset="9843.34">5380 1234 3521,'9'7'2072,"2"13"-503,-10-9-9,3 6-208,4 1-408,-7-8-159,4 4-105,8-3-48,-7-3-40,5-5 24,-2-3 96,1-11-48,6-6 25,0-10-161,6-2-144,6-4-16,-5-4-48,-2-1-8,-2 1 8,-3 5-104,-5 7-32,-5 13-96,-2 5-40,-6 14-64,0 7-32,-7 15-16,1 4 32,3 13 48,-4-3 8,9-4 8,1 1 8,5-10-80,0-4 8,6-6 0,-2-3 0,4-12 56,-2 3-24,3-13 48,4-2-8,1-11-32,6-4 32,-2-6 8,2-8-8,-3-4 24,4 0-56,-5-4-48,-6 4 16,-4 11-16,0 9 64,-10 9 0,5 9-40,-8 6 24,-1 8-48,0 12 40,-4 6 16,2 6 0,4 0-24,0 3 8,2-5-56,3-1 24,-5-8 40,5-5-16,3-3 8,0-5 32,1-4-48,-2-10 40,3-6 48,7-12-24,4-4 64,8-3-80,-6-8-32,-1 2 8,-2-3-8,0 2-24,-4 4 40,-9 9-8,0 4-24,-5 15 16,-2 1-16,0 14-32,-2 7 32,-5 10 16,1 7-24,-2-3 40,4 3 0,4-10-32,3-2-8,3-7 8,-1-13 16,3-5 0,2-3 24,4-7 8,-4-2-32,5-7-8,1-1 24,0-4-40,3 5 8,-3 3 24,-3 0-40,-2 9 24,-5-1 0,0 9-48,-1 11 48,-4 6-40,0 8 32,-1 10 48,1 1-56,1 2 40,5 0-56,8-9 24,0-2 8,9-11-168,0-3-16,7-19-360,-4-8-408,-2-17-1137,-1-7-1472,-7-12 2225</inkml:trace>
  <inkml:trace contextRef="#ctx1" brushRef="#br0" timeOffset="11210.3">6453 1436 4953,'23'86'2857,"1"-87"-1185,10-16 264,1-11-255,13-15-609,-1-8-104,7-12-160,3-4-47,-4-11-73,-1-3-48,-15-6-216,-7 3-112,-10 8-192,-12 1-16,-6 10-64,-5 7 16,-8 12 16,0 17-72,-8 23-24,5 11-16,-11 30-80,-3 10 24,-5 21 0,-3 10 24,0 12 32,6 8-16,13 6-8,3-4 16,13-17-24,5-11 24,11-24 48,4-9-48,7-15 24,3-9 24,-1-15 16,6-8 32,-2-15 72,4-10-48,3-13 0,-5-12 24,11-15-32,-3-12-8,1-8 0,-5 2-56,-3-1 32,-6 3 32,-9 10-32,-1 9 0,-10 32-16,-6 16 32,-7 27-8,-7 18-32,-11 18-16,0 14-16,-5 20-48,0 7 88,1 18-16,-3 7-56,5 2 64,6-3-32,11-20 0,4-17 0,12-18-88,4-12-72,1-14-160,3-10-176,0-17-632,-5-5-441,-2-14 969</inkml:trace>
  <inkml:trace contextRef="#ctx1" brushRef="#br0" timeOffset="10833.91">6549 558 9770,'-14'-38'4441,"0"18"-2168,0 7-145,8 8-976,-4-7-376,4 16-616,4 4-168,0 13-360,7 15-520,8 2-1488,-2-1 1535</inkml:trace>
  <inkml:trace contextRef="#ctx1" brushRef="#br0" timeOffset="11845.94">7051 1038 8802,'0'0'3561,"8"-3"-2505,4-2-288,14-6-592,6 2-144,8-3-96,7 3-120,5 3-1272,-4-8 1040</inkml:trace>
  <inkml:trace contextRef="#ctx1" brushRef="#br0" timeOffset="12249.49">7326 1204 6961,'74'-51'3145,"-76"57"-1577,-10 1-519,0 19-457,1 5-96,0 8-104,6-3 24,10-2-264,-1-6-32,8-11-8,3-2 136,7-5 248,-4-6 104,2-6 289,-4-7 7,-10-15-168,15-2-112,0-8-288,-6-4-200,4-3-16,-12-7-88,-5-1 24,-6-2-16,-3 9-24,-2 4 32,-5 17-56,2 6 24,0 17-64,0 11 8,5 11-40,-5 12-8,9 10 56,-2 4 0,8 4 16,1-8 24,9-3 0,5-6-8,-2-13 0,3-5 8,0-9 0,0-8-16,4-3 24,3-4-8,5-15 72,-3-4 8,2-12 16,-2-3 8,-3-1-80,6 2-8,-10-2-16,-3 8-32,-9 9 24,-2 3 0,-3 16 0,-4 4-8,-2 12-8,-3 4-24,1 16 40,2 5-16,-3 3 16,5 3 0,1-8-24,1-4 16,2-6 0,5-4 24,0-8 16,7 1 16,0-7-32,1-1 0,-8-9 8,8-9-24,4-6 0,-8-8 24,11-5-40,-5-7 72,-1-5-32,6 4-8,-7 2 24,-3 7-48,-10 14-16,-3 4 24,-3 10-8,1 5 0,-1 13 8,-3 6 8,-3 9-24,5 5 24,-2 2-8,0-3-48,3 2 64,1-6 0,5-6-16,2-2 56,2-10-56,2-5-24,2-8 56,6-7-40,10-8 16,-2-9 64,2-6-48,0-1 16,-1 0 24,1 1-80,-4 7 48,-6 5-24,-5 10 24,-7 3-16,-6 5 0,0 0 16,0 11-16,-4 5 16,-4 6 176,4 10 16,0-4-24,4 1 16,5-4-208,2-4-24,9-6-56,1-1-96,0-6-240,6 0-256,-6-8-856,2-8-449,-3-8 1177</inkml:trace>
  <inkml:trace contextRef="#ctx1" brushRef="#br0" timeOffset="13281.65">8503 653 12419,'-11'-15'5217,"6"5"-3225,-2 1-39,-3 1-1017,8 0-272,0 7-464,4 1-288,-2 0-312,0 0-584,1 19-1361,10 37-1256</inkml:trace>
  <inkml:trace contextRef="#ctx1" brushRef="#br0" timeOffset="13669.84">8550 1269 6145,'-48'38'2609,"47"-2"-1505,2-1-112,4-1-224,11-7-111,1-10 71,7-6 40,10-11 168,-1-11 72,1-12-39,1-13 15,-2-6-72,-3 1-24,0-4-88,-8 3-16,-19-4-223,-3 0-105,-11 3-216,-4 0-168,-10 13-72,3 8-80,-5 15-56,-3 11-112,5 22-384,-1 10-305,5 13-695,4 3-320,8 0-1537,6-8 2217</inkml:trace>
  <inkml:trace contextRef="#ctx1" brushRef="#br0" timeOffset="13975.41">8784 1370 3945,'12'2'2728,"-2"0"-639,5 2-273,0-3-95,4-2-793,1-4-88,-1-5-48,4 0-8,2-8-72,-4-4-55,0-7-145,0-6-24,1 3-104,5 3-24,-6 1-96,-3 5-64,-8 10-56,-9 3-48,-1 10-72,0 3-24,-2 10-32,-3 7 0,-1 8 8,2 6 24,0 2-32,-6-7-8,8 2 8,3-4 32,1-6 56,9 1 0,-5-8-24,3-3-24,3-7 0,3-3-32,3-5 96,1-12-32,2-1 8,3-10 24,7-4-56,-6-1 8,4-8-16,-2 8 0,-5-1 0,-1 8 32,-9 12-32,-6 0-16,-2 11 8,-1-2 0,-6 8 0,2-4-8,-1 0 0,-1 26 32,-45 40-32,34-27 56,1 3-72,6-4-32,5-5 56,2-3-16,2-10 24,6-1 24,10-1-136,-1-7-80,5-9-1328,1-9-2001</inkml:trace>
  <inkml:trace contextRef="#ctx1" brushRef="#br0" timeOffset="14855.2">9729 1138 9178,'77'-34'4809,"-78"30"-1392,1 0-1521,-1 3-248,0 0-911,0-1-321,-1 1-376,1-1-184,1 2-744,0 0-785,0 0 1033</inkml:trace>
  <inkml:trace contextRef="#ctx1" brushRef="#br0" timeOffset="15034.32">9758 1458 11626,'0'5'4978,"2"-3"-3330,3-2-448,-5 0-80,0-1-864,0 1-160,0 0-368,0 0-864,0 0 776</inkml:trace>
  <inkml:trace contextRef="#ctx1" brushRef="#br0" timeOffset="22160.66">12010 375 7346,'0'-2'3592,"1"5"-1455,-2 11-1009,-5 10-208,0 21-336,-1 10 40,3 15-71,-5 9-41,-9 1-88,7 4-120,-6 0-48,2 6-96,8 1-88,-8-12 8,4-21-96,6-6 48,-3-25-40,4-4 8,3-8 16,0-7-96,-3-6 0,4 0-120,4-9-520,-8 6-336,4-2-1249,0-20-1384,5-36 2393</inkml:trace>
  <inkml:trace contextRef="#ctx1" brushRef="#br0" timeOffset="22468.18">11877 1192 5793,'49'-57'2721,"-34"53"-1337,7 0-152,-2 0-848,1-2-119,7 0-249,2-4-40,7-3-57,-1-6-207,-5-6-1744,2-4 1456</inkml:trace>
  <inkml:trace contextRef="#ctx1" brushRef="#br0" timeOffset="22678.16">12355 521 8114,'-2'0'3601,"-5"5"-1905,3 8-360,-4 12-448,2 11-87,-3 10-25,2 2 16,-3 9-240,1 2-48,-2 15-176,-1 8-152,-1 2-64,3-1-64,2-16 8,4-8 0,0-22-48,-4-4-8,7-16 8,0-5-32,1-6 32,0-3 0,0-12-216,1 0-240,2-9-1008,4-4-1121,-2-5 1593</inkml:trace>
  <inkml:trace contextRef="#ctx1" brushRef="#br0" timeOffset="23813.25">12756 970 8802,'-72'-29'3689,"71"29"-2305,0-1-304,4 2-392,-3-1-168,0 0 1,8 1 71,15 2 80,34 0-24,-23-6-192,3 1-72,8-5-248,-6 4-96,-7-1 0,-2 3-24,-8 1 40,-10-4-8,1 4-152,-1 1-40,-11 1-400,4 2-352,-7 6-809,-2-4-807,-6 3 1560</inkml:trace>
  <inkml:trace contextRef="#ctx1" brushRef="#br0" timeOffset="24155.28">12705 1091 6041,'-5'1'3177,"3"-1"-600,1-1-825,1 1-600,0 0-256,0 0-384,0 0-31,6-2-25,16 2-24,32-5-24,-27 4-80,5-4-112,-1-1-40,0-1-120,-1 1-16,-10 1-48,2-1-72,-10 3-176,-6-2-184,-1 4-976,-4-1-1137,-1 2 1625</inkml:trace>
  <inkml:trace contextRef="#ctx1" brushRef="#br0" timeOffset="32717.12">19462 1007 5529,'6'-23'3257,"-5"0"-112,1 6-721,2 1-472,-5 6-167,1 6-449,-5 1-320,-6 9-528,3 6-239,-7 19-233,2 13-16,4 16 0,1 2 8,11-3-8,1-9-24,6-8 24,0-10 16,-3-9 32,4-2-40,-1-11 40,-1-1-32,-4-6-16,-5 0 112,-6-9 472,-4-3 24,-6-8-32,2-4-72,-10-5-496,-1-3-16,-7-12 32,-3-3-24,3-3 16,3 2 24,9 7-40,4 4 16,4 9-32,1 3 16,10 12-8,5 1-8,17 2 0,5 3-32,27-1 16,13-2 32,2 4 0,0-2 8,-15 1 16,-7 1-32,-8-6 32,2 2 0,-3 1 0,-9-1 16,-11 1 16,-1-4-32,-10 5-32,-2 0-160,-6 4-728,-3 2-576,4-1-1553,0 0 1801</inkml:trace>
  <inkml:trace contextRef="#ctx1" brushRef="#br0" timeOffset="33643.89">20035 775 7690,'-6'-8'3808,"10"7"-1255,-8 0-257,6 1-991,-2 0-377,0 0-608,0 0-192,13 0-56,13 0 0,40 2-80,-22-2-120,9 3-1016,-8-11-1401,-7 9 1625</inkml:trace>
  <inkml:trace contextRef="#ctx1" brushRef="#br0" timeOffset="33393.11">20157 600 9570,'7'-33'4601,"2"9"-2104,-9 12-353,0 1-232,-4 9-759,-1 5-409,4 17-472,-8 5-192,-1 21-72,-2-4 32,0 10-40,8 0 0,-8-4-32,5 4 8,5-13 16,-2 0-32,5-9-136,10-5-64,-9-8-472,2-7-337,3-9-567,-17-10-256,7-5-601,3-5-1032,-8-10 2393</inkml:trace>
  <inkml:trace contextRef="#ctx1" brushRef="#br0" timeOffset="33972.17">20647 900 8802,'-34'16'3329,"25"8"-2545,4 6-72,-7 18-136,6 11 24,2 4-8,5 0-96,1-7-136,-2-6-15,0-10 47,0-4 56,-9-9 184,6-3-48,4-8-8,-1-5 56,8-7-40,-16-3 89,2-3-105,-8-6-88,-9-5-168,5-2-96,-16-10-88,5-3-40,-3-7-48,3-6-24,8 0 16,5-2-32,5 2 48,7 3-72,6 5-32,3 7 56,9-3-32,5 5 40,14-6 24,2 0-24,6 7-16,1 2 8,-1 9 8,1 5-32,-2 4 40,-2 3-24,3 1-32,-5 1 24,1 0-48,-1-1-64,-5-1-504,0 0-512,-10-2-1705,-2-5 1745</inkml:trace>
  <inkml:trace contextRef="#ctx1" brushRef="#br0" timeOffset="34630.11">20957 657 11698,'63'-29'4914,"-54"24"-3002,4-3-208,10-3-527,9 6-137,13-1-216,2-4-168,3 3-264,-3 0-176,-2 1-168,-7-2-32,-2 6-120,-10-6-192,-11 5-1608,-1 4-1625</inkml:trace>
  <inkml:trace contextRef="#ctx1" brushRef="#br0" timeOffset="36246.88">21470 1274 5385,'-57'-37'3225,"51"36"-577,1-6-591,3 5-473,3-2-664,-1 4-263,0 0-473,15 0-16,14 3-40,42-3 16,-32-6-72,2 3-32,-7-2-152,3 3-208,-7-3-1961,-3 0 1585</inkml:trace>
  <inkml:trace contextRef="#ctx1" brushRef="#br0" timeOffset="35914.55">21590 1138 5569,'-36'-43'2865,"37"32"-857,1 3-151,-2 0-521,1 3-88,-1 0-144,0 5-71,-1-1-361,1 1-160,0 0-344,0 5-112,0 20-8,-2 34-16,-10-28 0,7 6 32,2-3-16,-4-8-8,3-2 0,-4-5-48,7 0 24,1-1-32,4-8-88,5 1-64,-4-9-256,-1-2-224,-3-4-505,-3-6-279,-1-4-1024,-5-1-689,-4-2 2025</inkml:trace>
  <inkml:trace contextRef="#ctx1" brushRef="#br0" timeOffset="25113.48">13337 1291 6625,'3'6'2849,"7"-2"-1489,1 2-55,7-6-105,2-1-96,9-9-80,-1-10-112,2-10-239,-4-8-25,2-14-192,10-2-64,0-10-112,11 4-8,-10-1-88,-3 3-64,-10 0 0,-6 4-112,-5 0-8,-7 0-32,-7 8 24,-3 2-16,-4 16 64,-5 7-8,-2 20-72,-2 10 48,-9 23-88,1 16 32,-7 14 48,-2 4-48,8 15 32,-4-2 16,3 16-8,7 9 8,1-24 24,9-7-40,7-30 16,1-14-32,10-14 0,-4-10 40,11-12-16,6-5 48,6-13-8,6-4-24,0-10-24,-5-4-80,-6 4 24,-3 4 8,-8 8-8,-4 8 56,-4 13-48,-1 4-64,-2 9 96,-2 11-32,-1 8 24,-3 6 88,3 7-48,2-1 16,11-5-40,1-4 8,8-8-16,0-4 0,-8-15-24,-7 0-112,0 2-272,28-3-304,-6-2-585,-2-10-479,-14-7-1721,-13-6 2257</inkml:trace>
  <inkml:trace contextRef="#ctx1" brushRef="#br0" timeOffset="25740.59">13616 942 8802,'-18'-2'3945,"10"1"-1857,3 1-319,4 0-889,6-2-272,-5 1-520,7-1-88,24-2-16,48-2-120,-27 2-384,2 0-809,-8-1 857</inkml:trace>
  <inkml:trace contextRef="#ctx1" brushRef="#br0" timeOffset="26248.47">14223 987 6553,'-2'-30'2777,"-3"41"-1313,-2 8-343,-3 20-257,-6-1-48,0 5-304,3 2-16,4-9-152,7-1-80,4-8-104,4-6-64,5-12-56,1-2 32,6-12 344,3-2 25,4-14 31,1-6-48,6-4-360,-5-9-40,3 10-40,-9 4-24,-10 13 24,-3 4-24,-14 8 16,3 8 0,-6 13-48,-1 6 56,6 11 0,-2-2-16,8-2 32,8-6-24,5-9 16,5-1 40,5-12-8,2-2 24,3-11 8,1-2 40,-9-19 520,-11-7 96,0-7 208,-4-8 16,-1 3-327,-1-4-73,-15 0-184,5 3-48,-7 9-224,2 9-16,7 15-88,-5 4 0,3 12-192,4 4-248,2 9-977,2 1-759,12 7 1352</inkml:trace>
  <inkml:trace contextRef="#ctx1" brushRef="#br0" timeOffset="27029.17">14917 1046 3905,'-1'0'2200,"-1"0"-711,-7 7-321,-9 17-40,-26 35-448,31-31-80,7-4-240,4 2-47,9-6 23,1-4 72,6-10 192,3-1 136,7-7 112,6-3 40,5-8-87,-5-11-121,-2-13-200,-1-2-72,-13-7-64,8 1 32,-13 2-80,-4 4-72,-1 4-152,-11 3 8,0 12-48,-7 5 0,2 10-16,-4 6-48,0 12-24,-3 4-32,-1 11 24,1 4-24,-2 10 56,7 4-16,4 0-24,5-12 16,6-5-24,3-5-32,9-6 48,5 4 32,-4-3 8,5-2 40,-5-3-16,-2 3-8,1-4 8,0-4 40,0-2-64,3-6-32,6-1-184,-1-2-296,5-5-904,-3-3-1369,-2-7 1777</inkml:trace>
  <inkml:trace contextRef="#ctx1" brushRef="#br0" timeOffset="27597.88">15430 433 8034,'2'-4'4281,"1"4"-1289,-9 9-1663,3 9-361,-7 17-672,1 12-48,1 10-16,0 0-88,3-1-120,-4-6 0,9-2-16,-3-2-8,4-6-64,2-8-56,-2-10-144,3-3-224,-4-16-464,-1-4-329,-6-11-1751,1-12-953,-3-1 2496</inkml:trace>
  <inkml:trace contextRef="#ctx1" brushRef="#br0" timeOffset="27808.71">15281 679 5793,'-10'-18'3537,"7"5"-640,3 5-761,3 1-488,9 2-775,6-3-313,16 5-400,9-1-128,3-1-80,2 4-48,-1 6-224,-12-1-424,0 11-2329,-10 0 2105</inkml:trace>
  <inkml:trace contextRef="#ctx1" brushRef="#br0" timeOffset="28165.82">15650 960 8106,'-19'97'3777,"11"-85"-1497,-5 8-1312,5 5-136,-4 1-375,3 3-105,10 1-128,-1-3-80,11-6-56,0-2 72,-1-12 344,6-3 96,2-5 384,4-5-56,9-10-247,-2-5-49,7-13-288,-4-1-32,-3-6-64,-1-4-24,-10-4-72,-5 3-80,-9 4-16,-6 1-72,-10 13 0,-2 8 16,-10 17-56,-1 5-56,-4 16-72,-2 5 8,6 10 40,2 7 48,5 4 64,3 3-48,8-3-8,1-6 72,5-10-48,3-3 56,8-3 24,-1-3-16,6-3 0,-1-1-8,4-4 16,0-3-16,2 1 32,-1-1-32,2-1 0,-1-5 24,-5-1-16,2-1 0,-4-3 24,-1 3-32,-2-1-200,-4-3-400,2 9-1345,0 0-1127,-3 8 1815</inkml:trace>
  <inkml:trace contextRef="#ctx1" brushRef="#br0" timeOffset="29196.72">16585 1039 6345,'-27'-80'3337,"25"76"-1192,3 8-825,0 1-368,-5 11-552,-1 7-72,-1 13-128,-3 6 16,0 4-80,8 2-80,-2-6 24,-1-7-40,5-7-32,-2-10 24,1-6-56,6-2-80,-5-9-96,0-3-80,-1-6-808,0-8-656,0-3-1217,-8-5-384,1 0 737,-4 1 911,-2 8 1785,9 2 689,-14 0 1231,9 5 272,-6-5 249,10 9 80,4 2-721,0 0-248,1 2-559,0 0-265,0 0-464,5-2-200,24-5-144,36-12 8,-15 8-48,5-2-56,2 5-640,2-2-1169,-13 0 1265</inkml:trace>
  <inkml:trace contextRef="#ctx1" brushRef="#br0" timeOffset="30049.59">17164 1239 7346,'39'27'3560,"-8"-47"-1423,6-12-633,2-3-96,3-13-255,4-2-137,4-10-136,-4 0-152,-8 5-200,-15-4-80,-5 0-192,0 4-79,-7-1-73,-1 6-56,-10 3-40,-7 5 72,-6 15-88,6 9 8,-6 19-16,2 12-48,-5 22 16,-5 11-48,-7 14 64,1 4-8,-7 10-9,6 6 41,2 13-8,3 0 16,7-12-24,9-13 32,9-27-8,4-13-24,9-14 24,3-3 24,6-15-16,9-1 32,2-22 1,4-5-41,-10-12 48,2-4-48,-8 2-24,-7 6 8,-3 21 8,-8 8-25,-3 17-7,-3 3 8,-1 15-56,2 9 56,0 4 32,0 1 0,7-8 24,6-4-8,4-9-16,0-2 8,4-7-32,-2-5-40,0-7-72,-2 2-96,-5-5-736,-1-4-472,-8-3-1905,-6-9 2001</inkml:trace>
  <inkml:trace contextRef="#ctx1" brushRef="#br0" timeOffset="30615.43">17307 892 7242,'-25'-4'4665,"8"3"-48,13 1-2785,4 0-320,12 1-1072,10 2-296,21 4-168,17 1 8,10 0-24,1-3-64,3-2-720,-4-2-816,0-1 1016</inkml:trace>
  <inkml:trace contextRef="#ctx1" brushRef="#br0" timeOffset="30939.57">18034 995 6497,'-28'51'3217,"28"-51"-1064,4 4-1177,-4 5-672,-2 7-136,2 7-48,-6 3 32,6-1 16,0 1 56,3-5 128,6-5 8,4-2 80,-4-6 40,11-8 48,-7-8 33,8-13-137,-1-4-104,-3-4-216,9 3-104,-16 2 32,3 10-80,-7 11 40,-4 5-40,-2 8-32,-2 6 88,1 9-48,4 4 88,7-2-16,2 1-40,1-11 16,5-3 0,10-1 16,2-13 320,8-3 432,-2-11 40,0-11 336,-8-1-111,-8-14-161,-5 6 72,-4-10-184,-10-9-120,-5 4-264,-7-1-104,-7 8-192,6 7-16,-3 16-72,8 11-64,-1 7-328,3 7-544,5 13-1104,0 3-729,2 8 1641</inkml:trace>
  <inkml:trace contextRef="#ctx1" brushRef="#br0" timeOffset="31597.5">18637 1338 5537,'-3'13'2521,"-34"26"-1145,36-29-432,1-4-16,8 0 9,14 0 111,0-3 104,9-7-48,-4-2-63,-2-11-113,2 1-48,-4-2-160,-7-6-104,0 6-160,-10-6-72,-9-3-168,-5 9-40,-7-1-104,-1 5-39,-3 6-9,1-1-48,-2 8-9,3 12-15,-3 7-40,3 2 56,2 2-24,6 0 8,10 1 24,5-1-8,8 2 40,-2-3-24,5-2 16,1-1 8,3-1-64,1-1-144,4-9-720,2-4-872,-5-1 1112</inkml:trace>
  <inkml:trace contextRef="#ctx1" brushRef="#br0" timeOffset="37905.58">22172 1331 5473,'6'23'3025,"13"-41"-873,14-10-511,2 0-209,8-19-424,6-8-144,7-7-71,2-16-57,-5 5-64,-5 1-56,-16 3-200,-4 7-96,-9-10-184,-3 1-24,1-1-32,-9 3-16,-4 21 8,0 13-16,-8 21 200,-1 9 16,-6 14-64,-5 12 16,-5 32-264,-5 11-40,2 26 24,-5 9 0,-1 19 40,-2 10 16,0-3 8,3-3 0,10-30-16,9-15-8,11-28 0,4-6 16,7-19 8,2-8 8,1-11 8,5-13-64,4-23 72,3-8 0,3-10-16,-4-1 32,3 11-48,-10 1-16,-2 11 16,-7 5-16,-5 11-24,-2 6 24,-3 10-24,4 9 24,-4 2-8,5 7-40,-5 3 64,5 0-48,7 5 80,-1-5 8,9-1-32,-4-11-8,5-5-136,-2-6-40,2-5-256,-2-1-344,-8-8-592,-2 0-473,-11-1-1927,-5-5 2455</inkml:trace>
  <inkml:trace contextRef="#ctx1" brushRef="#br0" timeOffset="38504.11">22397 980 9274,'-29'-9'4177,"17"6"-2001,4 2-359,8 1-801,1 3-360,16 5-520,7-2-120,21-1-40,13-3 16,11-8-40,9 0-64,-5-4-528,1 1-800,-14 0 912</inkml:trace>
  <inkml:trace contextRef="#ctx1" brushRef="#br0" timeOffset="39130.5">23175 691 4073,'2'-17'2608,"-1"-6"-671,1 10 55,-3 2-263,-2 9-641,2 13-272,-9 8-288,-2 16-104,-3 13-48,7 11 136,-6 20-63,5 10-17,5 1-136,-8-1-64,10-18-144,0-12-32,2-21-32,7-7-8,6-15 24,9-2 0,-4-15 496,-1-7 120,3-19 208,4-4-16,7-16-464,4-9-175,0-11-129,-3-13-64,-4-5 24,1 1-16,-4 8-24,-4 11 24,-4 15-24,-3 10 32,-11 17 312,1 9 80,-4 13 32,-4 6 0,-2 15-384,-5 6-104,-3 19-24,-1 8-8,0 16 40,-2 5 56,2 8-48,4 3 16,9-19 0,2-6-16,13-21-128,6-7-184,5-12-784,4-5-529,-2-9-1087,-1-7-1713,0-4 2968</inkml:trace>
  <inkml:trace contextRef="#ctx1" brushRef="#br0" timeOffset="39649.38">23612 1278 5377,'26'51'3177,"-29"-35"104,6 6-1793,3-4-408,4-1-168,10-5-80,-2-6 65,4-9 143,1-2 80,3-11 88,-3-5-63,0-3-89,-3-2-64,-7-2-248,-6 3-88,-7-1-256,-6 0-96,-8 8-191,-4 4-25,-5 4-72,1 10-72,3 10-113,-1 4-175,5 12-864,3-1-632,4-5-2393,13 6 2585</inkml:trace>
  <inkml:trace contextRef="#ctx1" brushRef="#br0" timeOffset="47856.15">24267 1150 5985,'4'-67'2617,"-19"80"-1345,-8 8-608,1 11-216,-4 7-112,6 0-64,10 3-31,6-3-65,12-13-112,5 2 40,11-16 208,3-5 184,12-10 248,0-8 8,8-10 32,-2-4-136,-4-7-103,2 0 31,-17-6-136,-2-4 0,-12 3-128,-11-1-56,-10 4-128,-6 1-64,-12 8-48,1 6-32,-5 14-40,1 7-56,0 17-32,2 1-16,7 7-32,5-1 32,13-1-16,3 0 0,12-1 24,3-3 24,6-5 80,3 4 24,-5-4 8,1 1 24,-6 7 16,-3 2-16,-7 1 56,-1 0-72,1 1 8,0-6-24,10-4 0,6-3 16,7-9-216,8 1-393,3-10-1967,1-10 1728</inkml:trace>
  <inkml:trace contextRef="#ctx1" brushRef="#br0" timeOffset="48677.34">24683 839 7746,'0'-4'3464,"7"0"-1647,9 0-1073,7 1-312,11 1-248,11-3-48,7 5-88,5 6-16,-5 2-192,-1 6-240,-22 2-2809,-6-2 2265</inkml:trace>
  <inkml:trace contextRef="#ctx1" brushRef="#br0" timeOffset="48408.97">24879 583 7730,'0'-19'3680,"5"1"-1615,-2 10-577,-2 2-392,0 12-567,-1 8-225,-2 14-272,-4 7-24,-3 1 0,-1 6 16,-6 5-8,1 1-16,-1 12-16,0-7-40,5 2-72,1-5-104,7-4-113,1-10-247,3-16-888,4-6-1273,-3-19 1753</inkml:trace>
  <inkml:trace contextRef="#ctx1" brushRef="#br0" timeOffset="49047.11">25083 1128 6633,'28'91'2561,"-30"-76"-1673,-5 0-208,3 9-72,-3-1 9,6-2-89,1-4-64,0-5-56,8-2 80,1-6 56,8 3 96,-3-12 144,11-2 1,6-11-97,-4-6-80,11-1-56,-10-5-80,-3 0-80,-1 1-32,-13-5-224,-2-1-40,-10-1-48,-10 0-32,-6 8 32,-6 6-56,-8 15-32,3 8-32,1 14-40,2 6 0,10 3-8,-3-2-16,6-2-16,10 4 24,6-2 24,3-3 40,12 4 0,-1-7 24,-3-1 40,7 1-32,-9 6 40,-3-5-8,-3 6-8,3-1-8,-2 1 24,3 2 32,1-1 8,1-2 24,1-3-56,6-4 8,2-10-64,7 0 24,10-6-72,-1-4-288,-2 0-1672,1-5 1399</inkml:trace>
  <inkml:trace contextRef="#ctx1" brushRef="#br0" timeOffset="51377.2">25996 1111 3001,'78'-33'1968,"-77"31"185,3 0-553,-6-5-160,2 6-264,0 0-271,0 0-57,0-1-200,0 2-56,0 0-304,0 0-104,-2 0-120,2 12-64,-1 17 64,-3 35 16,2-21-16,-1-6 56,-1-2-56,8 2 0,-3-9 16,1-2-56,-2-7-8,-3-5 24,-1-6 96,5-1 208,3-2 249,-3-3 159,-2-3 216,0 0-176,-1-1-184,1 1-248,-8-16-296,-27-36-8,15 24-24,1 1 16,3-7 24,2-2-16,4-1 72,-2-5 112,5 4-16,4 3 73,3 8-113,4 5-48,4 2-64,5 3-24,10 4-48,0 3-16,14 9 32,-3 2-48,0 0 32,3 5 8,-6-5 24,6 0 24,-6 0 72,2-3 48,-3 3-32,-6-2 24,-5-2-80,-5 1-64,-11-5-16,1 3 16,-2 2-8,0-3-48,-1 5-184,0 0-312,0 0-1033,0 0-479,0 0 1184</inkml:trace>
  <inkml:trace contextRef="#ctx1" brushRef="#br0" timeOffset="52713.11">26752 752 5281,'-9'-63'2857,"18"52"-641,5 1-783,3-2-161,7-1-272,0 2-120,4 3-280,5 4-136,-5 5-23,-2 2 31,-4 8 0,-6-3 0,-4 3 16,0 7-72,-11 0-64,-1 4 40,-13 3-40,-11-2-80,-7 7-24,-3-2-48,-2 5-128,6 0-8,9-7-24,-3-5-40,13-5-16,6 1 16,4-4 40,6-2-16,5-1-16,6-4 16,13-3-40,6-1 16,8-2 32,0 0-32,-6-3-112,-1 2-112,-7-4-1120,-4 1-936,-6-2 1431</inkml:trace>
  <inkml:trace contextRef="#ctx1" brushRef="#br0" timeOffset="53378.71">26806 839 6977,'-54'-45'3145,"54"42"-1464,0 3-57,0 0-344,0 0-136,0 0-231,0 0-145,0 0-312,0-1 80,0 1 8,9 0 24,12 1 144,36 4-144,-22-8-111,4 1-65,9 6-104,-9-3-72,-7 4-80,-8-5-40,-14 0-64,3 0 40,-5 1-64,1 1 24,-2 0-8,-7 0-64,-5-2-192,2 3-496,2-3-1601,0 0 1513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2-18T08:19:16.172"/>
    </inkml:context>
    <inkml:brush xml:id="br0">
      <inkml:brushProperty name="width" value="0.05" units="cm"/>
      <inkml:brushProperty name="height" value="0.05" units="cm"/>
      <inkml:brushProperty name="color" value="#3165BB"/>
      <inkml:brushProperty name="ignorePressure" value="1"/>
    </inkml:brush>
    <inkml:context xml:id="ctx1">
      <inkml:inkSource xml:id="inkSrc1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1" timeString="2019-09-16T07:35:57.134"/>
    </inkml:context>
    <inkml:brush xml:id="br1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1 1,'11594'0,"-11594"982,-11594-982,11594-982</inkml:trace>
  <inkml:trace contextRef="#ctx1" brushRef="#br0">404 472 2889,'-6'-76'1608,"13"57"144,-1-1-239,1 4-17,-2 0-120,-2 4-496,-1 7-207,-2 3-305,2 5-120,1 12-56,-2 1-56,-2 11 72,-2 4 24,1 4-72,-1 2-40,-1 5 0,0 0-96,-4-1 16,2-3-8,1-8-32,1-6 40,2-7-48,1-5 48,-2-11-88,3 3 16,0-8-136,0-1-120,0-4-280,-4-7-160,-1-6-185,0 2 17,0-1 288,1 1 184,3 4 352,-1 2 104,5 6 128,-1 1 8,0 5-56,4 2-16,2 1-80,3 6 8,2 2 40,1 0 0,2-1 8,2-1-32,-1-5-24,1-1-16,2-3 0,-1-3 24,0-7-56,-4-4-24,-3-2-648,-5-5-1008,-2-3 1136</inkml:trace>
  <inkml:trace contextRef="#ctx1" brushRef="#br0" timeOffset="523.4">598 286 4857,'-2'3'2313,"-1"6"-849,4 9-224,-1 9-120,3 5-159,0 6-161,-3-1-120,1-2-272,-2 3-168,0-4-168,-2-1-16,4-2-48,1-5 72,-1-6-56,0-4-8,-1-6-16,-1-2-40,1-4-168,3 1-256,-4-5-1729,5 0 1497</inkml:trace>
  <inkml:trace contextRef="#ctx1" brushRef="#br0" timeOffset="7872.85">1394 620 5385,'-11'33'2569,"13"-32"-1041,0-1-168,1-1-351,-3-1-177,0 2-88,4-2-120,13-12-64,21-22-72,-13 14-96,-4-3-64,1 0-72,0-3-16,-5 0-47,5 3 23,-3-6-24,-2 3 0,-7-3-104,-4-1 32,-7 4-88,-3 4-32,-2 6 32,0 4-72,2 7 56,1 2 32,-3 5-72,2 6 16,-9 10-104,4 9-64,0 13 72,-2 3 8,8 8 32,-2-3 72,5-1-8,0-1 8,1-8 40,3-2-48,4-9 8,-2-7-8,1-7 0,-1-9 16,3-5 8,4-2 56,1-11 0,3-4-16,-3-2-8,0-4-32,-5 7-32,-2 2 16,-3 7-32,-3 4 24,-1 4 32,-1 2-56,-4 6 0,-1 4-64,1 10-8,1 4 56,4-2-40,3 2 32,8-8-88,1-3 8,8-8-48,2-2-73,1-9-647,1 0-656,-4-5-1649,-4-4 1905</inkml:trace>
  <inkml:trace contextRef="#ctx1" brushRef="#br0" timeOffset="8529.69">1488 448 6881,'-7'0'3257,"7"1"-1392,-1-1-617,2 5-672,-1-5-232,7 2-128,12 4 16,28 4-48,-15-10-8,7-3-184,-3-4-32,1 1-1040,-2-1-1929</inkml:trace>
  <inkml:trace contextRef="#ctx1" brushRef="#br0" timeOffset="9412.15">1978 520 6233,'6'-20'2849,"-4"18"-1321,-3-1-319,3 2-593,-3 1-208,0 0-248,0 0-16,-4 15 80,-8 21 0,7-11 0,2 2 0,2-2-112,2-2-24,4-5-88,2-6 16,2-3-24,0-4 8,2-6 96,2 0 56,0-11 104,3 1-16,-1-6-56,-1-4-40,-3 1-128,-1 0 48,-3 2-56,0 6 0,-4 2 32,-2 7-24,0 0 0,-5 7-72,3 6-48,-1 2 48,3 6-24,1 0 48,11 0 56,1-2-72,4-5 40,2-2-24,-5-8 32,1-1 24,0-6 0,1-3 72,-2-6 8,1-5 176,-4-2 416,-2 0 177,-8-1 199,-4 3-56,-5 1-352,-3 1-136,-3 3-240,1 5-112,-1 3-96,-1 0-48,8 9-72,0-2-80,3 3-264,5 4-448,-1-1-848,0 3-521,11 2 1273</inkml:trace>
  <inkml:trace contextRef="#ctx1" brushRef="#br1">707 703 3673,'0'0'2160,"0"0"-439,0 0-161,13 0-184,16-9-456,-14 2-303,-1-2-49,-1 0-32,2-2-144,-4 2-120,-3 2-112,-5 1-104,2 1 0,-8 3-56,2 1 72,-5 3-72,-3 3-16,0 5-8,-4 0-48,3 4 24,0 2 64,6 2-16,1 2 16,3 1 24,0-3-40,4-1-8,0-1 8,4-6-24,1 3 32,-1-7 80,-3 0 120,-1-2 168,-2-1 96,-2-2 376,-3 0 9,2-1-105,0-1-104,-14 1-424,-19-5-152,17-1-56,0 1 16,1-1-64,2 3-56,4 1-296,3 2-488,2-2-1537,3 2 1537</inkml:trace>
  <inkml:trace contextRef="#ctx1" brushRef="#br1">980 696 5537,'17'-15'3009,"-29"23"-193,-1 4-2079,-2-1-41,5 5-152,0-2-88,4 3-80,1-4-104,3-2-200,-1-1-16,4-3-40,7 4 0,1-4 8,4-2-24,3 0 0,1-4 0,4 0-64,1 0-40,-4-1-816,-3-4-2465,-4 4 2337</inkml:trace>
  <inkml:trace contextRef="#ctx1" brushRef="#br1">1027 514 4529,'-58'-20'2777,"57"22"63,1-2-1568,0 0-503,0 0-57,0-1-24,10 0-40,6 1-72,24 0-128,-17-1-216,-4 0-16,1 0-192,-2-3-16,0 4 0,-1 0-112,-5-2-144,-1 3-328,-6-1-2224,-4-2 1951</inkml:trace>
  <inkml:trace contextRef="#ctx1" brushRef="#br1">989 554 5833,'0'1'2601,"3"-1"-1377,0-1 48,-3 1-295,2 0 39,14 1-64,19 0-264,-16-2-336,-4 0-128,4 1-128,0-1-64,3 0-32,2 1-64,-5-1-200,-2-2-776,-7 3 728</inkml:trace>
  <inkml:trace contextRef="#ctx1" brushRef="#br0" timeOffset="10892.08">2570 535 6377,'-18'-33'3121,"18"30"-937,0 2-639,-3 1-689,3 0-240,-1 0-456,1 0-128,-4 7-24,-2 8-8,-3 22 16,9-14-16,1-3-16,2-2 24,4-3-24,-1-4 16,4-4 32,0-4-8,2-6 56,2-4 160,0-10 184,0 1 24,1-7 137,0 0-89,-3-3-160,-2 3-32,-8 2-136,-2 1-104,-5 3 0,-3 2-8,-2 11-96,-4 4 32,-1 7-200,-3 6 32,-3 6-32,1 3 0,2 7 128,5-1-32,8-2 24,0-1 32,10-6-32,2-3-24,3-8 48,7-2-24,1-8 8,4 0 8,1-5-64,-3-4-1,-1 3-271,-6-2-32,-3 2 16,-6 3 48,-4 1 256,0 3 80,0 1 40,0 0-24,0 0 40,0 0-56,0 6 32,1 6 8,11 15-40,0-14 56,8 0-96,-7-9-256,4-2-2473,1-2 1985</inkml:trace>
  <inkml:trace contextRef="#ctx1" brushRef="#br0" timeOffset="11834.53">2732 377 8370,'-4'2'3473,"4"0"-2145,5 2-376,6-1-328,1-2-40,13-3-120,1-4-96,8 0-280,3 2-72,-4-4-136,0 4-128,-11-2-2872,-5 0 2240</inkml:trace>
  <inkml:trace contextRef="#ctx1" brushRef="#br0" timeOffset="11578.68">2849 224 5913,'3'-4'2913,"-1"2"-1049,0 1-463,-1 5-617,-1-4-232,-1 0-248,1 15-24,-4 24-128,0-13 24,1 5-96,-4-4-56,2-1 0,4-2-8,-1-7-16,7-2-40,0-5-72,2-3-112,-2-4-672,-1-3-1041,-4-10 1257</inkml:trace>
  <inkml:trace contextRef="#ctx1" brushRef="#br0" timeOffset="12435.19">2987 534 6881,'18'-16'3273,"-20"18"-1144,-3 4-1441,-3 2-272,-2 6-264,1 4-88,4 2-32,3 1-16,2-2 24,3-1 8,6-7-48,3-2 48,5-4 64,2-7 192,2-5 264,-1-7 56,0-7-16,-3-2-55,-3-2 23,0 0 16,-10 0 120,1 4-64,-6 4-232,-7-2-120,-1 6-248,-5-1-40,0 6-104,4 6-16,1 4-80,2 4-24,-2 2-16,-1 3 40,3 1 24,1 1 32,8 4 24,3-3-16,1-1 40,2-3-8,1 2 16,0 0 48,-3 0 32,5 4 8,-3 0 8,-8-1 16,9 2-32,-7-1 48,4-5 32,7 1-48,-2-7 16,5-1-40,6-4-40,-1-6-72,6-5-1272,-2-4-2161</inkml:trace>
  <inkml:trace contextRef="#ctx1" brushRef="#br0" timeOffset="14685.04">3591 604 6129,'0'3'2841,"1"-2"-1049,5 4-487,3-1-305,7 5-80,6-6-112,3 0-144,1-3-272,-4-5-112,2-1-184,-2-1-40,-1 1-184,0 0-120,-9 3-2384,-2-1 1872</inkml:trace>
  <inkml:trace contextRef="#ctx1" brushRef="#br0" timeOffset="14372.94">3680 544 5929,'30'-21'2793,"-34"18"-1209,2 0-256,3 2-511,0-3-145,-2 4-224,1 0-144,0 0-120,0 0-120,0 0-72,1 11 32,3 22 0,-6-17 64,2 3-8,-3 1-32,3-1 16,0-1-96,-1-6 40,1-1 0,-1-5-80,1 0 40,2-2-136,1-1-56,0 0-656,-1-4-777,-3-3 1057</inkml:trace>
  <inkml:trace contextRef="#ctx1" brushRef="#br0" timeOffset="15779.08">4156 638 4313,'-2'47'2384,"12"-50"-495,5-5-25,4-2-351,1-7-249,9-2-368,-3-9-120,-4-1-208,2-1-32,-6 3-31,1 2-17,-2 0-48,-3 0-96,-8-1-96,-2 0-72,-3 2-88,-5-4-24,-3 4-72,0 2 8,-5 4-48,8 4 16,2 8-40,-3 4 8,3 8-8,-4 8-96,1 12 72,4 4-56,-1 10 104,1 3 16,0-3 0,-1 1 40,5 1-8,-4-6 16,-1-5 0,5-5-16,-1-9-8,4-4 8,1-8 0,-1-4 8,1-5 40,5-5-8,1-4 32,4-3-8,-1 0-64,-2 2 8,-2 4 0,-4 2 8,-4 4 16,0 4-16,-4 5-56,3 7-24,1 4 56,-1 3-24,6 2 32,1-5 16,1-2-80,5-1-8,1-5-184,2-2-72,1-4-857,-3-5-719,-8-7 1216</inkml:trace>
  <inkml:trace contextRef="#ctx1" brushRef="#br0" timeOffset="17211.09">4236 515 6817,'-4'-1'3169,"3"0"-1465,0 0-367,1 1-713,0 0-80,2 0-80,15 2-72,25 1 72,-19-4-192,5-4-136,3 0-24,1-2-136,6-2-56,1 3-936,-6 0-1872</inkml:trace>
  <inkml:trace contextRef="#ctx1" brushRef="#br0" timeOffset="17806.68">4745 512 5137,'-2'-23'2409,"-1"27"-953,-2 1-408,-2 8-504,2 5-184,-3 4-208,2 2-16,1 1-8,1-2-48,5-2 0,3-5-40,0-4-40,3-6 96,1-4-55,1-1 55,3-6 104,4-2-96,-1-9 24,1-2-56,-1-2-72,-3 1 0,-5 4-16,0 4-72,-4 3 32,-2 4-16,-1 6-80,0 3 96,0 5-32,-1 3 64,3 4 24,3 0-57,5 2 57,3-3-64,4-5 80,-1-3 32,0-8-39,1-2 71,-5-5 16,1-4 56,-1-3 64,-3-2 320,-5-4 264,-1-3 64,-3-3 112,-6 3-288,-3 0-319,-1 0-81,-6 5-192,8 3-56,4 9-24,-3 1-72,7 8-256,0 3-97,7 1-855,5 6-1264,4 1 1695</inkml:trace>
  <inkml:trace contextRef="#ctx1" brushRef="#br0" timeOffset="18704.09">5079 685 3065,'-19'28'1256,"19"-19"-432,0 1 16,3-1 209,0-3-49,8 0-232,-1-4 56,3 0 104,1-6 80,1-3-39,1 0-49,-2-2-240,-3-3-144,-2-1-144,-4-3-64,-5 1-40,0 1-24,-10-4-160,-2 3-24,-4 3-80,-4 2-56,3 5-8,3 5-24,3 6-40,0 4 0,7 6 48,-1 1-8,5 5 88,0-3-32,3 1-16,4 0 48,3-5-48,4 2-8,2-5 16,3-1-24,4-2-40,-1-1 64,2-5-168,0 1-592,0-5 576</inkml:trace>
  <inkml:trace contextRef="#ctx1" brushRef="#br0" timeOffset="20242.59">5493 469 6561,'-2'-5'2985,"1"1"-1377,-3 3-415,2 1-473,-3 1-216,0 8-272,0 0-96,2 10-88,2 2 40,1 6 32,2 5 24,3-1-40,0-1-48,2-5-40,1-5 24,0-9 0,-1-2 0,-6-7 32,1 1 32,-3-3 456,0-1 104,0 0-87,1 0 7,-13-6-464,-20-26-104,17 9-8,-2-2 0,3-4-56,3 2 48,1 5 32,6 5-64,3 5 64,0 4-16,4 3 176,4 1 24,7 1-24,7 0-80,6 0-112,6 3-32,2 0 48,-2 3-16,-2 2-8,-8-2-24,-4 3-224,-2-3-136,-6 1-1545,-1-1 1329</inkml:trace>
  <inkml:trace contextRef="#ctx1" brushRef="#br0" timeOffset="21022.94">5725 397 7778,'-1'0'3168,"8"2"-1655,3 0-505,9-2-256,4 2-88,4 0-400,6-2-120,-3 0-200,3-2-120,-1-2-2176,-4-3 1688</inkml:trace>
  <inkml:trace contextRef="#ctx1" brushRef="#br0" timeOffset="20781.05">5875 251 9730,'1'-5'4121,"-1"7"-2673,-1 7-384,-4 8-663,1 5-225,-2 6-96,4 2 8,3-1-48,-2 0-32,1-6 56,2-1-48,3-2-136,0-2-48,3-9-368,-4-2-401,-4-7-1759,-1-2 1768</inkml:trace>
  <inkml:trace contextRef="#ctx1" brushRef="#br0" timeOffset="21379.08">6134 522 6857,'0'7'3009,"-5"6"-1457,-1 4-599,1 7-441,-2-1-160,2 3-104,0-1-16,1-4 64,0-2 8,-2-2 64,2-2 8,-3-3-48,0 1 24,-1-7 112,-2 1 81,-1-3-33,-2-4 88,-1 0-224,-1-6-72,1 0-80,-2-2-152,1-4-24,6 2-56,-2-7-32,5 0 56,6-2-96,-4-3 16,7 0-40,2-1-56,6-2-40,2 2-24,3 4 0,0 1 24,-2 6 80,2 2 24,-1 1 56,1 4 40,-1 1 8,3 1 64,2 3 16,2 1-8,-2 0 16,-1 3-24,1 0 24,-6-1 24,2-1 8,-2-1-8,-3-2 8,1 1-40,-4-3 32,-2 0-16,-5 1-80,1-1 24,-2 2-184,-1 1-216,1 0-1392,-1-1-2633</inkml:trace>
  <inkml:trace contextRef="#ctx1" brushRef="#br0" timeOffset="22147.75">6327 392 8514,'19'-32'3825,"-18"33"-1929,5-1-704,4 1-151,5-2-289,6 1-176,0-2-240,2-3-176,0 3-136,-4-3-32,0 1-488,-1 1-720,1-4 759</inkml:trace>
  <inkml:trace contextRef="#ctx1" brushRef="#br0" timeOffset="23729.44">6770 691 5497,'-15'-32'3105,"22"33"-497,7 2-1343,2 1-225,0-2-512,2-2-176,0-1-256,3 0-104,2-3-304,0-2-1096,-4-2 984</inkml:trace>
  <inkml:trace contextRef="#ctx1" brushRef="#br0" timeOffset="23486">6792 581 6769,'44'-18'3033,"-49"18"-1497,6 2-567,1 5-497,0 3-160,-2 6-136,-2 2 40,2 3-48,2 2-72,-2-5-32,3 1-56,-1-6-40,-7-3 32,5 0-64,-5-4-16,3-3-424,-1 0-1217,-2-4 1169</inkml:trace>
  <inkml:trace contextRef="#ctx1" brushRef="#br0" timeOffset="24428.2">7222 676 6057,'-9'41'3001,"24"-50"-921,3-2-383,7-8-633,1-2-144,8-8-240,2-3-56,-5-3-87,-8 0 15,-4 3-80,-8 0-40,-8 3-64,6 2-88,-6-3-136,-3 2-96,0 2-16,-8 1-40,4 10-16,-3 2 40,-1 14-80,0 6-40,-2 15 0,-2 8-32,-1 7 32,0 5 104,0 3-24,3 2-8,5 5 40,5 2-8,3-13-32,4-6 40,5-14-8,-1-7-40,0-8 88,-2-3 8,2-3-32,0-3 48,2-5-48,0-4-40,-1-4 0,-3 2 8,-4-2-8,0 3 8,-5 5-8,0 2-8,1 7-32,0 3 16,-2 6 8,0 3-24,5 3 16,4 0 0,5-3-72,2-3-32,1-4-224,4-1-296,1-4-825,-2 0-983,-5-4 1536</inkml:trace>
  <inkml:trace contextRef="#ctx1" brushRef="#br0" timeOffset="25038.8">7322 525 7298,'-6'-4'3416,"4"2"-1455,2 1-601,8 2-696,2 1-264,9 0-288,9 0-16,2-2-48,6-1-32,0 0-216,0-1-240,-3 1 296</inkml:trace>
  <inkml:trace contextRef="#ctx1" brushRef="#br0" timeOffset="25546.12">7748 568 5025,'0'0'2537,"0"0"-441,0 0-776,5 14-583,6 24-153,-6-19-392,3 1-40,4-5 0,1-5 88,5-3 208,2-2 112,-1-9 296,-2-1 80,1-8 105,-2-1 23,-5-4-24,-5 0-16,-9-2-232,-2 1-127,-10 0-345,-2 2-88,-6 4-200,-2 4-32,0 9-208,3 6-112,5 6-457,2 2-471,9 4-832,3 0-665,3-2 1689</inkml:trace>
  <inkml:trace contextRef="#ctx1" brushRef="#br0" timeOffset="34222.48">7904 581 7818,'-3'0'3264,"-4"3"-1975,2 4-385,0 2-360,-2 4-184,6 7-152,0 1-24,4 7-8,0-2 40,4 3-16,1 2-16,-1-1-64,1 4 120,-2-1 136,1-3-31,-5-2 23,-1-4 72,-1-3 72,-3-1 152,-6-9 352,-1 0-72,-7-5 9,-1-1-49,-3-7-176,0-5-72,5-5-48,-1-5-104,8 1-160,4-1-96,3 2-224,5-1 8,8 1-224,5-2-152,16 2-1200,6 0-833,9 7 1433</inkml:trace>
  <inkml:trace contextRef="#ctx1" brushRef="#br0" timeOffset="9402.21">8329 363 6473,'-3'1'2785,"-1"1"-1481,-2 4-248,-3 7-383,0-3-137,5-4-152,-1-1-56,-12 28-16,-1-2-24,4 5-32,11-5-8,4 2-88,-1 0-16,7-1-56,-3-4-24,4-7-40,4-1-8,-3-5-16,1-2-48,3-1-264,-4-3-680,-2-5 648</inkml:trace>
  <inkml:trace contextRef="#ctx1" brushRef="#br0" timeOffset="11045.07">8488 527 5761,'46'-13'2633,"-49"12"-1113,0 1-528,1 5-408,-1 0-159,-6 4-97,2 2 8,-4 2-24,2 3 0,7 2-88,-2-2-32,2 0-56,1-2-40,1-6-16,5 5-8,0-3-8,4-2 40,3-3 0,-6-4 32,4-2 128,-3-3 88,-4-2 136,3-2 48,2-5-23,0-2 47,2-1-40,-2-4-24,-3 2-56,1 0-112,-7 3-136,1 2-40,-3 5-96,-3 2-8,0 4-48,-1-1-24,2 4-112,-2 1-104,1-1-288,-2 3-304,3 2-625,3-3-439,2 3-1857,0-3 2401</inkml:trace>
  <inkml:trace contextRef="#ctx1" brushRef="#br0" timeOffset="11469.15">8549 543 3553,'35'8'2120,"-33"-3"-647,-2 2-49,-1 4 24,1 2-576,1 4-176,2 1-335,1-3-113,1-3-120,1-3-48,4-4-16,4 1-24,3-1 8,1-4-24,-1-1-56,2-6-136,-5-2-1793,-1 0 1449</inkml:trace>
  <inkml:trace contextRef="#ctx1" brushRef="#br0" timeOffset="12270.94">8791 444 6529,'-46'-30'2993,"49"30"-1089,0 0-527,4-1-297,2-1-88,3-1-192,7 3-7,-2 1-233,0-1-96,2 0-264,-7-1-136,4 1-56,-2 0-80,-4-1-120,3-3-224,-4 0-1897,0 2 1625</inkml:trace>
  <inkml:trace contextRef="#ctx1" brushRef="#br0" timeOffset="11986.02">8787 345 6129,'38'-34'2969,"-40"38"-873,2 5-823,1 3-545,-5-1-128,3 3-128,5 5-96,-4-4-136,1 2 0,0-4-176,-1-1-64,2 1 0,4-2-32,-4-1-48,3-3-64,-5-5-360,1 1-360,2-2-1401,-4-2-967,1 0 1959</inkml:trace>
  <inkml:trace contextRef="#ctx1" brushRef="#br0" timeOffset="13062.3">9130 523 6457,'-1'-1'2873,"1"0"-1305,-1 0-263,0 1-489,1-1-248,-1 1-376,0 0-40,0 0 40,-1 6 96,0 9 128,0 18 0,6-13 16,1-1-48,-4-2-55,-1 0-9,1-1-72,0-4 24,3-1-40,-1-1 8,2-5 96,-5-2-8,-4-3 192,2 0 136,2 0 40,-1-1-8,0 0-167,-9-3-121,-23-16-184,17 6 24,2-2-104,0-3-72,5-2-24,2-2-32,3 2-8,-1 3 32,4 5-24,1 3 16,0 0-40,3 2-24,1 3 40,6-2 0,1 4-16,4-1 16,3 1-72,-1 0 8,3 4 64,1 1-24,1-1 48,-2 0-56,-2-3-152,2-2-176,-2 2-1057,2 0-647,-4-4 1232</inkml:trace>
  <inkml:trace contextRef="#ctx1" brushRef="#br0" timeOffset="13838.82">9381 401 8682,'22'-7'3825,"-19"10"-1785,-3-4-416,1 1-599,-1-1-265,0 0-352,0 1 8,5 0-8,9 2 96,21 2-32,-18-3-112,0-1-48,0-2-63,-1-2-113,1 2 0,-5-1-64,0 0-24,-3 3-40,-7-2 0,0-2-8,-1 4-168,-4-3-945,0 0-807,-4 3 1144</inkml:trace>
  <inkml:trace contextRef="#ctx1" brushRef="#br0" timeOffset="14964.69">9760 588 9146,'1'1'3985,"2"1"-1953,1-2-775,4 1-97,12 0-240,5-1-200,11 0-424,1-2-192,3-1-216,0 1-312,-5-1-2921</inkml:trace>
  <inkml:trace contextRef="#ctx1" brushRef="#br0" timeOffset="14719.06">9831 546 5465,'11'-43'3233,"-15"40"328,2 1-2041,2 2-592,1 3-232,-1-3-472,0 0-136,0 5-104,0 10 8,-2 21-24,3-14 8,-1-1 48,3-2-24,0-2 40,1-3-32,-2-4-128,0-3-120,1-4-864,0-3-1224,-2-3 1495</inkml:trace>
  <inkml:trace contextRef="#ctx1" brushRef="#br0" timeOffset="15720.78">10292 562 7017,'16'-17'2969,"-16"17"-1617,-1 1-367,-3 3-409,2 5-184,-2 9-256,1 0 72,1 5 8,2-1 72,0-4-8,2-2-56,2-4-32,-1-2-24,-1-3-48,3-2-24,-1-1 72,-3-2-16,-1-2 400,0 0 265,0 0 47,-1-1-16,-1 0-360,-10-3-256,-23-23-64,17 17 32,0-4 56,1 1 104,4 2-24,2 0 8,4-1-15,-1 3-73,6-1-80,1-1-80,7-1-64,6 0-32,3-1-40,5-1 24,8 5 0,1 0-16,-1 6 16,-2 0 8,-3 4-64,-4 2 40,-3 2-160,-4 2-208,-8-1-937,2 0-583,-1 0-2097,2-2 2433</inkml:trace>
  <inkml:trace contextRef="#ctx1" brushRef="#br0" timeOffset="16481.52">10564 431 6521,'-2'-3'3849,"9"1"288,5 0-2393,10 0-687,9-1-201,1 4-440,1-2-192,0 0-232,-3-1-200,0-2-1384,-2 2-2361</inkml:trace>
  <inkml:trace contextRef="#ctx1" brushRef="#br0" timeOffset="16264.94">10662 343 8018,'0'-1'3993,"4"3"-937,-2 3-2024,-2 4-207,4 7-377,-3-1-104,-3 3-248,2 0-40,0-3-8,1 3-8,2-3-8,0 0-72,-1-6-200,-4-3-368,2-2-1225,-2-4-1976,-4 0 2441</inkml:trace>
  <inkml:trace contextRef="#ctx1" brushRef="#br0" timeOffset="16975.74">10904 507 5665,'1'3'2561,"-1"0"-969,-3 16-480,-2-11-319,-3 2-97,-3 4-304,3 3-40,0-2-128,3 4-72,4-1-48,1-2-32,7-4-24,-1-6 0,5-2 88,2-3 64,2-2 344,1 0 120,2-7 80,-2-3 17,-1-6-129,-1 0-32,-8-5-48,0 1-80,-1-1-216,-1-1-16,0 5-160,-4 3-48,-4 8-24,-1 0-48,-4 7-40,-1 2 24,-1 3-24,-3 4-40,3 4 8,0 0-8,3 4 8,2-1 40,3 4 24,3-2 48,2 0-16,4-1 32,3-2 8,2-2-40,3 1-16,6-2-96,-2-4-312,-1-2-552,4-3-2873,-2-6 2633</inkml:trace>
  <inkml:trace contextRef="#ctx1" brushRef="#br0" timeOffset="18545.08">11244 336 6521,'-2'-4'3105,"2"3"-1105,0-1-327,0 2-689,0 0-288,0 0-424,0 0-8,14 13 128,21 17 137,-17-8 55,0-1 64,-4 6-88,-1 5-64,1 3-80,-6 5-128,-2 2-112,-6 0 8,-9-4-72,1-2 8,-5-6-8,0-2-24,1-5-8,-7-2 48,2-8 144,5-3-56,-1-8 49,5 0-49,1-3-168,-2-3-40,5 1-296,1-4-489,4-1-1247,3 0-1977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2-13T12:36:53.583"/>
    </inkml:context>
    <inkml:brush xml:id="br0">
      <inkml:brushProperty name="width" value="0.05" units="cm"/>
      <inkml:brushProperty name="height" value="0.05" units="cm"/>
      <inkml:brushProperty name="color" value="#177D36"/>
      <inkml:brushProperty name="ignorePressure" value="1"/>
    </inkml:brush>
    <inkml:context xml:id="ctx1">
      <inkml:inkSource xml:id="inkSrc1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1" timeString="2019-09-15T15:58:01.970"/>
    </inkml:context>
    <inkml:brush xml:id="br1">
      <inkml:brushProperty name="width" value="0.05" units="cm"/>
      <inkml:brushProperty name="height" value="0.05" units="cm"/>
      <inkml:brushProperty name="color" value="#3165BB"/>
      <inkml:brushProperty name="ignorePressure" value="1"/>
    </inkml:brush>
  </inkml:definitions>
  <inkml:trace contextRef="#ctx0" brushRef="#br0">1 1,'22367'0,"-22367"1948,-22367-1948,22367-1948</inkml:trace>
  <inkml:trace contextRef="#ctx1" brushRef="#br0">640 420 4889,'47'-28'2473,"-29"0"-729,4 2-144,3-4-439,-1 3-145,1 0-312,-3-1-16,-1 6-160,-5 0-16,-4 5 8,0 1-32,-5 5 89,-2 5-33,-4 6-128,-2-1-72,1 12 64,-1 3 32,1 8 88,4 4 96,-3-2-216,4 3-32,3-3-175,-1-2-41,-1 1-128,4-2-32,-3-3-16,3-4-176,2-3-921,-7-5-847,13-3 1184</inkml:trace>
  <inkml:trace contextRef="#ctx1" brushRef="#br0" timeOffset="-5303.97">693 648 8058,'-3'-17'3472,"-1"5"-1799,1 2-185,-2 5-336,1 4-95,-2 2-329,2 2-128,1 10-152,1 2-56,4 11 56,1 5 48,-1 7-152,1 5-24,-1 6-160,-2 6-24,-6 6-88,-2 2-8,-7-6-48,4-1 25,3-16-9,0-5-41,8-7 58,-1-8-90,2-6-95,-2-5-152,1-8-744,2-3-384,4-8-1065,3-5-2000,3-2 3049</inkml:trace>
  <inkml:trace contextRef="#ctx1" brushRef="#br0" timeOffset="-4724.01">967 658 8010,'-3'-8'3680,"3"8"-1727,5 5-193,-2 12-343,3 8-201,-6 12-184,-2 7-104,-3 3-472,-5 4-104,6 9-192,-4 2-120,5 3-40,-6-4-16,3-14 0,-1-7 24,2-10-64,12-4-48,-3-10-104,2-5-232,3-11-520,-3-4-312,6-10-1161,-1-3-1960,-3-2 2937</inkml:trace>
  <inkml:trace contextRef="#ctx1" brushRef="#br0" timeOffset="-4947.03">661 1066 3745,'-21'-29'2408,"24"32"361,4 2-1025,8 1-503,-1-1-241,8-1-424,1-3-152,5-4-184,0 0-72,1-1-104,0 0-16,2-4-104,-5-3-48,-2-4-464,-7-5-864,-5-2 944</inkml:trace>
  <inkml:trace contextRef="#ctx1" brushRef="#br0" timeOffset="-3693.29">1302 1159 6201,'1'-5'3025,"0"0"-961,0-1-295,7 8-601,-9-4-120,1 11-152,-4-2-7,1 13-81,4 3 24,2 8-232,-3 4-136,-6 0-144,-1 2-96,1-2-112,-1-4 0,4-8-104,2-1-24,1-9-32,0-3-120,1-5-248,0-5-552,2-3-1144,3-5-1849,-4-7 2456</inkml:trace>
  <inkml:trace contextRef="#ctx1" brushRef="#br0" timeOffset="-1794.06">1316 1310 6057,'-11'-1'3041,"7"-1"-825,-5 1-343,4 0-545,3 0-200,7 3-536,-5-2-127,0 0-305,5 0-80,8 0-24,28 0-104,-23 4-136,-1-4-265,5 0-2535,-1 2 2136</inkml:trace>
  <inkml:trace contextRef="#ctx1" brushRef="#br0" timeOffset="-3064.86">1381 1326 7050,'61'-23'3168,"-59"23"-1519,-2 1-345,0 5-648,-3 3-248,-4 4-328,1 3-16,0 3-40,2-2 24,4 1-16,0-2 8,5-4-24,3-1 0,6-1 120,0-9 88,0-1 136,1-1 64,0-7-64,-1 5-64,-2-9-175,-3-2-33,-3-5-64,-6-2-32,0 2 24,-6 3 8,-2 4-48,-5 1 16,-1 7-24,-1 0-32,1 6 24,2 3-33,2 6 1,3 1 8,5 0 40,3 3 0,5-2 16,2 0-8,2-5-16,2 4 32,4-5-24,-2 2 24,2-6 24,1 0-8,-4 1 16,3-3 8,2-1-8,-3-2 16,2-5 24,0-1-15,-3-3-1,-1-2 48,3 0-72,-6-7 48,0 0 408,4-4 24,-2-4 72,5 4 32,0-5-312,-2 1-24,-5 0-40,0 0-56,-2 4-72,0 2-48,-2 9 88,-3 2 72,-3 8 16,0 4 32,-3 6-127,0 5-73,-4 10-80,-1 3-8,-2 7 32,0 3-8,-4 6 8,9 5 0,4-2-16,-1-1 0,5-12 24,-3-4-16,0-13 8,1-5-16,5-5-8,0-2 24,0-8-48,2-1 32,0-9 0,-2-2-40,-2-1 8,-2-1 0,4 3 16,-3 0 8,-1 9 24,-2 0-8,2 5 0,2 3-8,3 2 24,3 1-24,3 2-32,0-1-65,0 2-223,3-2-528,-5-1-1168,-1-3-1601,-3-4 2201</inkml:trace>
  <inkml:trace contextRef="#ctx1" brushRef="#br1">14765 683 4761,'-2'-9'2361,"6"1"-1025,14-19-248,-5 14-184,3 0-248,1-1-104,5-5-47,-2-3-57,-1 1-96,2 3-32,-7-1-120,2 6-24,-5 1 0,-6 0 24,-1 6-40,-5 2 32,1 7-72,2 3 0,-1 7 128,7 3 0,-3 3 72,-3-1 16,10 0-144,-5-2-24,4-4-136,1-1-48,4-4-440,1 2-752</inkml:trace>
  <inkml:trace contextRef="#ctx1" brushRef="#br0" timeOffset="67785.95">15685 736 7017,'-4'-6'3201,"-1"4"-1392,4 0-393,5 2-632,2 3-104,9 2-208,-6 1-72,11 4 168,6-2-71,6 4-41,6-3 48,2-1-48,2-2-24,-3-9-64,1 3-40,-9-5 24,-5-5 24,-12-3 96,-8-4 65,-4-1-9,-2-2-24,0-1-136,-6 2-40,-3-1-144,0-1-72,-6 6-64,2 2-40,2 7 0,2 0 24,7 5 0,2 2-112,7 4-264,-3 0-344,3 2-1121,-1 1-583,2-3 1400</inkml:trace>
  <inkml:trace contextRef="#ctx1" brushRef="#br0" timeOffset="68358.6">15719 554 6433,'11'-6'3177,"7"-4"-1177,5 0-719,0-7-241,7-4-184,-2-1-56,2-3-112,1 2 9,-8-1-65,2 0-48,-6 1-32,-1 2-72,-6 0-72,-3 6-24,-1 4-72,0 3 32,-2 6-56,-2 0-39,0 4-49,2 2-40,-3 5 104,6 4 24,-5 3 104,-4 0 16,1 3-160,-3-2-72,4 2-104,8-2-80,-5 1-16,2-5 32,-5 0-440,-2-1-552,0-3-1665,0-2 1649</inkml:trace>
  <inkml:trace contextRef="#ctx1" brushRef="#br0" timeOffset="925.97">2700 962 7026,'-12'0'3160,"6"1"-1375,3 0-353,-1-1-384,4 3-176,0-3-232,0 0 73,0 0-41,6 0 64,14 3-56,22 4-104,-9-6-144,-1-2-40,5-2-120,-1 0-8,-2 0-128,-1-3-56,0 2-48,-2-2-32,-2 1-16,-7 0-32,-3 3-136,-4 0-184,-8 3-888,-5 0-504,-3 2-1897,-7-1 2193</inkml:trace>
  <inkml:trace contextRef="#ctx1" brushRef="#br0" timeOffset="1419.03">2740 1068 5441,'-5'1'2753,"4"2"-793,1-2-263,-1-1-649,1 0-160,0 0-320,0 0-128,0 0-80,10 0-72,7 5-72,23 17 48,-17-23 40,6 1-7,-2-3-9,3 2-48,0-1-48,-2-3-24,5 2-24,-4-4 40,1 3-72,-4-4-64,-6 4-32,-5 0-32,-9 1-32,-2 2 16,-4 2-80,-3-1-72,3 0-160,-1 0-312,0 0-1169,0 0-1624,0 0 2153</inkml:trace>
  <inkml:trace contextRef="#ctx1" brushRef="#br0" timeOffset="10764.69">5792 766 4217,'2'-6'2873,"0"-1"-121,-2 5-952,-1-1-375,-1 7-633,1 7-168,1 1-224,0 6-24,-2 6 72,2-2 32,-3 13-167,-2-3-17,1 11-160,-3 3-72,-1-3-8,1 1-8,-1-7 0,4-7-48,1-6-8,3-6-80,1-7-184,1-2-112,0-9-937,0-1-1479,1-9 1839</inkml:trace>
  <inkml:trace contextRef="#ctx1" brushRef="#br0" timeOffset="11077.28">5745 1047 5321,'20'-32'2737,"5"34"-1041,7 1-480,0-2-327,8 1-489,-6-2-128,-3-5-224,-2-2-48,-3-4-168,-5 0-160,-1-3-2001,-4-2 1625</inkml:trace>
  <inkml:trace contextRef="#ctx1" brushRef="#br0" timeOffset="11273.29">6066 755 6113,'-4'-3'3281,"4"6"-960,2 8-609,0 5-272,6 8-184,-7 0-15,-1 5-393,-2 3-152,-7 7-352,6 5-208,-4 1-48,-3-1-88,5-6 0,-3-5 24,8-9-96,7 1 16,-1-11-208,2-2-192,-3-7-680,0-4-513,7-5 1009</inkml:trace>
  <inkml:trace contextRef="#ctx1" brushRef="#br0" timeOffset="12359.16">6315 1167 6273,'9'-24'3001,"-11"19"-1121,-2 1-279,2 7-649,2 3-256,-3 4-312,-4 3-128,-1 2 32,-2 1-8,6 4-80,4 0 24,1 2-88,5-1-32,3-4-96,2-4-16,1-3 8,2-4 0,-1-6 56,0-3 1,0-6-33,-2-2 16,1-4-32,3-1 32,0 0 8,2 1-48,-6 1 16,-1 2 16,0 5-8,-6-2-24,-3 5 8,0 3-24,-3 2 16,0-1 40,2 0-16,-1 7-32,-4 6-32,-1 18 56,4-20-24,2 1 8,2 0 0,9-1 0,-2-3 8,2-2 16,2-3-24,-1-2-16,2-2 16,-3-3 24,0-3 40,2-3-56,0-3 24,2 2-8,-1-5-32,0 2 32,-1 3-24,-4 4-8,-4 2 0,-1 4-16,-4 2 8,-3-1 0,3 0 40,-1 0 0,0 14-24,-2 21 0,2-17-8,1 2-8,2-2 24,1-2 0,4-5-40,4-4 16,3-1-24,-1-5 0,0-8 8,4 0 0,0-3-112,0-5-17,-4 3-119,1-2-112,-6 0-392,-3 4-216,1 1-1233,-5 4-1039,-6-1 2088</inkml:trace>
  <inkml:trace contextRef="#ctx1" brushRef="#br0" timeOffset="14005.39">6590 947 7978,'-29'-17'4201,"6"2"-1273,7 2-1087,6 5-353,8 2-760,4 1-312,8 3-440,4 1-120,7 3-624,3 3-672,3 3 936</inkml:trace>
  <inkml:trace contextRef="#ctx1" brushRef="#br0" timeOffset="13555.69">6850 1135 2401,'0'-1'1448,"0"1"296,0-2 113,4-6 95,-2 4-88,10-15-407,-14 17-129,2 5-368,-9 3-88,4 6-151,-1 5-81,0 5-56,1 4-48,-1 4-168,0 1-40,0 1-120,4 0-112,1-7-56,8-3-32,0-9 8,0-5-32,-1-6-72,-1-5-8,3-7-160,-3-2 8,2-4-232,-4-2-144,-1 0 56,0 0 64,-4 5 279,2 1 129,-1 6 80,1 2-8,4 4 8,-2 0 0,-2 0 8,0 0 8,4 1-24,7 2 32,-1-1-464,20 10-320,-24-11-1088,0-1-1497,-6-1 2209</inkml:trace>
  <inkml:trace contextRef="#ctx1" brushRef="#br0" timeOffset="13389.84">6860 1137 3425,'0'-5'1336,"-3"1"-760,1 0-96,1 4-216,-1 0-112,2 0-328,0 0-256,0 0-216,0 1-144,0 5 488</inkml:trace>
  <inkml:trace contextRef="#ctx1" brushRef="#br0" timeOffset="5386.29">3667 723 3545,'4'-18'2360,"0"0"-591,2 6 135,-11-1-144,5 7-471,-2 4-153,-3 1-344,4 3-176,3 10-128,1 4-56,-1 8 97,4 9 127,-6 5-176,2 3-40,-3 6-216,-3 1-80,3 9-80,-8 0-40,8-3-16,-1-7 8,-5-15-16,8-4-32,-1-10-64,2-3-96,-2-12-296,4-2-264,-2-8-721,-1-3-527,3-5-1729,-5-4 2313</inkml:trace>
  <inkml:trace contextRef="#ctx1" brushRef="#br0" timeOffset="5721.18">3616 1022 4737,'10'3'2369,"1"1"-905,-2 2-112,4 1-136,-3-1-447,8-2-353,5 0-128,1-2-216,6-2-24,-6-7-32,4-1-16,-4-4-96,1-2-120,-3-4-881,-2 0-1279,-9-5 1536</inkml:trace>
  <inkml:trace contextRef="#ctx1" brushRef="#br0" timeOffset="5906.85">3931 682 6257,'-1'1'3121,"1"9"-672,0 4-521,4 9-376,-3 5-79,0 9-401,1 1-104,2 5-408,-4 2-136,0 3-232,0-2-80,0-3-64,0-5-8,0-13-56,0 0-64,1-10-208,3-1-496,0-2-1360,-3-10-2129,-4 4 2672</inkml:trace>
  <inkml:trace contextRef="#ctx1" brushRef="#br0" timeOffset="6517.59">4007 1361 7786,'68'19'3352,"-63"-28"-1879,9-1-105,3-5-264,2-3-112,4-4-95,2-2-97,0-1-120,-2 1-112,-4 0-120,2 4-72,-3 0-128,-2 2-56,-3 1-104,0 2 32,-5 4-88,2 3-16,-1 8-16,-5-2-16,1 6 0,-5 3 16,-4 6 24,4 4-40,-3-1 32,3 4 0,-1 0-32,2 2 32,0-2-24,1 0-16,4-1 40,-3-3-40,5-4-80,2 0-32,-7-7-136,2-1-64,0-4-488,-1-3-256,-1-1-625,2 1-527,-11-5 1480</inkml:trace>
  <inkml:trace contextRef="#ctx1" brushRef="#br0" timeOffset="6935.8">4209 1261 6793,'-5'1'3265,"2"2"-1272,6-1-377,2 0-488,6 1-120,6-2-271,3-1-25,9-3-280,1 1-160,2 0-144,-2-2-128,0 1-248,-7 1-192,-11-2-1825,4 0 1561</inkml:trace>
  <inkml:trace contextRef="#ctx1" brushRef="#br0" timeOffset="8877">5002 969 4945,'20'-41'2889,"-21"41"-57,-1 0-1023,2 2-641,0-2-88,0 0-272,0 12-8,4 24-71,-3-15-89,-1 3-184,-1 1-112,0-1-136,0-1-88,1-4-56,1 1-8,0-11-72,0-6-56,0 3-104,4 7-96,-3-5-504,2-3-296,-4-6-905,-4 0-1312,-2-9 2177</inkml:trace>
  <inkml:trace contextRef="#ctx1" brushRef="#br0" timeOffset="9181.83">4864 1050 7258,'5'1'3304,"-1"0"-1399,6 4-289,9 0-224,-1-3-127,6 2-249,3 1-128,1-4-368,0-1-208,3 0-224,0-1-64,-5-2-96,3 2-80,-2-4-848,-2-1-840,-6-1 1135</inkml:trace>
  <inkml:trace contextRef="#ctx1" brushRef="#br0" timeOffset="33662.95">10884 747 3745,'70'-15'1864,"-65"11"-584,1 2 81,0-1 7,-3 1-272,-1 2-328,0 0-79,-2 0-121,0 0-56,0 0 24,-1 0-64,0 0-32,-1 4-80,-22 7-160,-31 19-56,13-13-72,0 2-24,-5 1-64,3 0 64,5-6-32,5-2-8,13-1 8,-1-4-16,10-2 0,-1 0 0,9 0 40,6-4-40,7 0-24,4 0 24,7-1 0,-2 0 0,6-2-16,4 0 16,3-2-8,6 0 16,-2 2 24,-2 2-24,-1 0 48,-4 4 208,-6-2 185,-3 3 7,-12-4-24,-6 4-216,-5 1-176,-12 1-8,-6 2-40,-8 2-16,-8 3 40,-3 1-48,0 3 40,1 2 16,2 0-40,6 1 40,1 1-40,1-2 16,6-2 24,0-1 0,7-6 24,9-2-32,8 0 360,8-3-24,11 0 144,4 1 144,9-1-256,5 0 64,12-1 112,4-3-111,6-3 103,2 1 0,-4 0-160,-7-2 24,-9 4-200,-13-5-24,-10 3-120,-7-1-16,-9-1-32,1 4-32,-7-1-16,3 4-88,-12 1-344,-3-4-336,0 6-1025,-7-5-535,6 2 1416</inkml:trace>
  <inkml:trace contextRef="#ctx1" brushRef="#br0" timeOffset="35382.3">10563 1439 11402,'-13'-10'4945,"4"1"-2744,6 1-425,1 1-991,2 1-321,4 4-464,5 2-120,1 0-729,9 3-823,-3-6 1048</inkml:trace>
  <inkml:trace contextRef="#ctx1" brushRef="#br0" timeOffset="35101.85">10664 1533 7626,'-2'-2'3776,"2"0"-1551,-8 2-801,1 4-256,4 5-447,-8 2-49,7 3-168,-1 0-64,0 2-192,2-1-80,0-2-176,5 1 16,6-4-32,3 0-80,2-3-104,1-2-224,-3-3-904,-5-3-737,4-5 1281</inkml:trace>
  <inkml:trace contextRef="#ctx1" brushRef="#br0" timeOffset="36336.75">11282 1178 6633,'15'-9'3041,"6"-6"-1321,5 1-263,1-6-297,0-1-112,-6-6-24,-3-4-39,2 1-145,-5-1-56,2 2-272,-6 2-64,-6-1-216,-3 0-72,-2 2-96,-2 1-72,-5-1 24,2 6-8,-5 7-8,3 5 16,1 12-32,1 6-24,5 11 8,-9 1 40,0 7 24,6 5-32,-3 5 32,6 4-32,-2 2-32,-4-3 40,1-3 8,3-9-16,5-8 24,6-3 8,0-11-32,5 1 0,6-8 0,-4-4-48,4-8 32,-3-3 16,-2 3 8,-1 1 32,-7 4-24,0 6-24,-4 1-8,0 2 8,1 1 0,-3 1 32,4 3-32,2 0 0,5 2-8,1 2-8,6-4-32,0 1-24,-2-4-168,2-1-112,-1-2-640,-8-2-408,-4-3-1313,-5 1 1625</inkml:trace>
  <inkml:trace contextRef="#ctx1" brushRef="#br0" timeOffset="36902.21">11348 982 9890,'-6'-4'4265,"2"2"-2409,11 0-391,9 2-809,3 0-264,18 1-320,1-1-56,9 3-160,2-2-192,-3 2-1208,-1 0-1729,-13 2 2113</inkml:trace>
  <inkml:trace contextRef="#ctx1" brushRef="#br0" timeOffset="37268.89">11873 982 8066,'55'-23'3961,"-58"20"-1753,-2 6-896,-2 3-343,-6 6-625,1 4-120,2 4-88,1 2-24,9 5-32,-2-4-32,6 2-40,0-4 0,6-5 8,3-6 16,3-2 48,-1 0-16,2-10-48,1-2 32,4-7-64,-1-4 16,-2-2 16,-1 1-80,-6 1 8,-4 4-32,-6 2 8,-2 4 40,-3 9 32,-4-1-24,4 9 40,-2 1 8,6 1 8,4 0 8,4 0-32,5-3 0,1-3 80,2-4 24,10-5 312,2-4 288,-9-10 56,7 0 128,-12-10-63,-2-2-145,3-4 96,-9-2-16,-2 1-192,-5-2-136,-6 10-256,1 2-112,-7 8-56,5 8 0,1 7-24,-2 5-8,5 8-224,3 3-312,-8 3-1104,7 4-689,1 4 1377</inkml:trace>
  <inkml:trace contextRef="#ctx1" brushRef="#br0" timeOffset="37924.11">12457 1246 7858,'6'0'4569,"-3"3"-536,-2 4-2297,0 4-192,-1 2-712,2 5-159,-2 1-321,1-1-128,0 2-168,0-5-40,5-4-144,-1-3-200,0-6-1217,0-5-1039,-4-10 1559</inkml:trace>
  <inkml:trace contextRef="#ctx1" brushRef="#br0" timeOffset="38129.78">12502 1108 10098,'-6'-8'5193,"0"-3"-1272,2 0-1360,4 3-1065,0 0-592,8 9-776,0 2-320,0-1-1208,-1-2-1025</inkml:trace>
  <inkml:trace contextRef="#ctx1" brushRef="#br0" timeOffset="14619.89">7619 1046 5737,'-25'-63'3193,"23"57"-761,-3 4-879,0 1-353,4 5-632,-2 4-280,2 6-248,2 3 48,1 5-88,-1-3 72,0 2-24,-1 0-48,3-3 16,-1 0-56,2-1-64,0-2-48,-1-2-144,2-3-312,-5-7-1785,0-2 1633</inkml:trace>
  <inkml:trace contextRef="#ctx1" brushRef="#br0" timeOffset="14897.55">7440 1108 8114,'2'-1'3448,"11"1"-1767,6 1-177,7-1-248,-1-2-79,4 1-369,2-2-200,9 1-320,5-2-136,4 2-144,-3-1-48,-5 0-280,-5 1-496,-8-1-2713,-5-1 2409</inkml:trace>
  <inkml:trace contextRef="#ctx1" brushRef="#br0" timeOffset="15739.79">8442 809 6369,'-2'-5'3353,"-2"1"-1016,2 7-969,1 4-272,-1 4-352,2 6-88,0 5 73,0 3-41,0 8-184,-2 5-112,-5 5-192,1 0-72,-4-2-88,4-6-16,3-9-24,1-3-16,2-5 32,0-2-24,0-6-96,0-4-112,0-5-288,-3-2-328,4-5-1001,-1-2-1479,0-3 2103</inkml:trace>
  <inkml:trace contextRef="#ctx1" brushRef="#br0" timeOffset="16048.93">8386 1087 4841,'14'-42'2601,"5"40"-593,8 2-416,6 1-463,0-2-345,6 1-432,-4-2-128,1 0-224,-2 0-96,-7-4-304,0 0-760,-10-4 759</inkml:trace>
  <inkml:trace contextRef="#ctx1" brushRef="#br0" timeOffset="16247.84">8727 828 6873,'-5'-7'3649,"3"4"-1160,1 3-769,1 3-240,0-3-335,0 1-137,4 17-160,-6 21-96,1-14-280,4 4-96,-7 5-168,4 6-63,-4 2-105,-5-5-8,4-3-32,-6-4 0,5-7-56,-1-1-97,4-6-335,11-2-472,-7-7-1104,8-3-1785,2-3 2449</inkml:trace>
  <inkml:trace contextRef="#ctx1" brushRef="#br0" timeOffset="16767.24">9102 1153 8186,'-1'-4'3521,"5"5"-1905,-3 2-232,-4 2-280,3 3-151,-7 5-329,6 5-168,-3 2-224,0 2-112,-5 4-64,-1-3 40,5 4-56,-1-2-24,3-5 24,-2-7-64,2-2-160,-1-6-144,2-5-872,8-2-1017,2-8 1425</inkml:trace>
  <inkml:trace contextRef="#ctx1" brushRef="#br0" timeOffset="17139.99">9091 1177 7338,'-8'-46'3440,"4"44"-1327,8 2-369,-2-2-440,-3 1-183,1 0-313,0 0-144,7 0-152,13 0-96,25-5-112,-12 4-16,5-3-136,-1 1-40,0 5-80,-5-1 0,-6 1-24,-6 1-64,-7 1-64,-5-1-136,-7 4-656,-8-4-336,-6 3-953,-2 1-943,-5-1 2071</inkml:trace>
  <inkml:trace contextRef="#ctx1" brushRef="#br0" timeOffset="17441.3">9050 1232 6641,'-3'0'3265,"4"2"-1232,0-2-481,-1 0-136,6 0-208,13 3-167,24 2-353,-22-6-176,4-1-328,6 0-48,2 3-224,4-1-104,-7-1-688,1 1-1073,-10-2 1265</inkml:trace>
  <inkml:trace contextRef="#ctx1" brushRef="#br0" timeOffset="18380.09">9777 994 4737,'-50'19'2873,"49"-19"-281,2 1-719,6 0-649,6 0-200,8 1-184,4-1 24,5 1-151,-1-1-137,1-3-256,0-1-96,1-1-152,-1 0-80,2 0 8,-3 3-88,-12-2-32,0 3-32,-9 2-304,-6-1-168,-5 2-617,-7 2-375,-6 0-1329,0-1-663,-4 0 2247</inkml:trace>
  <inkml:trace contextRef="#ctx1" brushRef="#br0" timeOffset="18648.84">9805 1097 5089,'-2'5'2593,"6"1"-697,5-1-128,3-2-599,2-2-113,5-1-248,-2-1-176,4 1-224,3-3-80,-4 2-248,0-1-96,-2 0-232,-1 4-432,-7-2 424</inkml:trace>
  <inkml:trace contextRef="#ctx1" brushRef="#br0" timeOffset="41474.01">12910 997 4601,'54'-15'2817,"-54"15"71,0 1-1383,0 7-577,0 1-120,-5 8-128,5 5 56,-1 2 8,-4-2-7,9 6-73,-4-5-112,0-3-112,4 1-72,-3-7-32,-4-6 24,5 1 8,-2-6 32,-4-3 136,4 0-24,-4-8-23,-1 4-81,-5-8-272,-4-2-40,-7-7-88,0 0 0,4-7 40,-3-3 8,6-2-32,4-6-8,2 7-40,4 2 0,3 9 16,1 2-24,4 9 32,5 3-16,0 2 8,4 5 8,12 0-48,0 2 40,9 6-8,-2-5 8,-4-4 48,7 1-40,-2-5-8,5 3 8,2 1-8,-10-3-8,-6 2 16,-2 0-8,-15 0-88,0 2-104,-8 0-344,-3 2-553,-1 5-847,-5-1-625,1-1 1529</inkml:trace>
  <inkml:trace contextRef="#ctx1" brushRef="#br0" timeOffset="42447.71">13259 1163 7722,'45'-21'3728,"-45"17"-1463,0 3-673,0 1-183,0 0-353,-1 0-104,-1 0-280,0 6-40,0 7-136,-9 17-80,3-16-175,2 1-57,3 2-72,-3-3-72,6 2 0,2-4 8,3-3-80,0 0-16,3-4-32,-2-2-80,2-3-169,0-2-263,2-1-904,0-2-520,-3-3 1191</inkml:trace>
  <inkml:trace contextRef="#ctx1" brushRef="#br0" timeOffset="42785.54">13343 1029 10386,'1'-5'4577,"-2"-1"-2480,1 2-289,2 1-912,-4 1-360,2 2-504,2 0-224,-2 0-840,0 0-1008,0 0 1287</inkml:trace>
  <inkml:trace contextRef="#ctx1" brushRef="#br0" timeOffset="43144.71">13485 1193 9250,'37'-10'4057,"-37"8"-2025,0-2-223,0 6-521,-2-2-248,1 0-424,0 0-160,-5 9-120,2 1-87,-15 20-113,14-16-32,2-2-56,4 3-8,1-4-32,3-3 24,4-1-16,2-1 0,0-3-48,5-1-48,2-4-112,-3 0-153,5-6-911,-4-4-560,-2 2-2425,-4-5 2585</inkml:trace>
  <inkml:trace contextRef="#ctx1" brushRef="#br0" timeOffset="43447.18">13649 954 11450,'-4'-10'5290,"0"1"-2354,3 2-263,3 3-793,1 1-279,3 1-585,2 1-232,-4 2-416,5 0-216,-6 4-160,6 2-24,-6-1-1168,1 4-1017,-9 0 1377</inkml:trace>
  <inkml:trace contextRef="#ctx1" brushRef="#br0" timeOffset="44898.57">12823 681 3825,'-5'0'2384,"-1"0"-639,3 1-41,1 0-64,-1 0-479,3-1-129,0 0-344,0 0-32,0 0-96,0-1 24,12-1 105,27-12-81,-19 1-104,7-2-88,-1-1-112,-4 1-96,-1 2-32,-7-2 0,-3 4 72,-1 1 40,2 5 24,-9 2 72,2 2-160,-3 1-32,-4 2-96,2-2-8,0 0 129,8 10 23,18 22 120,-20-16 16,7-1-80,0-1-72,-4-2-56,1-3-96,-1-5-40,-3 3 24,-3-7-32,0 0 8,-1-2-32,-2 1-80,0 0-512,-1 1-584,0-1-2009,0 0 2001</inkml:trace>
  <inkml:trace contextRef="#ctx1" brushRef="#br0" timeOffset="63467.04">14277 1107 6369,'-81'20'3177,"71"-18"-968,0-1-185,2-1-480,0 0-151,7 1-289,-3 1-160,4 2-304,0 2-120,-1-5-224,11 7 8,9-5 24,5 1-31,15-6-65,-4 1-48,9-1-120,-2 1-56,-3 0 8,-2 0-32,-13 2 16,-7-2 8,-3 3-128,-12-2-136,-1-1-889,4 2-527,-6-1-2865,0 0 2881</inkml:trace>
  <inkml:trace contextRef="#ctx1" brushRef="#br0" timeOffset="64095.95">14322 1512 7258,'-27'44'3200,"30"-46"-1471,3-3-425,5-5-320,4 0 16,6-7-47,2-3-49,10 0-48,2-4-112,0-7-88,-1-2-80,-5-6-168,4-2-64,-1 2-167,5-3-25,2 6-16,-5 1-48,-6 5 16,-2 6 32,-8 2 32,-5 4 56,-6 8-56,-5 3-80,-2 8-104,-1 5-24,-10 8 8,-1 2 64,0 8-8,-1 0 48,4-5-72,4 2-32,5-7 32,3-2-48,2-3 40,4-5 0,3-4-16,4-2 56,6-4-24,2-4-40,3-5 48,-5-4-32,-1-4 16,-1 2 64,-3 0-64,2 3 0,-2 3 8,2 2-24,-5 6 40,-8 5-8,-4 4-8,-4 6 24,1 7-24,1 1 0,0 3-8,0 0-8,-2-3-8,0-2-8,4 3-8,-1-5-32,6 0-104,1-1-80,-4-8-480,4 3-433,-3-5-799,-1-1-625,-3-7 1609</inkml:trace>
  <inkml:trace contextRef="#ctx1" brushRef="#br0" timeOffset="64768.57">14803 859 7082,'-20'-11'3368,"6"2"-1247,-1 5-305,2-2-456,6 4-103,4 5-273,0-3-168,7 3-360,0-3-168,6 2-176,4 2 72,5 1 56,5 5 16,4-3-64,-2 1-40,1-1-24,1 0 8,2-3 113,5-2-1,0-5 64,-5-5 152,-6-4 80,0-1 40,-7 0 128,-5-4-32,-6 2-32,-8-6 33,-9-3-209,-1 5-80,-4 1-168,1 3-88,2 7-48,0 0-72,5 7 0,4 1-16,0 4-40,5 4-72,8 2-872,1 4-769,4-3-2200,3 0 2377</inkml:trace>
  <inkml:trace contextRef="#ctx1" brushRef="#br0" timeOffset="66142.81">15425 1117 8690,'-12'-3'3913,"3"1"-1793,5 2-191,-1-4-521,5 3-312,-1-2-544,-1-1-256,2 4-216,0-1-64,0 1-80,0 0-88,0 0-624,9 2-520,-3-1-2673,3 2 2569</inkml:trace>
  <inkml:trace contextRef="#ctx1" brushRef="#br0" timeOffset="66768.2">15693 954 5545,'-3'-6'3137,"3"1"-393,5-2-631,-3 0-601,10 1-272,15 1-399,0 3-137,11-2-320,-2 2-40,1 0-136,0 0-96,1 2-56,-3-3-24,-6 2-32,-9-1 0,-2 2-128,-6-4-56,-4 6-384,-3 1-432,-8 2-905,-7 1-1584,-9-1 2241</inkml:trace>
  <inkml:trace contextRef="#ctx1" brushRef="#br0" timeOffset="66459.75">15757 898 6545,'6'-2'3569,"-5"-4"-856,4 8-1193,-6 2-192,-6 4-431,3 5-169,-7 6-216,3 3-160,-2 3-192,5 5-40,0 2-88,0 1-8,0-3-24,-1-4-40,-1-4-88,6-3-120,-4-7-456,5-2-393,1-4-2023,-2-7 2032</inkml:trace>
  <inkml:trace contextRef="#ctx1" brushRef="#br0" timeOffset="67052.28">15705 1075 6537,'-2'5'2873,"2"-5"-1129,8 0-319,15 2-369,-1-4-88,16 2-432,-1-2-184,-3-2-192,1 3-80,-3-2-56,-8 0-40,-6 1-72,-4 0-56,-7 4-224,-1 5-320,-11 0-1536,-4 4-953,-9-2 1865</inkml:trace>
  <inkml:trace contextRef="#ctx1" brushRef="#br0" timeOffset="67292.78">15726 1225 6081,'9'-1'3065,"11"-3"-921,9 1-463,11-3-505,1 3-328,3-1-448,-4 1-232,-4 5-304,-5-1-184,-13-1-2488,0 0 2039</inkml:trace>
  <inkml:trace contextRef="#ctx1" brushRef="#br0" timeOffset="69698.92">16451 874 7250,'-2'-2'3192,"-4"8"-1575,-11 4-417,-7 7-456,-4 8-32,-3 11-88,3 5-48,7 6-144,4-4-119,11-4-209,6 0-16,6-9-88,5 4-24,3-8-64,2-3-184,0-6-753,-3-3-1383,-3-5 1568</inkml:trace>
  <inkml:trace contextRef="#ctx1" brushRef="#br0" timeOffset="70311.83">16510 1051 7914,'21'-35'3184,"-31"44"-1943,2 7-249,3 6-224,-5 5-96,6 3-176,2 0-128,-1-3-176,-2-3-8,6-6-112,-1-2-40,-4-7 112,4-1 17,1-5 71,2-1 184,5-2 120,-4-7-32,0-4-32,0-4-160,-2-2-192,4-3 0,1-3-56,3-2-24,1-6 8,3 2-48,4-1 0,0-1 8,0 7-8,-1 4 24,1 6-8,5 3-8,0 4 216,0 1 40,0 2 32,-1 2-32,-4 3-176,1 4-16,-8 4 16,0 1 88,-11 4 8,-8 0-15,-7 5-57,-7 1-64,-2 5-24,-5-2-32,-1-2 32,-2-3-16,6 0-8,3-5-24,3-6 8,5 1-8,3-7-16,-1-3 64,6 4-24,6-2 32,5 5 8,4 0-16,4 2-24,3-1-16,4 0 0,3 0-8,4 0 56,3 0-8,-1 1 128,1 3 248,-9-5 24,0 2-16,-8-2-128,-2-4-232,-11 0-40,2-1 16,-7-2 0,6 2-32,-2-1-168,2 0-136,-6-1-736,-4-3-633,-19-10-1535,21 9 1911</inkml:trace>
  <inkml:trace contextRef="#ctx1" brushRef="#br0" timeOffset="71491.92">16985 1227 6881,'-19'-19'3105,"21"18"-1441,-2-1-431,-2 2-521,1 0-144,-2 4-248,-4 14 16,-12 27-112,0-19-56,7 5-72,3-1-56,0-6-48,9-1-48,0-11-112,7-1-96,1-8-784,1-6-1657,1-8 1809</inkml:trace>
  <inkml:trace contextRef="#ctx1" brushRef="#br0" timeOffset="72012.92">17064 1150 6737,'4'-6'3193,"7"6"-1216,2-1-705,5 1-696,9 4-216,-3-3-296,-1 2-120,0-3-208,-4-2-384,0-4 416</inkml:trace>
  <inkml:trace contextRef="#ctx1" brushRef="#br0" timeOffset="71794.69">17139 1078 6689,'1'4'3145,"0"1"-1192,-1 8-777,0 1-168,-3 5-288,3 2-216,-3-2-272,2 1-80,1-2-96,-1-3-40,1 1-16,1-4-56,1-2-72,-1-5-88,-1-1-552,-3-4-832,-4-7 1040</inkml:trace>
  <inkml:trace contextRef="#ctx1" brushRef="#br0" timeOffset="72209.39">17359 879 9202,'15'8'3881,"4"5"-2073,5 5-71,3 6-217,-3 5-96,2 9-328,-6 2-191,-5 4-369,-1 0-192,-13-2-176,-5 0-128,-9 1-16,-7 3-24,-9-1-304,-4-4-336,-4-9-1353,1-5-1247</inkml:trace>
  <inkml:trace contextRef="#ctx1" brushRef="#br0" timeOffset="75458.13">18026 1181 6737,'-43'-49'3257,"43"49"-1184,0 0-577,0 1-432,0-1-176,1 0-232,14 4-79,26 8-305,-26-11-144,12 3-160,-1-2-88,3-3-448,4 3-889,-9-5 953</inkml:trace>
  <inkml:trace contextRef="#ctx1" brushRef="#br0" timeOffset="75182.42">18047 1061 5353,'14'-42'2993,"-11"39"-497,-2 0-431,1 6-825,-9 0-224,5 11-352,-4 1-128,0 7-127,3 3-81,-3 0-184,9 2-48,-3-8-48,0 0-24,2-8-32,-2-1-24,4-1-72,2-1-56,2-3-168,0-1-201,-4-5-759,-2-4-832,-4-1 1328</inkml:trace>
  <inkml:trace contextRef="#ctx1" brushRef="#br0" timeOffset="82022.15">20637 1063 5865,'14'-24'2393,"-27"26"-1329,2 8-208,-1 4-224,2 6-96,3 1-159,1 1 7,4-5-32,4 1 48,7-4-88,-1-8 16,4 0 32,0-2 64,3-2 168,-1-2 16,5-4-32,-5-5-71,0-3-201,1-2-80,-8-3-120,0-2-24,-5-5-48,-5 1-24,-3 0-8,-2 2-24,-2 5-16,6 4-8,-3 8-32,-5 4-24,-3 9-56,-2 5 16,1 5 56,3 4 24,8 1 72,1-2 8,11 0-40,4-5 16,7 1 8,0 0-40,1-5 48,0 1 0,-1-2-96,-1-2-1,1-2-479,-2 1-544,-3-4 720</inkml:trace>
  <inkml:trace contextRef="#ctx1" brushRef="#br0" timeOffset="84024.65">20834 712 6641,'3'-5'3233,"6"4"-1056,6-1-449,12-1-504,7 1-232,7 0-423,1 0-225,-2 4-304,-7-2-104,-5 3-368,-1 1-673,-10-1 721</inkml:trace>
  <inkml:trace contextRef="#ctx1" brushRef="#br0" timeOffset="84413.73">20876 1405 6345,'10'-5'3193,"4"-2"-848,0-4-545,5-2-480,0-3-80,-1-2-239,0 0-97,-5-1-280,-1 1-160,-3-3-216,-3 2-56,-6 2-80,0 2-40,-4 4-64,0 2 24,1 8-40,-2 2 24,-2 6 0,3 7-48,-3 1 16,1 5-32,0-2 32,0 2 8,0 2 8,5-1 0,1-1-8,2-3 0,7-4 0,-1 0 0,2-4 0,3-2 8,1-7-8,-1-5 16,1-3-32,0-5 24,0 4-8,2 1 8,-4 4 40,-8-2-40,-4 4 48,-6 0-32,-2 2-16,2 3 16,-2 2-32,2 3 16,-4-2 0,4 2-16,5 0 16,-1-1-8,7 3-8,-1-5 16,5 5-16,-1-4-56,0-3-224,7-1-248,-1-2-1040,1-4-833,3-2 1481</inkml:trace>
  <inkml:trace contextRef="#ctx1" brushRef="#br0" timeOffset="83725.28">21005 620 4729,'3'-9'2681,"-2"2"-537,0 2-112,-2 0-607,-3 2-297,-1 4-456,-1 0-200,0 6-296,-1 5-48,-1 2-8,1 9 24,3 5 48,3 3-40,0 3-48,0-3-48,2-4-72,0-4 16,1-7-40,4-1-48,-4-8-104,-2-1-128,3-2-584,-2-4-560,-1-5 920</inkml:trace>
  <inkml:trace contextRef="#ctx1" brushRef="#br0" timeOffset="85025.81">21295 1065 6825,'-10'-20'2745,"-6"35"-1601,5 3-368,3 1-95,6 1-9,8-1-24,3-1-96,10 0-24,4-4-32,7-6 0,-1-1 112,-4-5 73,-2-1 79,-5-2-64,-6-5-16,-1-5-128,-5-4-72,-6-3-72,2-5-112,0 1-136,-8-2-72,2-2-72,-9 6 0,-4 3-16,3 7-16,-4 6 0,-1 4-24,-1 7 8,-1 4 0,5 4-8,-1 3 32,10 1-32,6 2 8,7-3 16,4 2-32,8-2 40,-1-4 8,0 2 8,1-4 24,-3 2-32,-3-1 24,-4-2-24,-1-1 16,-2-2 16,2-2-80,-2 1-232,-3-3-304,5-1-1224,-7-1-1305,2-2 1945</inkml:trace>
  <inkml:trace contextRef="#ctx1" brushRef="#br0" timeOffset="85548.33">21580 1394 7722,'10'-4'3968,"4"-7"-887,4-3-864,1-4-593,-4-4-280,-3 0-472,-1 1-167,-4 0-337,-1-1-104,-6 5-152,-8 2-48,0 5-40,-2 6 8,0 6-16,-3 3-16,-6 8-32,-4 2 8,4 7 8,0 4 16,6 5 0,7 0-8,-4 1 8,4-5-48,2-3 64,2-4-8,2-10-16,9 1 40,0-7-24,1-1-8,7-7 8,2 0 0,5-5 0,-1 0 8,-1 3 0,-4-5 32,-7 4 112,1 2 88,-5 5-8,-6 2-24,-1 2-96,-3 4-72,0 0 144,2 2-16,0 2 56,-1-1 48,6 0-88,1 1-8,8-6-40,2 1-48,5-2-72,1-1-8,1-2-408,2-1-704,0-5-2849</inkml:trace>
  <inkml:trace contextRef="#ctx1" brushRef="#br0" timeOffset="76943.97">19238 742 6161,'36'8'2785,"-54"-8"-1329,-1 4-312,-10 0-439,6 5-209,-4 6-232,-1-2-136,-10 2-72,-8 2 0,-6 0-56,1-5 48,5 2-32,9-3 8,13-2 8,5-1-32,12-4 8,2-2-24,6-2 32,8 0-8,14 0-8,4 0 24,9 0 0,3 0-16,1 1 72,0 1 24,-1-1 280,-2 0 96,-10 2 72,-9 0-16,-8 2-272,-4-1-64,-11-1-88,11 5-40,-19-3 8,0 3 1,-8 2-57,-12 1 8,0 4-32,-9 3-32,0 1-9,-5 1-7,4 1 32,8-1 16,9-5-24,3-1 32,10-3-16,-8-2 0,5-4 48,7 2-40,2-4 24,8 3-8,10-1 0,4 1 33,4-4 15,3 0 208,13 2 232,2-4 80,18 2 24,3-1-136,-1-2-152,-5 1-88,-11-4-56,-5 2-56,-9 2-88,-10-3-8,-6 3-24,-7 0-48,-9 3-96,0 3-152,-12 0-688,-3 2-376,-4-1-1497,-5 0 1729</inkml:trace>
  <inkml:trace contextRef="#ctx1" brushRef="#br0" timeOffset="77823.37">18748 1452 6561,'68'42'3273,"-49"-49"-904,-3-1-505,6-3-408,6-2-127,-3-2-337,-4-4-192,-5 0-232,0 1-120,-9 1-144,-2-2-72,-5 1-136,-5 3-32,-2 3-56,0 3 8,-4 7-8,0 2-32,-3 10 24,-2 3 0,2 10-24,-2 0 40,-1 7-24,4-2 8,5 1 48,6-2-40,4-5-8,2-4-32,-1-6 40,3 2-8,-1-6 176,-3-3 80,4-3 33,-2-7 119,4-3-112,3-3-40,5-1-80,0 2-112,2-1-72,3 4-16,-3 1 24,1 0-8,1 4 24,-4-2-16,-5 4 16,-1-3 0,-4 2-16,1 4-8,-4-3 8,-3 4-24,-4 1 40,-6-3 16,1 7-48,-3-2 24,-3 1-16,0-2 0,-1 1 8,1-4-8,3 1-32,5-1 32,3-3-8,3 0 0,1 1 40,0-1-32,0 0 24,0 0-16,6 2 32,10 3 32,23 5 280,-15-6 32,-5-1-80,4-1 0,-6 1-272,-1 0-16,-9-2 8,-3 1-96,-2-2-400,-2 0-472,0 0-1425,0 0-1096</inkml:trace>
  <inkml:trace contextRef="#ctx1" brushRef="#br0" timeOffset="79199.89">19387 1150 6873,'0'-1'3001,"6"-12"-1417,36-18-263,-19 11-345,2 3-48,-4-9-200,-2 2-8,-1-1-135,0 1-65,-5 0-184,2 3-136,-12-2-112,-3-1-40,1 3-40,-6-2 24,2 7-32,0 8 0,-4 4 0,4 8-16,-8 8 0,-1 2-8,0 8 24,0 5 56,5 8 104,-6 5 16,4 10 56,-4-2-16,4-1-96,8-9-16,9-12-48,0-6-8,1-8 0,4-1 0,-1-7-8,-1 0 24,2-10 8,4 0 8,0-9-32,0-2-16,2 1-104,-6-3 56,-2 2-8,-5 5-72,-6 3 72,-1 4-40,-4 5-16,3 7 48,-1 0-8,2 2 0,1 4 32,0-5-8,8 2 0,3 2-24,3 0-96,3 0-48,2 0-96,-4-6-128,-4-2-472,-1-2-345,-3-2-1495,-6-1 1696</inkml:trace>
  <inkml:trace contextRef="#ctx1" brushRef="#br0" timeOffset="79788.33">19513 971 6985,'0'0'3481,"4"-2"-1192,11 4-1209,0-1-256,8 4-472,2 0-112,4 2-296,4 1-176,-2 0-816,1-2-1705,-5-1 1817</inkml:trace>
  <inkml:trace contextRef="#ctx1" brushRef="#br0" timeOffset="80115.52">19919 1036 7250,'3'-5'3456,"-6"0"-1311,6 5-1065,-7 2-296,0 8-432,-1 3-208,-6 6-128,2 2 0,2 0-24,6 2-8,1-4 32,9 0-16,-1-5 32,-1-5 8,-1-4 232,-2-3 96,7-4 105,0-2 23,9-2-272,-5-5-48,-3-2-120,-1 2-56,-4-1-8,2 7-32,-4 1 0,-1 4 0,-6 2-16,0 3-16,-7 3 8,2 1 32,3 3 8,7-1-8,9 0 8,7-3 8,-2 0 24,2-3 24,-1-5 32,-3-3 16,-3-4 48,1-4 24,1-3 472,-3-2 96,-4-3 80,-5-3 24,-3-1-480,-2-4-112,0-1-152,-4 4-40,-2 5-80,2 8-40,0 8-256,5 5-376,-3 7-1192,4 3-1353,1 2 2017</inkml:trace>
  <inkml:trace contextRef="#ctx1" brushRef="#br0" timeOffset="80858.92">20210 1242 7242,'68'7'3576,"-55"-19"-951,-2 0-697,2 1-447,-6-2-249,-1 1-480,0 1-160,-6 1-288,-1 2-112,-3 4-88,4 4-32,-4 4-56,-2 2 8,-4 5-24,-4 1-48,3 3 0,1 4 8,4 1-16,-3-1 48,-1-1 0,4 1 24,6-2 24,0-3-48,6-4 24,4-2-16,-3-7 24,4-3-24,1-7 16,4 0-24,-2-2 8,0 3 40,0 2 0,-9 1 16,-1 4 32,-4 1-8,-7 5 32,0 2-16,1 6-24,-2-2-24,0 3-32,3 1-8,-2-2 8,6 5-8,-3-11-8,3 3 24,4-3 0,1-4-16,6 2 24,0-2-32,0-3-88,0 0-128,4 0-1432,7-3-2201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2-13T12:39:37.738"/>
    </inkml:context>
    <inkml:brush xml:id="br0">
      <inkml:brushProperty name="width" value="0.05" units="cm"/>
      <inkml:brushProperty name="height" value="0.05" units="cm"/>
      <inkml:brushProperty name="color" value="#ED1C24"/>
      <inkml:brushProperty name="ignorePressure" value="1"/>
    </inkml:brush>
    <inkml:context xml:id="ctx1">
      <inkml:inkSource xml:id="inkSrc1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1" timeString="2019-09-15T16:15:59.223"/>
    </inkml:context>
    <inkml:brush xml:id="br1">
      <inkml:brushProperty name="width" value="0.05" units="cm"/>
      <inkml:brushProperty name="height" value="0.05" units="cm"/>
      <inkml:brushProperty name="color" value="#177D36"/>
      <inkml:brushProperty name="ignorePressure" value="1"/>
    </inkml:brush>
  </inkml:definitions>
  <inkml:trace contextRef="#ctx0" brushRef="#br0">1 0,'16975'0,"-16975"1854,-16975-1854,16975-1854</inkml:trace>
  <inkml:trace contextRef="#ctx1" brushRef="#br0">3381 1074 5089,'-25'13'2489,"43"-28"-961,5-1-80,8-10-416,3-3-183,9-1-217,0-7-64,6-2-240,-3-5-56,-6-9 0,-2-1-48,-15-1-32,1 7-24,-10 8-160,-6 1 8,-10 12-32,-6 0-8,-9 7 24,-3 4-16,5 8-8,-2 4 8,1 8 0,-3 3 8,1 14 40,-4 2-8,9 12 8,2 11 0,3 15 0,3 10-32,4 4 40,-1-2-32,0-10 8,2-4 24,4-10-40,2-5 16,-1-13-16,5-8 0,0-12-16,0-9 8,6-10 8,0-9 16,0-9-24,-2 2-24,-4 3-16,-1 2 16,-8 10 32,1 2 0,-2 8 16,1 6-32,5 5 8,0 3 0,1 5-8,3-4 16,3 0-16,7 2 24,3-7-48,6-4 8,3-5-120,-4-7-24,2-5-224,-7-1-488,-11-4-1753,-3 0 1745</inkml:trace>
  <inkml:trace contextRef="#ctx1" brushRef="#br0" timeOffset="588.03">3590 881 5169,'-17'-5'2969,"5"-3"-545,7 2-143,10 3-1017,7-2-304,19 4-504,3-1-168,4-3-192,5 5-80,-9-6-288,1 5-408,3-2 432</inkml:trace>
  <inkml:trace contextRef="#ctx1" brushRef="#br0" timeOffset="-8002.21">657 596 3873,'5'-26'2056,"-5"2"-583,3 1 55,-1 3-376,5 2-168,-6 4-271,2 5-25,3 9-208,-3 4-56,5 9 40,-8 7-48,0 8 56,-8 8 0,-2 15-152,4 8-40,0 17-104,-7-3-72,7 0-40,-5-8-24,6-12-24,3-4 8,4-12-24,3-2-40,-3-13-48,6-7-48,-3-13-288,4-9-336,2-13-1544,-4-7-1097,-1-5 2057</inkml:trace>
  <inkml:trace contextRef="#ctx1" brushRef="#br0" timeOffset="-7654.95">578 875 3833,'0'-2'1720,"7"8"-568,10 2 41,1-6-25,7 8-16,4-8-368,1-2-112,12-2-303,-2-5-121,1-6-200,-2-4-48,-1 0-32,-2-7-72,-2-5-128,-4-2-73,-1-3-191,-10-5-288,-5 2-848,-13-5-193,-3 1 49,2 7 336,-10-1 1048,5 0 392,-8 8 536,-2 4 264,12 12 688,0 10 177,6 13 111,-2 3-48,1 12-391,2 9-161,1 4-224,-2 8-136,-3 10-280,-1 4-135,-6 5-225,2-4-64,3-14-104,-3-7-8,0-12-24,5-4-40,0-8-88,4-4-73,3-6-359,-7-5-344,3-1-1448,-3-4 1503</inkml:trace>
  <inkml:trace contextRef="#ctx1" brushRef="#br0" timeOffset="-6673.13">1228 1057 3241,'-25'34'2048,"39"-38"57,3-5-329,5-3-56,4-4-327,5-4-417,5-4-144,0-4-248,2 1-104,-7 3-184,-7-1-56,0 9-136,-12-2-24,-3 10-48,-11 1-24,-12 3 0,-1 9-32,-3 6 0,0 10-24,3 10 16,-1 5 0,6 11 40,2 9 16,9 9-8,1-2 24,4-5-40,6-7 8,0-12-8,1-7 8,-4-6 16,2-4 8,-9-5 40,-3-5 296,-10-4 241,-6-3 71,-3-5 96,-6-3-256,-6-8-216,-2-1-88,-5-6-120,4-1-64,4-3-40,5 3-32,9-5-32,6 8-64,9 0-224,4 5-280,13 7-840,0-4-705,8-3 1345</inkml:trace>
  <inkml:trace contextRef="#ctx1" brushRef="#br0" timeOffset="-6117.83">1978 970 5649,'0'-14'2969,"-4"6"-617,-8-6-751,-7 6-537,-8 7-248,-6 8-368,-5 11-48,1 10-16,-3 7 0,7 4 73,4 3-25,15 2-40,7 2-40,14-10-40,9-2-32,15-14-136,6-4 8,17-12-152,-2-10-56,9-10-248,0-7-448,-6-11-3369,2-2 2857</inkml:trace>
  <inkml:trace contextRef="#ctx1" brushRef="#br0" timeOffset="-3415.55">2670 789 6553,'-46'41'3001,"41"-40"-1409,5-1-319,-2 2-433,2-3-160,1 0-200,18 0-80,42-4-120,-24 1-104,1-5-72,1 4-40,-9-4-72,1 1 8,-5 5-112,0-2-16,-4 1-112,-3 3-104,-5 2-696,-6 4-736,-9-2 1127</inkml:trace>
  <inkml:trace contextRef="#ctx1" brushRef="#br0" timeOffset="-3081.32">2705 904 3817,'-10'0'2568,"4"-2"-63,7 1-1137,7 9-120,5-8-455,8 3-73,4 1-304,3-10-56,8 7-248,-4-6-48,-2-1-72,3 1-72,-4-3-176,-1 6-448,-5-2 488</inkml:trace>
  <inkml:trace contextRef="#ctx1" brushRef="#br0">590 382 3201,'0'0'1784,"0"0"-216,14-1 17,11-6-273,35-21-240,-25 4-480,-1-3-104,-2-5-159,-4-3-49,-2 4-16,3 3 0,-15 6 0,3 8-16,-6 7 16,-5 1-32,-1 3 40,5 0 0,0 2-48,2 1-16,7 4-112,-1 1-80,2 3 24,0-2-32,-2 2 16,-1-3 24,-4-1-88,-3 4-144,-3-5 128</inkml:trace>
  <inkml:trace contextRef="#ctx1" brushRef="#br0" timeOffset="11527.89">7638 976 4353,'19'-17'2584,"-3"-6"-231,5-4-313,10-2-455,1-1-217,3-7-312,-7-3-208,-3-4-287,-4-1-129,-11 3-248,-7 2-8,-9 6-112,-6 4-32,-2 12 8,0 4-40,-6 14 8,-1 10 0,-4 20-16,4 8 8,0 23 8,4 8 8,1 7 8,1 3-8,5-14 24,4-8-24,6-20 56,4-7-24,10-16-40,0-8 64,8-13-48,5-7 32,-4-10 8,1-6-32,-4-1 0,0 0-16,-6 6-8,-3 6-8,-6 4 0,-2 6-32,-3 8 32,-4-1 0,2 13-8,-2-3 16,8 7-16,2 2 8,7 3 8,4 3 8,8-6-8,0 2 16,0-6-56,3-3-16,-8-1-64,-1-3-72,-10-3-64,-2-2-48,-3-3-416,-4-1-313,-4-4-1023,-5 1-1433,-9-4 2265</inkml:trace>
  <inkml:trace contextRef="#ctx1" brushRef="#br0" timeOffset="12066.77">7698 822 7402,'-16'0'3568,"14"0"-1335,4 4-505,2-2-552,-4-2-351,12 0-449,15 0-144,61-2-272,-36-5-120,3 2-704,1-2-1337</inkml:trace>
  <inkml:trace contextRef="#ctx1" brushRef="#br0" timeOffset="12564.7">8321 899 5897,'42'-23'2721,"-49"25"-1113,-4 10-680,1 2-79,-4 9-297,-1 5-144,8 0-224,-1-3-32,14-6-8,2-1 32,8-8 104,2-3 8,6-7 40,-4-7-48,5-4-88,3-1-40,-8-4-96,5 0-8,-15 2-88,-2-1-40,-4 8 16,-5-1-16,0 8 32,1 5 40,-5 7-8,5 4 8,2 3-8,3-2 16,7-1-8,-1 0-8,3-8 32,3 0 0,-1-12 56,5-2 24,-3-10 32,-3-3 216,4-1 344,-8-3 113,-2-2 95,-7 1-176,-4-3-336,-9 4-80,1 2-144,0 4-72,-3 7-72,7 3-8,-1 6-40,2 1-112,8 6-264,4-2-472,2 2-2329,7 6 2193</inkml:trace>
  <inkml:trace contextRef="#ctx1" brushRef="#br0" timeOffset="14790.62">9004 966 3257,'-48'-42'1640,"38"53"-752,-3 11 136,-2 1 9,6 5-185,-2-3-64,14 2-112,4 0-40,6-9-136,4-2-72,0-12-23,1-6 7,9-9 16,-2-4 0,-2-3-152,2-3-64,-12 0-104,-4 0-48,-5 1-32,-5 0-8,-7 2-24,-2 1 8,-6 3 8,-1 4-32,-3 4-16,4 9 8,0 3-24,3 6 32,1-1 32,0 0-16,10 9 8,1-1 0,2 4 0,2-2 0,2 1 0,3-1 8,11-3-8,10 3 24,8-9-24,0-1-24,9-10-88,-4-2-144,1-8-1697,-5-6 1393</inkml:trace>
  <inkml:trace contextRef="#ctx1" brushRef="#br0" timeOffset="15501.11">9250 707 7514,'4'-6'3488,"6"-1"-1359,8 1-481,12 0-648,5 1-271,11 1-481,4 0-160,-1 0-304,-3 4-169,-6 1-1807,-7 5 1496</inkml:trace>
  <inkml:trace contextRef="#ctx1" brushRef="#br0" timeOffset="15284.84">9390 523 6961,'5'0'3561,"-1"8"-1128,-4 6-1025,6 7-280,-6 13-560,-4-1-215,6 9-241,-5 1-96,8-4-16,-1-3-24,-1-7-104,3-4-25,1-7-223,-4-5-312,-5-6-1184,-4-6-1625,-10-8 2193</inkml:trace>
  <inkml:trace contextRef="#ctx1" brushRef="#br0" timeOffset="15876.39">9673 943 8898,'43'23'3553,"-52"-18"-2409,-2 4-432,-4 7-456,2 5-64,6 0 72,3 1 48,8 0 56,8-3 56,0-5 97,4-5 47,3-8 200,1-4-8,-3-11 24,5-2-8,-2-8-88,-3-3-39,-1-1-273,-2 0-40,-8 3-176,-2 4-64,-6 1-16,-13 2-72,-2 2-32,-2 8-56,-5 8-48,-2 5-40,-2 13 16,-1 3 24,4 5 72,5 0 32,11 1 16,7 2 8,11 0-32,4-1 16,9-3 8,6-1-8,3-3 8,-2-3 0,1-7-48,2-3-64,3-7-617,1-3-703,2-9-2801,-9-4 2713</inkml:trace>
  <inkml:trace contextRef="#ctx1" brushRef="#br0" timeOffset="3616.85">4267 924 2793,'-5'-9'2056,"-4"-2"513,5 4-817,-2 2-144,-2 2-447,3 10-529,-1 4-192,-3 8-296,2 4-40,0 8-48,-5-2-16,6 6 8,4 0-32,5-4 0,8-4 8,2-9-24,1-3 0,8-11 0,0-7 0,2-11 8,2-5 16,-5-6-8,4-1-32,-5-1-8,-1 2 0,-5 5 0,-7 2 8,-7 7-24,-5 5-8,-3 10 0,-6 5 56,3 6-8,3 5-16,3 0 16,6 1-40,8-2 24,4-1 32,6-6 8,2-8 32,1-7 24,2-6 8,1-11 240,-2 2 336,-1-5 312,-10-3 169,-9-1-17,-5 1-256,-4 4-288,-5-1-168,-7 2-288,0-1-80,-15 0-40,10 8-32,4 6 0,2 6-40,14 11-216,1-3-168,6 12-968,8-1-801,-5 4 1353</inkml:trace>
  <inkml:trace contextRef="#ctx1" brushRef="#br0" timeOffset="4499.51">4720 1087 3361,'-34'30'1904,"26"-20"-656,1 8-127,2 0 127,3 4-376,7 0-104,9-6-144,0-4-80,7-8-31,-2-4 7,3-10 32,-1-3-16,1-6-64,-2-5-24,-1-4-8,-2 2-56,-8 2-48,-8 2-64,-3 6-168,-10 0-8,-5 8-80,-3 2-7,-8 4-42,1 3-39,-2 7-56,2 2 32,5 11-64,5 1 24,9 0 8,7-1-24,5-6 48,7-4 16,8-4 48,4-5 40,7-3 8,-5-1 0,3 0-32,0 4 32,-8 3-8,0 0 0,-7 4 40,-3 1-32,2 4 56,0 3-8,2-3 8,-3 0-32,3-6-24,4 0-24,-2-3-168,1-9-488,4-2 448</inkml:trace>
  <inkml:trace contextRef="#ctx1" brushRef="#br0" timeOffset="5926.61">5350 827 4097,'69'-21'2608,"-68"16"-391,-1 4-785,-4 0-288,3 1-615,0 0-89,-3 7-112,-5 16-40,-8 21-64,15-15-32,3 1 40,-1-4 32,6 1 48,-2-8-16,3-4-48,1-2-32,-3-8-80,-1-2-24,-2-4-48,-5-6 0,4-5 0,2 2-16,-6-7 0,3-1-40,-15-7-8,-4-4 8,-4 2-8,-1-6 0,2 10 8,2-2 8,2 8 0,0 2 0,9 2 8,3 6 16,6 3 272,8-2-8,6 2 25,8 0-17,16 1-168,-4-5 56,2 4 0,5-3 8,-14 1-128,4 2-32,0 1-96,-7 0-104,0 2-200,-2 4-528,-10-1-2937,-4 1 2632</inkml:trace>
  <inkml:trace contextRef="#ctx1" brushRef="#br0" timeOffset="6579.8">5895 390 7346,'0'-2'3360,"0"3"-1551,0 7-425,2 9-552,-4 4-208,2 4-264,-2 3-88,-6-1-104,3 3-24,-1-2-80,6 2-15,0-2-41,1-2-24,1-5-25,-3-5-55,0-9-48,2-1-48,-1-8-112,4 1-112,-4 0-584,0 0-328,1-5-1105,-2-8-343,-1-23 1759</inkml:trace>
  <inkml:trace contextRef="#ctx1" brushRef="#br0" timeOffset="6816.91">5841 606 4249,'-49'-54'2656,"43"52"-279,6 2-161,3 0-583,-3 0-201,0 0-240,8 2-87,14 2-305,24 4-216,-21-8-312,1-1-96,4-4-120,2-2-96,3 0-176,0 1-312,-12 1-1729,-4-1 1553</inkml:trace>
  <inkml:trace contextRef="#ctx1" brushRef="#br0" timeOffset="7430.68">6209 776 5193,'61'38'2481,"-72"-37"-1089,5 5-200,1 3-456,0 2-160,1 3-95,0 1-9,2 6 32,3 2 64,-2 3 24,-1 0-8,0-1 0,-7-2-48,7 0 17,0-2-9,-3-2-56,0-4 8,4-5-24,-4-4-64,1-6-16,0-2-8,-3-6-112,-2-3-24,1-4-96,-2-4-64,-3-6-56,-3-2-8,3-3-24,0-5-24,1 5 48,1 2-16,1 5 0,0 1 16,3 4-24,4 5-8,2 4 0,1 6-8,4 2 8,2 0-8,6 1 16,2 2-8,9-2-24,3-1 48,5-5-16,4 5 32,3 1-32,0 1-8,-8 5-128,-4-6-88,-3 1-520,-4-2-584,1-4-2465,-4 2 2433</inkml:trace>
  <inkml:trace contextRef="#ctx1" brushRef="#br0" timeOffset="8086.92">6528 641 7034,'24'-67'3520,"-27"66"-975,6 1-593,1 0-463,-4 0-201,0-1-376,13 1-80,10 0-88,26 2-64,-24-2-31,2 0 23,-2-3-104,-2 2-40,-3 1-144,-6-2-120,-5 2-112,-3-2-24,-1-1-48,2 3-8,-1 0-32,-3 1-40,-5-1-104,1 0-104,0 0-664,0 0-504,0 0-1689,0 0 1857</inkml:trace>
  <inkml:trace contextRef="#ctx1" brushRef="#br0" timeOffset="10886">7097 836 5377,'-3'2'2953,"-3"5"-345,-3 4-791,-1 3-601,0 2-184,5 5-424,-3 0-184,5 4-216,2-2-104,1-2-104,0-2 16,3-7-72,1-2-88,-2-3-128,3 1-272,-5-8-1432,-6-2-1705,-2-7 2305</inkml:trace>
  <inkml:trace contextRef="#ctx1" brushRef="#br0" timeOffset="11144.55">6986 999 7426,'-77'-45'3664,"83"42"-1495,7 1-689,4-4-280,15-2-663,6 1-145,7-1-352,7 5-120,-1 4-360,-1-3-897,0 10 873</inkml:trace>
  <inkml:trace contextRef="#ctx1" brushRef="#br0" timeOffset="34837.38">10343 1096 4137,'-44'-76'2832,"44"75"-319,-2 0-673,4-2-431,-2 2-609,0 0-208,23-3-288,37 1-96,-23 2-200,4 1-96,-2 2-264,-2-1-544,0-1 584</inkml:trace>
  <inkml:trace contextRef="#ctx1" brushRef="#br0" timeOffset="34524.89">10365 1033 5761,'25'-83'2921,"-23"71"-929,0 5-159,1 7-705,-6 0-272,-1 9-368,-1 0-96,-6 8-112,4 6-40,3 7-112,0-1-64,4 3-64,4-1 0,-2-7-16,6-3-48,-1-6-96,-5-9-64,1-6-176,-3-3-280,0-4-672,0-3-753,-1-4 1273</inkml:trace>
  <inkml:trace contextRef="#ctx1" brushRef="#br0" timeOffset="35002.71">10701 964 6345,'19'-13'2817,"-25"32"-1537,8 1-344,-4-1-599,4 0-225,1-1-265,0 1-151,1-7-1744,-1-7 1456</inkml:trace>
  <inkml:trace contextRef="#ctx1" brushRef="#br0" timeOffset="35187.75">10734 807 5697,'-2'-19'3441,"-1"1"80,3 6-1713,-1 4-864,2 2-392,5 10-584,0 5-216,9 4-1176,-3 5 1008</inkml:trace>
  <inkml:trace contextRef="#ctx1" brushRef="#br0" timeOffset="35637">11123 1071 5713,'15'-11'3545,"2"-2"-32,0-7-1945,11-1-184,-3-5-399,2-4-121,-1 5-256,-3-3-120,-1-3-176,-2 1-128,-4-7-96,-3-4-24,-3 3-24,-3-2-24,-7 9 8,0 7-16,-3 14 0,-5 6 0,-4 14-8,-4 8 16,-2 14-16,0 7 32,-3 15-32,2 7 0,-4 3 0,4 1-40,9-10 40,3-6-16,13-12 8,1-5 32,4-14-24,6-8 24,-1-18-24,3-7-8,2-15-24,1-5-24,0 3-64,-2 2 40,-4 8 0,-7 5-24,-6 6 96,-3 5-64,-3 7 24,-1 3 32,0 11-8,1 0 16,5 4 24,4 0-16,3-2 24,1-3 8,5-1 0,-3-3 0,6-1-16,1-2 0,-5-5-16,2-2-8,-9-8-72,0-1-64,-1-2-376,-7 2-376,0 1-849,-12-1-967,-9-4 1696</inkml:trace>
  <inkml:trace contextRef="#ctx1" brushRef="#br0" timeOffset="36175.35">11234 904 5857,'-24'0'4009,"10"-2"176,8 2-1865,6-1-279,14 1-649,6 0-248,14 0-479,10 3-193,11-2-272,3 2-128,0 1-112,-8 0-224,-14-2-1481,-6-1-1463</inkml:trace>
  <inkml:trace contextRef="#ctx1" brushRef="#br0" timeOffset="47053">15150 1057 3145,'25'-28'1776,"-27"26"-56,1 0 57,1 1 55,0 0-271,-1 1-553,-1 0-176,-1 4-248,0 21-72,-31 32-88,22-22-56,3-2-96,3-3-72,-5-8 0,9 2 1,0-6 31,-4-4 32,4-5-48,-8-6 32,2-6 24,3 0-8,5-7-24,-6-4-72,2-5-56,-5-5-64,-2-8-16,2 2 16,2-3 176,7 2 64,-1 2 40,3 4 0,12 8-136,-12 0-16,10 7 56,-4 3 24,-4 1 8,14 4 1,6 3-73,8 1-40,11 6-112,0-6 16,0 1-64,0-1 32,-7-1-16,-1-2-48,-6-1-240,-9 0-521,-9-1-1239,-6 3-1137,-15 0 1897</inkml:trace>
  <inkml:trace contextRef="#ctx1" brushRef="#br0" timeOffset="47772.47">15445 800 6457,'3'-24'3233,"-7"29"-904,5 0-257,-1-1-432,0 3-215,4-5-361,0 0-200,9 4-216,-1-4-88,9 1-280,4-6-64,5 1-168,1-5-64,-1 0-96,-3 1-144,-8 0-952,-1 5-608,-14-5 1080</inkml:trace>
  <inkml:trace contextRef="#ctx1" brushRef="#br0" timeOffset="48175.53">15697 1019 7250,'22'69'2912,"-31"-59"-1736,0 8-399,-3 4-185,3 1-64,2 4-168,3-3-40,4-7-40,4 2 32,6-9 144,4-6 136,3-3 168,4-5 73,6-12-41,-2-3-136,1-10-112,-2-1-96,-7-1-64,-1 3-16,0 2-104,-10-2-8,-6 2-112,-5 3-23,-10 6-89,1 4-24,-7 10-40,-1 3 0,-5 10-17,1 4-15,4 5 8,2 1-40,7 0-48,3 0 32,9 2 32,2-1 16,4 3 40,4 0 8,-1 0-8,3 4 16,2-1 8,6 0-8,2-8 0,1-9-8,4-3 32,-1-7-32,6-7-248,0-2-480,3-9-1136,-1-5-1209,-1-1 1849</inkml:trace>
  <inkml:trace contextRef="#ctx1" brushRef="#br0" timeOffset="48951.63">16117 977 9474,'-61'-53'3945,"75"54"-2337,5-2-352,12 1-559,2-4-289,1 3-432,5 1-232,-10-4-1033,-5-1-2095,13 4 2215</inkml:trace>
  <inkml:trace contextRef="#ctx1" brushRef="#br0" timeOffset="48713.68">16201 825 9658,'2'-3'4153,"-2"7"-2361,4 1-311,-1 4-617,-1 5-312,-2 1-384,1 5-40,-1 2-80,0-2-48,0 2-72,-1 0-104,0-3-168,-3-4-128,0-5-568,1-1-377,-6-7-2472,3-2 2521</inkml:trace>
  <inkml:trace contextRef="#ctx1" brushRef="#br0" timeOffset="49445.88">16520 649 4569,'1'0'2585,"3"7"287,7 10-1143,5 15-97,4 7 48,3 11-191,4 3-97,-5-2-192,-3 4-88,-8 3-215,4 3-41,-9 0-208,-3-3-144,-5-2-280,-7-6-152,-10-8-72,-2-7-48,-9-10-48,3-3-104,1-6-560,3-4-488,11-7-1465,3-3 1657</inkml:trace>
  <inkml:trace contextRef="#ctx1" brushRef="#br0" timeOffset="22813.69">12530 535 5225,'-4'-3'2761,"-9"9"-841,0 11-248,-12 14-719,9 10-121,-11 20-72,-1 2 16,12 7-96,-8-3-72,22-8-215,5-5-129,8-6-176,8-4-72,4-7-80,2-1-96,-3-12-745,-1-5-1479,0-14 1560</inkml:trace>
  <inkml:trace contextRef="#ctx1" brushRef="#br0" timeOffset="24187.5">12968 927 5641,'1'-49'2737,"1"43"-1025,-1 4-320,0 1-479,-1 1-249,-1 0-168,0 0-24,0 0-96,-5 12 32,-5 34-48,7-29-24,5 8-16,-1-3-8,0 2 65,7 0-1,-3 0 72,1 0-24,-2-6-64,-1 2-80,1-4-88,-2-4-16,0-7-56,-1-2 88,-3-8 56,-4-4-32,-1-4-32,-3-6-88,-2-6-112,5-1-16,-5-5 16,7-2 0,-3 2-8,-3 0 24,5 9-24,2 2 40,1 8-32,8 3 32,-2 4-8,5 4-64,9 4 152,4 5 104,11-7 32,7 4 56,6-4-112,3 0-127,2 2-73,-3-4-33,-6-3-183,-6-2-192,-5-3-1368,-7-5-1993</inkml:trace>
  <inkml:trace contextRef="#ctx1" brushRef="#br0" timeOffset="24843.28">13577 563 7298,'0'-7'3408,"-1"7"-1423,-2 5-305,0 8-432,1 4-207,-3 11-225,-1 3-128,-2 3-256,3 2-96,1-5-168,2 6-56,5-12-88,-1 0-16,1-4-48,-1-10-64,0-1-200,0-1-216,-1-5-688,-1-4-529,-6-8 1041</inkml:trace>
  <inkml:trace contextRef="#ctx1" brushRef="#br0" timeOffset="25088.91">13403 682 7986,'3'-2'3873,"6"2"-1497,12-1-696,8 2-303,7-1-561,5-2-344,5 2-376,-2-3-112,-5 1-376,-6-3-544,-9-3 584</inkml:trace>
  <inkml:trace contextRef="#ctx1" brushRef="#br0" timeOffset="37229.55">11852 920 6113,'-1'-4'2921,"-2"2"-1161,-1 8-407,-6 4-497,1 9-104,-1 6-88,4 1-24,10 4-232,1-3-96,11-6-144,2-6-40,10-10 152,-3-5 9,6-11 71,-3-5 56,-4-8-168,-2 0-40,-12-3-96,-3 4-48,-10 0-16,0 5-16,-10 2-24,1 1-48,-15 8-96,-3 1-88,-6 14-312,-2 6-377,3 7-1447,7 4 1552</inkml:trace>
  <inkml:trace contextRef="#ctx1" brushRef="#br0" timeOffset="37589.51">11984 1000 5161,'0'-3'2729,"-7"5"-753,7 6-680,-3 10-663,-5 6-177,9 12-96,-1 3 48,2 8-32,1 1-16,5 7 88,0 5 8,6-2-40,-1 4-24,-6-9-168,2 3-24,-5-9 136,-4-8 97,3-6 87,-8-11 64,-4-11 88,-2-5-40,-6-14 8,1-5-48,-15-13-136,2-2-55,-10-15-105,1-5-80,10-5-136,6 0 0,15 12-56,14 6-8,15 16-64,9 4-112,9 6-360,0 1-745,-2 3-3520,10 6 3249</inkml:trace>
  <inkml:trace contextRef="#ctx1" brushRef="#br0" timeOffset="40829.71">13660 1046 3521,'-5'41'1584,"0"-22"-608,5 4 17,6 0-49,-1-5-64,8-5-224,2-6 0,7-7 8,-3-9 24,1-6 65,-1-4-57,-1-9-144,6-1-64,-2-2-128,-1 4-96,-9 2-120,-7 4-56,-11 3-56,-9 0 24,-10 8-104,0 2-16,2 8-48,1 1-40,0 5 32,5 2-40,0 2 8,5 1 0,8 1 16,8 3 24,10-3 32,-4 0 24,14-1 40,-7-1 8,5-1 0,4 1 8,-5 4 0,1 0 16,-8 3 24,1 1-16,-5 1 32,-1 1-16,5-1 8,-2-2 0,7-3-24,2-4-16,5-7-88,1-3-192,1-8-2337,-1-3 1889</inkml:trace>
  <inkml:trace contextRef="#ctx1" brushRef="#br0" timeOffset="43310.7">14428 1014 4049,'28'-65'2632,"-29"59"265,-1 4-969,0 2-719,1 2-257,-1-2-416,0 5-64,1 15-40,0 25-88,0-21-120,1 1-80,1 0-96,1 1-16,4-1-32,-3-3-32,1-5-72,-2-2-64,0-9-160,2-1-320,-4-5-1632,-3-3 1575</inkml:trace>
  <inkml:trace contextRef="#ctx1" brushRef="#br0" timeOffset="43583.5">14317 1065 6625,'5'-1'3201,"0"0"-1329,13-3-743,1 3-289,13 0-432,8 1-168,9 0-256,-3 1-120,-2 0-1040,-7 0 848</inkml:trace>
  <inkml:trace contextRef="#ctx1" brushRef="#br1" timeOffset="67831.15">1631 2317 4481,'7'-17'1920,"-12"25"-887,0 5-553,2 5-64,-1-1-136,-3 0-168,5 7-160,1-3-112,2 0-480,3 1-321,-2-15 569</inkml:trace>
  <inkml:trace contextRef="#ctx1" brushRef="#br1" timeOffset="68051.92">1754 2260 6537,'0'-1'2881,"1"5"-1353,-4 4-463,-2 12-529,-1 0-120,1 10-240,-1 2-128,3 0-104,1 2-96,1-3-320,-1-1-1393,1 1 1281</inkml:trace>
  <inkml:trace contextRef="#ctx1" brushRef="#br1" timeOffset="68723.28">2091 2765 4561,'-5'-11'2400,"28"-27"-471,11 19-377,10-9-63,6-2-393,7-12-392,-7-1-184,-4-1-256,-6-1-40,-8 4-80,-2 5-32,-16 10-24,-4 2-32,-10 15-96,-7 3 48,-8 6-72,-7 6 32,-1 13 56,1 6-56,-1 19 48,11 9-16,3 8-24,5 5 32,4 2 0,-1 3 0,1 4 16,1 1 0,5 0-32,5-9 24,-9-8-16,4-6-8,-14-11 40,-1-4-16,-2-6 40,-9-5 0,-2-5 232,-2-10 56,-7-9 8,0-8 1,-2-8-249,0-8-24,4-10-104,4-1 0,8-8-104,5 1-24,12 7-105,6 3-95,8 6-568,7-1-560,4 0 928</inkml:trace>
  <inkml:trace contextRef="#ctx1" brushRef="#br1" timeOffset="69261.67">2585 2855 2833,'29'40'1776,"-40"-18"480,5 1-863,6-2-121,2 1-248,13-9-520,2 0-56,11-9-7,-1-4 79,6-6 192,-5-12 24,-1-5 8,-2-4 24,-5-11-40,-1 7 65,-15 0-41,-1 5-120,-12 3-232,-10 0-120,-3 13-248,-11-1-16,-5 12-160,5 9-104,10 10-288,3 6-512,9 5-2089,6 1 2081</inkml:trace>
  <inkml:trace contextRef="#ctx1" brushRef="#br1" timeOffset="70102.59">2921 2851 1872,'-64'8'1233,"59"3"71,4 6-376,1 5 96,2 4-15,-1-2-137,-1-5-232,0-4-120,1-3-264,8-3-48,3-5 120,3-4 56,0-6 112,-1-4 32,2-6-143,2-1-73,-1-4-8,-2-2-16,-1 5-8,-1-1-32,-4 5-112,0 2-40,-4 4-56,-2 5-32,-1 3-8,-1 2-16,-1-2 0,0 0-8,0 17 8,9 31 8,-2-22 0,2-3 0,4-1 8,0-9 0,5-3 8,3-1 0,1-9 16,6 0 8,-2-13-16,0-3 0,0-4-16,4-7 0,-5-1 16,-5-1-16,-3 3 16,-15 2-16,0 9-24,2 3 16,-9 7-32,3 5 40,-8 15-32,-1 4 16,2 18 16,4 3-24,2 8 48,0 3-8,9 4 0,-5-1 24,8 1 0,3 5 40,3-6 408,5 2 136,-7-13-16,-1-5-24,-8-7-416,-4-10-144,-5-5 32,-7-3-15,-5-10 7,-4 2 24,-4-8-40,-4-10-8,2-5 0,-3-5-40,-6-9-16,5-1 8,2-14-48,5-1-17,19 0-23,7 1-88,16 12-240,7 2-656,10 8 704</inkml:trace>
  <inkml:trace contextRef="#ctx1" brushRef="#br1" timeOffset="71021.98">3475 3022 5193,'28'8'2585,"-7"-30"-961,7-1-112,-2-9-639,4-1-233,0-3-232,2 1-24,-11 9-8,-3 3-16,-8 10-88,-6 6-104,-4 9-128,0 2-32,0 16-16,-2 4 32,0 13-8,-11-3 0,5-1 0,5-1-24,-1-10 24,14 5-16,-1-8 0,2-10 0,1-6 0,7-6 8,-2-13 0,0-4 16,2-7-32,0-4 24,2-1-8,-1 2-8,-3 3 8,-4 5-32,-9 10 24,2 1-16,-5 9 0,-2 2 8,1 10-8,-1 5 0,4 7 16,5 3 0,7 6 8,3 0-8,3-6 8,-1-5 8,4-8 16,3-2 16,1-3 464,5-3 56,-4-12 0,-2-9 33,-4-7-465,-1-6-72,-6-3-16,-3-1-32,-9 3-16,-4-1 0,-8 6-64,-7 3-16,-3 10-96,-1 11 24,0 12 8,1 11 31,8 15 97,-6 0-40,14 6 48,2 0-8,-1-11-8,9 3 32,4-14 24,7-1 0,8-13 33,1-6-1,7-13-8,2-6 48,4-8-72,2-6 24,0 0 72,1 3-16,-5 10 656,3 11 112,-15 11 240,-3 5 96,-8 9-431,-6 3-1,1 5-200,5 4-112,-7-1-176,-1-3-160,-8-4-88,0 2 24,-8-1-64,0-4 0,-3-2-176,-7-8-288,2-7-840,-3 0-665,-8-12-3056,-6 3 3217</inkml:trace>
  <inkml:trace contextRef="#ctx1" brushRef="#br1" timeOffset="72537.73">5044 2958 6369,'-10'0'3065,"7"0"-1153,2-1-319,-2-1-753,3 2-256,0 0-488,7 0-24,20 0-96,51-1-112,-25-3-344,-1 2-1360,1-6 1279</inkml:trace>
  <inkml:trace contextRef="#ctx1" brushRef="#br1" timeOffset="72790.87">5869 2631 6313,'8'-19'2961,"-2"-1"-1153,-2-1-159,2 1-505,-4 4-144,-2 4-320,-2 1-80,-6 9-239,-2 1-65,-8 11-208,-13 2-72,-8 12-16,-4 6-56,-4 8 56,6 8 8,8 2 8,4 5 24,13-3-16,7-4-24,9-5-16,10-5 16,11-12-40,2-3 16,9-11 16,1-4-16,3-6 56,0-4 40,-4 0-48,2-4 8,-8-5 0,-1 2-72,-16-8 64,2 3-16,-7 3-24,2 2 24,1 4 32,-8 4-56,-7 2 40,4 1 24,-1 10-96,5 6 48,3 9-64,-1-4 8,-2-1 16,4-2 8,4-10 40,1-1-16,11 1 16,-3-8-16,2-3 32,-2-2 32,2-10-8,-1-3-48,2-4 16,-1-5-32,-2-1 24,2 3 8,-6 3-16,-1 8 16,-6 9-40,-6 0 48,-2 13-72,-2-1 48,-1 10-48,4 0-32,-2 5 40,5 0-32,2-1 48,5 2-32,2-6 24,2-2-8,1-9 32,-1-3 16,5-4 16,3-5-8,-1-6-16,5-3 24,-3-7-16,-1 2-16,0-1 16,-7 2 8,-4 4 32,2 4-32,-8 8-16,-2 4 24,1 9-56,-7 2 24,4 9 16,-4-2-48,-2 1 48,8 2 8,-3-5-16,2 0 0,9-1 0,-3-8-16,8-7 32,4 1 0,0-7 0,-1-3 40,3-9-64,-1-2 32,2-5-8,-1-3-24,2 7 48,-3 0-8,-6 9-32,-4 5 40,-2 4-32,-3 4 40,-3 6 0,0-2-64,-1 9 0,-1 2 16,3 5-48,-1 4 96,4-3-24,0-3-56,4-2 72,2-6-32,4 1-24,4-4 48,0-9-56,0-7 0,5-11 32,-2-3-56,3-3 72,0 5-48,-9 5 40,-3 4-8,-5 12-16,-6 5 16,-3 4-24,1 5 0,-1 2-32,-1-1-32,9 3-176,7-1-289,10-8 337</inkml:trace>
  <inkml:trace contextRef="#ctx1" brushRef="#br1" timeOffset="74390.52">7072 3058 2745,'-5'27'2088,"32"-44"577,4-3-793,2-6-320,-1-7-383,-2 1-489,-4-2-208,-3 5-264,-3 5-24,-6 10-144,-2 8 24,-8 9-48,-3 6 0,-4 8-16,-1 8-8,-5 4 8,0-1-8,9 0-24,0-5 24,7-5 40,4-1-24,1-7 8,3-3 0,5-9-16,-2-2 8,8-2 8,-1-3 24,2-7-8,1-5-8,0-5 32,-1-1-40,-2 4 24,0 4 0,-9 5 8,-7 2-32,-9 7-16,0 3-32,0 8-16,0-6 48,0 0-24,0 7 48,-1 7-24,2 26 0,2-27 32,9 1-16,-7-9-8,4 1-8,-4-3-40,5-1 40,4-2 8,2-3 16,6-4 32,-3-6 0,2 1 168,-2-3 8,-6-3-32,3 5-16,-5 0-144,-2 5-16,-3 6 32,-5 0-40,-1 5-24,-1 1-24,1-4-32,0 0 56,1 12 16,2 4 16,10 23-24,-5-30 8,8 1 24,-5-2-48,4-1 40,3-1-8,0-3 320,0-3 80,1-4 8,0-2 33,4 0-321,-2-4-8,0-5-72,-5-4-24,-9-2-24,7 2-8,-3 4 8,0 2-24,0 4-32,-3 2-16,0 5-48,-1 5 8,-4 7 0,4 4 0,-7 5 32,-1 0 40,2 4-24,-2 0 0,1-9-17,11 4-71,1-9-456,7-7-600,1-7 776</inkml:trace>
  <inkml:trace contextRef="#ctx1" brushRef="#br1" timeOffset="75394.75">8449 2956 5761,'17'7'2937,"1"-12"-945,1-4-47,-5-12-513,1-2-296,1-2-504,-7 0-208,3 0-320,-6 2-47,-10-1-57,-2 8-8,-10 1 8,-4 4-16,6 15 8,-3 7 8,4 16 0,-3 7-17,-5 11 34,4 2 7,2 5 32,7 2-8,4 4 432,4 3 40,3 7 120,0 1 56,1-1-128,-5-6 96,-7-9-48,2-10-31,-7-5-265,-1-4-176,-5-9-72,-2-4-8,-9-11-64,-1-9 16,2-10-16,-3-14-16,11-7-16,4-4 0,11-4 0,8 2-16,9-4 32,4-3-16,9-6 0,8-1 16,14-2-8,0 3 0,11 5 48,-4-2-24,-2 4 8,1-2-8,-1 0 0,0 0 16,-3 13 0,-4 5 32,-9 14-8,-4 7 32,-7 9 336,-3 8 32,-7 11 40,-4 0 0,-10 8-272,-5-3-32,-7-6-72,1 5 0,-6-8-88,3 1-16,1-7-128,1-6-152,1-6-824,3-3-649,0-10-2607,4 3 2703</inkml:trace>
  <inkml:trace contextRef="#ctx1" brushRef="#br1" timeOffset="75258.84">8258 2663 8322,'-11'1'2976,"4"5"-2632,5 6-279,3 3-362,8 2-311,3 4 392</inkml:trace>
  <inkml:trace contextRef="#ctx1" brushRef="#br1" timeOffset="76691.2">9305 2336 4105,'4'-19'2088,"1"5"-735,-4 0 63,-2 5-240,-1 5-240,-3 7-384,-4 9-159,-5 10-265,-4 9-64,2 7-32,3 4-24,5-2 0,4-7-24,8-7-24,0-6-24,8-11-64,4-7 24,2-13-48,5-2 7,-4-14-7,1 2 32,-2 1 56,-3-4 32,-9 6 64,7 0 32,-11 2 104,-8 3 8,8 10 81,-13 3-41,8 13-104,-1 7-48,-10 15-64,7 3 8,0 8-8,8 2-64,11 1-1297,2 2 977</inkml:trace>
  <inkml:trace contextRef="#ctx1" brushRef="#br1" timeOffset="77603.2">9719 2916 5705,'-42'20'2705,"49"-20"-1305,5-2-288,9-3-680,11 5-112,4-4-119,2-1-89,8-5-208,-1-5-129,11-2-1671,-3 1 1360</inkml:trace>
  <inkml:trace contextRef="#ctx1" brushRef="#br1" timeOffset="80529.77">12512 3016 4057,'20'-12'2296,"9"-14"-391,6-9-121,13-14-352,5-7-247,12-3-265,-2-1-16,-7-3-192,-4-4-200,-6-7-248,-3 1-104,-15 3-176,-11 5 72,-9 19-40,-11 13-16,-16 19 0,-3 12-32,-15 16-32,0 15 0,-3 18-8,3 13 32,4 16 24,-1 3-8,0 4-16,2-4 0,13 1-40,9-9 32,16-9 8,10-9 16,14-25 48,3-13-24,8-14 56,-6-10-24,9-16 40,6-6 24,4-21-16,8-4 24,4-6-64,-8-3 0,-9 3 16,-7-2-16,-14-3 40,-1 7-32,-9 14-7,-9 11-41,-9 24 0,-8 14 32,-8 22-32,0 10 40,1 19-48,-7 4 0,-1 4 8,1 0-16,-8-1-16,10 0 8,8-6 7,5-4 9,14-12 41,8-4-25,8-13 8,-1-6-8,1-9 16,-4-9 32,2-11 8,4-4 80,-2-12 16,4-1 8,-3-7-56,-4-2-48,-4-1-56,-1 2-8,-4 7 8,0 7-32,-8 9 24,0 9 8,-4 12 16,-6 8-8,-2 10-24,-1 3 8,5 9-16,2 0 16,6 3 0,3-2-16,9-5 40,2-8-16,8-4 24,1-10-8,1-12-24,1-2 0,0-16 48,1 1-16,-13-6-40,-2-2-96,-8 1-128,-9-4-136,-7 1-1209,-11-1-2048,-22 3 2369</inkml:trace>
  <inkml:trace contextRef="#ctx1" brushRef="#br1" timeOffset="79999.42">12545 2364 10402,'-14'-11'3969,"2"11"-3065,8 5-400,0 8-608,3 4-272,10 0-2280,-3 2 1912</inkml:trace>
  <inkml:trace contextRef="#ctx1" brushRef="#br1" timeOffset="81342.37">13202 2549 6545,'-11'-8'3393,"8"2"-640,17 2-2009,11 4-272,11-4-320,10 4-40,7-13-128,3-3-96,11 4-1048,-7-6 816</inkml:trace>
  <inkml:trace contextRef="#ctx1" brushRef="#br1" timeOffset="81876.6">13725 2772 2553,'-2'-5'1352,"-9"-2"-120,-2-1-296,7 1-112,1 0-55,3-1-105,0 1-56,1-3-48,-4 1 32,5 5-40,-1-2-64,-3 6-128,3 2-111,-8 4-169,1 2-48,-9 2-8,1 1 24,6-3 0,1 1 96,7 0 240,3-1-8,5 3 96,4 0 0,7 1-160,2-1 8,2-1 24,3-2 24,-3-6 24,4-2 16,2 0-56,2-5-55,9-8-33,-4-4-24,10-10-72,-1 2-40,0 0-72,-5 1-16,-6 5 16,-5 5-24,-14 7 0,-1 3 0,-11 9-32,-2 3 8,-2 7-40,-3 3 8,-6 6-24,3 2 8,2 3 24,-2-2-16,9-1 32,5 0 8,8-6-8,5-7 0,0-9 8,0-4 0,1-10 40,3 1-16,1-7-24,2-3-8,4-4 8,-7-1-32,1 5 40,-8 4-40,-6 2 24,-3 9 8,-5 5-56,-2 2 48,-3 11-48,0-1 48,-1 0 0,3 7 16,7-3-16,1 1-8,0-2 8,7 0 0,4-1 8,-1-5 16,7-7-8,0-1-24,1-6 48,4-5-24,3-3 40,-3-7-56,-2-7 0,0 4-8,-10 1 16,-1 4 48,-1 9-64,-3 4 24,-1 6-64,1 5 40,0 4-16,-6 2-16,1 4 24,0 2-56,2-3-56,6 3-104,3-4-184,4-7-585,1-8 673</inkml:trace>
  <inkml:trace contextRef="#ctx1" brushRef="#br1" timeOffset="82741.25">14861 2508 10362,'-14'0'3713,"3"1"-3209,5 9-352,3-1-424,4 2-184,9 2-1568,-1-5 1375</inkml:trace>
  <inkml:trace contextRef="#ctx1" brushRef="#br1" timeOffset="82891.45">14964 2918 4537,'14'22'2537,"6"-13"-417,4-2-472,3-9-199,3-11-161,2-8-64,4-7-40,-3-12-175,-3 1-169,-11-2-368,-8 1-152,-12 0-264,-6 8-48,-9 6-8,-11 6 0,-5 17-16,-8 8 0,3 10-40,2 5-32,6 9 48,9 1-32,7 9-32,7 2 24,6-3-16,5-2 32,9-8 56,2-9 8,13-3 16,2-7 32,11-5-16,5-3 16,-8-15-8,8 1-8,-8-11 48,0-4-24,-4 2 0,-12-4-24,-6 9-48,-4 3 24,-4 8 24,4 2-48,-8 8 0,4 2 0,-9 6-32,0 3 32,3 7 16,-6 4 16,5 9-24,0 4 8,5 7-16,0-1 0,5-8 16,0-4 16,-1-21 56,8-1 0,11-11 56,-2-5-32,9-8 272,-2-1 160,-1-4 288,0 4 113,-8 5-217,-5 7-144,-9 11-320,-2 7-176,-4 6-120,3-2-128,12 0-832,6-4-889</inkml:trace>
  <inkml:trace contextRef="#ctx1" brushRef="#br1" timeOffset="77885.73">10610 2466 5537,'-11'-7'2929,"-3"9"-953,3 12-327,-5 14-761,3 13-184,-4 12-224,0 3-104,0 5-240,-2-1-56,7 0-80,2-5-16,7-11-64,3-8-64,0-13-216,0-9-440,-1-14-1801,0-8 1721</inkml:trace>
  <inkml:trace contextRef="#ctx1" brushRef="#br1" timeOffset="78139.89">10476 2842 3777,'62'-27'2176,"-32"18"-535,2-4 63,6-7-448,-2-5-280,-10-6-255,3 3-49,-7-4-48,-3 3-72,4 3-64,-15-2-24,-1 4-40,-6-2-8,-3 9-112,-4 4-15,-2 11-105,-6 5-56,-1 16-64,-3 9-48,5 13 0,-2 1-24,5 6 24,4-1 8,-2-7-32,10 6 16,-2-20 0,9 2-16,11-14-8,-5-9 8,8-8-48,-2-9 32,2-6-8,1-6-16,3-2 32,-3 0-24,-7 1 8,-4 7 24,-5 7-16,-6 5 24,-2 9 16,-2 4-8,-7 12-8,2 4 0,2 6 0,5 3 0,11-6 24,4-5-24,14-5 0,3-5 24,1-11 16,6-8 16,-3-13 8,-5-5 0,-2-5 16,-8 0 8,-7-1-8,-6 4-8,-9 8-40,-3 3-8,-13 8-160,1 5-104,-10 9-609,-1 8-631,-1 6 960</inkml:trace>
  <inkml:trace contextRef="#ctx1" brushRef="#br1" timeOffset="79081.48">11137 2927 2841,'-3'29'1432,"6"-7"-264,2-5-352,9-8 257,3-4 135,3-10 112,10-3-40,5-11-391,6-8-153,3-6-288,0-7-96,0 6-120,-6-1-64,-7 8-80,-6 5-24,-13 6-24,-3 9-40,-8 8 8,-7 3 8,-7 11-40,-4 5 24,-4 7-32,7 5-24,0 1 32,9-1 24,5-3-8,4-3 48,6-12-24,7 0-16,2-13 56,7-1-32,-3-12 152,2-6 72,-2-7-8,1-3-8,7 2-120,-3-6-72,1 3-40,-7 2 16,-7 5-24,-5 3 0,-4 10 8,-5 5-16,-7 8-8,0 5 0,-4 8-16,0 2 32,2 5 0,2 0-32,2 2 24,4-4 8,2 1 8,6 0 0,4-12 16,4 4 0,4-9-8,0-5 16,6-2-8,0-7 32,2-4-8,1-7-8,-1-6-16,-1-5-16,-2-3 8,-8 3-16,-3 7-16,-5 3 0,-9 7 8,0 8-24,-3 5 24,2 3 0,-3 9-16,2 1 32,-2 6 0,-5 2-16,0 3 8,5 5 8,4-1 0,9 2 16,1-6 8,0 1-8,3-11 24,-1-2-16,3-14 32,2-5-48,8-10 40,3-8-48,5-6-32,1-2 32,-2-3-72,-2 1 24,-9 6-32,-4 6-32,-9 11 48,-5 9-8,-5 13 72,-5 7 16,-1 13 32,0 1-64,3 4 72,3 1-56,6-1-32,5-4 8,15-10-328,6-4-672,2-22 696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2-10T08:58:42.108"/>
    </inkml:context>
    <inkml:brush xml:id="br0">
      <inkml:brushProperty name="width" value="0.05" units="cm"/>
      <inkml:brushProperty name="height" value="0.05" units="cm"/>
      <inkml:brushProperty name="color" value="#177D36"/>
      <inkml:brushProperty name="ignorePressure" value="1"/>
    </inkml:brush>
    <inkml:brush xml:id="br1">
      <inkml:brushProperty name="width" value="0.05" units="cm"/>
      <inkml:brushProperty name="height" value="0.05" units="cm"/>
      <inkml:brushProperty name="color" value="#3165BB"/>
      <inkml:brushProperty name="ignorePressure" value="1"/>
    </inkml:brush>
    <inkml:brush xml:id="br2">
      <inkml:brushProperty name="width" value="0.05" units="cm"/>
      <inkml:brushProperty name="height" value="0.05" units="cm"/>
      <inkml:brushProperty name="color" value="#ED1C24"/>
      <inkml:brushProperty name="ignorePressure" value="1"/>
    </inkml:brush>
    <inkml:brush xml:id="br3">
      <inkml:brushProperty name="width" value="0.05" units="cm"/>
      <inkml:brushProperty name="height" value="0.05" units="cm"/>
      <inkml:brushProperty name="ignorePressure" value="1"/>
    </inkml:brush>
    <inkml:brush xml:id="br4">
      <inkml:brushProperty name="width" value="0.035" units="cm"/>
      <inkml:brushProperty name="height" value="0.035" units="cm"/>
      <inkml:brushProperty name="color" value="#177D36"/>
      <inkml:brushProperty name="ignorePressure" value="1"/>
    </inkml:brush>
  </inkml:definitions>
  <inkml:trace contextRef="#ctx0" brushRef="#br0">22652 1272 5416,'0'0'0,"0"0"0,1 0 0,-1 0-8,2 0 8,-2 0 0,0 0 0,0 0-8,0-2 8,0 2 0,0 0 0,0 0 184,0 0-8,0 0-176,1 0 0,-1 0 464,3 0 8,-3 0-472,0 0 0,0 0 592,0 5 8,0-5-600,0 2 0,0-2 528,-6 5 0,6-5-528,-12 14 0,4 0 448,-4 1 8,6 0-456,0-1 0,1-2 368,4 2 0,-2-4-368,1-5 0,-1 0 232,2 0 0,-1-3-232,2 2 0,0-3 120,0 2 0,0-3-120,0 0 0,0 0-8472</inkml:trace>
  <inkml:trace contextRef="#ctx0" brushRef="#br0" timeOffset="282.55">22770 1254 7528,'0'0'0,"0"0"0,0 2 0,0-2 8,0 2 0,0 1-8,0-3 0,0 1 8,0 1 8,0-1-16,-2 1 0,-3 5 392,-3 1 0,-3 2-392,2 3 0,-1 4 504,3-1 8,0 0-512,1-4 0,0 2 488,2-3-8,-3-2-480,2 0 0,1-3 456,1-3 8,1 4-464,1-5 0,-2 2 296,2 2 0,-1-1-296,0-3 0,2-2-8888</inkml:trace>
  <inkml:trace contextRef="#ctx0" brushRef="#br0" timeOffset="-25597.91">15667 1405 6224,'0'0'0,"2"-3"0,-2 3 0,0 0 352,1-2 0,-1 2-352,3-2 0,-3 2 544,3 0 16,-3 0-560,0 0 0,0 0 576,0 0 0,0 0-576,0 0 0,0 0 424,0 0 16,0 0-440,0 0 0,0 2 328,0 3 0,0 1-328,0 5 0,0 2 256,0 8 0,0-5-256,0-2 0,0 0 216,-6-3 0,3 2-216,0-8 0,2-1 184,-2-1 0,-1-2-184,2 4 0,1-2 120,-1 4-8,2-4-112,0 1 0,2-4 40,-1 1 0,1 0-40,0-1 0,-2 0-9256</inkml:trace>
  <inkml:trace contextRef="#ctx0" brushRef="#br0" timeOffset="-25346.68">15752 1412 6728,'0'0'0,"0"0"0,0 0 0,0 0 0,0 0 8,0 0-8,3 0 0,-3 3-8,2-2 0,0 1 8,-1 2 0,3-1 168,-4-1 16,-4 2-184,3 2 0,-1 1 336,0 2 8,-1 0-344,-3 1 0,-1 0 432,2 1 8,2-2-440,1-1 0,1-1 384,1 0 16,-4 0-400,2-1 0,0 2 208,1 0 24,-1-1-232,1 1 0,1-8-7392</inkml:trace>
  <inkml:trace contextRef="#ctx0" brushRef="#br0" timeOffset="-7677.84">20225 1435 10544,'0'0'0,"0"0"0,0 0 0,0 0-8,0-2 0,0 0 8,0 2 0,0 2-528,0 2-8,0 6 536,0 6 0,-5 6 184,-1 4 0,0 5-184,-1-1 0,0 2 560,1 1 0,-1 1-560,-1 3 0,1 4 688,2 2 16,0 1-704,-1-5 0,5-3 616,-6-3 0,2 0-616,1-4 0,3 0 448,1-2 8,1-3-456,3-1 0,1-2 392,2-4 0,-7-1-392,1-5 0,-1-3 320,0-2-8,3-3-312,-3 0 0,0-2 224,0-1 8,0 0-232,0 0 0,0 0 151,0-1 9,0-1-160,0 0 0,0-3 112,0-4-8,0-2-104,0-4 0,0-2 56,2-3 0,-1 2-56,2 1 0,-1 1 0,-2 2 8,2 3-8,-1 0 0,1 4 0,0-2 0,-2 5 0,0-2 0,1-1-24,2 2 0,-2 1 24,2-2 0,3 2-64,1 0 8,-2-2 56,-1 2 0,-4 2-80,3-1 8,0 2 72,1-1 0,2-1-88,-6 3 8,6-3 80,-1 1 0,1 2-72,-1 2 17,-1 1 55,2-3 0,-1 3-40,1-3 8,0 1 32,-2 0 0,1 0-24,0 2 16,-2-1 8,0 1 0,-2-1 0,5 1 0,-6 0 0,2 4 0,-2 3 0,0 0 8,0 1-8,0 2 0,0 0 24,0-1 0,-2 2-24,2-2 0,-4 1 24,2-2 16,2 0-40,0-3 0,2-1 39,2-2 9,-4 0-48,3-1 0,1 2 48,1-1 0,-3 0-48,3-2 0,1-2 56,0 0 0,1 1-56,1-2 0,3-2 56,-1 1 0,4-3-56,-4-1 0,5-2 48,-1-2 8,-1 0-56,1-1 0,1-3 48,2-1 8,-3-1-56,-2 1 0,1-1 64,-7 1 8,2-2-72,-5 4 0,0 0 88,-3 1 16,-3-2-104,0 2 0,0 2 104,-5 2 16,1 1-120,-1 2 0,-2 0 160,-3 1 0,-2 3-160,0 0 0,-2 3 144,-1 1 0,1 4-144,4 1 0,3 5 72,-1-2 0,2 2-72,3-2 0,3 2 16,0 4 16,3-2-32,0 1 0,0 0 8,4-7 0,-2 4-8,0-3 0,-2-11-13791</inkml:trace>
  <inkml:trace contextRef="#ctx0" brushRef="#br0" timeOffset="-6877.21">20021 1764 10752,'0'0'0,"0"0"0,0 0 0,0 0 0,0 0 0,0 0 0,6 0 0,5 0-24,3 0 0,8 0 24,7 0 0,5 0 152,1 0 0,1-1-152,-4-3 0,-2-2 288,-1 0 8,-2 0-296,3-1 0,-1 3 368,0 2 16,4-3-384,-2 0 0,-1 1 168,4-3 0,-5 1-168,-2-4 0,-27 10-9512</inkml:trace>
  <inkml:trace contextRef="#ctx0" brushRef="#br0" timeOffset="-12999.01">16121 1970 4216,'0'0'0,"0"0"0,0 0 0,0 0 288,0 0 0,0 0-288,0 0 0,0 0 352,0 0-8,0 0-344,0 0 0,0 0 344,0 0 8,-3 1-352,-1 5 0,-3 1 248,1-2 16,3 6-264,-1 1 0,1 4 192,-1 0 8,2-2-200,-1-2 0,3-2 168,3-2 16,-1 1-184,-1 0 0,2-2 144,-2-3 8,1 2-152,2 1 0,2-2 128,0 0-8,2-1-120,-2 0 0,-1 1 128,0-2 0,-3-3-128,3 1 0,1-1 120,-2 0 8,4-1-128,-2-5 0,3 0 128,3-1 8,1-2-136,0-5 0,3 2 168,0-4 8,-2 0-176,-2 0 0,-1-3 192,2-1 0,-1 1-192,2 1 0,2 0 192,0 0 16,0-4-208,-5 2 0,2-5 224,2-1 8,-4 1-232,1-1 0,-1-3 256,1-1-8,-2 5-248,-2 0 0,0 2 240,1 2 8,-1 4-248,-2-1 0,-2 6 256,2 0 8,-2 4-264,-1 5 0,-3-1 240,0 2 16,0 2-256,0 0 0,0 0 232,0 0 0,0 2-232,-4 2 0,-2 1 224,2 1 8,-4 8-232,-1 5 0,0 7 200,-2 3 8,2 3-208,0-4 0,3 5 160,3 1 0,-3-4-160,1 0 0,-1 1 152,0-7 0,3 2-152,3-3 0,-3 0 128,1-2 8,0-2-136,2 0 0,2-3 96,0 0 0,1-7-96,-3 1 0,2-2 72,2-5 8,-4 1-80,2-4 0,-2 1 40,0-1-8,0-1-32,1 1 0,-1 0 0,0-4 0,0 1 0,0-6 0,0-5-80,0-4 8,0-2 72,0 3 0,0 17-11120</inkml:trace>
  <inkml:trace contextRef="#ctx0" brushRef="#br0" timeOffset="-12496.59">16372 1854 7432,'0'0'0,"-1"0"0,-1 0 0,1 0 0,1-2 0,-5 2 0,4 0 0,-1 0 0,2 0 8,0 0-8,2 0 0,-1 0 144,4 0 8,-5 0-152,3 2 0,2 2 256,4 0 8,4 2-264,-1-2 0,6 0 328,1 2 8,2-3-336,-6 1 0,1-1 456,1-1 16,1-1-472,-1-1 0,1-1 272,-6 0 16,3 0-288,-1-4 0,-14 5-7808</inkml:trace>
  <inkml:trace contextRef="#ctx0" brushRef="#br0" timeOffset="-11963.3">16738 1900 5224,'0'0'0,"0"0"0,0 0 0,0 0 288,0 0 8,0 0-296,0-3 0,0 3 536,0 0 0,0 0-536,0 0 0,0-2 456,0 1 8,0 1-464,0 0 0,0 0 384,0 0 8,-1 0-392,-4 1 0,-1 4 336,-2-1-8,1 6-328,0 3 0,0 4 336,-4 4-8,3-1-328,3 0 0,1 1 264,3-3 8,1-1-272,1 0 0,3-7 240,-1-1 8,1 0-248,2-2 0,-6-7 208,0 3 8,5-2-216,-4 0 0,4 2 184,-1-3 0,4 0-184,-2 0 0,1 0 152,0-3 0,1-1-152,-1-2 0,4-4 128,1-2 0,0-1-128,0-2 0,0-1 104,-5 0 16,2-1-120,1 1 0,1 4 96,0 1 0,-3-1-96,-3-2 0,-1-1 112,0 0-8,-3 1-104,-1 1 0,-1 1 112,-3-3 0,-1 4-112,-3 3 0,4 1 120,-5 4 8,5-2-128,-6 3 0,1 2 120,0 0 16,2 0-136,-2 2 0,2 3 120,1 0-8,-2 1-112,-3 3 0,0 0 112,3 3-8,-1 1-104,2 2 0,4-2 104,0 1-8,0-2-96,2 2 0,-1 1 72,2-5 8,2 1-80,-1 0 0,3-2 48,1-3 0,2 2-48,2 2 0,1 1 40,2-1 8,2-2-48,0 0 0,1-3 24,3-2 8,-2-2-32,-3-1 0,1-4 32,0-1-8,1-2-24,1 1 0,0-4 16,2 0 16,1-1-32,-3-2 0,1 3 16,-2 0 0,1-2-16,-3 1 0,1 1 16,1-1 16,-3 4-32,-2-2 0,-3 5 24,-2 2 8,-1-5-32,-2 5 0,-2 0 32,0 2 8,0 0-40,0 0 0,0 0 24,0 0 8,0 0-32,0 0 0,0 0 40,-2 0-8,-2 4-32,-4 3 0,2-1 48,-2 5 0,1 3-48,-1-2 0,2-1 32,-1 1 8,2-2-40,2-1 0,1-1 24,2-2 0,2-1-24,0 1 0,3 1 24,-4-1 0,2 2-24,1-3 0,-1 0 16,3-2 0,-1 4-16,1-6 0,-2-1 16,3 1 0,-3-1-16,-1 0 0,-1-1 8,1 1 8,3-4-16,3-3 0,4-4 8,4-2 0,-3 0-8,1 1 0,-4-1 0,-2 3 16,0 2-16,-1-2 0,2 2 8,-1-2 0,-9 3-8,2 3 0,0 1 8,1 1 8,1 2-16,-4-2 0,0 2 16,0-3 8,0 3-24,0 0 0,0 0 16,0 0 0,0 0-16,0 3 0,0-1 24,-6 6 8,1-2-32,1 4 0,-1 0 16,-1 3 8,2 1-24,1 0 0,1-2 24,1 1 0,-1 0-24,0 0 0,2-4 16,-4-2 8,4 0-24,4-2 0,-2-1 8,1 0 8,1-2-16,0 3 0,-1-5 8,1 0 0,-1 1-8,3 1 0,-1-2 8,3-2 0,-1 1-8,2-4 0,2-1 0,2-3 16,1-2-16,0-1 0,0-1 0,3-2 8,-5 1-8,1-1 0,-3 5 8,-1 0 0,-1 4-8,-2-1 0,1 1 8,-4 0 8,-1 0-16,1 2 0,0 0 24,1 2 0,-3-1-24,2 0 0,-2 1 16,1 2 8,-2 0-24,0 0 0,0 0 24,0 0 0,0 0-24,0 0 0,0 0 16,0 0 8,0 0-24,0 0 0,0 5 16,-2 0 0,-2 4-16,1 2 0,1 0 8,-4 4 8,4-2-16,1 2 0,1-3 16,1 2-8,1-2-8,1 0 0,0-8 8,-3 2 0,4-4-8,0 1 0,-1-1 0,3 0 8,-6-2-8,1 0 0,1 0 0,-1 0 0,7 0 0,-6-2 0,7 0 0,-3-1 8,6-1-8,0-4 0,0-2 8,0 0 0,-1 2-8,-3 0 0,1 1 16,1 0-8,-5 5-8,-1-4 0,0 1 8,-1 2 8,0 0-16,0 0 0,-3 2 8,1-1 8,1 2-16,-1-3 0,2 3 24,-2-2-8,-1 2-16,0 0 0,0 0 16,0 0 0,4 5-16,-1-2 0,0 6 24,0 2-8,3 0-16,-4-1 0,3 0 15,0-2 1,-1-3-16,0 0 0,2-1 24,-5-1-8,3 1-16,1-2 0,1 2 0,1-3 0,6 1 0,-3-2 0,-10 0-12359</inkml:trace>
  <inkml:trace contextRef="#ctx0" brushRef="#br0" timeOffset="-10676.75">17779 1673 11656,'0'0'0,"0"0"0,-4 0 0,1 0 48,3-1-8,-3 1-40,0 0 0,2 0 248,-1 0-8,-1 0-240,2 0 0,1 0 568,-3 0 8,1 0-576,2 0 0,0 0 416,0 0 16,0 0-432,2 0 0,1 1 344,-3 3 8,1 5-352,2 2 0,0 7 160,3 1 8,-4-3-168,3-3 0,-5-13-11448</inkml:trace>
  <inkml:trace contextRef="#ctx0" brushRef="#br0" timeOffset="-9059.25">18964 1933 7528,'0'0'0,"1"0"0,-1 0 0,0 0 64,4-2 8,-3 0-72,2 2 0,0 0 208,0 0-8,1 0-200,-1 2 0,1 0 368,0 2 0,1 3-368,-4 3 0,3 6 312,-1 2-8,0 3-304,-3 0 0,-3 3 264,0 0 8,-1-2-272,3-1 0,-4-1 256,2 2 0,-2-3-256,-2 0 0,1 1 232,1-2 0,-1-1-232,1-3 0,2 2 232,0-4 0,0-1-232,-1-2 0,1 0 216,0-1 8,0-1-224,2-6 0,1 2 192,-3-2 8,1 1-200,1 0 0,-2-2 176,2 0 8,-1 0-184,2 0 0,0-2 208,0 2 8,0 0-216,0-3 0,0 0 184,0-1 16,0-4-200,2-5 0,2-5 200,-1-1-8,1-2-192,3 2 0,1 1 200,-1 0 8,1-3-208,0 0 0,5-3 176,-5-2 16,5 1-192,0-1 0,6 1 184,-3-2 16,5 5-200,-2 4 0,4 0 160,0-1 0,-2 6-160,1 0 0,1 1 160,-1 2-8,0 4-152,-3-1 0,-4 1 120,0 2 16,-1 3-136,-1 1 0,-3 1 128,-1 2 8,-3-2-136,-1 4 0,-2 0 120,-1 2 16,0 2-136,0-4 0,-2 2 119,0 3 9,0 3-128,-2-3 0,-3 5 88,-2-2 0,-2 0-88,-2-2 0,-1 3 80,-4-5 8,0 2-88,5 1 0,-4-2 80,1 6 8,2-6-88,3-1 0,1-1 56,5-1 8,-3-5-64,5-1 0,-1 1 32,1 0-8,1-2-24,0 0 0,0 0 0,0 0 0,1 0 0,1-2 0,-2 2-12983</inkml:trace>
  <inkml:trace contextRef="#ctx0" brushRef="#br0" timeOffset="-8494.1">19408 1955 8840,'0'0'0,"0"3"0,0-1 0,0 1 32,0-2 8,0 3-40,0-2 0,0 5 96,0 1 8,2 0-104,2-1 0,-1-1 120,2 1 8,3 3-128,-1 2 0,0-2 104,0 6 16,5-7-120,-4 0 0,1-2 120,1-1-8,-1-1-112,-2-2 0,-1-1 160,-3-2 8,5 0-168,-1-2 0,1 0 176,-1-1 0,0-2-176,5-2 0,-2-1 200,1-5 0,-2 1-200,2-1 0,-4 2 296,-2-2 8,-2 6-304,-1 1 0,-2-1 304,0 5 0,0-1-304,-2-4 0,-3 0 280,-2 1 0,1 0-280,-2-3 0,-1 2 256,-2 0 8,-2 1-264,3 0 0,0 6 216,-1-4 0,1 4-216,2-3 0,-1 1 168,3 2 8,-1 0-176,2 0 0,0 2 136,1 1 8,2 3-144,-1-2 0,0 2 104,0-1 0,1 3-104,2 2 0,2-1 88,1 4 8,3-4-96,0 1 0,3-1 48,-1 1 16,1-2-64,0-1 0,1 0 40,-2-3-8,1 2-32,0-5 0,1 1 32,-3-1-8,4-1-24,1-1 0,2-2 16,1-1 0,2-2-16,0 0 0,-2-1 24,3-1 0,-3 0-24,-2-1 0,0 3 16,-8-1 16,2 2-32,1-2 0,-2 3 24,2 1 16,-4-1-40,0-1 0,-3 3 40,1 1 8,-1-1-48,4 0 0,-5 2 48,1-3 8,-1 3-56,0 0 0,0 0 56,0 0 8,0 3-64,0-1 0,0 2 64,0 2 0,-1 1-64,-4 4 0,4 1 48,1 3 8,0 3-56,0-6 0,1 4 48,4-4-8,-4-2-40,2-3 0,-2-2 40,3-5-8,-1 0-32,0 0 0,1 0 32,1 0 0,-2 0-32,5-3 0,1-1 24,1-4 8,0-1-32,2-1 0,1-4 8,-3 0 8,0 1-16,-3 2 0,-2 5 16,0 3 8,-4-1-24,1 3 0,-1-1 8,-1 2 0,0 0-8,0 0 0,0 0 8,0 0 0,0 0-8,0 2 0,0 3 0,-1 0 8,-2 0-8,-2 5 0,5 3 0,2-1 0,2 1 0,-1-1 0,2-3 0,2-2 0,0 2 0,2-2 0,3 0-8,2 0 8,2-2 0,1-1 0,-1-1-40,1-3-8,-4-3 48,0 1 0,-13 2-11928</inkml:trace>
  <inkml:trace contextRef="#ctx0" brushRef="#br0" timeOffset="-13867.86">15935 1952 5520,'0'0'0,"0"0"0,0 0 0,0 0-4152</inkml:trace>
  <inkml:trace contextRef="#ctx0" brushRef="#br0" timeOffset="-13858.4">15935 1946 5520,'0'0'0,"0"0"0,0 0 0,0 0-256,0 0 16,0 0 240,0 0 0,0 0 64,0 0 0,0 0-64,0 0 0,0 0 560,0 0 8,0 0-568,-8 6 0,8-6 792,-13 11 8,13-11-800,-16 11 0,16-11 752,-22 26 8,14-14-760,2 2 0,3-2 488,0 0 8,1 1-496,2-3 0,0-4 392,0 1 0,2-5-392,1 3 0,-2-1 280,1-1 8,1-1-288,0 2 0,0-4 208,2 2 0,4-1-208,-1-1 0,4-1 136,0-1 0,3-2-136,1-1 0,3-4 88,-3 0 0,2-2-88,-3-2 0,-1 0 64,2-1 0,-4-1-64,2 5 0,-1-2 40,0 2 16,-4-1-56,-2 3 0,-3 0 80,-1 3 0,0 0-80,-3-2 0,0 3 144,0-2 8,0-1-152,-3 1 0,0-1 184,-5-3-8,-1 6-176,0 0 0,2 0 224,-4 4 0,-2 0-224,0 0 0,-2 7 208,4-4 0,-7 4-208,1 0 0,0 4 120,0 2 16,4-2-136,0 0 0,3-1 48,1 2 8,2-1-56,3 1 0,0 3 0,0 1 8,4-2-8,4 2 0,-4-16-11152</inkml:trace>
  <inkml:trace contextRef="#ctx0" brushRef="#br0" timeOffset="-5120.21">21147 2198 5224,'0'0'0,"0"0"0,0 0 0,0 0 120,0 0 8,0 0-128,1 0 0,1 0 312,-1-3 8,3 2-320,2-2 0,2-2 688,3-2 16,4-5-704,2-2 0,3 0 680,0-2 0,0-1-680,-5-1 0,-3 0 560,1-2-8,-2 5-552,3-1 0,-4 3 440,-3 3 8,2 1-448,1-1 0,-3 1 464,-3-1 0,-4 1-464,5 2 0,-5 2 376,3 1 8,-3-2-384,0-3 0,0 2 320,0 0-8,-3 3-312,-2 1 0,1 1 272,0 1 0,-3 0-272,1 0 0,1 1 248,0 1 0,-1 3-248,-3 1 0,-4 6 192,2-1 0,-1 2-192,1 2 0,0-1 136,-1 2 0,2-1-136,2 1 0,4 2 104,4 0 16,0 1-120,0-1 0,3-4 80,0 1 8,1-2-88,2 2 0,2-5 56,2 1 0,1-1-56,0-1 0,-1-2 40,0-2 16,0 1-56,-1-3 0,0-1 40,1 1 0,1-1-40,-1-1 0,1-1 40,-1-2-8,2-2-32,2 2 0,0-6 32,0 1 0,0-1-32,0-3 0,-1 0 24,1-2 16,-1 0-40,-3 1 0,-4-1 24,1-4 16,2 6-40,-4 0 0,0 1 32,-1 5 8,-1 0-40,-1 3 0,1-2 24,-2 1 16,1 1-40,-1-1 0,-1 1 24,0 3 0,0-1-24,0-1 0,0 1 32,0 1 0,0 0-32,0 0 0,0 0 32,0 0-8,0 0-24,-1 0 0,-2 4 16,-2 2 16,2 0-32,0 6 0,0 3 8,0 5 8,1-3-16,2-4 0,3-3 8,2-2 8,0-1-16,-2 0 0,0-1 8,-2-1 8,2-5-16,1 3 0,0-1 0,-1 1 8,0-1-8,3 3 0,-1-3 0,2 0 8,0 1-8,0-1 0,-1-2 0,1 2 0,-2-4 0,3 0 0,-1-3 0,2 0 8,-1-2-8,1 2 0,-2-2 0,-2-4 8,4 2-8,-1-2 0,3-3 0,0-2 8,-1 2-8,-2 2 0,-1-1 8,1 5 16,-3-2-24,-2 2 0,-1-2 16,-2 2 8,0-2-24,0 2 0,-2 1 32,-1-1 0,-2-1-32,-1 3 0,0 1 31,1-2 17,1 2-48,-3 2 0,-3 2 72,0 0 0,2 1-72,1 0 0,2 0 72,1 2 8,1 1-80,-3 0 0,-3 4 80,1-1 0,2 1-80,0 0 0,2-1 32,-2 0-8,1 1-24,4 0 0,1 0 0,3 1 0,0-2 0,-3-2 0,0-4-12767</inkml:trace>
  <inkml:trace contextRef="#ctx0" brushRef="#br0" timeOffset="-4319.13">21729 1989 7528,'0'0'0,"0"0"0,0 0 0,0 0 16,0 0 8,0 0-24,0 0 0,0 0 80,0 0 8,0 0-88,0 0 0,0 0 80,0 0 0,0 0-80,0 0 0,0 0 40,1 0-8,2-1-32,-3 1 0,0-1 8,0-1 8,0 1-16,0 1 0,0 0 0,0 0 0,0 0 0,0 0 0,0 0-6000</inkml:trace>
  <inkml:trace contextRef="#ctx0" brushRef="#br0" timeOffset="-4162.4">21730 1970 3712,'0'0'0,"0"0"0,0 0 0,0 0-144,0 0 0,0 0 144,0 0 0,0 0-240,0 0 0,0 0 240,0 0 0,0 0 0,0 0 0,0 0 0,0 0 0,0 0 144,0 0-8,0 0-136,0 0 0,0 0 424,0 0 0,0 0-424,0 0 0,0 0 664,0 0 8,0 0-672,0 0 0,-1 0 640,-5 0 8,1 0-648,2 0 0,3 0 600,0 0 8,0 0-608,0 0 0,0 0 488,0 0-8,0 0-480,0 0 0,0 0 424,0 0 8,0 0-432,0 0 0,0 0 384,0 4 16,0 0-400,1 2 0,1-3 280,2-1 24,1 2-304,1-1 0,3-1 272,-1 0 16,0-2-288,2 3 0,-4-3 304,-1 0 8,2 0-312,1 0 0,3-3 264,-1 1 16,3-3-280,3 0 0,3 1 280,2-6 0,0 4-280,-3-4 0,-4 4 304,0 0 0,-1 2-304,-6-3 0,2 5 248,-6-2 16,-2 2-264,1 2 0,-1-4 256,2 1 8,-2-1-264,1 2 0,0-1 240,-1 1 16,1 0-256,1 2 0,-3-3 232,0 1 0,0 2-232,0-2 0,0 2 200,0 0 8,0 0-208,-3 2 0,-2 3 175,-2 1 17,-2-1-192,-2 4 0,0-1 152,-4 6 0,4-3-152,2-1 0,4 0 104,1-2 16,3 2-120,-1-2 0,-1-2 96,3 1 0,3 2-96,-1 0 0,1 1 72,0 1 0,3-3-72,1-1 0,1-1 56,0-3 8,1 1-64,-5-2 0,2 2 48,0-3 0,1 1-48,-1-2 0,-2-2 48,4-1 8,0-1-56,2-4 0,1-2 32,2-4 16,-2 2-48,0 1 0,-2 2 40,-1 0 8,1 2-48,0-3 0,-2 1 48,-2-1-8,0 1-40,1-1 0,0-2 40,1 3 0,-2 1-40,-2 2 0,-3-1 40,0 4-8,0-1-32,0-1 0,0 3 32,0 2 0,0 0-32,0-2 0,0 2 24,0 2 8,0 0-32,-6 1 0,-3-1 16,3 5 8,-3 0-24,0 3 0,2 6 16,-3-3-8,6-1-8,-1 1 0,2-2 0,1 0 8,2 2-8,0 0 0,0-4 0,2 1 0,0-1 0,-2-1 0,1 0 0,2-1 0,0-3 0,0 1 0,3-2 0,2 1 0,-2 0 0,1-4 0,1 0 0,-4-4 0,7-1 0,1-4 0,2-4 0,1-1 0,1-2 0,2 4 0,0-1 0,2 2 0,-1 2 0,2-3 0,0 1 0,0-2 8,-3 3-8,0 2 0,-2 4 0,-2-1 8,-2 1-8,-2 0 0,-3 2 8,-3 2 8,-1 2-16,0 0 0,0 0 32,-2-2-8,3 0-24,-1 4 0,0 1 48,1 2-8,1 2-40,1 3 0,0 2 64,-2-2 0,-1 2-64,-1 2 0,-1-4 96,3 0 8,-2 1-104,-2-3 0,-2-4 128,0-5 0,0 2-128,1 2 0,-3 0 184,-1 0-8,-4-1-176,-1 0 0,-3 3 184,-3-6-8,-2 2-176,3-2 0,-5-1 168,4-2 16,-1-1-184,4 3 0,3-4 144,-3 4 0,5 0-144,0 0 0,5-1 80,-1-1 0,2 2-80,1 0 0,-1 0 16,1 0 0,-2 0-16,2 0 0,-1 2-8,2 3 0,0-5 8,0 1 0,0-1-15639</inkml:trace>
  <inkml:trace contextRef="#ctx0" brushRef="#br0" timeOffset="-10456.8">18011 1965 8432,'0'0'0,"2"-1"0,-2 1 0,0 0 112,2-2-8,1-2-104,1 0 0,2-1 216,-1 0 8,3-2-224,-7 3 0,1 0 728,0 2 0,-1 2-728,2-4 0,-3 1 624,-3 1-8,0 2-616,0-2 0,3 2 504,-4-2 8,-1 2-512,-3 2 0,-5 2 448,-3 3 8,2 1-456,-1 1 0,1 5 344,2-2 0,0 3-344,1 0 0,3 0 264,-1 5 8,3-1-272,2-3 0,4 0 216,4 0 8,2-4-224,-4 2 0,3-5 160,0-2 8,0-1-168,3 0 0,-5-2 136,5 0 8,-3 0-144,4 1 0,5-5 120,-2 0-8,3 0-112,-2-5 0,1 1 88,1-3 8,5 0-96,-5 0 0,5-1 47,-2 1 17,2-5-64,-2 2 0,-18 10-12383</inkml:trace>
  <inkml:trace contextRef="#ctx0" brushRef="#br0" timeOffset="-26586.87">14892 1942 7432,'0'0'0,"0"0"0,0 0 0,0 0 304,0 0 8,0 0-312,0 0 0,0 0 712,0 0-8,0 0-704,0 0 0,0 0 624,0 0-8,0 0-616,-5 7 0,5-7 448,-8 14 0,8-14-448,-6 14 0,6-14 280,-10 14 8,10-14-288,-8 15 0,8-15 224,3 14 0,-3-14-224,0 17 0,0-17 216,0 13 0,0-13-216,0 13 0,0-13 192,0 10-8,0-10-184,0 7 0,0-7 176,0 8 0,0-8-176,0 4 0,0-4 128,0 3-8,0-3-120,0 2 0,0-2 64,0 3 8,0-3-72,0 2 0,0-2 0,0 4 0,0-4 0,-4 0 0,4 0-10624</inkml:trace>
  <inkml:trace contextRef="#ctx0" brushRef="#br0" timeOffset="-26297.47">14690 2028 8032,'0'0'0,"0"0"0,-4 0 0,4 0-8,-3 0 0,3 0 8,-3 0 0,3 0 40,-3 0 16,3 0-56,-3 0 0,3 0 176,3 0 16,-3 0-192,6 0 0,-6 0 240,12 3 16,-12-3-256,28 2 0,-5-4 392,3 1 16,-2-1-408,-2 0 0,-6 2 456,-1 0 8,-4-3-464,2 2 0,-2-1 456,-5 2 8,-1-1-464,0 1 0,2-4 360,0 1-8,2 0-352,-4 0 0,2 3 280,3-1 0,-2-1-280,2-1 0,-10 3-9672</inkml:trace>
  <inkml:trace contextRef="#ctx0" brushRef="#br0" timeOffset="-6375.01">20551 2000 7736,'0'0'0,"0"0"0,0 0 0,0 0 440,0 0 8,0 0-448,0 0 0,0 0 344,0 0 0,0 0-344,0 0 0,0 0 400,0 0-8,0 0-392,0 0 0,0 5 296,0 0 0,0 7-296,-3 1 0,-2 6 224,0 2 0,1-3-224,3 2 0,1-5 200,1-2 0,2 2-200,-2-4 0,1-2 168,1 0 8,2-4-176,-2-1 0,3 0 168,0-3 0,-1 1-168,-2 2 0,0-4 136,3 1 8,0-1-144,1-1 0,-2-5 136,4 1 8,3-3-144,-1-2 0,0-3 112,-1-2 16,4 2-128,-5-1 0,-1-1 112,-1-1 16,1 4-128,0-5 0,1 1 112,1 1 0,-3 0-112,0 3 0,-2-2 120,1 5-8,-1 0-112,-2 3 0,-3 3 120,2 1 8,0 0-128,0 2 0,-2-3 120,0 2 8,0 1-128,0 0 0,0 0 152,0 0 0,0 0-152,0 0 0,0 0 136,0 0 0,0 1-136,-2 6 0,-2 1 136,1 2 8,-1 3-144,-1 4 0,-2 3 96,0 0 8,2 1-104,3-4 0,-2-3 96,4 0 0,0-2-96,0-1 0,4-3 80,-4-2 8,0-3-88,0 1 0,2-1 64,0-1 8,0 1-72,-1-1 0,1 1 56,2-3 8,-3-3-64,1 1 0,4-1 56,2 1-8,1-8-48,3 0 0,2-5 48,2 0-8,-3-5-40,0 5 0,-2-2 40,4 0 8,-4 1-48,2 0 0,-2 7 32,3-3 16,-6 5-48,-2-3 0,-3 6 32,0 2 8,-2-2-40,1 4 0,-1 0 32,2 0 16,-1 0-48,-2 0 0,0 0 39,0 0 9,0 4-48,-2 2 0,-2 4 48,-2 4 0,2 3-48,1 1 0,0-1 48,0 1 0,2-3-48,1 2 0,4-3 40,-1 0 16,1-2-56,3-2 0,1-2 32,0-1 16,5-2-48,-1-2 0,2-1 24,1-1 8,2-1-32,3-1 0,1-1 8,1-3 8,-3 0-16,-3-5 0,-16 10-12711</inkml:trace>
  <inkml:trace contextRef="#ctx0" brushRef="#br0" timeOffset="-9435.55">18564 2123 5920,'0'0'0,"0"-2"0,0 2 0,0 0 208,0 0 8,2-3-216,1-1 0,1-2 536,1-4 16,3 0-552,1 0 0,2-6 488,-2 2 16,4 1-504,0 1 0,-1 4 344,0 2 8,-2 0-352,2 1 0,1 0 232,-3 3 8,-2 0-240,3 1 0,0-2 264,-1-1 0,1 0-264,4 1 0,-1-1 344,0-1 8,-1 3-352,-4 2 0,-1 0 320,0 0 16,-3 0-336,1 0 0,-1 0 320,-2-1 0,-3 1-320,1 0 0,2 0 256,-2 0 0,2 0-256,-3 1 0,3 1 216,-2 1 0,-1-1-216,-1 2 0,-2 6 208,-1-1 8,-1 4-216,-4 0 0,-3 3 192,-1-1-8,4 0-184,-3-2 0,2-3 168,2-1 16,-1 0-184,0-1 0,1-1 144,4 0 0,-1-5-144,-1 3 0,3-1 112,0-2 16,1 1-128,0 0 0,1-3 64,-2 1 8,2 1-72,-1-2 0,-1 3 16,3-3 0,0 3-16,0-3 0,0 0-11184</inkml:trace>
  <inkml:trace contextRef="#ctx0" brushRef="#br0" timeOffset="4513.46">19148 2670 4912,'0'0'0,"0"-1"0,0 1 0,0 0 296,0-1 16,0 1-312,0 0 0,0-2 344,0 1 16,0 1-360,3-3 0,-3 0 432,2 1 8,2-3-440,2-2 0,3-3 472,3-1 0,0 2-472,1 2 0,1 0 464,-1-1 8,-1 3-472,1-3 0,0 1 480,1-1 16,-3 2-496,3-1 0,0 2 528,-1-3 16,0 2-544,0 3 0,-1 1 456,-2-2 0,-3 4-456,0-2 0,1 2 352,3 0 8,-2 0-360,0 2 0,-1 2 320,1 1 0,0 2-320,0 0 0,-1 1 256,-1 1 0,-2 2-256,-2-2 0,-1 0 208,0 2 8,-2-4-216,0 0 0,-2-1 184,0 0 0,-5-2-184,2 2 0,-4-3 176,4 3-8,-3 0-168,-4-1 0,0 5 160,-3 1 0,1-1-160,3-5 0,0 0 176,2-3 0,-1 2-176,5-3 0,1 1 176,3-2 16,-1 0-192,2 0 0,-4 0 152,3-2 8,-2 1-160,2 1 0,-1-4 80,2 4 15,0-2-95,0 1 0,0 1 8,0-3 0,2 2-8,-1-2 0,-1 3-12359</inkml:trace>
  <inkml:trace contextRef="#ctx0" brushRef="#br0" timeOffset="4891.89">19634 2557 9040,'0'0'0,"6"-2"0,1 2 0,0 0 48,5-3 16,2 3-64,-2 0 0,-2 0 128,-4 3 0,-3-3-128,1 2 0,-4 0 328,1-1 8,1 1-336,-2 3 0,0 1 344,0 3 16,0-1-360,0 4 0,0 1 336,-2-3-8,1 2-328,-5-4 0,5-1 296,-1-1 8,0 1-304,0-4 0,2 1 248,0 0 0,0 1-248,0-2 0,2-1 160,0 3 16,0-5-176,1 1 0,-3-1-9664</inkml:trace>
  <inkml:trace contextRef="#ctx0" brushRef="#br0" timeOffset="5127.69">19833 2377 10752,'0'0'0,"-1"-3"0,-1 2 0,-1-1 56,2-1-8,1 2-48,0 1 0,0 0 256,0 0-8,0-2-248,0 1 0,0-1 568,0 1 0,0 1-568,0 1 0,0 2 424,0-1 16,0 2-440,1 6 0,4 5 320,-2 4 0,0-2-320,0-3 0,-3-14-10504</inkml:trace>
  <inkml:trace contextRef="#ctx0" brushRef="#br0" timeOffset="3994.61">19033 2454 11048,'0'0'0,"0"-3"0,0 3 0,0 0-88,0-2 8,0 1 80,0-1 0,2 2-584,0-2 0,-2 2 584,2-3 0,-2 1 16,0 2 8,0-1-24,0 0 0,0 1 168,0 0 0,0 0-168,0 0 0,0 0 368,0 0 8,0 0-376,1 0 0,-1 0-8136</inkml:trace>
  <inkml:trace contextRef="#ctx0" brushRef="#br0" timeOffset="2121.94">17661 2662 4008,'0'0'0,"0"0"0,0 0 0,0 0 336,0 0-8,0 0-328,0 0 0,0 0 376,0 0 0,0 0-376,0 0 0,0 0 312,0 0-8,0 0-304,0 0 0,0 0 280,0 0-8,0 0-272,0 0 0,0 0 232,0 0 8,0 0-240,0 0 0,0 0 248,3 0 8,-3 0-256,14-2 0,-14 2 336,30-8 8,-10 2-344,-1 1 0,0-1 352,0 1 0,-1-2-352,-3-1 0,-1-3 336,-1 2 8,-3-1-344,-1 5 0,0-3 392,-1 0 8,-2-1-400,0 1 0,-5 3 456,1-4-8,2 4-448,-4-2 0,0-2 408,0 5 8,-4 1-416,4-2 0,0 0 360,0 3 8,-2-2-368,-2 1 0,1-1 304,1 4 0,-2-2-304,-1 1 0,-6-2 240,-1 3 8,-2 3-248,-1-2 0,-3 5 208,1 3-8,0-2-200,1 3 0,0 2 168,2-1-8,1 1-160,4-2 0,0 5 96,2-4 16,2 1-112,0 1 0,5-2 72,0 0 8,-3 0-80,3-3 0,0 0 48,3 0 8,-3-3-56,5 1 0,-4-1 40,5 0-8,1 0-32,3 0 0,-1 0 24,3 1 8,3-3-32,-2 3 0,3-4 16,-2-1 8,1 1-24,-3-2 0,-1-2 24,-3-1-8,5-1-16,2 0 0,2-1 16,2 2 0,1-5-16,-3 0 0,0-1 16,0-4 0,1 1-16,-2 2 0,-2-5 8,-1 5 8,1-3-16,1 1 0,-4 2 8,0 0 16,-2 0-24,0 0 0,-1 3 16,1 1 0,-2-1-16,-5 5 0,-2-2 8,0 2 8,1 1-16,1 1 0,-2-4 16,0 4 0,0 0-16,0 0 0,0 0 8,0 0 8,0 0-16,-2 0 0,-1 5 8,0 3 8,-7 1-16,4 2 0,-1 6 16,0 0-8,2-2-8,-1 1 0,6-8 8,0 1 8,0-1-16,0-2 0,0 0 8,0-3 0,2 1-8,-1 2 0,2-3 8,0 1 8,0 0-16,1-1 0,0-1 8,-1 1 0,2-1-8,-2-2 0,3 2 0,-2 1 8,4-3-8,1-3 0,3 1 0,2-3 8,0-1-8,1-1 0,1-2 0,0 0 8,2 0-8,-3 0 0,0 0 8,-2 1 0,-5-3-8,2 0 0,1 2 16,-2-2-8,-3 2-8,1 0 0,-5 6 8,2 0 8,-1 1-16,1 2 0,-4-4 16,1 3 8,2-1-24,-3 1 0,0-1 24,0 2 0,0 0-24,0 0 0,0 0 40,0 0-8,0 0-32,-3 5 0,-2 2 32,0 4 0,1 1-32,0 1 0,-1 1 24,1-2 16,-1 0-40,1-3 0,0-1 24,3-2 8,-1 1-32,2-2 0,2 2 16,2-3 8,-1 2-24,0 0 0,1-1 24,0 0-8,2 0-16,-1-1 0,0-1 16,1 1 0,-1-4-16,-1 1 0,-1 1 8,-3-2 16,3 0-24,2 0 0,2-2 16,1 1 0,1-3-16,0-2 0,3 0 16,3-2 8,-1 0-24,0-5 0,-2 1 16,3-1 7,-3 0-23,-2 4 0,-1 0 16,-2 2 16,-1 0-32,-1-1 0,1 4 16,-4-4 0,-1 4-16,2 0 0,0 0 24,-1 1-8,2 1-16,-4 2 0,2-3 16,-2 3 8,0 0-24,0 0 0,0 0 24,0 0-8,0 0-16,0 0 0,0 0 16,0 0 0,0 0-16,0 5 0,-2 0 16,-4 3 0,0 2-16,5 0 0,-1 1 8,-1 3 8,2-5-16,1 1 0,0-3 8,1-2 16,-1-2-24,0-3 0,0 1 8,0 2 8,3-1-16,-1 1 0,-2-1 0,1 3 8,2-4-8,-1 2 0,-1 0 0,5 0 8,-4-1-8,1 2 0,0-2 0,1 1 8,-2-3-8,1 2 0,0 1 0,-2-3 0,5 0 0,4 0 0,0 0 0,1-5 0,7 2 0,-4-1 0,0 0 0,-2-5 8,2 2-8,0 1 0,0-1 24,-1 1-8,-1 1-16,-4 2 0,1-2 24,0 2 8,-1 2-32,-3-3 0,3 0 48,-3 0 16,1 1-64,-4-1 0,1 2 64,1-1 8,-1 1-72,0-2 0,0 1 72,-1 3 0,-1-2-72,2 2 0,-3-3 72,3 2 0,-1 0-72,-1 0 0,-1-1 72,0 2 0,0 0-72,0 0 0,0 0 56,0 0 0,0 0-56,0 0 0,0 0 48,0 0 8,0 0-56,0 0 0,0 0 24,0 0 16,-1 2-40,-1-1 0,-1 0 24,3 0 0,-3 2-24,2-1 0,-1 1 24,-1 1-8,2-4-16,1 2 0,0 0 16,0-1 0,0 1-16,0-2 0,0 4 24,0-2-8,0 3-16,0-5 0,0 2 8,0-1 8,0 0-16,0 0 0,0 2 8,0-3 16,0 1-24,0 0 0,0 1 8,0 1 0,0-3-8,0 2 0,0-2 8,0 2 8,0-1-16,0 1 0,0 1 8,0-2 16,0 1-24,0 1 0,0 0 8,0 0 8,0 0-16,0-1 0,0 0 8,1 1 8,2 0-16,-1-2 0,-2 1 8,1-1 8,2 2-16,-3 0 0,3-1 0,-1 2 8,-1-2-8,1 1 0,-1-1 8,0 1 0,2-1-8,0 1 0,-3 1 8,1-4 0,2 1-8,-1 1 0,-1-2 8,1 4 16,2-4-24,-4 0 0,1 0 8,3 0 0,3 0-8,0-4 0,1 2 16,2 1 0,-3-3-16,1 0 0,3 0 24,-4 0 0,2 1-24,0-2 0,-1 1 24,1 0 16,-1 1-40,-2-3 0,2 2 32,-2 1 16,-2 0-48,-1 0 0,1 0 32,0 1 8,2-2-40,1-1 0,0 3 32,-1-1 16,3 0-48,-3 2 0,2-3 48,1 2-8,-3 0-40,-1 2 0,0 0 72,3 0 0,-8 0-72,4 0 0,0 0 80,-1 0 0,0 0-80,1 0 0,0 2 96,-1-1 0,-2 0-96,2 0 0,-1 2 104,-1-3 8,2 1-112,-3 0 0,0 1 96,0 1 16,0-1-112,0 0 0,0 1 96,0 0 0,0-1-96,0 1 0,-3 1 64,2-4 0,-1 1-64,-1 1 0,2-1 16,-1 1 0,1-2-16,-2 2 0,2-1-8,-1 0 8,0 0 0,1 1 0,-1 1-104,0-3 8,1 0 96,-2 0 0,3 0-14887</inkml:trace>
  <inkml:trace contextRef="#ctx0" brushRef="#br0" timeOffset="5425.74">20082 2568 8840,'0'0'0,"-2"0"0,0 0 0,1 0 256,-2 0 8,2 0-264,1 0 0,-5 0 560,4 0-8,-1 2-552,1 1 0,-3 4 456,-1-2 8,-2 5-464,-2 1 0,-1 0 328,-1-1 8,5 0-336,2-1 0,4 0 240,0 1 0,0-3-240,0 0 0,2 0 184,0-2 0,-1-2-184,3 3 0,0-3 160,-1 1 16,2-1-176,4 1 0,1-2 152,2-2 8,2 0-160,1 0 0,3-6 224,-1-1 8,-1 1-232,-1 0 0,-1-4 280,2-2 8,-3 1-288,3 2 0,-8 1 272,1-1-8,-4 0-264,-1 1 0,0-3 256,-4 0 0,-1 1-256,-2-1 0,0-4 232,-2 1 16,-2 1-248,1 0 0,-3 5 224,-3-1 7,2 4-231,-3 0 0,2 4 176,3 2 8,1 2-184,-5-1 0,-4 1 128,2 4 0,1 0-128,4 2 0,1 0 112,-2 0 0,3 1-112,2 1 0,2-1 88,2 0 0,-2-2-88,3 1 0,3 0 48,-2 0 8,2-5-56,2 2 0,2 1 40,0 1 0,4-2-40,-3 1 0,5-1 24,1 1 0,-1-1-24,3-3 0,-2-2 16,2 0 0,-1-1-16,-1-1 0,-2 0 16,-1 1-8,-2-6-8,5 2 0,-1-4 8,0 0 0,2-1-8,-1-1 0,2-1 8,1 2 0,-2 0-8,-1-2 0,-5 1 8,-1 2 0,0-2-8,-3 5 0,-1 3 24,-1-1-8,1 3-16,-2 0 0,-2-2 16,2 1 8,-2 1-24,0 0 0,0 0 32,0 0 0,0 0-32,0 0 0,0 1 40,0 1-8,-2 3-32,-2 2 0,-5 2 40,-1 2-8,2 2-32,5 1 0,1-1 32,2 3 0,-3-7-32,2 0 0,-2-2 32,3-2-8,0 0-24,0-1 0,0 0 16,3-1 16,-2-1-32,2 1 0,2-2 16,3 0 0,1-1-16,5-1 0,4 0 8,6-4 0,2-2-8,0-2 0,0 1 8,3-1 16,-3-1-24,-2 1 0,-4-1 16,-2 1 0,-2 2-16,-4 3 0,-3 1 40,-3 1-8,-3 2-32,-2 0 0,-1 0 56,0 0 0,0 0-56,0 0 0,0 2 48,-1 1 16,-5 4-64,0 2 0,0 3 64,-3 5 8,4-4-72,0 1 0,5-2 88,-4 0 16,8 2-104,3 0 0,3-4 88,4 3 8,3-6-96,5-2 0,2-5 88,5-8 8,7 0-96,10-4 0,9-2 16,10-4 8,-1-6-24,-3-5 0,-61 29-14639</inkml:trace>
  <inkml:trace contextRef="#ctx0" brushRef="#br1">4887 3197 4081,'1'-4'2696,"-1"0"-351,0 1-705,3 3-199,-3 1-673,0-1-120,0 0-400,-1 5-104,-1 8-96,-8 19-32,4-14-16,2-1-40,-1-2 16,4 1-136,1-2-248,0-1-720,0-8 720</inkml:trace>
  <inkml:trace contextRef="#ctx0" brushRef="#br1">5003 3178 8146,'0'1'3520,"2"4"-1791,0 3-673,-7 3-512,3 4-232,2 2-248,-2 2-152,-2-4-720,0 1-2177</inkml:trace>
  <inkml:trace contextRef="#ctx0" brushRef="#br2">3658 2190 3305,'26'4'1920,"-22"-3"209,1 3-521,2-3-368,-2 0-136,3 1-495,0 0-89,1 2-152,-1 2-64,0 1-48,-4 0 96,-1 7 64,-7 1-8,-5-1-88,1 6-112,-6 0-112,1-1 40,5 0 64,-1-3-24,9-3 80,0 0-88,4-2-88,3 0-16,0-6-56,4 3 8,3-3 8,0-2 16,4 0 49,2-4 383,-2-2 24,0 2-8,1-1-72,-8 2-376,-3 2-40,0-2 24,-3 4-16,-3 2 16,1 5 0,-3 7 0,-3 5 0,1 0 16,-3 2 16,4-2-64,0-5 40,2 2-32,4-4-16,1-1 32,0-1-32,0-5 16,5-1-8,-2-3 16,3-1 0,3-1 48,1-1 72,-4 2-32,2-3 40,-2 0-56,-4-1-48,2 0 16,-4 0-48,2 0 48,-2 0 0,-3 0-48,0 0 0,-1 3-8,-2-3-8,-2 0 0,-2 16 24,-7 17-24,3-15 16,3-1 0,3-2 16,3-3 0,3 1-16,2-1 24,4 0 0,2 1-40,-1-4 16,0-2-16,-3-1 16,-1-6-8,-1 2-8,1-1 40,-4 0-24,0 1 8,-1-1 24,-2-2-32,0 1 0,0 0 0,0 0-16,-1 0-8,0 0 16,1 4-24,0-1-296,0-3-288,0 0-1064,0 0-1113,0 0 1753</inkml:trace>
  <inkml:trace contextRef="#ctx0" brushRef="#br3">3847 2839 5537,'-7'7'3193,"9"8"240,2-2-2105,5 8-664,9-2-80,4-6-416,5 0-56,11-7 240,-4-1 56,8-2 369,-3-3 23,-4-7 40,-1 2 160,-5-5 40,-5-3 145,-8-1-49,-5-4-144,-15-5-192,3 2-152,-5 1-216,-3 1-136,-5 7-151,2 1-105,-2 5-80,3 3-80,8 3-905,0 2-847,6-1-3705,-1-2 3536</inkml:trace>
  <inkml:trace contextRef="#ctx0" brushRef="#br1">639 3048 4761,'0'-3'2785,"0"3"-345,1 3-1016,-1-3-711,0 0-241,0 8-240,0 5 0,-1 21-128,-3-17-64,4 3-64,-1-4-48,1-4-184,2-1-288,1-8 352</inkml:trace>
  <inkml:trace contextRef="#ctx0" brushRef="#br1">1305 3543 5377,'24'-11'2609,"-23"5"-889,2 1-192,-2-2-487,1 1-89,-2 0-208,0 3-56,-2-1-64,-3 1-120,-1 1-160,0 1-112,-2 3-183,-5 1-1,-2 5-40,-4 1-24,-7 2 0,1 5 8,-4-1 8,6 3-8,9 0 24,0-2-32,3-3 16,-3-4 0,1-1-16,4-1 8,3-2-33,4 0 9,1-5 32,0 2-8,1-2 0,0 0 8,4 2-40,10 4 48,31 18-8,-32-20-24,-1-1 40,10 3-40,-1-2 16,4 3 16,3-1-16,-6 1 8,-1 3 8,-2-1 8,-3 2 8,-3 1-16,-6 1 8,1 2-16,-6 2 8,-2-3 16,-2 4 16,-1-1 9,-6-1-9,-1-2-16,-7-3 0,-3-1 24,-2 0 240,0-5 88,-3-2 72,1-3-16,-1-7-160,-4 2-40,-2-4-8,-5-5-8,3 1-64,4 0 16,5 1-96,6 3-16,6 2-40,4 2-64,4 2-176,4 1-440,2 3-1384,-2-1-2513,0 0 2896</inkml:trace>
  <inkml:trace contextRef="#ctx0" brushRef="#br1">1565 3756 3401,'19'-16'1472,"-22"18"-704,0 0-56,3 3-88,-6 2-39,5 2-121,-10 0-128,-3 3-152,3 2-24,0 4-64,2 3-40,-3-2-32,5 3-24,0-6-8,4-2 8,6 0 40,3-5 24,-2-4 72,9 2 16,-4-6 56,2 2 32,1-3 272,-5-5 136,6-4 104,-4-6 25,8-11-161,4 0-56,6-11-56,4 1-16,0-3-128,-3-1-88,-6 4-96,-4-2-8,-6 0-32,-3 2 0,-8 2-40,-2 3-32,-4 8-8,-4 3-24,-1 10 16,2 3-40,2 7-8,-2 3 0,-1 9-40,-2 6 8,2 13-32,0 3 8,5 5 24,2 2-24,2 1 24,2-1 8,0 1 16,-1-2 24,1-3-8,3-4-8,2-6-8,3-5-8,-4-9-16,2-4 16,-2-7 16,2-2-8,3-4 40,3 2 24,1-5 16,-1-1 24,1-4-32,-3-5 0,-2-3-8,3 1-32,-5-2 0,-1-1-24,3 4 0,-4 3 40,-6 0-40,3 8 16,-1 4-24,-2 0-16,1 4-8,-1-1 32,0 0-40,0 0-16,0 0 40,3 4-40,4 9 56,9 17 0,-13-13 0,-3-4 16,0 1 8,0-2-32,5-1 24,0-2-32,-5-3-72,5-1-88,-7-5-656,0 0-720,6-3 968</inkml:trace>
  <inkml:trace contextRef="#ctx0" brushRef="#br1">1941 3855 3929,'0'-2'1920,"0"2"-848,3-1-511,-1 1-105,3 1-344,-5-1-24,6 11 8,19 16 160,-15-15 168,2-1 8,-1-4-16,7 2-168,-9-4-40,4-3 208,0 0 104,-3-1 89,0-4 135,0-1-112,1-5 16,-2-1-40,0-5-200,-1-2-112,-1-1-112,-1 0-40,4 0-64,-7 0-8,0 0-48,-3 2-24,0 2 24,0 0-24,-1 4 0,0 1 8,1 3-16,-1 1 24,1 2-8,0 2-16,1 1-8,-1 0-32,0 0 24,0 0 16,0 1-24,1 10 16,2 19 0,-2-16-16,-1 3 32,1 2 40,3 1-24,-1 0-8,4-2-24,0-2-40,1-7 32,2 1 24,3-3 0,2 1 16,-2-6-24,3-2-16,-3-6 24,0-1-24,3 0 48,-6-2 0,-5-3-16,3-3 8,-1-1 24,1-1-16,5 0 8,-2-1-24,-8 2-32,9 2 32,-6 3 16,-7 3-16,5 5 8,-4 1-8,-1 3-32,2 0 24,-1-1-24,-1 0 8,-3 7-8,-1 8 8,-10 20-8,13-16 0,3 4-8,0-2 32,3 2 0,5-1-16,3-3 8,-3-1-48,9-7 48,-1-2-24,-1-4 32,4-1 0,-1-4-8,-1-2 40,-2-5 16,3 0 16,-3-6 0,4 0 8,-6-3-8,-3-3-24,-6 3 40,-3-4-40,-8 3-8,-4 1 16,-6 1-56,-5-2 0,1 5 0,-2 2-32,2 3-16,3 2 24,2 4 0,2-1 32,8 4-32,0 0 24,7 0 0,6 3-40,4 0 40,3-1-24,7 0 16,0 0 24,4-1 0,5 2 16,2-4-8,-4-1-8,0-1 24,-3 1-40,-12-2-40,2 2-40,-7 1-512,-5 0-432,-1-1 640</inkml:trace>
  <inkml:trace contextRef="#ctx0" brushRef="#br1">2510 3414 4689,'0'-4'2617,"0"2"-545,0-1-120,-1 0-695,1 3-313,0 0-392,-2 0-88,1 2-192,-2 9 0,-5 20-88,6-15-104,0 2-48,0-1-8,3 2-40,2-4 16,1-3-80,2-6-56,1-6-168,1 0-176,-1-6-488,1-3-296,0 0-1025,0-4-255,1 2 159,0-2 329,-6 1 1303,2 1 569,-2-1 745,-1 5 303,-1 4 1048,2 0 289,-3 3 103,1 2-87,-1-2-785,0 0-336,0 2-384,0 12-200,0 21-352,0-12-144,2 1-312,0-2-904,-2-4 808</inkml:trace>
  <inkml:trace contextRef="#ctx0" brushRef="#br1">2850 3793 4969,'-25'-16'2601,"20"21"-793,-3 5-968,0 2-136,1 5-440,6 2-56,-2 1-104,3 1-64,4-4-32,2 3-16,9-7 32,2-2 48,5-5 313,-1-5 143,4-6 144,0-4 96,1-4-16,0-3-8,3-8 209,-2-3-1,-6-5-32,-5 1-32,-11 4-168,-4 1-112,-12 3-272,-7 4-87,-9 6-217,-4 4-24,-1 9-64,5 4-41,3 10-215,4 1-288,9 7-1072,5 0-665,6 0 1393</inkml:trace>
  <inkml:trace contextRef="#ctx0" brushRef="#br1">3126 3584 5753,'-5'-56'2977,"9"54"-921,-4-1-527,6 6-689,-6 1-208,-3 6-200,6 8-24,-9-1-8,4 9-176,-4 1-120,0 1-24,6 5-88,-5-3 32,4 5 8,-4 1 16,0-4 8,5-1-32,9-1-24,-2-8-32,4-6-24,3-5 64,0-5 0,2-4 24,5-3 8,-3-3-16,2-6 40,0-1-8,2-7 88,-4-3-40,-2-6 32,0 2 16,-6 1-112,2 1 33,-6 3-41,-1 4-24,-5 8 48,1 1-32,-3 8-8,-1 1-8,-4 7-16,3 5 16,-1 5-24,3 3-16,1 0 16,2 6-24,1-4 40,3-2 24,2-5-48,2-2 24,5-3-24,-2-2 0,5-3 24,-3-6 8,1-2 8,-2-4 16,5-2 40,2 1-64,-4-9 136,1-1 200,-5-4 48,1-4 40,0 3-56,0-1-232,0 6-88,-6-1 32,0 8-56,0 4-8,-3 4 24,1 4-64,-4 3 16,0 3 0,0 5-40,0 3 64,1 5-24,-1-1 0,4 4 0,3-3-48,0-1 24,1-6 8,0-7 64,0-5-8,-1-3-24,5 1 16,-2-9-56,3-1 24,1-12 24,2-4 24,1 1 0,0-4-32,0 3-24,1 3-32,-7 8 32,-3 6 16,-8 8-16,-1 6 16,-3 7-40,1 6-16,2 3 0,0 0-48,3 3-32,4-4 32,-2-2-48,5-5 8,0-5-128,-1-2-56,4-6-304,-4-2-257,-2-9-935,2-5 1096</inkml:trace>
  <inkml:trace contextRef="#ctx0" brushRef="#br1">3703 3492 9306,'-18'-8'4097,"4"-1"-2233,-1 5-1008,12-1-583,11 8-1170,1 1-1847,5 5 1808</inkml:trace>
  <inkml:trace contextRef="#ctx0" brushRef="#br1">4024 3784 6953,'0'-1'2929,"0"1"-1841,-1 0-368,0 8-527,1 10-121,0 20-24,4-19-24,6-1-16,5-1 16,6-3-32,1-7 24,4-7 96,0-2 56,-2-7 288,3 1 64,-4-6 160,-2-3 80,-10-4-120,-5 1-72,-13-3-192,-3 3-151,-11 1-145,-3-1-24,-7 8-72,-2-2-32,3 9-32,5 2-48,10 8 31,0 3 33,6 10 24,5 5 8,5 11 32,6 4-8,2 3 8,4-1 0,-1-5 0,-2-1 0,1-3-32,-5 0 40,2-2 48,0-1 64,-5-4 209,-3-5-9,-5-4 120,-4-5 24,2-6-176,-8 0 24,-4-5-152,-1-2-40,-9-4-40,7-3-72,7-4 32,1-2-80,7-2-16,5 1 8,2 0-48,5 0 56,8 2-56,7 1 8,9 0-8,7-5 16,7 5 56,2-4 24,4-3 48,1 4-48,-9-4 88,-7-3-32,-3 3 24,-9-2 64,-3 0 240,-2 3 64,-7 2-80,-6 1 8,-4 1-288,-4 1-88,-6 0 48,-6 2-88,0 5-88,1 5 32,-1 6-96,3 5 56,2 9 32,4 2-56,7 9 80,2 3 32,6 2 24,-1-1 40,7-4 0,2-3-40,4-8 8,-1-2 0,1-9 16,1-3 64,0-3 8,1-2 32,4-5 48,2-4 0,-1-11-40,3-4-16,-8-6-48,-4-1-56,-8 5 16,1 4-24,-7 14 8,-1 5 8,-4 12-32,-5 7 56,0 9-40,4 3 0,3 4 32,2-4-48,6-4 72,1-3-48,7-6-144,5-6-352,10-3-1744,-2-2 1528</inkml:trace>
  <inkml:trace contextRef="#ctx0" brushRef="#br1">746 3033 6409,'4'1'2889,"-8"2"-1305,4 5-463,0 3-401,-1 7-256,7 3-280,-12 2-168,3 2-824,0-1 608</inkml:trace>
  <inkml:trace contextRef="#ctx0" brushRef="#br1">5241 3856 3313,'-1'-1'2120,"0"1"-23,0 0-929,0 0-264,1 0-160,0 0 96,0 0 73,3 0-1,13 0-56,24-12-192,-19-2-136,0-3-128,-1-1-16,-1 1-72,-5 2 57,-4 3-113,-4 1 8,-4 3-64,-5 0-32,-11-1-48,2 2-64,-8 3 8,0 4-64,1 5-40,-2 6 16,3 6-56,0-2 56,6 7 16,0-2-32,7 3 32,1 4-32,9 0-16,0-6 48,6-1-24,1-4 24,5-6 8,2-3-32,6-4 32,0-3 0,-1-7-48,5 0-24,-1-6-320,2-4-505,2-6-2335,-5-2 2143</inkml:trace>
  <inkml:trace contextRef="#ctx0" brushRef="#br1">5621 3770 5833,'31'-40'2657,"-38"46"-1313,-1 2-504,1 7-520,2 3-144,5 5-136,5 0-8,7-1-32,2-2 16,8-5 72,4-3 0,4-8 168,2 0 297,-4-11 239,-4-6 168,-6-7 128,2-2-264,-2-2-199,-7-2-177,-1 4-264,-10 0-48,-7 3-96,-4 1-88,-6 2-184,-5 1-216,-3 6-425,-1 4-127,4 10-184,0 5 128,4 9 304,5 0 151,0 5 313,5 2 88,4 6 160,3 5 48,2 4 144,3-1 56,2-4 72,-1-4 88,0-3 265,0 0 151,-2-1 216,0 3-8,-3-3-184,-3-4-103,0-3-257,-2-2-104,0-7-136,1-2-112,-2-7-72,1-2-72,0-5-392,0-1-761,4-7 801</inkml:trace>
  <inkml:trace contextRef="#ctx0" brushRef="#br1">6098 3808 9178,'18'-31'4297,"-2"0"-2017,-1 8-607,-5 2-377,-3 9-608,-3 4-208,-5 7-336,-1 4-128,-6 6-24,-1 4-56,-1 11 0,-1 2 40,3 8-8,5 0-32,5 1 40,1-5-32,5-6 8,4-6 48,-2-9-32,2-3 32,6-4 0,-3-5-8,3-5 48,-4-5-8,3-8 16,0-2-16,4-9-48,2 0 48,-2-2-32,1 1-8,-6 9 8,-4 6-32,-4 11 16,-6 4-40,-2 5 8,-2 4-64,-5 6 32,1 6 40,0 2-24,-2 4 32,4 6-48,0-1 8,6 4 8,1-6 56,5-6-8,1-3 24,3-6 16,0-4-40,2-4 80,1-2-48,2-4 48,0-3 80,3-3-32,2 0 40,-1-4-48,0-2-48,-2 0 24,-2-2-32,-4 2-16,-1 0-64,-2 6 16,-4-2 16,-2 6 16,-2 0 0,-3 4 32,0 0-56,0 0 8,1 0 8,0 0-48,0 0 40,0 0-16,0 0 32,-1 0 8,0 0-56,1 0 40,0 0-8,0 0 0,0 0 16,-1 0 8,1 0-64,0 2 16,2 9 24,4 17 32,-10-17 24,4 0-48,-6-3 0,6 1-48,4 1 16,-1-2 32,5 0-16,-1-4 8,1 0 8,2-4 16,1 0 104,0-5 488,3-2 65,-1-4 63,0-3 16,2-3-424,-1-2 32,3-5 8,-1-4-48,-2-1-40,0-2-48,-5 0-112,-3 3-112,-7 5 8,-3 4-40,-8 10-16,-1 5 48,-9 8-80,-2 8 0,-5 2-72,5 9 8,7 4-176,2-2-208,5 8-1024,1-2-649,4 3 1321</inkml:trace>
  <inkml:trace contextRef="#ctx0" brushRef="#br1">6883 3786 3329,'-29'37'1560,"23"-24"-720,4-1 80,5 2 177,3-1-65,2-2-64,6 2-112,2-7-128,4-2 65,3-10 247,1-2 32,2-8-144,1-10-88,4-4-223,2-6-145,5-1 64,-3-1-80,0 0 8,-6-4 24,-5-3-128,-5 1 16,-9-5-152,-1 7-64,-4 10-72,-2 4-56,-3 13 24,-1 4 0,-2 10-32,-2 1-24,-4 16-56,-5 8-24,-4 17 16,0 10 8,2 8 56,1 2 0,5-3 0,1-7 0,6-4-32,1-5 32,2-8 16,3-1 0,-1-14 0,1-6 8,2-7-16,-2-5 8,6-8-16,6-6-48,3-9-8,5-1 24,2-2 8,-1 2 24,-1 1 8,1 1-64,0 3 40,-8 1-8,-2 7-8,-3 2 32,-6 7-24,3 5 0,-4 7-64,-5 3 16,4 4-152,-2 2-112,3-1-528,7-1-328,0-4-625,4-5-911,-1-9 1839</inkml:trace>
  <inkml:trace contextRef="#ctx0" brushRef="#br1">7502 3529 11290,'-12'-14'4897,"3"2"-2968,0 2-529,3 7-960,2 3-432,4 9-1032,2 5-1160</inkml:trace>
  <inkml:trace contextRef="#ctx0" brushRef="#br1">7612 3786 4513,'0'0'2272,"0"-1"-575,-1 1-753,-3 7-392,-3 11-184,-2 23-264,10-18-8,7-5 200,5-2 40,3-7 313,3-2 135,4-5 48,2-2 56,-2-7-32,-1-4-160,-2-8-119,-3-4-49,-7-2-176,1-4 0,-5 0-120,0 0-72,0 6-64,-4 0-40,-4 6-56,-5 2 40,0 8-48,-2 3-40,0 9 8,4 3-8,-8 1-40,-1 4 16,7-1-56,1 3-8,8-1 32,5-1 0,3 0 56,-1-3 24,1 0 48,-2-2-16,-2-2 16,3-3-40,-2-2 16,3 0 48,1-6 64,1 2 16,0-5 56,3-1-64,-1 2 160,-2-2 96,-2 2-32,-2 0 48,-2 2-176,-3 0-64,0 1 48,-2 1-64,0-1 24,2 2-120,1 2-40,-3-3 0,2 1 16,0-2 8,1 0 16,2 2-24,-1-4-32,3 2 16,-4-2 0,2-2 40,-2 1-40,-1 0 24,4 2-8,0 0-24,0-2 24,-1-1-48,-5 2-24,2 4 24,-2 2 32,1 4 16,-2-4-16,0 0-8,1 12-16,-1 20 0,-2-14 48,-2 3 8,-2 2-24,3 5-8,-1 2-8,0-1 24,3-4-24,1-3-8,5-9-16,-1-3 16,4-3 16,-2-5 56,1-2 0,3 0-48,1-7 16,3-4-40,5-6 8,3-6 8,3-7 16,-6-1-16,1 3 24,1-1 16,-12 6-40,6 2 8,-3 6-24,-5 5-24,-1 10 40,0 5 8,-16 8 40,-2 3-48,-1 9 0,-2 2 0,12 4-40,3-2 40,4-3 16,5-3 8,-4-9 24,5-3-96,6-8-816,5-5-984,11-12 1144</inkml:trace>
  <inkml:trace contextRef="#ctx0" brushRef="#br1">8713 3879 3649,'-3'41'2248,"12"-45"-519,4-9-97,4-6 72,8-6-527,2-4-289,9-4-144,3-2-16,-5-2-208,-5 1-8,-7-6-232,-7 2-96,-4-3-88,2 0-32,-4 8-48,-5 2-16,-3 8 0,-8 6 0,-2 6-24,1 6-8,-2 9-64,2 5-16,-4 9 24,1 8 16,-2 14 56,-1 9 32,2 12 8,1 6 8,-2 11-32,2 2 0,-1-1 0,-2-6-8,2-15 64,2-8-24,4-10-8,-1-9-16,0-8-128,1-3-64,-2-11-776,1-5-1152,-2-14 1384</inkml:trace>
  <inkml:trace contextRef="#ctx0" brushRef="#br1">9007 3804 5833,'16'-14'2841,"-6"0"-1065,0-1-495,-4 4-553,2 3-312,-7 5-320,4 3-32,-6 0-56,1 3 16,-1-3-8,-2 6-32,-1 12-16,-5 27 48,7-20 0,2 3 24,5-8-40,3-1 16,6-6-24,-1-5-24,3-1 56,0-7 8,2-2 424,-1-7 104,-1-4 176,-1-4 48,-4-3-328,1-1-79,-3-1-169,-4-2-48,-4 0-104,-4-2-8,-7 5-16,0 1-72,-1 8 40,-2 3-24,5 7-48,-1 5 40,6 9-24,-2 6 0,5 9 32,1 4-40,0 4 40,6 0-24,6-1 8,1-6 48,4-9 0,0-6-16,2-6 32,-1-6 8,0-8 24,3-3 40,-2-15 16,-3-5-40,-1-8 0,0-3-40,2 2-56,0 3 24,-3 13-32,-9 4 24,-5 13 8,-2 10 0,-4 9 32,0 5 8,-6 6 0,7 3-32,4 1-32,4-1-48,15-1-240,1-4-673,7-9 681</inkml:trace>
  <inkml:trace contextRef="#ctx0" brushRef="#br1">9793 3598 5897,'1'-14'2905,"0"-1"-1049,-3 2-223,4 4-481,-3 1-112,3 7-184,-1 1-176,-4 10-159,1 9-49,-5 8-56,0 7-16,1 9-80,-1 0-136,0 8-128,-1 3-40,-1-3-24,3-7 0,3-12 16,3-7 32,4-8-88,-1-5-152,0-7-688,2-3-641,-5-13 913</inkml:trace>
  <inkml:trace contextRef="#ctx0" brushRef="#br1">10051 3670 6049,'55'-40'3297,"-54"42"-840,0 1-1145,-4 1-280,3 6-424,-7 2-88,-2-2-56,0 5 8,2 1-55,2 1-81,0 3-80,4-2-56,3 1-24,0-5-16,13-4 24,1-3 232,2-8 64,9-4 24,-2-3-56,7-4-328,2 0-136,-3 0 40,-1 0-152,-5 3-40,-7 0-984,-5 0-760,-9 3 1183</inkml:trace>
  <inkml:trace contextRef="#ctx0" brushRef="#br1">10305 3632 8674,'-25'-33'3713,"23"40"-2041,-2 3-224,-4 7-535,-2 8-105,-5 7-184,1 4-144,-8 14-216,3 3-72,-2 4-152,6-3-24,3-11 16,4-7-40,4-9-32,1-2 16,6-7-16,-3-5-48,5-9-472,4-5-528,1-10 664</inkml:trace>
  <inkml:trace contextRef="#ctx0" brushRef="#br1">10453 3537 6889,'28'-33'3169,"-28"33"-1480,1 0-505,3 0-272,-4 0-176,0 0-40,0 0-72,16 5 9,26 11-25,-12-2-88,-2 0 112,2 2-112,1 2-88,-5-2 80,1 2-144,-6-1-24,-5 1 120,-10 1-71,-4 0-33,-8 6-72,-5 4-136,-12 3-64,-6 2-24,-7 0-64,-1 0 8,6-6-16,3-4 0,11-5 0,5-5-88,4-5-272,6-2-264,-2-6-993,-1-2-543,15 1 1296</inkml:trace>
  <inkml:trace contextRef="#ctx0" brushRef="#br1">11181 3858 7146,'7'-1'3064,"6"-3"-1768,7 2-71,6-2-345,0-2-264,7 1-304,-1 0-104,4 1-104,1-1-64,-5 1-40,-1 2-40,-4 0-168,0 0-88,-7 0-1880,-3-3 1527</inkml:trace>
  <inkml:trace contextRef="#ctx0" brushRef="#br1">11288 3708 7810,'-70'2'3344,"68"-2"-1879,-1-2-177,3 2-432,0 0-264,0 0-152,0 0-8,14 3 97,24 3-1,-22-4-56,-1-2-136,10 0-88,6-2-32,7-2-72,-3 2 0,3 1-136,-4-3 32,-4 4-48,-4-3-24,-9 2-32,-1 1-88,-7 1-288,-3-1-304,-9 2-993,-6 0-815,-7 2 1568</inkml:trace>
  <inkml:trace contextRef="#ctx0" brushRef="#br1">11507 3577 5473,'2'-4'2761,"7"2"-777,1 0-471,2 2-345,7 7-216,5 2-320,2 1 8,4 3-48,0 2-160,-6-3 273,3 2-153,-1 4-88,-6-6 216,2 7-264,-7 1-32,-11 1-24,-7 2-216,-10 1-96,-7 3-16,-5 3-32,-5-1 56,3-5-72,8 0 8,0-7-376,6-5-472,-4-6-1416,1-5 1415</inkml:trace>
  <inkml:trace contextRef="#ctx0" brushRef="#br1">12714 3248 4689,'-2'-5'2769,"-1"4"-705,2-1-616,-2 1-383,2 1-593,0 0-128,0 3-280,-2 10-48,-9 22-8,3-18 0,3 2 16,2-2-56,3-3-144,2-1-200,4-5-1753,-3-4 1521</inkml:trace>
  <inkml:trace contextRef="#ctx0" brushRef="#br1">12794 3240 7082,'2'2'3176,"-1"2"-1439,-1 0-561,1 5-528,4 2-208,0 5-288,-5 0-8,-2 0-168,0 3-200,-9-4-3241,-3 9 2505</inkml:trace>
  <inkml:trace contextRef="#ctx0" brushRef="#br1">13160 3410 7562,'0'-3'3368,"-2"0"-1687,-2-1-305,2 6-648,1 5-32,-2 9-136,0 9 41,-7 9 95,-3 6-184,-2 7-104,-4-2-104,2 2-96,-4-4-96,3-2-112,2 2 0,6-7 0,3-5 72,1-8-32,1-5-16,1-7-24,1-1-112,-2-1-88,1 0-192,-2 3-472,-2-4-209,3 3-399,-1-3-8,4-5 72,2 1-769,4-7 1561</inkml:trace>
  <inkml:trace contextRef="#ctx0" brushRef="#br1">13183 3467 3993,'20'-47'2672,"-19"48"193,-1-1-841,5 8-903,-1 0-161,-2 5-232,-4 4-120,-3 1-176,1 1-24,4 0-232,2 2-48,5-2-80,-5-1-48,2-1 40,3-1-32,1-3 0,5 0-32,-3-6-8,-7-4 32,1-4 48,4-2 0,4-6 32,5 2-23,2-6-17,-1-2 0,1 0 0,0-4 184,1 0 96,-6-1 64,1 1 32,-1 0-176,-3 3 40,0 1 0,-2 3 112,-3 2 40,0 3-160,-2 2 24,0 2-208,-3 1-32,-1 3-32,0-1-16,-1 5-8,-5 13 56,-13 37-16,4-15-56,-6 8 24,0-2-32,3 9 8,0-2 32,9 5 16,1-3-24,3-13-8,5-7-32,-1-14 32,2-7 24,4-4-24,0-4 72,-2-7-64,2 0 24,0-7 32,2-4-16,-1-3-80,-2-4-240,-3-2-1040,-2-1-968,-1 4 1375</inkml:trace>
  <inkml:trace contextRef="#ctx0" brushRef="#br1">13659 3825 6881,'-24'-17'3257,"17"18"-1304,0 8-1337,-8 5-184,2 10-360,3 4-16,-2-2 72,9 1-16,2-8 40,5-2-48,10-3 0,-1-7 192,4-3 144,-2-6 272,5-5 328,0-6-47,3-8 31,0-3-56,-5-7-208,-6-1-24,-5 0-191,-5 0-121,-7 6-216,-6 3-80,-3 7-72,-5 6-104,-3 9-64,0 7-160,4 7-264,0 6-385,6 7-783,1 3-432,-4-1-2161,5 2 2768</inkml:trace>
  <inkml:trace contextRef="#ctx0" brushRef="#br1">13730 3974 8354,'16'-7'3817,"7"-1"-1529,-2-5-271,0-2-521,4-3-168,-2-7-464,1 2-168,-1 0-239,-5-2-57,0 5-120,-3 1-88,-2 6-96,0 4-72,-8 6-24,4 3 16,-3 7 0,-1 4 24,6 6 40,-6 5 64,1 4 16,2 2 16,2-1-32,-7-2-72,-4-8 200,-5 1-32,-11-8 24,6 1 0,-4-2-224,-4-3-16,-4-6 8,-3 0-96,-1-6-248,4 0-296,9-1-768,2-2-577,11-1-1087,2 0-2169,7 2 3408</inkml:trace>
  <inkml:trace contextRef="#ctx0" brushRef="#br1">14080 3654 10242,'-4'-4'4329,"6"0"-2705,9 0-375,16 0-729,3-3-248,21 0-160,3-2-16,7-1-248,-5 3-184,-6 3-2249,-2 3 1841</inkml:trace>
  <inkml:trace contextRef="#ctx0" brushRef="#br1">14189 3646 3697,'16'-43'2504,"-2"0"329,1 5-873,-6 6-159,-1 7-217,-6 11-120,0 4-87,-2 12-409,-4 5-168,-4 17-312,-2 10-72,-5 13-104,0 5 16,-1 6-184,1 2-64,4 5-40,1-2-24,5-6 32,1-9-64,4-16 16,1-10-40,3-9-56,-1-9-8,7-4 32,0-6-40,6-7 24,3-4 32,-2 0-48,2-1 16,-5 4 16,2 1 8,-1 3 48,0 0 32,0-2 16,6 2-16,-4-2 16,2 1-8,-3 2 24,-5 0 56,1-1 0,-2 1 32,-4-4 24,4 0-40,-5 1 8,3-2-24,-5 2 17,-8 1-1,2 1-40,-5 1-8,-1 3-64,3 2-32,-12 5-16,6 6-24,-1 8 8,2 8 48,2 7-8,-2 5-32,8 2 48,-1-1-16,8-8-33,4-1 57,1-7-16,10-2 0,-9-4 32,1-3-16,4-4 17,-6-7-33,7-7-33,2-4 41,1-10 0,1-1-8,5-4 49,-4-3-41,-3-5-9,-5 0-7,-1 9-32,-7 3 0,-3 14-72,-2 8-16,-5 13 32,0 3-16,3 8 104,1 1-16,3-2 40,6-1 0,5-3-24,5-2 32,4-4-40,-1-2 32,3-7-8,1-1-64,-5-8-104,0 2-440,-11-8-848,-7-5-513,-9-3 1089</inkml:trace>
  <inkml:trace contextRef="#ctx0" brushRef="#br1">15035 3850 4713,'-1'2'2897,"1"1"-121,1-1-1263,-1 1-145,8 1-320,9 0-104,22-5-104,-17-7-79,-2-6-153,-4-2-32,-4-1-248,-2-2-40,-7 4-128,2 2-72,1 4 0,-11 0-48,-3 2 8,-5 4-16,-11 3-48,1 7-40,-6 13 48,-1 1-56,6 13 56,6 0 8,12 3-40,8 0 48,14-9-16,4-6-24,15-6-144,5-5-248,3-5-1216,3-5-1937,-8-5 2305</inkml:trace>
  <inkml:trace contextRef="#ctx0" brushRef="#br1">15409 3830 2617,'-4'32'1376,"1"-14"-176,1-2 144,3 4 161,1-5-73,5-2-304,4-1-152,3-6-303,5-1-1,4-3 72,2-4 64,0-8 72,-5-2 8,-5-9 49,0-1-1,-10-3-56,3-2-80,-1 4-72,-6 0-119,-7 4-265,3 0-72,-16 3-248,-3 3-64,-3 8-88,-5 7-88,0 12-185,-1 8-167,2 5-640,6 4-408,8 1-2209,6-1 2465</inkml:trace>
  <inkml:trace contextRef="#ctx0" brushRef="#br1">15559 3849 5681,'3'85'3049,"-12"-36"-1145,-3-4-343,0 3-409,4 0-560,-2-3-160,8-9-112,-2-6-48,0-10 24,-1-3-16,-2-7-136,5-2-64,0-6-72,0 0-40,4-4-264,-2 1-312,1-3-2144,8-12 1903</inkml:trace>
  <inkml:trace contextRef="#ctx0" brushRef="#br1">15751 3901 6985,'13'-28'3697,"2"0"-1072,-1-1-729,1 5-271,-2 3-401,-4 1-176,-4 10-440,0 4-120,-6 8-280,-6 5-72,-4 13-104,-5 7-32,3 8-32,0 6 32,3-5-8,6-2-8,3-6 48,4-6 0,7-9-32,1 0-24,3-8 40,0-5-16,2-7 16,3-3 0,2-8 16,-2-2-72,2-1 40,1-1 8,-6-5-8,1-1 16,-5 0 0,-8 1-16,4 9-24,-4 4 24,0 12 24,-1 2-32,-6 7-8,-1 5 8,0 9-16,-3 2 24,-1 3-32,1-1 16,3 1-64,1-5 64,4-2 0,3-3-64,0-7 64,0-2 8,7-3-48,-4-4 104,8-7-64,0-3-24,1-10 48,4 0-96,1-5 8,1 0-104,-4 4 40,-3 2 0,-7 8 24,-5 7 16,-5 10-64,-5 6 64,-2 10 24,-2-3 80,4 7 40,1-2-40,6-1-24,3 5 8,4-11 24,4-1 88,8-11 24,1-5 40,5-8 88,-1-4-32,2-6 72,0-2-88,-5-1 248,-6-4 33,-12-7-1,-3-3 24,-7-1-360,1 3-80,-9 16-88,-1 6-112,-9 17-136,-4 9-232,3 10-1137,1 3-999,14 4 1599</inkml:trace>
  <inkml:trace contextRef="#ctx0" brushRef="#br1">16195 3931 3865,'41'65'2272,"-32"-59"-687,3-4 159,4-4 168,0-10-407,6-2-129,-2-10-328,1-6-128,9-5-23,0-8-1,6-8-32,0 0-128,-1 2-136,-3-3-120,-3 0-120,-5-1-15,-8 3-121,-4 10 112,-5 18-48,-3 9-32,-7 16-48,-6 5-80,-6 18-160,-4 9 32,-3 15 0,-3 2-56,2 7 88,0-1-64,4 2 0,6 0-32,-1-9-40,3-6 16,7-17-40,3-6 16,3-11-88,2-2-96,1-10-192,2-5-217,5-7-287,2-3-112,4-8-144,0-4 23,2-1 89,2-4 160,-2 2 344,-4 0 248,-4 6 328,-4 4 56,-6 8-40,-3 4-296,-9 9-1649,-3 4 1393</inkml:trace>
  <inkml:trace contextRef="#ctx0" brushRef="#br1">16387 3669 5321,'-5'-1'3153,"3"0"-65,3 0-1175,-1 0-289,10 1-111,13-1-97,44-2-128,-16-2-536,4 3-272,-2-6-376,4 0-280,-1-2-1272,-7-4-1785</inkml:trace>
  <inkml:trace contextRef="#ctx0" brushRef="#br1">16660 3784 6321,'0'-1'2737,"2"-1"-1577,6-2-304,-8 4-280,0-1-135,0 1-57,6 11-40,-6 28-232,-6-16 40,1 3-64,1 1-16,3-4 16,0-1-64,4-5 64,2-4 152,10-3 24,0-4-8,1-4 232,-1-2-88,-1-8 24,-1-5 32,5-5-288,6-1-88,-2-3-24,3 1 32,-9 0 137,-2-1 55,-6 6 96,-3 2-40,-2 7-64,0 4-96,-3 4-104,-1 1 16,-1-2-136,0 2 64,-4 16-16,-7 20-88,12-16 24,1 0-72,0-7 40,2 1 16,4-2 40,2-2 72,5-4-56,2-1 24,-1-7 16,3-1-16,-1-3 88,2 0 64,-3-3 8,3-1 40,0-2 200,-2-5-40,-3-2 72,-1 2-24,-5-7-248,0 1-56,-8-3-56,-5-2-40,-7 5-32,-1 4 48,0 9-48,-1 3 32,1 5-40,-1 5-32,3 4 32,0 5-56,3 5 88,2 1-8,5 1 8,5 3-16,4-5-48,3-1 72,5-6-56,1-5 40,4-7 8,-1 0-64,1-6 64,3-1-16,0-2 56,-3-8 32,-2 2-16,0-5-8,-4 1-24,4 3 48,-2 2-24,0 5-16,-7 2-16,-4 3-16,-4 4-16,0 2 16,-5 8 32,1 0-64,0 11 56,-3-2-24,2 3-40,2 1 40,2-2-48,2-3 32,3-6 0,3-3 16,3-9 32,4-4-24,3-3-8,-2-8 0,8-1-40,2-4 80,-5 0-40,-1 4 24,-7 6-24,-6 2-16,-5 8 16,-3 4-56,-3 6 16,-2 5-24,0 1 16,1 2-8,5-4-136,2-1-120,6-4-832,0-9-616,1-8 1087</inkml:trace>
  <inkml:trace contextRef="#ctx0" brushRef="#br1">17162 3314 14587,'-21'-12'5969,"9"4"-3840,2-1-513,7 4-824,3 2-440,9 5-600,4 6-760,6 4-2072,8 7 2031</inkml:trace>
  <inkml:trace contextRef="#ctx0" brushRef="#br1">17703 3352 7258,'2'-5'3304,"-1"4"-1575,1 3-457,-3 2-504,0-4-304,1 0-232,-3 9-24,-4 5-176,-7 19 24,8-13-56,0-2-56,4 3-72,1-2-32,2-7-120,1 0-40,6-12-544,0-1-472,2-11-1881,1-1 1977</inkml:trace>
  <inkml:trace contextRef="#ctx0" brushRef="#br1">17811 3361 4633,'4'-8'3281,"-1"1"47,0 6-1023,0 0-457,-6 2-551,2-1-297,0 0-560,-3 14-144,-12 25-256,6-15-136,6 4-680,0-2-1121,2-2 1217</inkml:trace>
  <inkml:trace contextRef="#ctx0" brushRef="#br1">18085 3988 5593,'-11'-1'3081,"30"-10"-921,10-8-447,5-7-401,12-11-360,1-7-96,-2-3-127,-4 2-49,-11 2-112,-3 3-128,-1-4-192,-5 1-88,-4-2-104,-7-1-16,-9 9 8,-1 6-24,-3 11-16,-3 7-8,-5 12-16,0 4-16,-6 16 16,-2 10-24,1 22 40,0 11 32,6 11 48,-4 8 72,0 5-40,0-1-32,-5-4-40,4-3-48,0-15 8,-2-6 32,4-15-40,4-10 16,1-14-96,2-6-136,-2-12-824,3-9-681,1-11 1057</inkml:trace>
  <inkml:trace contextRef="#ctx0" brushRef="#br1">18416 3910 6977,'18'-7'3281,"2"-4"-1352,-5 1-401,4 2-656,-5-1-224,-2 4-336,-2 2-128,-6 5-120,-3 3 8,-4 4-24,-2 2 8,-2 3 16,1 3-16,-1-1-40,4 4-56,3-6 32,3-1-32,4-4 56,4-4 24,4-3 40,0-2 329,6-6 223,-2-5 0,1-6 40,-4 0-272,-3-4-224,-3-2-16,-4-4-56,-2-1-48,-10-4-40,-6 4 64,-5 7-64,-4 4 0,5 12-16,1 4-32,1 10-32,2 5-48,4 11 88,4 8-88,4 8 104,3-2-16,7-6-48,4-4 48,7-9 24,3-4-16,1-6 48,3-5-24,-5-6 16,-2-8 40,2-5-16,2-4 32,2-5-80,4-3 40,-6-4 16,-4-3-24,-4-4 40,-6 6 8,-4 10 184,-3 7 136,-9 15-16,-3 10-96,-5 7 81,2 7-73,8 4-16,5 1 16,10-3-272,9-4-16,8-6-232,6-4-376,6-9-2041,3-1 1777</inkml:trace>
  <inkml:trace contextRef="#ctx0" brushRef="#br1">19770 3311 4665,'7'-8'2425,"0"0"-617,0 4-120,0 1-455,-4 2-177,0 3-448,-3-1-184,0-1-232,-1 0-112,-1 6 24,0 7-24,-15 18-40,5-19 8,0 2-48,1-2-16,6 1-48,0-3 8,5-3-216,1-2-128,0-4-1504,3-2 1271</inkml:trace>
  <inkml:trace contextRef="#ctx0" brushRef="#br1">19873 3318 4793,'2'-1'2593,"-1"-2"-777,-1 1-352,0 2-239,0 0-393,0 0-280,0 0-248,1 8-144,0 4-120,0 14-16,-5-14 8,-5-2 8,-2 1-136,2 1-64,4-1-528,1-2-1185,2-4 1265</inkml:trace>
  <inkml:trace contextRef="#ctx0" brushRef="#br1">20089 3730 6689,'2'-3'3121,"-2"-1"-1329,0 0-327,0 2-417,-1-1-136,0 3-272,1 0-184,-1 0-175,-3 5-177,-12 7-48,-22 21-16,25-11-24,3 4-16,2 1 0,4 1-48,5-6 64,4-2-16,6-11-24,1-3 32,7-5-8,0-2 40,8-5 328,0-3 136,-1-7 176,-1-4 112,-7-5-144,1-1-112,-1 3-120,-6-2-136,3 5-112,-9 0-31,-8 1-57,-2 3 8,-9 1-64,1 2 24,-3 4-56,-5-2-24,0 7 8,0 4-64,-5 7-8,3 3 15,-3 7-47,1 4 64,1 11 0,1 3 40,1 10 24,2 7-16,0-4 32,4-5-40,6-4 32,1-5-8,3-3-8,0 2-32,-3-5 16,0-1 40,1-4 24,2-4 48,1-6 32,2-2-24,-1-7 17,3 1 15,0-4 104,-1-4 64,-3 0-32,2 0 0,-2-3-208,4 4-128,1-3-128,0-2-200,3-3-993,-3-2-623,13-1 1216</inkml:trace>
  <inkml:trace contextRef="#ctx0" brushRef="#br1">20547 3408 3161,'61'-51'2080,"-60"46"-352,4 3 113,1 0 15,-4 1-319,-4-1-105,-1 1-192,2 0-40,0 1-191,1 0-49,0 2-96,0 9-120,-9 18-48,0-14-144,1 4-247,-2 4-17,3 0-216,-2 1-32,-2-2 8,5-3-40,4-4-32,1-6-72,2-5-344,-1-4-281,1-6-823,7 0-496,-3-6-1849,6 0 2400</inkml:trace>
  <inkml:trace contextRef="#ctx0" brushRef="#br1">20668 3359 6609,'1'-5'3385,"-2"0"-864,1 4-337,0 1-504,-1-1-335,1 1-329,0 0-168,0 3-248,-1 8-8,-8 24-231,0-16-121,8 8-112,-2 0-48,-3 0-80,-2-1-32,-3-4-641,1-6-591,-2-7-1640,9-2 1743</inkml:trace>
  <inkml:trace contextRef="#ctx0" brushRef="#br4">8133 4582 7146,'11'-4'3544,"-9"-6"-1343,-2 3-625,4 4-328,-8-1-431,8 4-241,-1 4-320,-4 0 16,2 7 40,-1 0 32,-2 10-48,2 0-136,-1 7-112,1 1-40,1 2 0,-2-2 8,1-4-24,-1-2 8,6-4 32,-2-7-16,-1-5 24,1-3 0,-3-5 488,-1-2 80,2-6 32,0-5-15,4-6-449,0-5-80,-1-1-96,1 0 0,-4-2-56,9 2 48,4 5 8,0 0 24,4 6 32,-1 3-88,-4-1-8,3 1 48,3 5-8,-1 4 40,4 7 16,-1 6-56,-1-4-40,-7 2 40,-4 2-8,-3-1-24,-9 4 16,-2 2 16,-6-1 32,5 2-24,-11-1 8,-1-3 0,-3-4 0,-2-1-48,9-2-424,2-3-569,3-1-1343,0-1-1425,8 0 2353</inkml:trace>
  <inkml:trace contextRef="#ctx0" brushRef="#br4">9528 4709 5889,'0'0'2873,"0"0"-961,0 0-423,0-1-401,0 0-144,6-9-216,17-22-96,-9 18-160,0-1-31,3 2-129,2 3 8,-1 1-64,-1-1-48,1 6 48,0-3-56,-4 6-32,2 3-48,-7 4-120,0 3 8,-2 2 328,-2 2 24,-5-1 48,3 1 0,-6 1-336,-1-2 32,-6-2-56,-6 1-24,0-3 40,-4-3-88,0-2-8,5-2-56,3-2-352,1-4-440,10 1-928,1-2-521,10 0-1408,4 2-224,-1 0 2505</inkml:trace>
  <inkml:trace contextRef="#ctx0" brushRef="#br4">9702 4678 3081,'113'-9'2448,"-87"0"321,1 0-121,-1-5-455,3 2-425,-2-7-472,2-1-151,-2-1-265,-3-6-152,-1 0-168,-5-3-104,-1 3-112,-8 1-16,-1 7-160,-5 2 72,-3 10-143,0 3-73,-2 9 8,1 5-104,-12 14-17,5 7 49,-9 7-16,-1 4 40,9-4 0,1-4-8,11-7 8,3-4 56,7-7 8,-1-4-24,3-5 24,-4-5-48,2-4 0,-1-3-24,-1-5 40,5-3-16,-2-4-8,-1 0 8,0 1-8,0 3 16,-9 0-8,0 4 16,-4 4-8,-4-1-40,2 7 0,-2 2 0,2 4 16,1 7-8,1-1 24,3-1-40,6 3 0,5-3-8,2-1 24,2 0 40,0-4-40,3-2 16,2-5 40,3-4 0,-1-7 64,0-4 32,0 1-39,-7-5 7,-8 5 216,-1 3 0,-13-4 24,-3 3-8,-7 0-272,-8-3-80,0 11-288,1 6-272,-1 5-761,2 10-455,5 3-1033,0-4 1665</inkml:trace>
  <inkml:trace contextRef="#ctx0" brushRef="#br4">9942 4278 3809,'1'-1'2568,"-4"1"1,-1 4-1161,-6 4-816,-3 3-336,-2 6-128,-6-1-64,-1 4-32,1-1 24,3-1-64,-1 0-64,4-1-104,2-1-112,4-3-696,6-3-1176,-1-7 1416</inkml:trace>
  <inkml:trace contextRef="#ctx0" brushRef="#br4">9846 4281 4121,'11'-11'2488,"2"3"-695,2 0-345,3 1-216,-2 1-527,1-6-105,-4 3-88,-1 1-64,-2 4-64,-1 2 8,-5 1-176,2 0-32,-1 4 56,0 1-48,0 5 24,-3 1-32,1 3 160,-4 0 16,-1 0 25,2-1-73,-1-1-240,1-2-64,2 2-152,0-5-185,-4-4-2711,-1 5 2184</inkml:trace>
  <inkml:trace contextRef="#ctx0" brushRef="#br4">9992 4492 7722,'-9'-3'3424,"3"1"-1807,2 2-113,2-2-576,4 0-256,-2 1-328,0 0-167,22 0-177,32 1 24,-16 1-40,2 1-49,10-2-239,0-2-528,-2-5 560</inkml:trace>
  <inkml:trace contextRef="#ctx0" brushRef="#br4">10361 4647 7506,'78'20'3360,"-71"-19"-1615,2 2-113,2-5-360,5-1-63,1-5-97,2-4-96,0-6-208,1-1-80,2-4-176,2-2-31,5-3-57,-3-3 0,0-3-80,-1-3-72,-3 3-152,-3 0-80,-5 7-72,-8 7 32,-2 10-32,-4 7 16,-9 8 0,-1 7-48,-6 10 8,-3 6-40,2 10 32,-1 4-16,8 4-8,5-4-8,5-7-8,3-5 24,7-8 24,1-3 32,5-3 0,2-2-16,-1-9 0,2-2 16,3-5-8,0-5 32,2-7 0,0-1-24,-1-4 32,-6-1 8,-3-5-24,-4-1 0,-9-4-8,4 4-24,-6 3 8,-3 5 0,-4 13-88,-2 6-32,-6 11-16,0 6-56,8 8 112,0 1 24,8 2 48,6-4 0,2-5-32,4-2-40,11-5-56,-1-6 48,10-5-120,5-1-120,-2-5-504,2 1-433,-6 0-1319,-11-4 1599</inkml:trace>
  <inkml:trace contextRef="#ctx0" brushRef="#br4">10643 4422 10426,'-6'3'4241,"5"-3"-2929,0 0-295,1 0-649,0 0-256,24-2-136,41-3-24,-22 1-128,1 1-72,-6-3-1353,2-1 1121</inkml:trace>
  <inkml:trace contextRef="#ctx0" brushRef="#br4">8433 4718 7514,'12'-6'3688,"-1"-2"-1559,4-3-577,2-1-328,-3-1-383,5 0-105,-8 0-200,-3 1-72,-1-1-120,-3 2-64,2 2-64,-5-1-40,1 1-56,-5 2-24,1 3-72,1 4-64,-2 4-24,2 3 40,-5 4-24,2 3 80,0 0 8,0 2-72,6 0 24,1-1-32,-2-1 64,5-2 16,-3-5-24,3 1 24,4-3-104,-4-5 80,6-4 0,-3-3-48,4-5 48,-3-1-72,6-3 64,-1-2 32,0 3 40,3-1-32,-12 1-32,1 3-16,-6 1-72,-1 5 64,-1 6-56,0 3-8,-2 4 104,0 7-48,2 1 0,1 1 40,7 5-88,-2-7 16,6 2 56,1-4-56,0-2 48,4 0-16,-2-6-24,2-1 40,-2-6 8,-2-2 32,-1-5-40,1-1 24,-4-2-16,-1-1 0,0 1 24,-6-2-40,2 1 32,-2 3-40,-1-3 16,5 6 48,-3 4-48,-1-1 24,-1 6-24,-2 0-88,2 5 56,0 4 0,0 2 8,2 3 32,-1 1-16,2 0 8,7 1-8,-2-4 8,6-3 16,1-2-56,2 0 64,0-4-24,-2-5 8,-3-3 0,2-8-16,6 0 24,2-6-24,0 0 56,-3 1 0,-5-1-48,-7 4 24,-2-1-24,-8 2 8,-5 0 56,-3 13-56,-1 6 8,-3 9 24,-1 1-80,7 3 8,0-1 0,9-2 8,7 0 48,6-3-8,2-2 48,8-3-64,1-2 8,7-5-136,3-1-192,1-7-1672,-1 5 1392</inkml:trace>
  <inkml:trace contextRef="#ctx0" brushRef="#br2">57 528 2633,'-50'24'1680,"48"-25"280,1-1-535,0 1-33,0 0-184,0 1-416,0-1-240,1 0-287,0 0-57,0 0-96,8-3-48,10-2 8,33-11-48,-32 10 8,4 2 48,-1 0 168,-2 0 32,-5 0 24,-6 3-8,0 1-240,-7 2-16,-2 6 120,-2-1 48,-9 6 144,1 0-8,-5 0-56,-2-2-16,3-2 16,-2-1 56,1-6 129,4-2 39,2-1 24,0-2-24,2-4-232,1 0-40,0-4-128,4-1-56,7-4 32,1 0-32,6 1-48,2 1-16,4 3-40,0 3-8,7-1 8,-2 4 16,5 3 40,-3 3 24,-2 2-32,-3 3-16,-7 5-32,-4 0 24,-3 4 24,-6 0 8,-14 3 0,-7 1-24,-4-1 8,-1-5 0,1-4 88,4-5 184,0-3 136,-4-3 32,6-5-8,4 2-168,2-8-120,7 0 8,3-2-144,5-2 32,11 4-16,4-6-40,5 5 72,2-3-64,8 5-8,3 6-24,-3 0-32,0 6 40,-12 4 8,-1 1 56,-9 7-24,-4 4 0,-6 1 24,-7 3-88,-8 4 56,-6 2 16,2 1-40,-8-2 80,0-6 0,0-3-56,3-8 8,1-2 16,1-6-8,6-3 80,2-7 16,0-3-48,6-5-16,5-2-32,3-4 0,4 0 16,8 2-48,7 2-24,6 5 24,2 0-8,8 8 48,3 4-24,-7-1-40,1 7 32,-7 7-72,-11 0 48,0 10 40,-7 0-48,-7 2 40,-3 3 16,-4-1-48,-3 1 24,1-4 56,3-4 0,-11-8 0,1-2 80,-8-8 265,-2-2-9,4-4 40,-1-4-80,4-5-296,2-4 0,6-2-8,3 1-24,8 1-40,6 2 48,4 6-16,9-1-32,3 6 8,5 4-72,4 3 0,-5 1 64,-7 6 8,0 1 16,-15 5-24,1 5 24,-4 6 0,-7-2-32,-4 6 24,-5-5 0,-3-4 16,2 1 40,-1-8 24,-4-5-8,-1-5 0,-3-4-56,-2-4 80,5-3-48,2-6 8,-1-4 48,6-4-88,2-4 40,7 3-64,6 5-40,10 0 40,3 6-32,6 3 24,0 2 0,7 6-56,1 2 8,-4 5-16,0 2 96,-12 8-32,-6 0 0,-9 8 32,-4 2-32,-5-2 32,-3-1 8,2-5 8,0-3-16,-1-6 16,-2-3 56,1-7-40,-1-3 40,4-3-16,6-2-80,5 3 56,4 1-88,5 2-560,7 3-1033</inkml:trace>
  <inkml:trace contextRef="#ctx0" brushRef="#br1">1430 223 2873,'35'15'1480,"-35"-17"80,0-2-488,-1-3-15,-1 1 127,2 1-184,1 0-328,1 1-96,-6-1-159,-1 1-33,-11-2-224,1 2-24,-2 1-24,-1 1-64,2 3-8,-5 1-16,4 5-48,-1 1 8,2 2 16,4 4-8,-3-1-8,1 0 16,4 2 0,1-3-8,2 2 0,5 1 0,-3-4-40,5 4 48,3-2-16,4-1 0,3 0 32,4 1-8,0-3 8,2 0-16,-3-3-8,0-4 0,1-1 8,-2-1 8,-2-2 32,1 1-24,-6 0 16,1-1 16,-4-2 16,-2 0 32,-1 0 80,-2-2 16,-4 3-48,-1-3 0,-2 3-80,0 2-48,-1 1 8,-2 2-24,-2 0-24,-1 2 8,-1 5 0,-3 0 0,4 4-8,2 2 8,-1 1 16,1 1 0,0 0-16,3-2 16,6-4 24,4 2-24,7-1 40,-2-3-56,6 3-24,0 0 24,5-3 288,6 1 88,1-8 0,4-2-16,-1-5-280,2 0-64,3-3-136,0 3-128,-5-3-2288,-3-2 1815</inkml:trace>
  <inkml:trace contextRef="#ctx0" brushRef="#br1">1612 535 4065,'21'-16'2112,"2"-9"-511,0 0 63,5-4-96,-1 0-263,3-3-425,0-1-152,-4-1-224,-6-1-144,-10-1-128,-2 2-64,-8 3-112,-9 5 24,-8 7-56,-3 5-8,-6 9-8,3 4-32,0 8-8,-2 4 0,7 12-32,1 7 56,15 6 0,0-18 8,1 0 320,-2 61 16,7 14 40,1 3-23,1-32-257,0-7-16,0-11-24,1-4 0,-7-9 128,-1 0 16,-6-6-40,-3 0 16,1-9-152,0-2-16,-1-9-8,-2-4-88,3-3-480,-1-9-633,2-7 769</inkml:trace>
  <inkml:trace contextRef="#ctx0" brushRef="#br1">1878 554 2897,'-4'21'2320,"21"-31"529,3-3-713,5-7-559,1-5-337,0-6-400,6-3-152,1-2-216,2 1-120,-5-2-144,-4 1-56,-6-1-40,-5 3 40,-11 4-104,-5 1 48,-12 8-96,-8 2-16,-1 9 8,-1 3-56,0 5 32,4 6-32,0 10 8,3 8 16,4 20 24,2 4 8,8 16 32,3 3 0,3 6 320,4 2-7,-2-7-17,0-5 24,3-14-328,-3-7 40,-2-10-16,1-3 8,-4-8 0,-1-2-48,-2-9 0,-2-3-32,0-5-208,-2-5-480,-7-9-2457,0-6 2145</inkml:trace>
  <inkml:trace contextRef="#ctx0" brushRef="#br1">2143 564 4345,'27'-2'2801,"5"1"-561,-3-4-136,-1-3-319,-4-4-457,-2-3-144,3 0-119,1-2-145,-6 0-192,-4 0-144,-7 4-272,-5-1-32,-4 5-40,-4 1-48,-10 0-8,-2 6-8,-9 4-168,3 8-40,-1 6-32,-1 4-8,7 8-24,2 3 72,13 4 0,5-4 0,10-6 8,6-3 0,5-12-32,12-2-24,15-9-328,2-2-904,3-13 904</inkml:trace>
  <inkml:trace contextRef="#ctx0" brushRef="#br1">2686 524 5777,'59'-41'2993,"-61"34"-833,0 6-391,0 1-769,-6 1-368,-7 8-456,3 5-112,-8 9-48,-5 3 8,4 5 0,0-1-32,7-4 8,10-4-24,14-8-24,1-6 32,16-3-16,-2-6 64,10-8 16,7-3-8,-1-15-8,2 0-32,0-10 16,-1-6 48,-2-2 176,4-1 144,-10 5 96,-5 2-64,-7 7-7,-10-2-137,-7 4-56,-5 3 24,-4 7-128,-2 7-40,-7 13-56,4 9-16,-8 18-56,-2 5 40,3 10-40,-1 6 32,5-2 24,10 8 8,4 1 16,2-5-24,6-9-16,-1-12-16,3-11-8,6-5 40,-5-8 0,-2-5 32,1-6 16,-4-9-32,10-4 16,-1-5 0,6-4-24,1-1-8,-4 2 0,1 4-56,-4 7 48,-3 4 32,-4 7-24,-1 3 8,-3 6 0,3 5-40,-3 7 32,0 7 0,-2 6 8,-2-1 8,7 0-24,2-4-48,8-5-200,5-2-152,0-11-1217,4-2 1097</inkml:trace>
  <inkml:trace contextRef="#ctx0" brushRef="#br1">3424 343 9538,'-14'-10'4089,"1"2"-2353,9 9-1088,1 4-488,5 10-816,3 3-1040,-2 9 1152</inkml:trace>
  <inkml:trace contextRef="#ctx0" brushRef="#br1">3538 664 9458,'9'-14'3729,"35"-33"-2513,-23 17-152,2 6-160,1 0-143,-1 10-289,-3 3-80,-2 9-248,-2 2-96,-3 7-40,-3 3-24,4 10 40,-5 3 24,-3-1 0,1 3 8,0-7-32,-4-1-8,6-1 272,2-5 72,-4-5 192,5-2 128,-4-5-16,-6-5-23,8-4-129,1-6-88,-5-6-304,6 0-48,-4-3-56,-1 2-8,2 2-8,-2 4 16,-4 7 0,-2 3-24,2 4-8,1 3-56,9 6 32,5 2 8,5 4 0,2 2 16,3-3-16,3 1 8,8-8 88,2-3-56,2-5 16,-5-6-8,-4-3-32,-4-3 64,-8-1 32,-1 2 64,-14-1 48,-7 2 48,-8 5-8,-9 1-104,-2 9-120,-7 4-56,-2 11-48,7 8 24,-2 4 72,14 6-40,5-2 40,0-4 104,14-1 64,6-4-16,10-9 48,6 0-88,9-10-136,1-4-80,7-3-808,0 0-688,-8-2 983</inkml:trace>
  <inkml:trace contextRef="#ctx0" brushRef="#br2">4894 1163 7026,'-18'7'3296,"1"-3"-1591,9 0-337,2 1-128,5-4-304,0-1-136,4-3-23,-3 3-1,0-1-160,17-5 8,36-28-176,-21 16 8,2-2-80,-2-2-8,-6-3-103,-1-2 7,-3-1 72,1 1-96,-5 0-24,-4 1-32,-3 1 104,-5 4 32,1 7-16,-1 4-80,2 9-200,3 1-16,4 10 136,5 3 48,7 10 96,2 3 56,-3 3-152,4 1-40,-10-6-72,-4 0-32,-1-4 8,-10-4-72,8-2-1592,-6-7-1313</inkml:trace>
  <inkml:trace contextRef="#ctx0" brushRef="#br1">5220 513 3921,'9'-22'2600,"-12"18"161,3 0-1161,0 0-199,-1 3-369,-2 1-248,3 0-424,-1 2-160,-5 16-176,-8 23-16,5-17 40,8-1-48,5-3 40,4-1-32,3-8 48,3-1 8,3-6 344,1-5 80,7-3 353,-1-1 71,1-6-40,-5-4-64,-6-5-152,-5-3 24,-6 1-159,-2 2 7,-5 3-184,-4 1-56,-12 3-184,-7 0-48,-9 4-8,0 3-72,4 4 8,4 3-8,8 7-136,0 2 80,9 7-32,2 1-56,9 3 136,7 2-72,7-3 24,8-2 80,10-8-48,4-3 80,12-7-24,-2-7-16,-1-8 0,-4-5-40,-5-6 80,3-1-24,-6-1 8,-3 1 16,-8 6-64,-8 5 0,-9 7 24,-2 2 56,-8 6-48,0 5 56,-4 8-16,1 5-64,0 10 0,0 4 0,4 11-32,0 4 32,4 1 48,5-5 8,1-4 16,1-2-32,0-2-24,2 0 8,-2-9-16,-2-6 16,0-8 16,-5-6-8,0-4 56,0-4 8,-5-8 0,0-5 40,0-10-88,1-4 16,4-7-8,4-2-48,6-5 64,5 0-48,11-1-16,6 5 0,7 6 0,0 5-8,-4 9 24,-4 2-24,0 9 24,-2 3-24,0 9 8,-1 4 16,-14 6-24,-2 3 16,-15 8 24,-5 5 0,-15 5 16,-4 0-32,0-3-8,3-4-32,4-7-392,-1-7-441,7-6-1479,-5-7-1697,7-2 2537</inkml:trace>
  <inkml:trace contextRef="#ctx0" brushRef="#br1">5970 639 7626,'30'-1'3672,"-1"-1"-1175,1-2-481,1 0-399,1-3-193,-11-7-488,1-1-256,-4-6-328,-2 2-160,2-4-144,-5 0-23,-5 1-1,-8-1-16,-6 4 16,-1 5-32,-4 7-56,-2 4-9,1 7-103,-8 7 8,3 8-8,4 8 56,8 6 64,4 1-24,6-2 88,5-2-80,3-4 56,3-7 32,0-3-24,5-7 56,4-6-16,-1-3-24,4-4 40,-2-2 24,-2-5 0,5-5 40,-3-8-32,0-3-16,0-6-16,0 3-8,-5 1 8,-3 6-24,-9 8 0,1 6-24,-6 9 0,-3 4-64,-1 5 24,-5 5 32,2 9-72,0 2 56,3 7 8,-2-2 8,5-4 8,3-1 48,4-9-48,4-1-24,0-7 0,-2-5 32,0-7 0,4-5 80,5-7 0,2-4-24,3-7 32,-2-4-48,-3 1 33,-3 4-57,-9 11 40,-4 6-48,-6 13-16,-4 9 8,-5 8-40,1 6 8,4 2-24,5-3 56,9-4-153,6-3-127,13-6-1096,5-5-984,2-12 1479</inkml:trace>
  <inkml:trace contextRef="#ctx0" brushRef="#br1">7328 666 4433,'35'6'2440,"-24"-26"-575,1-1-201,4-4-664,-1-2-255,1 0-393,-1-2-32,-3 2-96,0 0-64,-5 6-40,1 1-32,-4 4-32,-1 4 0,1 5-56,-3 1 0,2 5-16,2 1 8,5 3 32,3 1-24,9 8 216,0-1 96,3 5-16,0 2 72,-6-3-240,-4 1-48,-6-1 16,-4 0 88,-6-1 296,-3 2-48,-12-1 1,-4-4-105,-8 0-264,-1 2 8,-2-5-40,-2-1-40,9-3-112,1-1-120,9-6-241,5 4-311,9 3-1192,4-2-1169,10 6 1953</inkml:trace>
  <inkml:trace contextRef="#ctx0" brushRef="#br1">7789 454 4169,'23'-42'2472,"-21"35"-679,2 4-169,1 1-168,-3 2-599,-2 0-233,-1-1-312,0 1-144,0 0-128,-1 3 16,-3 14 0,-10 20-16,6-7 0,4 1-56,-3 4-16,5 0 48,5-9-24,3-4-8,6-9 48,3-3-40,2-6 16,0-8 24,8-3 64,-2-2 192,1-9 64,0 0 24,0-9-112,-2-3-128,1-2 160,3 2 8,-2 3 56,-5 1-15,-5 11-209,-2 3-8,-1 6-64,-8 2-8,2 3-64,-1 1-32,-3 2-32,0-2 56,-1 0 16,-1 2 0,-3 11 0,-11 16-32,8-19-8,5 3 16,-2-3 16,0-1 8,5-3 0,-2-1-16,-1-3 40,7 0-24,-7-2 32,3 0-32,0 0 0,0 0 32,0 0-56,0 0 48,0 0-16,0 0 24,0 0 32,0 0-40,0 0-16,0 0-32,0 0 32,0 0 32,0 0-32,0 0 24,0 0-56,0 0-32,0 0 112,0 0 32,2 5 80,0 3 48,-1 0-48,2 18-72,-3-13 224,4-1 16,-2 6-8,-1-4 72,3 8-304,1-2-56,1 1 32,6 6-56,0-1 24,-1 1-48,-2 5 16,-2-1 328,-3 0 8,6 1 88,4-2-88,-5 0-336,-7-4 48,-2-1-56,-9-4 8,3-2 56,-2-2-24,-1-1-8,-4-4 56,-6-1-39,-5-4-73,-10-3 72,-4-10-72,6-3-8,-5-10-17,9-3-39,7-4 32,-4 1-24,20 0 64,1-2-16,10 0 16,3-4 8,7-5 0,6-3 16,12-2-16,9-2 24,7-2-16,2 1-8,-5-1 16,-3 4-8,-2 9 32,-1 4 8,-5 7-40,-1 7 16,-5 6-8,-3 4-16,1 6 8,-3 3-32,0 7 48,-3 3-8,-13 6 505,2-2-9,-8 5 24,-4 1-8,-4-1-440,-7 2-32,-6-4-24,-2-2 8,-1-3-48,-1-6 16,0-5-568,6-3-440,5-10-1737,2-5 1689</inkml:trace>
  <inkml:trace contextRef="#ctx0" brushRef="#br1">8626 393 8186,'18'-6'3545,"5"4"-2049,12-2-688,8 2-200,10 0-480,2-5-120,-5 2-720,6 6 504</inkml:trace>
  <inkml:trace contextRef="#ctx0" brushRef="#br1">8846 77 7770,'2'-31'3704,"2"7"-1567,-3 11-361,-1 5-175,-1 9-577,-1 9-320,-7 14-376,-3 13-144,2 20 200,-4 9 24,5 2-112,4 3-24,1-6-192,2-4-32,2-7-40,2-6 24,2-16-32,0-9-88,-3-11-240,0-6-432,-5-7-1328,-3-5-1545,-9-7 2249</inkml:trace>
  <inkml:trace contextRef="#ctx0" brushRef="#br1">8978 591 4009,'-1'0'2456,"1"0"-39,0-2-425,10-13-535,24-25-209,-14 11-408,1 0-136,-3 1-168,0 1-144,-10 9-152,0 6-87,-8 4-105,-5 6 64,-3 2-72,-3 2 0,-1 9-48,-2 2-56,2 10 8,1 3-8,3 9 48,6 2-24,5-2 32,6-3 8,9-11-49,1-5 25,6-12 16,1-1-32,2-7 40,-2-6 8,3-6-8,-4-6 40,-2-3-24,-2-3-8,-3 2 9,2 2-1,-9 3-8,4 7 40,-13 2-32,-3 4-8,2 7 16,-7 1-24,3 9-32,-3 6-8,-4 5 32,5 7 0,-3-2 32,8 4-8,2-7-32,0-3-8,7-5 0,-2-6 24,9-1 0,-1-5 0,5-5 32,2-3-24,-4-10 72,3 0 0,-2-6 0,-1-1 48,2 0 256,-2 0 16,-6 6-32,-1 0-40,-5 9-288,-4 3-24,-2 3-16,1 3-24,-1 6-8,0 3-40,0 10 72,0 0 24,0 7 8,4 0-24,1-4-24,5 1 16,4-5-40,1-6 40,4-5-8,-1-7-24,4-6 32,-2-3 0,-1-11 32,-2-2 32,-1-8 0,0-2 40,1 4 64,2 1 112,-9 11 0,-1 5-24,-8 10-104,-4 5-160,2 13 16,-3 3-16,5 9 8,6 1 32,7-2-56,8-2 40,12-9-152,7-5-128,6-15-1480,4-6 1192</inkml:trace>
  <inkml:trace contextRef="#ctx0" brushRef="#br1">10593 508 3817,'-26'-49'2520,"21"51"-103,-2 4-1057,-3 9-864,1 2-272,-1 6 64,1 1 80,11 1 25,0-3-33,8-9-152,6-2-32,2-7 360,4-4 96,2-8 232,2-5 64,-2-8-152,-2-2 73,-2-6-49,-9 1 24,-7 3-88,-4 0-120,-13 5-184,-4 4-192,-8 5-200,-6 4 40,1 6-104,4 5-8,2 9-104,8 4-216,4 9-512,7 2-416,16 1-1305,-2-2 1577</inkml:trace>
  <inkml:trace contextRef="#ctx0" brushRef="#br1">10867 126 5281,'-2'-25'2801,"-6"7"-937,2 4 97,1 9-657,-7 1-328,3 15-456,-2 5-256,0 10-288,1 12-8,1 14 24,4 5 32,-4 8 8,4-2-16,3-2-24,4-2 0,9-15-24,1-8-8,14-17-8,-5-12-48,2-13-528,1-7-1744</inkml:trace>
  <inkml:trace contextRef="#ctx0" brushRef="#br1">11002 460 3209,'0'0'1288,"6"18"-752,10 39 200,-8-26 104,11-4 65,0-5 55,8-7 8,2-5-16,2-11 216,4-4-55,-7-13-209,-2-2-48,-3-7-272,-6-4 16,2-1-120,-6-1-95,-5 8-105,-4 1-152,-8 8-96,0 6 40,-8 7-32,0 6-16,4 16 0,0 5-56,7 16 32,-2 3 24,4 10 0,-3 0 32,7 0-16,8-2 40,-2 1 0,3-3 248,2 0 64,-5-6 224,-4-10 120,0-4-224,-9-10 240,-5-2-191,-6-2-113,-4-1 16,-6-9-336,0-3-48,-17-9-32,-2-2-24,-4-6-64,-1 0-40,12-5-200,9-6-168,14-2-425,10-3-255,17-1-848,9 3-1145,12 4 2065</inkml:trace>
  <inkml:trace contextRef="#ctx0" brushRef="#br1">11431 676 3545,'7'-6'1888,"12"-11"-504,26-20-31,-22 12-121,1-3-360,-1 2-272,-1 0-88,-2 4-159,-8 4-25,-4 6-208,0 5-40,-8 5-40,5 1-8,-8 3-8,1 5-8,-6 9-16,-2 3-32,5 10 32,-4 1-8,5-2-16,2-3 32,2-6-40,1-4 40,10-6 40,2-1-48,0-4 16,-2-4-16,-1-2 72,3-1 120,5-6 184,-1-1 48,-1-5-40,-2-3-136,-4-1-168,4-2-48,-3 4-24,-4-1 0,-4 7 8,-1 0-16,-1 5 16,-1 3-16,-2 4-8,0 2 8,-2 5-48,1 6 8,1 0 8,2 5-16,2-3 24,1-2 16,5-1 8,1-5 8,1-1-8,4 0 16,-3-7-16,5 4 8,-3-5 32,3-4-16,-1 2 16,-1-7-16,1 1 8,0 0-32,-1 1 8,-2 1 32,-6 3-40,-3-1-24,-2 5 8,0 5-40,7 8 32,2 1 40,6 3-8,-1-3 8,1-4 8,4 2-56,0-7 32,3-1-16,-2-9 8,-2-3 64,-1-8 440,0-2 120,-5-4 192,-1-4 105,-6 1-361,-5 2-40,-10 1-176,-5 3-112,-9 5-128,-6 4-56,0 6-80,2 6-64,6 9-320,0 7-352,6 3-1017,3 1-1327,9-1 1991</inkml:trace>
  <inkml:trace contextRef="#ctx0" brushRef="#br1">12247 643 4713,'22'-1'2697,"6"-5"-657,2-2 72,4-6-751,-4-1-225,0-8-320,-7-4-120,-1-5-176,1 2-119,-7 3-57,-1 3-40,-6 9-96,-3 1-32,-5 10-88,-2 1-88,-6 7-64,-3 4 48,1 6-32,-2 4 48,5 5 24,4 1-48,4 2-8,8-2-16,-3-5-8,7-5 24,2-4 40,0-3-8,8-7 8,0-2-8,2-8 8,-1-5 32,6-4-8,-1-5 0,0-4-8,-4 1 16,-4 3-24,-8 1 24,-7 10-32,2 3-40,-5 8 16,-1 5 8,-3 5-40,0 6 8,-1 4-16,-1 3-16,-2 5-8,3-1-16,-1 2 32,2-3 48,9-2 24,0-5 48,8-6-16,-2-5-40,-1-6-16,3-3 56,-2-8-16,5-2-8,4-9 56,-4-3-72,1-2 24,-2 0 8,-3 6-48,-3 4 16,-5 6 24,-1 4-32,-3 7 24,0 2-16,1 8-72,0 2 72,1 8 8,4 3-56,3 2-16,0-1-144,8-2-889,-6-3-575,9-9 1008</inkml:trace>
  <inkml:trace contextRef="#ctx0" brushRef="#br1">13268 276 11018,'-11'-2'4537,"10"2"-2896,0 5-913,5 5-832,0 2-416,1 1 304</inkml:trace>
  <inkml:trace contextRef="#ctx0" brushRef="#br1">13545 407 8458,'6'-9'3713,"-2"4"-1977,0 1-104,-5 0-391,0 4-401,-9 0-408,-4 2-216,-8 9-256,-6 4-24,1 6-16,0 3 48,7 5 24,3-1 48,10 2-40,4-3 0,11-2 16,4-6-48,10-6 56,3-1 264,8-11 280,0-1 120,0-10 48,0-8-312,2-11-216,3-6-63,7-4 311,0 2 104,0 8 184,-2 5 16,-6 13-176,-7 3-32,-3 11-200,-6 6-72,-13 6-176,6 6 32,-13 4 105,3 2 39,-2 5 64,-8-3-112,-1-3-88,-7-6-16,-3-6-80,-3-4 32,-6-8-24,3 1 0,-6-8-88,2-1-40,5-1-1232,3-5-817,13-2 1281</inkml:trace>
  <inkml:trace contextRef="#ctx0" brushRef="#br3">2180 1408 4481,'-42'-16'2440,"40"16"-519,-2 0-97,4-1-431,-1 0-209,0 1-344,0 0-192,1-1-280,0 1-176,0 0-72,0 0 32,0 0 64,0 0 96,0 2 121,10 0-41,8-1-48,23 17-64,-19-22-176,3 1 24,2 0-80,1 2 8,-1-1-64,1 1-8,1 1 8,-1 2 16,-3 0 48,0 3-56,-9 0 0,-1-1 0,-4 1-24,-2-1 24,-1-1 0,-1-2 8,-1 0 16,-6-2 64,1-2-8,3 1-8,-5 1 48,1 1 152,-1-1 48,0 0-32,0 1-56,0-1-168,1 1-104,-5-2 0,-1 1-72,-1 0-8,6 1-48,0 0-8,0 0 24,1 0 0,-1 0 96,0-1 24,-1 0 16,2 1-16,0 0-8,-1 0 0,0 0 64,0 0 0,0 0 32,0 0 0,0 0-88,1 0-96,-1 0-680,-1 0-465,1 0-1727,0 0 1824</inkml:trace>
  <inkml:trace contextRef="#ctx0" brushRef="#br3">2358 1501 8090,'1'-1'3608,"-4"10"-1791,-5 6-641,-4 13-656,-8 9-176,-6 17-152,-3 8-72,0 8-128,5-3 40,10-10-248,9-9-200,5-16-1264,5-8-1417,0-19 1969</inkml:trace>
  <inkml:trace contextRef="#ctx0" brushRef="#br3">2357 1479 6673,'3'0'3057,"-3"0"-1433,0 2-535,-1-2-345,-1 6-216,-7 11-184,-23 33-24,7-16-256,-3 2-48,5 6-40,2-4 8,10-6-128,5-5-96,6-12-864,4-4-1345,-1-14 1593</inkml:trace>
  <inkml:trace contextRef="#ctx0" brushRef="#br0">2544 1482 944,'-23'18'456,"23"-16"-104,-2-2 64,-1 0 73,3 0 47,0 0 88,0 0 0,0 0 256,5 0 120,0 1 33,4 0 7,2 1-336,22 1-184,-22-2-280,0 1-80,-2 1-72,-2-1-24,1 3-40,-2-1-16,3 1 16,0 0-16,-2 2 8,1-2 0,-2-4-16,3 3 8,0-1 24,3 2-32,-1 2-16,1-3 24,0-4-8,1 1 16,1 0 16,0 1-8,1 4-24,-2-3 16,-3-1-8,2 2 0,-4 1 32,0 0-40,1 1 56,-3-5-32,1 1-24,1 2 40,3-1-64,-1 1 24,3 0 24,-2-4-16,5 2 0,-3-2 24,2 3-32,2 0 0,-1 1 8,2-2-16,-4-1 8,2 2 0,-6-3 0,5 2 0,0 0 0,-1 0 0,5 0 0,-5 0 0,3-1 0,0-1 8,2 2-8,-4 0 24,5 2-24,-6-1 8,-4 0-8,4-1-40,-6-1 48,2 1-16,1-2 16,3 1 16,1 0-24,6 0 0,-3 1 0,2 0 0,-3 0 8,1-1-8,0 1 0,1 0-8,4-1 16,1-1-8,5 3 16,1 1-8,-3-1-24,-3-2-8,1 1 0,-2-4 16,-7 2-8,13 1 16,-5-1-16,1 3-32,5-3 40,-7 0-40,5 0 32,2 0 8,1 0-24,-1 0 24,-4 1 8,-1-2 0,-5 0 0,3 1 32,0-1-24,-3 2-8,4 2 8,-4-2-16,-3-1-32,4 0 16,0 0-24,2 0 8,0 0-24,2 0 8,-1 0 16,-1 0-16,-1-2 40,-1 2 0,1-2 0,-1 2 24,2 0-8,1-1-24,-5 1 0,3 0 8,-2-2 24,-5 0 0,4 0 24,-1-1-48,1 0-16,2 2 32,-2-3-24,2 4 40,-1-2 0,1 1-16,5-1-8,-1 0 8,2-1-24,2 1 24,-2-1 24,0 1-16,-3 2 56,-5-3-16,-4 1-8,3 0 0,-4-4-24,-1 1 8,1 0 16,-2 0-16,3 0 16,1 1 16,0 0-8,1 4 16,-2-1-32,-4-2-8,5 0-8,0-2-16,0 2 8,5 2-32,-2 1-8,-3 0 24,1-1 0,1 1 8,-3-1-16,2 3-32,-6-2 24,2 0 16,-4 1 32,0-1 24,-1-1-48,-1 0 8,1-2-32,-2 1 16,4 0 8,0-1-8,-4 0 8,3-1-16,1 1 32,-1 1-16,-1 1-8,1 2 24,0-1-16,1 0 0,1 0-8,0-5-24,5 1 24,-1 1-16,6 1 24,-2 2-16,1 0-56,-1-1 16,3 1-16,0-4 24,6 8 40,-6-6 8,-3 2 0,0-1 40,-6-1-16,1 0-8,-1-2-16,0 2-24,-2-3 8,2 5 8,-3-4 0,6 3 32,-3-5-32,3 0-8,4 5 16,1 1-32,-2-4 24,1 1-8,-5-4 0,-1-3 32,0 8 0,-2-4 16,-1 4 0,-4 0 16,-4-2 48,3 2 0,-4-2 40,4 2 16,-4 1-32,3-1 0,-3 0-80,-2 2-40,0 0-40,0 0-56,0 0-168,-1 0-184,0 0 296</inkml:trace>
  <inkml:trace contextRef="#ctx0" brushRef="#br2">5033 1917 3153,'-73'36'2112,"71"-35"121,-2-2-697,2 1 56,2 0-247,0 0-217,0 0-376,0 0-152,0 0-96,0 0 24,0 0 112,0 0 57,0-1 7,0 1-96,0-2-224,7-3-80,3-8-56,26-22 32,-28 13-8,-2-1 24,4-4-56,-3-2-40,8 2-72,-5 1-48,-1 3-40,-6-2 8,-2 2-16,2 7 8,-8 2 0,4 7-32,-9 1 24,-2 1-32,0 5-56,2 0 8,2 4 32,-3-1-40,5 1 8,1 2 16,1-3-16,6 2 40,-2-3 0,3-2 24,-1-2-40,-2 1 16,0 0 40,1-1 0,7-14-8,20-21 32,-19 17 224,-1-4 17,3 3 79,-2-3 40,-8 1-200,6 3-32,-4-1-16,-3 3-48,4 5-72,-8 1-24,-5 4-16,6 4-16,-3 1 24,-3-1-8,2 4 8,-9 0-48,7 4-8,1-2 48,8 1-48,-2-4 40,5 2-24,-3-1 0,0 0 24,0 0-32,0-1 40,0 0-32,4-1 32,9-10 16,27-22-8,-21 18 24,-1-7-16,3-1-8,-3-2-56,0-2 16,-5 6 24,-1 1 0,-6 4 56,-5 2 24,-2 5-64,-3 3 0,0 4 0,-3 2-88,-1 4-8,-3 1 48,0 4-32,2 3 24,2-2 56,3 1-32,2-3 8,2-1 32,3 2-32,3-3 8,3-5 0,2-3 0,0-5 0,-2-1 24,0-1-8,0-1-16,-4 2 0,-5 2 0,-1 2 16,-3 2-24,-5 1 48,-2 4 16,-1 1-80,-1 3 40,6 2-72,4 1-80,7-3-448,6 1-649,3-5-1623,-2-2 1768</inkml:trace>
  <inkml:trace contextRef="#ctx0" brushRef="#br3">2109 1449 2985,'4'-41'1600,"-5"34"-168,1 2 97,1 1-65,0-2-152,6 4-328,-7 1-79,2-1-257,-2 2-144,0 0-232,-1-1-168,1 1-48,0 0-16,0 0-24,0 0 8,1 9 24,3 2 0,7 19 120,-7-14 72,0 2-8,-2 1 88,1 5 8,4 2-32,-1 0-24,-5-2-104,-5 1-104,-2-1-40,-1 0-8,7 6 40,-4 1-40,2 2 0,2 1 24,-3-3-48,10 2 16,-9-2 32,0-1-40,3 2 8,-1-3 0,2 3 0,0-3-8,-3 1 8,0-2-16,3-1 8,-1-4-8,-1-3 40,-1-4-48,1-1 56,4 4-40,3-3-16,1 1 24,-4-1-16,0-5 8,-4 0 24,2-1 17,0-2-33,-2-1-8,1 1-41,-1-1 17,-1-4-24,1 1 72,0-2 0,2-1-40,-3-1 16,1 0-32,0 0-16,0-1-120,0 1-96,0-1-912,1-2-1136,3-12 1487</inkml:trace>
  <inkml:trace contextRef="#ctx0" brushRef="#br3">2348 1702 7258,'0'0'3424,"-3"7"-1263,-8 17-1369,-5 11-304,-7 15-280,0 4-80,4 5-72,1-1-56,7 2-40,5-5-40,4-8-184,3-8-104,4-17-448,3-5-384,2-15-1793,0-7 1937</inkml:trace>
  <inkml:trace contextRef="#ctx0" brushRef="#br3">2483 1413 5129,'24'-4'2697,"-22"1"-865,-2 0-112,-4 2-519,4 1-257,0 0-232,0 0-48,0 0-136,0 0-80,0 0-64,0 0-47,-2 6 31,-3 4-40,-13 21-80,11-16-40,1 3-112,-9-1 16,0 2 64,3 0 0,-2 4 48,4-1-64,1 4-80,-1-1 8,2 2-88,1 3 0,3 0 32,-1 2-32,2 0 24,-3-2 0,0-4-8,-1 3 0,-2-2-24,1 2 8,0 3-8,6-3 24,1 2 0,-2-2-16,3-1 0,-4-1-8,3-5 0,3 0 8,2-3 16,0-1 16,3-1-16,-3 1 32,3-1-80,-2 0 8,-1-1 32,5 3-8,-3-2 40,0 1-48,1 0 8,-1-1-8,4 1 8,-2 0 24,3-3-8,-3-2-8,2-4 0,2 2-8,-3-6-32,0 0 48,-1 1-24,-4-6 24,1 1 72,-2 1 32,-1-1 200,-2-1-32,0 0 0,0 0-104,0 0-136,0 0 8,0 0-24,-1 0 40,1 0-56,0 0-16,0 0 8,0 0-40,0 0 8,0 0 88,0 0-64,0 0 8,-1 0-88,1 0-192,0-1-1048,-1 1-752,0-1 1239</inkml:trace>
  <inkml:trace contextRef="#ctx0" brushRef="#br0">2545 1557 2825,'-2'-3'1496,"2"1"184,0 0-295,0 2-89,0-1 8,0 0-464,0 0-200,0 0-183,0 1-153,0-1-168,0 1-88,0 0-32,1 6 24,1 2 40,6 20 40,-1-15 32,-4-3-24,4 7-16,-4-3 0,2 4-24,-4 1 16,2 2-24,3 5-32,-4 0 0,1 1-48,0 0 24,-1-3 16,1-2-40,1-1 48,-1-1-24,0 3-8,1 2-16,0 1 0,0-1-16,-2-3 8,1 2 64,-2 0-56,3-1 0,-3 1 24,1-3-64,1-1 72,0-6-16,0 3-24,1-7 24,1 1-16,1 1-8,1-2 8,0 0-8,0 2-8,-2-1 48,-2-1 8,2 1-24,0-3 0,1 0-16,2-3-8,1 3 8,-1-2 40,0 0-40,1 0 8,-2-3 24,1 0-40,4-2 80,-3-1 320,2-4 128,3-1 80,-1-3 64,-1-1-263,0 0-73,-7 1-80,5-2-160,-2 1-32,-5-2-48,8-1 48,-6-1 32,-3-1 112,1 1 32,1-1 8,2 2-24,-1-3-152,6 1-24,-5-1-8,-3-4-8,0 4 48,0-6 0,2 3-24,0-2 8,0 2-16,2 1-8,-4 1-40,-1 0 8,1 0 8,0 2 32,-1 0-16,4 1-40,-2 0-8,1 2-24,0 0 56,-5 1 24,5 1 8,-2 1-40,-2-4 0,4 3 16,0-2-32,0-4 32,3 4-32,-2-2 0,-1 2 32,3 0-40,-3 0 40,1 2-16,-1 1-16,7 0 40,-7 0-40,0 1 24,0 0 8,-5-2 8,4 1-56,1 1 48,1 3-64,1 2 0,-3-2 80,3 1-72,0 1 64,-1-1 16,3 2-40,-1 0-8,-1 1-40,0 0-8,-1 1 24,2 3 8,-1 0 24,-1 0-24,4 3-16,-2 2 48,4 1-24,-7 2 40,-2-2 8,-1 3-24,0 0-8,2 2 16,5 4-24,-4-4 0,2 5 24,-9-4-32,1-1 48,2 4-32,-5-2 0,10 0 8,-2 4 8,-4-1-16,5-1 16,-4 0-16,2 0 0,4-1 16,-4 4 0,3-4-32,-3 2 0,-3-1-8,0-2 24,0 0 40,3-1-8,4-2-24,0 2-8,-2-6-8,-5 0 8,5-1 0,0-1 0,0-1 8,4-3 0,-4 1 0,1-2-8,3 2-24,1 2 16,-1-2 8,2 2-8,-2-3 48,0-1-40,1-2 8,-2 0 8,3-4-32,3-1 40,-3-1-8,0-2-16,1 0 0,-2-2 8,3 1-8,-1 1 16,0-1 0,3 1-16,-2-1 16,1 0 0,-1 4 8,-2-5-40,0 0 16,0-3 8,-8-5-16,4 1 64,1-1-8,1-2-24,-1 1 16,0-1-40,-5 0 16,-1 1-8,3 2 24,-2-2-16,-1 1-40,2 0 40,3-1-8,0 0-32,2 0 32,-5 0-8,2 1-24,4 3 16,0 3 24,-3 2-48,-2 2 72,3 0-8,-2-1-8,1 1-16,2 2-40,-4 0-8,1 2-8,-2 0 32,2 2 8,0-1 24,3 2-32,1 0 16,-1 0 0,2-1-32,-1 1 56,0-1 16,-2-1-24,3 2 64,-4-1-24,3 2-24,-1 2 40,0-2-56,-1 1 0,-2 3-24,-1-1-8,1 2 0,-3 1 32,1 0 40,-4 1-24,0 0-8,0 1-40,3 0 8,0 3 8,1-1 0,0 2-8,-3-4 16,-1 4 32,0-1-8,-1 2-24,0 2-8,0 0-32,1 1 8,-2-3 64,0 2-24,2 0 32,2 0-16,0-3-32,0-3-24,4 4-16,-4-2 48,4 0-16,0 2-16,-2-4 64,2-5-48,1 4-24,2-1 40,-3-4-24,3 4 0,-5-5 40,-3-2 8,2 3-8,2 0-16,3 1-32,2-2 0,-2 0-32,-2-2 80,-2 0 8,3 1 16,-2-2-24,-2 0-16,3 0-8,1 0-40,-2 0 48,8 0-32,-6-3 24,0-2 56,2 3-16,0-4 24,1-3-8,1 0-40,1-5 16,-1 2-32,0-1 32,-3 0-24,0 0 24,-3-2-8,8 1-8,-8 0 8,2 1-32,0-1 32,-8 1-8,7 0 56,0 3 208,-1-2 72,3-2 0,-2 1-87,3-2-201,0 0-40,2 4-40,-2-1 72,2 4 0,-1 1-48,-4 1 16,0 0-24,1-1 0,0 1 0,6 0-8,0 0-16,2-2 24,-5-3-32,2 0 32,-5 1 0,-4 1-24,5 2 64,-6 1 0,1 1-16,3 2-24,-3 0-48,-1 3 0,7 0 48,-7-3 40,5 3 40,-1-1-48,-5 1-8,3 0-16,1 2-8,-1 2-24,3 1 32,-3 1 16,-1 2-80,1 0 128,0-1-88,4 5 16,-1-1 24,3 3 8,-3-2 304,-2 1 48,1-1 16,-2 0-32,4 3-248,-2 1-80,-1 1-16,1 3-8,1 1-16,1 0-24,3 1 24,-3-1-32,2 0 24,4-1 32,1 0-8,7 0 8,0-7-8,6-3-24,0 1-72,-9-9-1088,6 2-817,-8-7 1185</inkml:trace>
  <inkml:trace contextRef="#ctx0" brushRef="#br2">3500 1981 5857,'0'-1'2449,"0"0"-1473,0 1-144,0 0-144,-1 0-136,-1 0-127,0 5-41,-1 4-16,-3 18 8,10-17-112,-3-4-16,3 0-72,1-2 80,11 0 120,0 0-32,4-4 40,4 0-40,-5-4 8,2 1 64,-3-2 129,-4-2-9,-6-2 48,-2-4 48,-6 1-104,-1 2-64,-4 1-176,-4 3-104,-6 1-96,-5-2-32,0 4-40,-3 1-8,3 0 16,-1 4-40,7 2 0,0 1 16,4 1-56,6 3 48,3 1-24,0 1 0,2-2-8,4 0 32,5-2-24,-1 1 0,3-3 24,-1-4-8,4-1 56,4 0-16,2-1 8,-3-2-8,-1-6-24,-2-1 48,-4-3 72,-3 6 120,-5-4 136,-2 0 16,-7 3-63,-1-1-137,-6 5-136,-4 1-48,-3 2-8,-1 1 0,-1 2-24,4 3 16,4 5-56,5 2 8,1 0 40,3-2-16,5-2 32,2 1-16,11 1-16,-4-2 0,4-5 16,2 2 16,4-3-8,3 0-16,-2-4 24,-1-3-8,-7-2 24,1-2 40,-4 1-40,-2 0 48,-1 2 8,-4-1 0,-6-1 24,-1 6-32,-4-4 0,-2 3-56,-3 2 48,-1 0-56,-1 5-8,2 1-16,3 5-40,3 1 24,5 3 8,3 1 32,8-3 0,4 0-16,1-4-24,2 0 40,0-7-32,-2-1 64,0 0 0,-3-6-32,-2-1 72,-1-2 176,-6-1 168,-3-1 32,-6-2-88,-3 3-176,-7 2-176,-1 2-8,0 2 24,0 3-24,3 4-8,1 2-120,10 6-184,5 4-480,12 1-1729,7-1 1681</inkml:trace>
  <inkml:trace contextRef="#ctx0" brushRef="#br0">4799 2167 1768,'33'19'705,"-19"-18"-121,-5-1 232,-2-4 680,3-1 345,0-6 31,-1-3-72,2 0-463,2-4-313,0 2-280,-1-2-112,2 1-200,-3-3-88,-1 0-128,0 0 80,-1 1 16,-2-2 41,1 3-57,-1-2-104,-1 4-48,1-2-16,-1 3 0,-1 2 16,4 4-72,-2-3 32,0-1-24,0 0-64,-2-5 32,5 5 16,-2 0 8,2-2 56,-1 1-24,1-1-24,3 5 0,-3 2-96,0 2-8,1 1 40,-9 1-16,2 1 8,0 3 48,-1-3-88,5 2-16,1 1 72,0-2-24,-1 3-8,-2 0 0,1 2 0,2 2-16,0-1 48,5 6-16,-5-4-8,0 3 32,3 1-48,-5 0 40,5 1 16,-1 3-8,-2-2 64,-2 4-24,-1 0-32,-1 2 248,-1 1-16,0-4 32,-3 4-16,1-2-288,0 3 56,1-1-48,-1 1-8,3-3 40,-1 2-56,-1 1 24,1-2 8,1 1-24,0 0 16,0-2-24,-2-2 16,7-2-16,-5 1 8,0-3 8,5 4-8,-7-3 16,4 0 0,2 2-24,-2-5 16,4 2-8,-1 0 0,0-1 40,1-1-32,1-3 24,-1-3-16,5 0-32,-9-3 24,2 0-8,-3-2 0,1 1 24,3 0 24,-2-1-24,3 0 16,-3-3 0,2-2-40,1 1 32,-4-2 0,2-1-24,1 3 48,-5-5-24,5-1 40,0 1 16,-5-5-24,3 1-16,-1 2-24,3-2 40,-1 1 40,-1-5 96,0 1 40,-2-3-79,2-1-49,1 0-72,-1 1-32,-1 1 32,2 0-24,-1 1 8,0-3-32,1 5 16,-2-3 0,1 3-8,-3-4 24,2-2-32,2 1 24,-1-1 0,1 4-16,-1 2 0,1-2 0,2 0 0,2 1-8,3-1 24,-2 5 40,1-4-40,-3 5 0,0 2 32,1 1-56,-7 4 8,4 1-8,-8 1-40,1 0 48,3 0 8,-3 2 56,2 1-24,-3 1-64,1 0 32,-3 0-40,0 0-8,0 0 40,0 0-241,6 1-231,4 0-1256,11 0 1136</inkml:trace>
  <inkml:trace contextRef="#ctx0" brushRef="#br2">5048 2012 2008,'-1'-1'1433,"0"1"647,0-1-95,0 1 103,1-1-120,-1 0-591,0 0-177,0 0-328,-4 0-224,-3 0-264,-4 0-96,-19 8-95,28 3-9,-3 0-64,2 1-72,10-3-24,-5 1 0,12-2 40,-1-2 256,1-4 176,0-1 80,-5-6 152,7-1-136,-3-3 16,-5-4 48,0-1 1,-3 1-17,-8-1-136,1 2-88,-3 3-216,-5 0-88,2 3-64,-3 3-40,-5 2-56,4 4 32,-6 5-56,1 3-24,4 3 56,-1 2-40,6-2 48,6-2-40,12 3 48,2-3 0,7-4-8,5 2 8,-5-7-8,-1 0 24,1-5-32,-3-4 72,2-1-16,6-1 32,-10-2 40,2-1 24,-6 3-8,-4-2-16,-6-1 272,-5 3 32,-2 2-16,-6-2-40,1 3-272,-7 3-120,0 2 56,3 4-32,5 11-32,-4-2 56,7 7-64,4 0 48,1-3 0,8 1-24,2-4 8,5 0 40,4-7-16,2-3 16,5-8 0,-3-3-8,2-5 24,4 0-40,-10-2 32,0 0-8,-10 1 0,-5-1 80,-10 5-8,-5-1 16,-5 2-8,-4 7-56,-1 6-8,7 5-16,0 1-48,7 4 40,5 0-176,1-1-376,15 3-1800,11-1 1567</inkml:trace>
  <inkml:trace contextRef="#ctx0" brushRef="#br3">2185 2275 2256,'-1'0'1521,"1"0"15,0 0-120,-1 0 33,-1 0-193,1 0-224,1 0-408,-1 0-136,0 0-255,1 0 31,0 3 88,0 8-24,1 20-16,-2-17-88,3 5-160,-1 0 0,2 1-32,-2-2-40,-3-5 0,3-1 16,-1-6-16,0-2 8,0-1-8,0-2 16,0-2 8,0 1-8,0 0 56,-1 0-24,1 0 280,0 0 88,0-1-16,0 0-16,0 1-192,0-1-128,0 0 0,0 0-24,1-5-48,-1-4 64,0-18 0,-1 16-8,-2 1 0,0-1-40,0-4-32,-2 0 8,3 1 32,0-2-8,-2 2 64,5-1-16,-2-1-56,1-1 24,-2-3-32,1 1 40,-5 0 192,6 5 40,2 6 113,-4 4 23,4 6-72,-7-5-88,4 11-112,-3 0-80,1 9-112,3 8 8,3 3 40,1 1 24,-1 4 16,1 0 0,-5 0-40,3-3-8,3-4 16,0-5 8,6-4 8,-9-6 0,0-2-32,1-5 0,-3-1-8,0-2 0,-1 0-8,-1-1-24,1-2-168,0-11-160,-3-24-1257,-1 12 1113</inkml:trace>
  <inkml:trace contextRef="#ctx0" brushRef="#br3">2297 2435 4425,'-60'17'2657,"58"-15"-481,0 3-664,0-1-223,2 2-425,0-5-168,0 0-184,3 2-24,-3-3-40,0 0 80,9 1 72,11 2-39,31 3 79,-21-6-64,0-5-104,2 5-104,-5-5-200,-4 2-88,-5 3-408,-9-5-752,-3 5 704</inkml:trace>
  <inkml:trace contextRef="#ctx0" brushRef="#br3">2316 2059 6241,'-7'13'2441,"-3"11"-1617,1 7-336,1 3-144,4 3-128,4-1-216,2-3-16,2-3-64,3-3-64,0-8-328,3-2-264,1-13-1208,-1-2 1223</inkml:trace>
  <inkml:trace contextRef="#ctx0" brushRef="#br3">2389 2272 6345,'-3'5'3201,"-1"4"-944,-4 7-1121,0 3-240,6 4-400,0-1-192,5-2-240,4-2-88,4-10-1024,-2-5 768</inkml:trace>
  <inkml:trace contextRef="#ctx0" brushRef="#br0">2469 2484 2961,'-10'26'1536,"9"-29"-144,4 5-304,2-3-119,3 1 31,1 0-136,-5-3-184,-3-1-48,2 2-47,4 1-41,0-3-32,2 1-72,1-1-16,-2 1-88,1-1-48,0 0-72,1 1-48,2-1 32,0 1-16,3 0-16,-4-3 8,1 3-96,2-2 16,0-1-40,3 4 48,4-2 136,1-4-24,-1 4 33,3-2-65,-2 3-120,0 1 0,-4-2-8,-2-3-8,-1 3-24,4 2-40,-4-1 0,1 1-8,-2 1 32,-1-4 40,6 2-48,1-1 48,0 0-8,1 0-32,-2 0 40,5 1-40,-2-1-16,0 1 16,4 1-32,-1-2 32,-1 1-8,1 1-24,-5 0 40,-3 0-16,1 0 40,-1 1 8,-4-3-48,6 2 0,-1 0-24,4-2 0,7-1 24,-1 1 0,-1-1-16,2 3 40,1-2-24,-1 0 0,-3 1 56,1 1-40,-1-2-16,-3 2 24,0 0-48,-2 0 24,0-1 64,4 1-56,3 0-24,2-1-8,3 1-40,-3 0 56,-2 1 8,-1-1 0,-3 0 8,-1 1-8,-1-1 0,-1 1 0,3-1 8,-3 0-8,-1 1 8,0 0 24,1 1-32,2-1-8,5 0 16,-1-2 0,2 0-16,2 0 24,1 0-16,1 3 0,0-1 32,-1-1-64,-1 3 56,-2-2-24,-3 4-24,0-3 48,5-1-32,-1-1-16,7 1 8,0 0 24,-3 1-16,1 0 24,-3 0-16,2 0 0,-1 2 0,-3 1-8,-1 1 8,-11-4 8,3 1 0,2-1 24,-2-1-32,8 2 0,-5 2-16,-2-2 24,2 2-16,-1-1-16,1-1 24,1 0 0,-3-1 0,-1 1 24,0 2-40,-3 0 24,0-1 32,-1 3-64,-5-2 32,3 1 0,-2 0-32,-4-1 56,7 0-32,-1-1-8,9 0 8,5 2 0,1 2 0,0 0-8,-5 0 8,1 0-32,-4-1 32,0-1 8,0 2-32,2 1 48,-2 0-16,-4-3-24,1 3 24,-4-4-8,-8 0-8,13 5 16,-10-7 0,7 3-32,4 1 24,-4-2 0,6 4-24,-9-4 48,7 0-24,-7-1 16,-3 0 16,2 3-24,0 0 40,-3-1-56,2 1 8,-2 1-8,0-4-48,0 1 40,0-2-8,0 0 0,3 2 24,-1-2 16,2 2-24,1 2 24,-4-2-16,-2-1 0,2 2 8,2-1-32,-4 1 24,1 2-16,-8-4 0,-1 2 16,5 0-8,-6-3-24,4 1 48,1 1 0,-5-2-8,4-1 24,-1 3-56,-5-4 16,2 1-40,0 0-80,0-1-344,0 0-705,0 1 777</inkml:trace>
  <inkml:trace contextRef="#ctx0" brushRef="#br3">6027 1500 1184,'-1'0'624,"0"0"49,0-1-313,0 0-8,0 1-24,0-1 32,1 0 8,-1 1 152,0-1 88,0 0 80,0 1 112,0-1 145,-2 0-49,1-1 24,2 1-48,-1 0-128,0 1 41,-1-1-121,1 0-48,1 0-72,-2-3-64,-1 1 8,3 2 32,-1 0 0,0 0 25,-1 0-9,1 1-72,1-1-96,-1 0-80,0 1-232,0-1-24,1 0-48,0 1-40,0-2 40,0 2-24,0-1 24,0 1 16,0 0 64,0 0 16,0 0-8,2 0 8,5 7-16,0 1 152,22 18 160,-20-16-24,-3 1 32,0-3-144,4 7-200,-3 0-16,-2-1 8,2 3-40,0 0 8,-2 2 24,2 2-24,-1 0 16,-3 2 8,2 3-8,0 4 16,-3 0 0,2-3-8,-4-2 24,1-1-48,1 0 8,-2-2 0,0 2-8,-2 0 0,1-1 8,0 5 8,-2-1 0,2 1 0,-1-2-8,1-2 8,-1-3-16,1-5 0,-3-3 8,-4-1-8,3-1 0,-3 0 8,-1 2-8,2-1 0,-1 0-32,-4 2 16,4 1 16,0 1-8,-1-1 24,5-2-8,-5-1-48,6-2 24,-3-4 0,2 0-8,4-5 24,1 1 24,0 0-8,-1-2 8,0 0-8,-1 0-16,0 0-24,-2 7 8,3 2 8,-4 14 8,4-16 0,-1-6 40,-4 0 16,10-1-24,-5 0 16,0 0 0,0 0-8,0-1-8,0 0 16,0 1-24,0-2 16,0-5-88,0 0-152,12-19-760,1 17-536,0-5-2409,-3 0 2481</inkml:trace>
  <inkml:trace contextRef="#ctx0" brushRef="#br3">6082 1544 1112,'-39'-54'648,"40"54"-72,-3 0 1,0 0 127,1 0 48,0-1 176,0 0 88,1 1 89,-2-1-17,1 1-64,0-1-16,0 0-168,0 1-47,1-2-89,-1 2-24,0-1-88,0 0-96,0 1-112,0 0-112,0 0-64,0 0-32,0 0-8,0 0-16,0 0-88,1 0 0,-1 0-64,1 0-8,0 0 8,0 0-32,0 0 320,0 0 97,1 0 7,12 4 24,24 5-296,-23-9-96,3-1 16,2 1 16,-2-3 32,4 2 8,-2-1-56,-3 0-24,1 3-8,-1 1 8,-4-1-8,3 2 0,-5-1-32,-1 0-8,1 1 24,-4-1 32,0-1-16,-3-3 16,-1 2-24,2 0-16,-4 0 16,0 0 32,0 0-8,0 0-24,0 0 16,0 0-24,2 7 24,2 3 40,6 14 32,-7-15-48,-4 2 40,1 1-8,-1 3-48,0 2 16,0 3-16,-2 2 0,3 4-8,0-1 48,3 4-56,-2-1-8,-1 0 8,-1-3-16,-2 0 40,2-1 16,1 2 0,0-1 288,-2 3 0,0 2 16,1 0-40,-5 2-280,6-1-40,-2 1 16,4-2 8,0-3-16,2-3 40,-4-4-48,0-1 0,0-1 8,0 2 0,0 1 8,2 1-8,1-1 40,-2-1-40,-1-2 0,1-2 0,-1-3-40,4-1 40,-4-4 24,0-2-8,0-1 0,-1-2-24,0 2 0,-2 1 0,2-3 24,-2 2-8,4 1 0,-3-5-16,3 2-8,-2-2-16,0-1 0,1 0 24,0 0 8,0 0 32,0 0 24,0 0-16,0 0 8,0 0 32,0 0-56,0 0 16,0 0-16,0 0-24,0 0 0,0 0 32,0 0-24,-1 0-8,-1 0 16,1 0 32,0 0 192,0 0 121,1 0-25,0 0 0,0 0-224,0 0-96,0 0 16,0 0-40,0 0 24,0 0 0,0 0-40,0 0 24,0 0 8,0 0 8,0 0 16,0 0 0,0 0-16,0 0-16,0 0-8,0 0 0,0 0-8,-1 0-8,0 0 48,0 0-56,0 2 24,1-2 16,-1 0-32,0 2 24,0 1 0,1 0 0,0 0 16,0-1 16,0 0-16,0 0-40,0 1-8,0-3 32,0 0-8,-1 0 16,0 0 48,1 0-64,0 0 0,0 0 32,0 0-64,0 0 16,0 0 24,0 0-8,0 0 32,-1 0-16,1 0 0,0 0 0,0 0-32,0 0 48,0 0-24,0 0-16,0 0-16,0 0-280,-1 0-176,0 0-753,0 0-359,0-1-721,0 1-903,-3-2 2144</inkml:trace>
  <inkml:trace contextRef="#ctx0" brushRef="#br3">6269 1472 7426,'2'0'3352,"-1"2"-1671,-4 3-513,-6 4-656,-5 10-272,-2 9-80,-6 3 8,-3 7 48,4-1-16,-1 2-160,9-1-56,9-5-120,4-4-80,4-11-560,3-6-560,0-14 832</inkml:trace>
  <inkml:trace contextRef="#ctx0" brushRef="#br3">6289 1566 6537,'4'-2'3409,"-5"3"-1248,-9 10-881,-4 9-392,-9 16-472,-3 6-104,0 14-160,0 2-56,11-5-144,4-4-32,7-15-136,4-7-128,6-10-584,1-8-576,2-10-1665,2-5 1937</inkml:trace>
  <inkml:trace contextRef="#ctx0" brushRef="#br3">6278 1789 6825,'-13'12'2745,"-6"6"-1481,-9 14-856,-1 8-56,-5 7-31,4 7-113,7 4-160,3-4-48,12-7-200,4-7-161,6-16-1935,5-5 1632</inkml:trace>
  <inkml:trace contextRef="#ctx0" brushRef="#br3">6200 2115 7009,'-7'13'2897,"-2"4"-1665,-2 6-792,-5 4-39,6 5-217,-2 0-96,4 2-72,3-2-56,9-8-184,3-3-169,5-13-1495,1-7-776,0-9 1567</inkml:trace>
  <inkml:trace contextRef="#ctx0" brushRef="#br3">6278 2222 5257,'11'-14'3185,"-5"3"-593,-4 4-871,0 5-385,-7 11-640,-4 8-240,-7 11-272,-3 6-32,4 1-120,3-3-40,9-5-88,4-4-104,6-11-256,4-4-392,3-12-704,0-6-609,2-13-551,1-3 335,2-3 913,-3 2 992,-2 5 2128,-5-1 545,-1 10 647,-8 1 25,-5 10-1017,-8 5-440,-7 10-495,-2 7-233,4 7-200,4 2-32,11-1-280,4-2-208,12-8-1232,0-6-1849</inkml:trace>
  <inkml:trace contextRef="#ctx0" brushRef="#br3">6078 2297 3209,'-1'-1'2120,"0"0"-375,1 1-321,-1 0-208,1 0-552,0 0-216,0 0-168,-1 0-24,-1 0-144,1 4 0,-3 7-40,-11 17-48,8-16 17,1 0-33,-1 0-8,3 0-16,3 1-1,-7-5 9,6 1 8,-4-3 8,1-4 1,3-1-1,-1-1 40,3 1 168,0-1 288,-1 0-16,1 0-8,-1 0-136,1 0-288,0 0 0,0 0-40,0 0 8,-2 0 16,1 0-40,1 0 40,0 0-48,0 1 8,0 0 48,0-1 152,0 0 64,0 0 96,0 0 40,0 0-88,7 3-8,1 0-56,-2-2-32,29 4-103,-25-5-33,2 1-40,1 1-64,4-1 24,2 3-16,3-2 8,0 0 24,0-2 16,-2 0-16,0-1-8,0-4 24,-5-2-8,0 1 32,-2-1-24,-5 2-16,-4 2-16,-2 0-8,-5 3-64,0 3-80,-5 2-313,-3 1-503,-1-2-2280,1 0 2183</inkml:trace>
  <inkml:trace contextRef="#ctx0" brushRef="#br4">17805 4782 5849,'-57'19'3537,"52"-17"-136,2-2-1649,2 0-144,1-1-495,0 0-153,0 0-400,13-3-120,31-27-112,-22 15-72,6-3-88,0 1-56,-2-3-48,-3 5-32,-8 1 0,-1 0-32,-2 7 16,-3-2-16,-1 8 16,-2 3-16,-7 3-8,0 6 32,-6 4-40,-4 3 8,5 5 0,-4-1-32,6 0 24,7 1 8,-3-5 8,9-1 24,3-3-8,0-6-8,2-5 0,1-4-24,1-9 0,-1-1 40,7-4 8,2-3-16,-2-1 24,2 0-56,-5 0-8,1 3 8,-6 2 0,3 2 40,-9 5 0,-2 3 0,-1 5 8,-6 0-96,-3 7 72,-3 2-40,-3 6 0,-2 3 48,4 2-72,0-1 56,6 1-16,2-2 16,3-4-32,3-2 0,5-2 16,2-3-48,4-3 120,0-4-16,3-6-32,-2-4 48,-4-7-88,7 0 48,-8-1 0,6 1-24,-4 1 32,-5 0-48,-1 3 16,-3 1 48,-1 5-8,-1 2 0,-1 6-24,-6 3-32,-3 5-24,-2 4 24,-1 4 16,0 2 32,4 3-32,4-3 16,2-2-16,9-2-24,2-6 24,2-2-32,6-7 40,-3-6 16,9-4-8,2-2 56,-1-5-24,2 2-8,1-1 40,-2 1-32,-2 2 320,-4 1 1,-1 3-17,-5 2 8,-8 2-368,-3 2-136,-5 1-360,-3 2-393,1 4-919,-4 0-633,5 3 1513</inkml:trace>
  <inkml:trace contextRef="#ctx0" brushRef="#br4">18645 4684 5569,'24'-14'2945,"-22"13"-617,-2 3-543,1 1-705,-2-3-136,0 0-312,-4 5 24,-5 12-183,-5 19-49,11-14-208,4 1-32,9-4-72,-2-1-16,5-8-24,1 1-80,0-9-40,4-2-208,4-4-913,-3-4-1535,2-5 1728</inkml:trace>
  <inkml:trace contextRef="#ctx0" brushRef="#br4">18776 4784 5177,'-13'42'3417,"33"-50"456,-1-4-1457,7-4-671,4 1-225,3-3-536,0 2-168,0 0-352,-7 3-128,-7 3-192,2 1-16,-13 3-96,1 2-64,-6 2-288,-7 2-560,-4 3-1640,-5-2 1616</inkml:trace>
  <inkml:trace contextRef="#ctx0" brushRef="#br4">18788 4506 11650,'-11'-16'5394,"7"1"-2690,-3 3-991,7 3-489,2 5-808,-2 0-264,0 8-424,1 1-632,-1 7-1737,-3 4-3016</inkml:trace>
  <inkml:trace contextRef="#ctx0" brushRef="#br4">18916 4665 6321,'-64'-16'2905,"60"25"-1033,1 3-775,0 3-457,2 5-128,3 3-368,1 2-48,5 2-24,0-3-64,8-6 32,-1 0-32,8-8-24,-1-2 112,5-4 312,-1-5 184,-2-4 296,6-2 41,-6-7-89,0 0-40,0-2-144,-1-4-104,3-1-160,-1 4-56,-4-2-144,-6 3-56,-5 2-88,-6 3-48,-2 3 0,-2 3-56,-2 2-32,1-1-16,-2 4-24,3 0 72,-1 0 32,0 0 8,0 0 0,0 0 0,0 0 0,0 0 16,-1 0 24,1 0-16,0 0 8,1 0 16,-1 0 16,-2 0-8,0 1-8,0 0-8,-2-1 0,0 2-24,-3 0 0,-1 0-40,-21 8-8,23-3 24,0 0 16,-2 4 16,-1 1 0,-3 2 32,5 0-24,2 4-32,4-1 16,4 0-32,-1 1 16,0-4 40,4 0-16,2-3 16,7-5-24,7-2 8,-1-7 56,3-1-32,2-6 32,-1-4-8,2-3-16,1-4 8,-3 2 328,-2 0 33,-4 3 63,-6-1 24,-3 4-336,-2 5-8,-7 3-96,-1 5-56,-5 4 8,-2 2-56,1 7 16,0 3 32,2 2-32,3 1 48,4-6-56,5 2-8,5-6 56,2-3-8,0-6 32,1-1 32,-1-7 144,4-1 144,6-4 208,-4-1 32,5-4-128,-9 0-96,-6-2-192,-5 3-56,-19 0-16,0 4-64,-6 8-88,-5 2-56,0 8-168,0 3-120,-1 3-752,4 5-544,2 1-1337,3 2 1729</inkml:trace>
  <inkml:trace contextRef="#ctx0" brushRef="#br4">19645 4262 4169,'3'-4'2824,"-1"0"-255,-2 1-633,0 3-423,-6 4-697,-3 5-184,-9 4-328,-5 4-56,-6 5-80,1 0-80,2 3-88,0-2 0,6 0-48,-2-2-16,4-3-176,5-4-248,5-8-2160,5-6 1847</inkml:trace>
  <inkml:trace contextRef="#ctx0" brushRef="#br4">19449 4297 6793,'6'-6'3393,"3"-4"-936,-1 1-865,12 1-528,4-1-176,6-2-223,-1-4-89,0 0-32,-1 2-56,-7 2-136,-2 3-64,-10 3-176,-3 7-88,-7 8-24,-7 3 64,-3 8 136,-3 2 32,-1 0 24,5-1-96,3-2-168,6-3-24,1-1-40,1-5-176,4-2-1912,3-1 1576</inkml:trace>
  <inkml:trace contextRef="#ctx0" brushRef="#br4">19708 4522 10986,'5'-14'5097,"-4"2"-2520,-5 9-841,-4 6-471,-9 9-793,-5 9-216,-2 8-248,1 1 8,4 5 16,6 0-16,7-1-8,3 2 16,10-4 384,1-3 56,5-7 176,1-5 8,1-9-376,4-5-80,2-6-216,3-5-368,3-4-1744,-7-5-833</inkml:trace>
  <inkml:trace contextRef="#ctx0" brushRef="#br4">19951 4758 19818,'4'-1'-382,"24"-6"-762</inkml:trace>
  <inkml:trace contextRef="#ctx0" brushRef="#br4">20262 4678 6233,'-13'-35'3041,"27"24"-969,-3-4-631,3 0-313,-1-3-248,11 3-240,-2 0-8,6 4-191,-1 2 31,-5 4-96,2 4-128,-5 4-32,-2 2-120,-7 7-16,-1 2 40,-9 4 152,-6 0-16,-5 2-64,-7 1 56,0-2-248,-2-1 56,2-2-24,2-4-56,3-4-184,5-4-104,0-6-808,5-3-505,4-4-1095,1-2-969,9 1 2401</inkml:trace>
  <inkml:trace contextRef="#ctx0" brushRef="#br4">20406 4655 3729,'78'-23'2608,"-54"16"105,6-1-40,0-4-489,-1-4-160,0-6-327,-10-8-169,5 1-360,5-1-183,-3-2-265,2 2-16,-7 1-208,-7 3-120,-6 7-176,-6 3-88,-3 9-64,-5 4-48,-8 9-8,-6 6-16,-7 11-24,0 10 24,2 8 24,7 7-40,6-1 0,3-3-8,1-10-8,4-6 64,6-9 0,-1-4-16,9-5-72,1-5-8,4-6 64,1-5 24,4-8 40,-1-2-40,3-2 40,0 2-40,-5-3 32,-2 3-32,-5 0-40,-6 1 56,-3 10-24,-1 2 24,-5 10-64,-3 4-16,-3 0-64,3 4-40,3 3-32,1-4-24,6 5 0,2-5 112,5-5 40,2 1-8,2-7 112,-2-3-88,5-7 72,-2-2 40,0-3-40,0-1 16,-8-1 0,-3 0-16,-4 4-72,-3-3 0,-6 3-240,3 4-72,-4 1-96,2 6-145,1 10 177,-1 0 32,4 6 184,3-4 144,1 3 40,2-1 16,10-3 0,-1 2 8,5-7 16,3-3 40,-1-5 80,4-3 24,-1-7 136,0-3-48,6-5 64,4-5-16,2-8-7,9-2 31,-2-7-48,1-4-8,0 0-112,-8-2-32,-5 6-40,-4 3-40,-10 10-32,-3 11 8,-10 8-24,-4 12 8,-14 10 16,-5 6-32,-4 11 24,0 2-40,2 10-32,4 3-80,-4 9-432,1 0-417,2-4-1159,-2-8-569,7-10 1625</inkml:trace>
  <inkml:trace contextRef="#ctx0" brushRef="#br4">20634 4402 5969,'0'3'2889,"4"-1"-873,2 0-575,7-1-505,5-1-184,19-3-408,7-2-232,11-3-360,1 2-1048,-10-1 904</inkml:trace>
  <inkml:trace contextRef="#ctx0" brushRef="#br4">20987 4381 6001,'-3'0'2993,"8"1"-761,-2-1-855,-3 0-361,0 0-88,21 2-240,30 2-168,-6-6-328,1-2-64,3 1-256,-4-2-496,-11 1 448</inkml:trace>
  <inkml:trace contextRef="#ctx0" brushRef="#br4">21230 4572 6129,'58'47'3953,"-32"-50"312,-4-5-2128,-4-3-137,1-6-368,-3 2-287,0-2-417,1 2-248,-5 1-184,-2 1-16,-8 1-256,-4-1 40,-11 5-176,-4 4-72,-5 9 16,4 8-120,2 11 32,-1 4-8,4 5 16,1-3 72,5-3-40,11-1 40,1-5-24,10 0-16,5-6 0,0-6-8,10-4-144,5-4-320,4-6-1808,4-3-2922</inkml:trace>
  <inkml:trace contextRef="#ctx0" brushRef="#br0">6574 1909 5961,'-19'47'2969,"25"-46"-1097,3-1-79,-2-2-505,1 0-232,6-2-224,1-1-47,-3-8-137,11-2-128,-7-4-176,6-1-104,-2 1-112,1-1-24,-2 6-64,-1-1 56,-8 7 8,0 2-40,-4 4 8,-1 2-48,2 3-48,-1 1 24,2 1 8,1 5 8,-1 0 0,4 1 0,-2 2-16,1-2-32,3 1 32,0-3 40,0-4-40,4 1 0,-3-5 8,1-1-8,-1-2 16,0-4 24,0-4-40,1-2-8,2-3 32,-5 0-8,3 1 0,1 2-8,-6 5 0,-2 2-8,-2 5 0,-5 1 0,1 5 0,2 1 16,0 1-16,2 2-16,2 0-16,1 1 16,2 0 8,0 0 8,3 0 8,-1-2-8,3 1 24,-1-4-16,1-4-8,2-2 0,1-8-32,0-2 56,2-6-8,-6 0-8,1-3 48,-5 3-64,-4 6 40,0 1-32,-2 6-24,4 0 24,-2 3-8,4 2 0,0 1-8,-2 3 40,4 2-32,1 4 16,2 3 24,3-3-40,3 0 352,-1 0 88,5-3 8,2-1 16,4-8-520,-14-5-344,-9 3-1232,0-1-1169,25-17 1705</inkml:trace>
  <inkml:trace contextRef="#ctx0" brushRef="#br0">7714 1674 9970,'20'1'4761,"3"2"-2440,10 2-201,1 2-95,6 3-481,-2 4-96,-6 4-376,-6 3-111,-11 8-409,-10 1-120,-18 5-232,-8 1-80,-21-6-96,-6-2-64,0-7 80,8-5-104,16-3-608,7-7-881,8-7-1983,-3 0 2127</inkml:trace>
  <inkml:trace contextRef="#ctx0" brushRef="#br0">9221 1495 6129,'2'-3'3041,"-2"2"-1081,0 4-311,0-3-537,-1 0-184,0 15-232,-4 17-128,-1-11-207,2-1-41,-2-1-160,1 1-72,1-4-80,0-1-80,0 0-320,2-2-305,1-7-903,1 1-1329,0-7 1913</inkml:trace>
  <inkml:trace contextRef="#ctx0" brushRef="#br0">9317 2065 6385,'-41'26'2985,"46"-24"-1201,-2-1-407,2-3-273,8 0-72,3-7-64,2-1-15,9-5-97,0-4-48,2-4-168,5-2-104,-4-5-160,-1-3-48,-1-7-72,0 1-8,-1-5-64,-1 0-88,-11 4-56,0 3-40,-6 7-24,-3 5 8,-1 6 16,-5 2-24,-1 7 40,-5 4-16,-3 6 0,4 7 40,-13 4-72,3 6 16,-5 16-8,-1 3-8,1 17 48,1 4 16,3 7-16,0-6 0,6-8-32,4-6-24,11-12 32,0-2-8,3-13-16,3-3 16,-2-10-56,9-5 32,2-7 8,0-7 32,0-4-24,2-5 8,-5-3 40,-1 2-24,-6 3 24,-2 0-16,-3 8 8,-2 0-32,4 10 16,-8 1 16,-1 6-48,-1 2 48,-3 5-16,7 2 8,4 7 8,-1-2-24,0 0 24,3 2-24,0-7-24,8 1 32,0-4-8,1-4 8,3-3 40,-2-4-8,-3-4-8,1-5 24,-2-3 32,1 0-8,-5-1-24,-1 0 0,-8-2-48,-3 1 0,-6-1-24,-4 0-40,-6 6-88,-2 2-80,-2 8-168,4 7-8,4 8 72,0 1 72,7 1 176,-2-3 48,10-1 16,5 0 8,7-3 16,4 1 0,4-5-8,1-3 8,0-6 24,0-1 8,1-6 64,1-4-24,2 0 40,1 2-16,-1 2-32,-2 0 48,-4-3 40,-1 3 32,-5 1 112,-2 0 32,2 10 56,-6-1 33,4 2-25,-1 5 8,2 3-80,1 3-32,-3-3 8,4 3-32,-3-1 104,5-3 0,3 4 24,-2 0-24,-2 0-80,-6 0-40,-4 2-16,1 1 25,-6 1-57,-1 0-64,-8-3-24,-2-1-64,-5-1-48,-4-5 64,-2-4-88,1-2 24,2-8-8,4 0-48,-4-5-168,3-1-281,-2 1-887,6 1-640,9 2-1521,2 5 2097</inkml:trace>
  <inkml:trace contextRef="#ctx0" brushRef="#br0">9315 1503 5705,'6'-13'2953,"-4"2"-889,4 2-279,-6 6-545,1 0-224,-1 7-248,0 3-48,-1 5-167,1 1-17,-2 5-144,-2 0-72,4 8-112,-5-3-80,-2 2-104,2 0-24,-1-8-144,3 1-272,2-7-768,0-1-681,-1-5 1129</inkml:trace>
  <inkml:trace contextRef="#ctx0" brushRef="#br0">10175 2042 7298,'74'41'3616,"-63"-46"-951,2-1-569,4-5-231,0-1-289,1-4-520,-3-2-248,0-2-359,-1-1-97,-4 0-184,4 1-24,-3 5-40,0 0-8,-2 8 128,2 2 32,-1 2 64,2 5 24,4 9 128,-9-5-8,8 11 152,-4-3 64,-1-4-71,7 8 55,-8-6-96,-3 1-112,-7 1-104,-5 0-112,-9 0-160,2 0-24,-6-3-168,-4-1-176,4-2-664,-3-6-488,5-2-1425,4-3-720,6-2 2241</inkml:trace>
  <inkml:trace contextRef="#ctx0" brushRef="#br0">10669 1969 12003,'8'-5'5097,"-5"7"-3265,0 0-280,-7 2-943,2 7-297,-1 2-216,3 5-72,3 1 40,2-2-24,6 2 48,0-4 72,3-2 80,4-4 32,4-7 152,-2-7 8,7-13-80,0-1-32,-6-11-192,1 0-88,-6 2-56,-6-1-8,-1 8-24,-5 3 48,-7 8-32,0 5 8,-3 14-16,0 5 8,0 7 40,1 6-24,3-1 88,0 6-40,2 9-32,0 5 40,3 1-32,4 1 80,3-4 344,2-2 96,-4 1 217,-4 0 23,-2-2-88,-4-3 32,-9-10-136,-2-2-64,-7-13-216,-4-3-144,-5-9-72,-9-2-80,-9-6-56,-2-7-56,3-5-160,11-5 40,17-6 16,8 2-40,13 4-280,6 3-304,15 2-905,5 2-543,9-2-1361,7 1 2177</inkml:trace>
  <inkml:trace contextRef="#ctx0" brushRef="#br0">13876 1473 7730,'0'-7'3592,"3"3"-1495,-2 2-273,3 4-271,-2 3-185,3 9-272,-4 5-128,-2 3-408,0 5-143,-5-2-233,1 0-120,-2-2-96,3-2-96,1-4-529,1-3-431,2-7-1000,1-2-849,1-6 1865</inkml:trace>
  <inkml:trace contextRef="#ctx0" brushRef="#br0">13986 1450 10410,'2'-6'4729,"1"4"-2328,-3 4-233,5 10-511,-3 4-401,-4 10-528,6 3-240,-8 2-392,1 2-120,2-1-416,-3-1-616,2-3-1753,2-1 1761</inkml:trace>
  <inkml:trace contextRef="#ctx0" brushRef="#br0">11409 2086 5001,'-19'28'2777,"22"-36"-441,5-4-591,2-4-561,4-1-200,4-4-328,2-2-88,4 2-160,-2 0-48,-1 6-48,-2-1-31,-5 5-65,1 2-16,-3 3-8,-3 4-80,-3 3-72,-3 4 0,-6 4-32,-3 6 32,1 5 16,-1 3-48,-3-1-16,3 0 8,1-3 0,2-1 8,7-5 8,-1-3 8,3-5-16,3-3 40,-2-7 48,7-1 16,-3-5 48,2-4-24,1 0-56,-4-4-24,7 0-24,-6-3 24,5 3-16,-4-1 0,-7 7 0,5 4-16,-7 4-8,-3 5 40,0 5-16,-4 7 16,-4 4 24,4 4-48,-2 3-16,2 0 24,5-2-24,1 0-16,8-6 64,2-2-32,5-4 48,3-4 64,0-6 88,0-3 56,1-7 56,0-2-64,1-6-96,1 0-80,-4-2-88,-3-1 8,-3 4-64,-6 2 16,-2 5 0,-5 4 8,-5 4 16,-2 4 24,-4 6-24,0 3 0,0 2 0,2 5-8,4 1 8,2 3-32,5-2 32,2 2-16,4-5 8,5-1 16,3-4 24,3-3-48,1-4 48,1-4 8,-3-5-16,-1-2 48,-5-8-56,-2 0-8,-2-5-8,1 1 32,-2-1-32,0 1 8,-5 4 0,-2 4-32,0 5-32,-5 2 8,1 7-32,-2 4 24,1 8 32,0 4-24,5 2 40,5 1-32,-1 1 32,4-1 8,5-5 16,3-2-16,2-7 0,2-1 32,1-5-16,0-2 64,0-5-8,-2-6-8,-1-3 8,0-2-16,-3-5-16,0 4 8,-4-4-24,-3 0-24,-2 2 24,-1 2-16,-2 4-8,0 2 24,-3 3-24,-3 0-40,2 2 8,-2 2 8,1 1 16,2 3 8,0-3 24,0 3-16,0 0-8,0 0 8,0 0 0,0 0 0,0 0 48,0 0 8,0 0 89,0 0-25,0 0 24,0 0 32,0 0-80,0 0 64,0 0-48,0 0-32,0 0 16,0 0-32,0 0 64,0 0 48,0 0 0,0 0-24,0 0-48,0 0-40,0 0-64,0 0 32,0 0-40,0 0 8,0 0 24,0 0 16,0 0-16,0 0 8,0 0-16,0 0-56,0 0 32,0 0 0,0 0-8,0 0 8,0 0 0,0 0-16,0 0 24,0 0 32,0 0-16,0 0-24,0 0-16,0 0-32,0 0 48,0 0 8,0 0 8,0 0-40,0 0 16,0 0 0,0 0 8,0 0 64,0 0-72,0 0 32,3 1-8,1 2-24,3-1-8,-2 0-24,-1 1 16,4-1 0,-4 4 32,21 20-8,-29-15 0,-2 2-16,-4 3 8,4 2 8,0 4-16,-2 0 64,7-3-48,0 1-32,7-4 32,2-2-24,6-2 24,0-2 0,-2-4 16,1-5 8,-4-4 24,3-2-16,0-4 0,2-1-32,0-5 0,-4-4 8,5-3 8,-2-2 8,0 0-32,-2-3 16,-6 1-16,0 0-56,-3 3 40,0 6-24,-2 5-16,0 6 64,0 2-16,-1 0-8,2 4-16,3 0 16,2 2 24,5 4-32,1 1 56,-1-2-24,0 4 0,-3-1 0,-5 6 24,0 3-24,-3 0 8,-3 4 0,1-3-40,0 1 32,2-4-48,1 0 48,2-4 32,3 0-32,2-5 24,3 0-16,3-3 0,-2-3 32,3-3-32,-1-3 8,0-6-16,3 1 0,-4-4 24,0 0-40,-2 3 8,-4 0 8,-2 5-64,0 5 16,-5 4-32,2 5-40,-3 6 80,0 0-24,1 4 24,-1-2 24,10 3 0,0-4 16,3-5 8,1-1 24,-1-5 32,-2-3 64,1-5 48,4-3 56,-1-5 48,3-3-24,-4-3-24,-6-2-32,-5 1-136,-3-2-48,-11 1-72,-6 2-120,-4 2-112,6 7-40,0 10-40,4 4 64,4 9 104,-3 1 64,10 3 88,2 2-16,9 1 56,4-1-8,0 0 16,3-2 64,-1-5-16,1-3 40,8-5 136,-1-4 96,2-6 144,-2-2 8,2-7-32,-1-4-120,1-3-120,-2-2-32,-2 3-120,-4-2 8,-2 2-40,-2 3-16,-5 7 24,-1 2-48,-8 8-24,-4 0 16,0 2-8,3-1 40,0 0 32,0 0-32,0 0-32,0 0-8,0 0 16,0 0 24,1 0 0,0 0 24,-1 0 24,0 0-32,0 0 24,0 0-8,0 0-40,0 0 48,0 0 8,0 0-64,0 0 24,0 0-8,1 0-8,-1 0 8,0 0 16,0 3 16,1 4 80,0-2 56,2 0 33,-1 2-41,9 19-56,-10-15-24,-7 0-88,4 2 0,-2 3 8,-6 1-24,6 6 24,-7-3 8,4 3-24,3-1-24,3-5 24,4-1 16,3-6 0,3-1 48,2-5-40,-2-2 24,6-1 24,-3-6-64,-1-4 48,5-3-32,-4-6 16,3 0 0,-1-7-24,2 3 0,5-3 8,1 3 64,1 4-40,-4 0-24,0 6 96,-2 2-16,-1 5 128,0 3 64,2 2 24,-2 6 32,2 1 104,-1 3 64,-5 3 40,2 1 0,-2 2-48,-3 3-63,-2 1-169,-5 2-24,-8 2-200,-2-2-40,-5-5-136,-3-6-192,-5-9-881,-2-4-575,-8-7-1977,-5-7-3136</inkml:trace>
  <inkml:trace contextRef="#ctx0" brushRef="#br0">12343 1512 14083,'-7'-16'5585,"4"6"-4201,7 6-375,6 9-985,4 4-824,12 2-2001,5 1 1841</inkml:trace>
  <inkml:trace contextRef="#ctx0" brushRef="#br0">6581 2357 7370,'-1'0'3328,"0"0"-1287,0-2-585,1 2-304,0-1-79,0-1-297,2-3-120,16-2-104,23-17-104,-20 13-88,-2-1 24,1 1-176,1 2-120,-2 4-8,-2 1-104,-2 4-8,-3 0 32,-1 6-48,-1-1 48,-1 5 0,0 0 40,2 2-32,0-1 32,7 0-24,0-4-56,8 1 48,-1-2-24,-4-2 0,0 0 32,-6-8 40,0-2 64,4-5 296,0-1 0,0 3-7,3 0-89,-6-2-312,-1 2 0,-6 1-32,-1 4 8,-3 3 8,0 2-48,-2 3 0,1-1 16,3 3 24,-2 5 16,3 0-16,3 1 16,7-1 0,2 1-16,2 0 24,4-2-8,0-3-8,-2-5 40,7-2-8,-3-3-24,-6-8 64,5-1-56,0-7 16,-2-5-24,7 7 0,-8 1-8,-4 4 8,-5 8 8,-5 0-16,-1 3 0,-2 6-32,0 0 40,2 5 24,3 1 48,2-1-8,4 3 248,-2-3-32,4 2 32,0-4-72,-2 0-224,5-2-304,-5-4-576,-1-7-1665,1-3 1633</inkml:trace>
  <inkml:trace contextRef="#ctx0" brushRef="#br0">7835 2159 11250,'17'-8'4633,"12"8"-2712,5 4-57,10 6-87,4 7-49,1 2-248,-8 2-71,-12 7-441,-11-3-280,-12 3-352,0 4-184,-19-2-168,-3-3 16,-21 1 32,-12-2-176,-7-2-1432,-8-3-1177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2-15T08:07:31.139"/>
    </inkml:context>
    <inkml:brush xml:id="br0">
      <inkml:brushProperty name="width" value="0.05" units="cm"/>
      <inkml:brushProperty name="height" value="0.05" units="cm"/>
      <inkml:brushProperty name="color" value="#3165BB"/>
      <inkml:brushProperty name="ignorePressure" value="1"/>
    </inkml:brush>
    <inkml:context xml:id="ctx1">
      <inkml:inkSource xml:id="inkSrc2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1" timeString="2024-12-11T14:24:15.106"/>
    </inkml:context>
    <inkml:brush xml:id="br1">
      <inkml:brushProperty name="width" value="0.05" units="cm"/>
      <inkml:brushProperty name="height" value="0.05" units="cm"/>
      <inkml:brushProperty name="color" value="#177D36"/>
      <inkml:brushProperty name="ignorePressure" value="1"/>
    </inkml:brush>
    <inkml:brush xml:id="br2">
      <inkml:brushProperty name="width" value="0.035" units="cm"/>
      <inkml:brushProperty name="height" value="0.035" units="cm"/>
      <inkml:brushProperty name="color" value="#ED1C24"/>
      <inkml:brushProperty name="ignorePressure" value="1"/>
    </inkml:brush>
  </inkml:definitions>
  <inkml:trace contextRef="#ctx0" brushRef="#br0">8953 1,'14324'0,"-14324"3454,-14324-3454,14324-3454</inkml:trace>
  <inkml:trace contextRef="#ctx0" brushRef="#br0" timeOffset="1">1 73,'7150'0,"-7150"3355,-7150-3355,7150-3355</inkml:trace>
  <inkml:trace contextRef="#ctx1" brushRef="#br1">6741 3529 2704,'0'0'0,"0"0"0,0 0 0,0 0 216,0 0 0,0 0-216,0 0 0,0 0 504,0 0 8,0 0-512,0 0 0,0 0 592,0 0 0,0 0-592,0 0 0,0 0 552,0 0 0,0 0-552,0 0 0,0 0 336,0 0 0,0 0-336,-9 5 0,9-5 312,-23 12 0,10-3-312,-1-2 0,1 4 240,0-1 16,0 3-256,-2-2 0,-2 1 200,-3 3 8,3-1-208,0 0 0,-3 1 184,-1-1-8,-1 0-176,4-1 0,2-1 128,1 0 8,1-1-136,3 0 0,-1 1 104,3-3 16,1 0-120,-5 1 0,5-1 80,-2 1 8,-1 1-88,2 2 0,-1 2 64,2 1 8,-1-1-72,-2 0 0,-1 0 64,1 2 0,2 0-64,-2 0 0,-3 0 40,-1-2 16,3 0-56,-2-1 0,0-1 56,4 0-8,-4 0-48,4 0 0,1 3 40,0-1-8,3 0-32,-3 2 0,2 1 40,-2 2-8,2-1-32,2-3 0,-1 2 32,3-1 0,2-1-32,-4 0 0,0-3 40,-1 0-8,2 0-32,1-1 0,1 0 40,-3 2 0,0 1-40,3 0 0,-3 2 48,1 0-8,0 2-40,2-3 0,-5 0 96,1 0-8,1-2-88,2 1 0,3 1 128,-2-1-8,2-2-120,-3 0 0,1-1 136,2-1 8,0-1-144,2-1 0,1-3 160,-3 1 0,2 0-160,-2 3 0,2 3 184,-1 0-8,-1 1-176,3-3 0,-1-2 192,2 0 8,2 0-200,-3 0 0,-1 0 176,0-2 8,0 2-184,2 2 0,1-2 152,-1 3 0,1-1-152,-2-2 0,0-3 144,2-2 8,-1 2-152,2-4 0,1 2 120,-1 1 8,3-1-128,-2 1 0,-1 1 128,1-1 0,1 2-128,0-2 0,-1 1 112,2-1 8,-1 1-120,2-1 0,0 0 96,-2 1 16,0-1-112,0-3 0,0 3 56,2-3 16,-2 4-72,2-2 0,0 2 64,-1-1 0,0 1-64,0-1 0,-6 1 64,2-1 0,0 0-64,3 0 0,-2-1 56,3 0-8,0 1-48,-1-1 0,2 0 56,-4-1 0,2 1-56,-2-2 0,4 4 40,-5-3 8,5 2-48,2 0 0,-1-1 48,1 3 0,0-3-48,1 2 0,-2-2 48,1 0 8,-1-2-56,2 2 0,-4-1 40,0 1 8,2-1-48,1 1 0,-1-2 40,2 2 16,-1 0-56,0 0 0,-2 0 48,4-1 8,-3 0-56,-1 0 0,-1 1 48,-1-1 8,2-1-56,-2 0 0,2 2 56,-3-3 8,2 1-64,5 0 0,-4 0 40,4-1 16,0 1-56,0 1 0,1-2 48,-2 0-8,2 0-40,-5-1 0,6 0 48,-4-1-8,1 1-40,1 1 0,-2 0 40,1-1 0,0 0-40,0 0 0,-1 2 40,2 0 8,-3-2-48,-1 2 0,-1-1 32,0 1 8,1-2-40,0 0 0,0 0 24,1 0 8,2 0-32,-1 0 0,6 0 40,-3 0-8,4 0-32,-1-2 0,-3 1 40,-1-1 8,0 2-48,-2 0 0,3 0 32,-2 3-1,-1-1-31,4-2 0,-3 1 32,1-1 0,-2 0-32,1 0 0,-2 1 32,-2 1-8,2 2-24,-1-4 0,1 1 24,-2 0 16,3 0-40,1 0 0,1 0 24,1-1 8,0 0-32,3 0 0,-7 0 24,3 0 0,-1 2-24,4-1 0,2 1 24,1-2 0,-1 0-24,-4 0 0,-1 0 16,-2 3 0,3-1-16,-2 0 0,1 2 24,-4-4-8,-4 2-16,1-2 0,4 0 16,-1 0 16,10 0-32,0 0 0,-2 2 16,2-2 0,-2 1-16,3 1 0,-6-1 16,2 2 8,-1-1-24,-2-1 0,1 0 16,-2 0 0,4-1-16,0 0 0,-1 0 8,2 0 8,-5 1-16,1 0 0,0 1 16,-2-2 0,3 1-16,0 0 0,0 0 8,3 1 8,-2 1-16,0-2 0,-1 1 0,2 0 8,-2 1-8,1-1 0,-2-1 0,2-1 8,-1 0-8,4 0 0,-3 0 0,0-1 16,1 1-16,-4 0 0,1 0 0,1 0 8,4 1-8,0 1 0,2-2 0,0 2 0,-2 0 0,-2-2 0,0 2 0,0-2 0,0 0 0,-3 2 0,1-2 0,1 1 0,-5 0 0,2 0 0,2 1 0,-4-2 0,0 1 0,2 0 0,-1 1 0,0 0 0,0 0 0,3 1 0,0 2 0,2-3 0,0 1 0,-1 0 0,2 2 0,-2-5 0,4 4 0,-1-1 0,-1-1 0,1 2 8,0-2-8,1 0 0,-3 1 0,1-2 8,-1 1-8,0 0 0,-3 1 8,2-1 8,1 2-16,1-4 0,0 4 8,1-1 16,6 3-24,-1-2 0,-1 0 8,2 0 8,-6 0-16,1-1 0,-1-1 8,2 0 0,-1 1-8,0-1 0,2 0 8,-2 0 0,5 2-8,0-2 0,0 0 16,-1 0-8,2 0-8,-2 0 0,0 0 8,2 1 0,-2-1-8,1 2 0,0-4 8,-1 2 0,3 1-8,-2-1 0,2-1 0,2 0 8,1 1-8,0 0 0,0-1 0,0 1 8,-1-1-8,-2 0 0,1-1 0,1 0 16,3 0-16,0 0 0,1 0 0,2 0 0,-1 0 0,1 0 0,0 2 0,0-2 0,-1 1 0,1 0 0,-1 0 0,1 1 0,-1-2 0,3 0 0,0 0 0,1 0 0,0-2 0,2 1 0,-3 1 0,3-1 0,0 1 0,2 0 0,-3 0 0,3 0 0,-1 0 0,-1-1 0,-1 1 0,0-3 0,1 2 0,1 0 0,-2 1 0,0 1 8,2-1-8,-3 0 0,-1 0 0,1 0 8,-1 0-8,1 0 0,0 0 0,0 0 8,0 0-8,0 0 0,1-1 0,0 0 8,2 0-8,-2-1 0,-1-1 0,1 1 8,2 0-8,0-2 0,-2 1 0,5-1 0,-2 0 0,0-1 0,-1 1 0,1 1 0,2-2 0,-4-1 0,3 0 0,-1-2 0,0 1 0,0-1 0,2 1 0,-1 1 0,1-1 0,-3 1 0,-1-2 0,-1 1 0,2-1 0,-1 3 0,0-3 0,0 2 0,0 1 0,-2-1 0,-3 2 0,2-4 8,-2 3-8,3-3 0,3 2 0,0-1 8,-2 0-8,2-1 0,-3-1 0,0 1 16,-2-1-16,0-2 0,1 2 8,-3 0 0,3-3-8,-2 1 0,-3 0 8,1-3 0,-2 1-8,-2 0 0,-1-3 8,0-1 0,-2 2-8,-1 0 0,-1 3 8,0 0 8,-1 1-16,1 0 0,-2 2 8,-3-1 0,2-1-8,-2 0 0,1-1 8,-2 0 0,1-1-8,0-1 0,0 2 8,1-4 0,-5 2-8,0 0 0,0 0 8,-2 2 8,-4 3-16,-1-2 0,1 1 8,0 0 0,-3 3-8,-1-1 0,1 1 8,-3 1 8,3-1-16,-4 1 0,0-1 8,0 1 0,2-1-8,-4-1 0,2 0 0,-2 1 8,-2-1-8,2-1 0,-4 1 0,2-1 16,-2-1-16,-2-2 0,3 1 0,-4 0 8,1 0-8,-1 1 0,1-1 0,0 2 0,-1-2 0,-1 1 0,0 2 0,-1-1 0,-1 0 0,0 0 0,-1 0 0,0 0 0,3 1 0,-4 1 0,1-1 0,-1 2 0,1-1 0,0 0 0,-1 0 0,-1 0 0,1 0 0,-1 1 0,1-1 0,-1 0 0,-2 0 0,1-1 0,0 1 0,2-2 0,-3 1 0,1 0 0,-2 1 0,1-1 0,0 0 0,-1 1 0,1 0 0,-2 1 0,-1-2 0,-1 1 0,2 0 0,-1-1 0,-1 0 0,-1 1 0,1 1 0,0-1 0,-5-3 0,3 1 0,-1 1 0,0 1 0,5 1 0,0-2 0,0 3 0,-2-1 0,-6-2 0,0 0 0,2 2 0,1-1 0,0 2 0,-1-1 0,-2 1 0,0-1 0,1 1 0,1-1 0,-1 2 0,1 0 0,-1-1 0,1 1 0,-2-1 0,1 1 0,-3 0 0,1-3 0,-3 2 0,-1-1 0,5 3 0,-2-3 0,3 2-8,0-1 8,-1 0 0,1 2 0,-1-1-16,-1-1 16,-4-1 0,0 0 0,-1 1-8,3-4 8,2 2 0,1 2 0,1-3-8,1 3 8,1-1 0,0 0 0,0 0-8,1 1 8,-3-3 0,-2 1 0,0 1-8,0 0 8,1-1 0,-3 1 0,1-1-8,0 1 8,3 1 0,2 0 0,-1 2-8,1 1 8,-1-2 0,-2 0 0,0 1 0,0 1 0,-2-2 0,-1 0 0,2 1 0,-2 1 0,11 2 0,2-3 0,-4 0 0,1 1 0,-11-1 0,1 0 0,0 1 0,1-1 0,0 1 0,0 0 0,0 0 0,-1 0 0,4 0 0,-1 0 0,5 0 0,-4 1 0,9-1 0,0-2 0,-1 3-8,2 0 8,-16-1 0,4 0 0,0 0-8,3 0 8,5 0 0,2 1 0,-2 0 0,0 0 0,0 1 0,0-2 0,0-2 0,1 2 0,3 0 0,1 1 0,3 0-16,-5 0 16,3 0 0,0 0 0,-2-1-8,0-1 8,-1 2 0,2-1 0,-2-1-8,1 0 8,-1 1 0,-1 0 0,1 0-8,0-1 8,0-1 0,-2 1 0,2 1 0,-1 0 0,4 0 0,-1-1 0,2 1 0,0-1 0,3 1 0,-2 1 0,0-2 0,1 1 0,-2-1 0,1 1 0,-1 0 0,-2 0 0,0-2 0,-4 1 0,2-1 0,-1 2 0,-7 0 0,1-2 0,2 1 0,-3 0 0,10 0 0,-2 1 0,1 0 0,-2 0 0,1 0 0,1-2 0,-2 2 0,1-1 0,-9-1 0,3 0 0,-1 1 0,0 0 0,0-1 0,1 1 0,-1-1 0,-1 2 0,-3-2 0,1-1 0,0 1 0,-1-1 0,10 2 0,-1-2 0,0 2 0,0-2 0,-12 0 0,2-1 0,1 0 0,-1 1 0,-3-2 0,-1 0 0,1 2 0,-1-1 0,4 3 0,1 0 0,1 0 0,1-1 0,-2 0 0,-1 1 0,1-2 0,-2 0 0,-5 1 0,0 0 0,-2 1 0,-2 1 0,6 0 0,1-2 0,0 1-8,0-2 8,-3 1 0,1 0 0,-4 1-8,1-1 8,-1 1 0,3-3 0,-1 1 0,0-2 0,0 2 0,3-3 0,-6 3 0,3-1 0,-3 0 0,0 0 0,0 1 0,-3-1 0,1 1 0,2 1 0,1 0 0,3 2 0,-6 0 0,-2 1 0,-2-1 0,-4-1 0,2 3 0,0-2 0,1 2 0,1 0 0,-1 0 0,-1 0 0,-2 0 0,-1 0 0,-3 2 0,-1 1 0,-1 1 0,-2 1 0,1 1 0,3-1 0,3 3 0,0-3 0,-1 0 0,1 0 0,-2 1 0,-3-2 0,4 2 0,2 0 0,2 0 0,3 0 0,-3 2 0,-2-3 0,-2 3 0,-1-3 0,0 3 0,2-2 0,4 1 0,-4 2 0,3-1 0,2-2 0,0 1 0,1-1 0,2 0 0,6 1 0,8-1-16,-2 2-8,5 1 24,4-1 0,2 1-104,3-1 0,10-5 104,-3 1 0,7-4-12951</inkml:trace>
  <inkml:trace contextRef="#ctx1" brushRef="#br0" timeOffset="24873.47">9938 799 4616,'0'0'0,"0"0"0,0 0 0,0 0 72,0 0 16,0 0-88,0 0 0,0 0 136,0 0 24,0 0-160,0 0 0,2 2 112,0 1 16,3-1-128,1-2 0,3 1 152,4 1 8,0-2-160,3-2 0,-5 1 208,3-4 0,-1 0-208,1-1 0,-5-1 256,5 1 16,-3-1-272,1-1 0,-4 0 256,2-1 8,0 0-264,0-1 0,1-1 296,0-2 8,-2 0-304,2 3 0,-1-2 328,1 1-8,-2-2-320,-2 2 0,-1 1 304,2 0 8,-1-1-312,-2 2 0,-2 2 280,-1 0 0,1-2-280,-3 5 0,0 1 248,0 1 16,0-4-264,0 2 0,0 1 232,0 0 8,-3 3-240,-1-5 0,0 2 208,-1 0 0,1 1-208,1 0 0,-3 2 192,0 0-8,0 0-184,-1 0 0,-1 2 152,-1 3 0,0 1-152,1-1 0,2 2 128,-4 3 0,5 2-128,-4 2 0,3 3 80,1 2 0,1 1-80,0 0 0,2 1 48,-3-3 0,0 1-48,3-2 0,2 0 32,0 0 0,0-2-32,0-1 0,2-1 16,-2-2 16,2-1-32,1-1 0,-1-2 16,2-1 0,1 0-16,-3-1 0,-2 0 8,3 0 16,1-1-24,-1-2 0,-1 0 8,-1-1 8,3-1-16,-2-1 0,1-1 16,0 0 8,2-4-24,2-2 0,3-3 16,3 0 0,-1 0-16,-2 3 0,-5 0 16,1 3 0,-3-1-16,-1 4 0,-1-1 16,-1 3 0,0-2-16,3 2 0,-3-3 8,0 3 0,0-2-8,0 2 0,0 0 0,0 0 8,0 0-8,0 0 0,0 0 0,0 2 8,0 1-8,0 2 0,0 3 0,3-1 0,0 2 0,3-2 0,2 0 0,2 2 0,1-1 0,1-1 0,0-1-8,4-1 0,-1 0 8,-2-3 0,-2-1-16,0-1 0,1-1 16,0-1 0,-7-3-24,2 2 16,2-2 8,-1-3 0,1 2-8,0-1 0,-3-1 8,1 1 0,-1-5-8,3 3 8,-3-2 0,-1 4 0,-1-2 0,-4 2 0,2 1 0,1-1 0,-3-1 8,-3 0 8,1 1-16,-1 1 0,2-1 40,-4 1 0,1 1-40,-1 0 0,-1 2 64,2 1 8,1 2-72,0 0 0,-2 0 88,1 2 16,-1 1-104,1 2 0,-5 1 48,-1 4 8,2 0-56,2-1 0,1 3 48,2-1-8,3-2-40,-2 2 0,4 1 40,1-1-8,-1 0-32,1 1 0,3 1 24,1-2-8,0 3-16,-1-5 0,1 2 8,0-3 8,1 0-16,-1-1 0,-1-1 0,3-3 8,-3-1-8,0 0 0,2 1 0,-2-3 16,4 0-16,-1 0 0,-1-3 0,1 1 8,3-1-8,-3-3 0,3-1 0,-4-3 8,1-1-8,1-2 0,1 0 0,-2-3 0,0 1 0,0 3 0,0 1 0,0 0 0,-4 1 0,2-3 0,-5 2 0,-2-1 8,1-1-8,2 6 0,-3 3 8,0 2 0,0 2-8,0-2 0,0 2 8,0 0 0,0 2-8,0 0 0,-4 0 8,2 4 16,-1 2-24,1 3 0,-1 4 8,-1 1 8,2 2-16,-2-2 0,8-4 16,-2-1 8,3 2-24,2-1 0,1 1 24,3 0 0,1 1-24,2-5 0,3-2 32,2 0 0,1-2-32,1-2 0,4 0 40,1-3 0,4-3-40,-4 0 0,-26 3-10128</inkml:trace>
  <inkml:trace contextRef="#ctx1" brushRef="#br0" timeOffset="24418.32">10013 576 2400,'0'0'0,"0"0"0,-5-3 0,5 3 328,-4-1-8,4 1-320,0-3 0,0 3 800,0-2 0,0 2-800,0-2 0,0 2 896,0-1 8,0 1-904,0-2 0,0 2 608,0-2 0,0 2-608,0 0 0,0 0 448,0 0 0,0 0-448,0 0 0,0 0 312,0 0 16,0 0-328,0 5 0,0-5 240,0 25 8,0-9-248,0 0 0,-3 5 184,1 0-8,1 2-176,-2-3 0,0 2 128,1 0 0,0-1-128,-1-1 0,-1-3 160,0 0 0,-3 0-160,5 0 0,-4 0 152,4 0 0,-2 2-152,-1-4 0,4 2 152,-2-2 0,1-2-152,-1-1 0,3-6 176,3-1 0,-3-3-176,0-2 0,0 2 128,0-2 8,0 0-136,0 0 0,2 0 80,-2 0 8,3-2-88,-3 2 0,0 0-9024</inkml:trace>
  <inkml:trace contextRef="#ctx1" brushRef="#br0" timeOffset="27737.89">10873 962 4312,'0'0'0,"0"0"0,0 0 0,0 0 128,0 0 0,0 0-128,3-2 0,-3 2 432,9-3 8,-9 3-440,21-12 0,-9 1 528,4 0 8,1-2-536,-4-1 0,1 3 408,-3-3 0,3 1-408,-1 0 0,-1 1 336,1 1-8,1 0-328,-2 1 0,-3-1 256,2 4 0,0-1-256,-3 1 0,-2-1 208,-4 0 8,2 5-216,-1 1 0,-1 2 160,-2 0 8,2 0-168,-1 0 0,-1 0 136,0 0 0,0 2-136,0 1 0,0 5 96,0 0 8,0 1-104,-1 2 0,-3 5 72,-2-1 8,3-1-80,-1 0 0,4 1 56,-1-2 0,0 1-56,1-3 0,1-1 48,0 1 0,3-4-48,-4-1 0,2-3 24,-2-1 0,1 0-24,2-2 0,0 3 24,-1-3 0,3 0-24,0-3 0,3 1 16,1 0 8,3-1-24,-1-5 0,-1 1 16,2-2 0,0-3-16,-3 1 0,2 0 8,1-1 8,1 1-16,-4 1 0,3 2 48,-4-1 0,2 2-48,-2-3 0,-3 2 72,2 3 8,0-1-80,-2 1 0,0-1 120,-1 0 16,-4 3-136,2 1 0,-1-1 144,3 3 8,-4 0-152,2 0 0,-2 0 152,0 0 0,0 0-152,0 0 0,0 0 120,0 5 8,0-2-128,0 3 0,0 1 96,0 3 16,-2 0-112,-2 1 0,2 0 80,1 2 0,1 0-80,1-1 0,5 1 72,-3-2 0,2 1-72,0-3 0,2-1 40,-3-1 16,1-3-56,-4 0 0,1-2 24,0 1 16,4-1-40,-1-2 0,0 3 16,-3-3 16,4 0-32,-2-3 0,1 1 16,2 0 0,-2-1-16,4-5 0,0-2 24,-1-1 16,2 0-40,0 2 0,-2-2 32,1-3 8,0 3-40,0 0 0,0 1 40,0 1 8,0 1-48,-2-2 0,-2 3 40,-2 1 0,0 1-40,-1 3 0,-2 0 48,3 0-8,-3 2-40,0-2 0,0 2 40,0 0 0,0 0-40,0 0 0,0 0 40,0 0 8,0 2-48,0 2 0,0 0 32,-3 3 8,1 0-40,-3 0 0,4 0 24,-2 2 8,3-1-32,-2 0 0,2-3 32,2-1-8,-2 0-24,3 0 0,-2 1 16,1 4 16,3-4-32,-1 2 0,5-1 16,-1 1 8,1-1-24,-2-4 0,-3 1 8,0-3 16,2-2-24,-3 1 0,3-1 0,0 0 8,1-2-8,2-1 0,2-5 16,4 0 0,-3-1-16,0 2 0,-1 1 32,-1 0 0,-4 1-32,0 0 0,-1 1 48,1 0-8,-3 3-40,1 0 0,-4 1 64,0 2 0,1 0-64,-1 0 0,0 0 64,0 0 8,0 0-72,0 0 0,0 0 56,0 0 8,0 0-64,0 5 0,0 2 40,0 4 16,1 0-56,2-1 0,-3 5 32,3 1 16,-1-3-48,5-4 0,0 2 32,-1-3 8,1 0-40,3-5 0,-2-1 16,2-2 16,-2 0-32,1 0 0,4 0 16,-5-2 8,4 2-24,0-3 0,3-4 16,0 1 16,-2-4-32,-2-1 0,0-1 16,2-1 0,-4 0-16,3 0 0,-3-1 48,-3 3 8,-1 2-56,-4-1 0,-2 4 96,-2 1 0,1 1-96,-2-2 0,-1 1 136,-1-1 8,-1 1-144,-3-2 0,-3 2 168,-2-1 8,2 3-176,2 1 0,-3 4 160,1 1 8,2 3-168,-1-1 0,1 2 128,3 1 0,0-2-128,3 4 0,1-3 72,2 4 0,2-4-72,2 2 0,0 0 24,0 0 16,0-9-40,1 2 0,-3-2-11960</inkml:trace>
  <inkml:trace contextRef="#ctx1" brushRef="#br0" timeOffset="28898.23">11993 853 5416,'0'0'0,"0"1"0,0 1 0,0 2 392,0 0 0,1 1-392,0-3 0,4 2 448,-3 0 8,2 2-456,1-2 0,1-1 416,-1-3 0,2 2-416,2-2 0,0-2 328,3-1 8,0-4-336,0 1 0,0-1 240,1-2 8,0 0-248,2-2 0,0-3 296,3-1 8,-2 0-304,5 0 0,2-1 384,-3 1-8,1-1-376,0 0 0,-4-2 376,1 0 0,-5-3-376,-1 1 0,-3 1 568,-3-2 8,0 3-576,-6 2 0,0 5 536,-6 2 8,2-1-544,2 2 0,-4 3 464,3 1 0,-3 4-464,-3 0 0,0 6 392,-1-1 8,-1 6-400,-4 1 0,0 5 336,-3 6 8,2 0-344,5-1 0,3 5 240,5-1 8,-3 0-248,3-1 0,2 0 175,1-5 1,0 1-176,4 0 0,3 0 144,1-1 0,3-2-144,2-2 0,5-2 104,2-3 0,4-2-104,0-4 0,3-5 64,3-5 8,-1 2-72,1-3 0,7-1 24,-3-1 16,5-2-40,-2-3 0,-37 13-13023</inkml:trace>
  <inkml:trace contextRef="#ctx1" brushRef="#br0" timeOffset="30452.47">13128 843 4720,'0'0'0,"0"0"0,0 0 0,0 0 240,0 0 0,0 0-240,1 0 0,-1 0 440,3-2 0,-3 2-440,5-3 0,-5 3 408,9-8-8,-9 8-400,20-13 0,-11 2 256,4-2 0,-3 1-256,1 1 0,-5 3 272,-1 0 8,1 1-280,1-1 0,-5 1 352,1 3-8,-3 0-344,0 0 0,0-1 392,0-1 0,-2 2-392,0 1 0,1-1 320,-3 0 16,2 2-336,-2-1 0,-1 2 288,0 0 0,0 1-288,0 2 0,-2 3 232,-5 1 0,1 1-232,-2 2 0,1 3 176,1 1 8,-1 0-184,3 1 0,3-1 128,-2-1-8,4 1-120,-1-2 0,4 0 96,-2 1 0,3 1-96,3 0 0,-3 2 56,2 0 0,2-1-56,-1-3 0,0-4 48,3-1 0,0-3-48,-2-1 0,1 0 32,0 1 8,2-3-40,2 0 0,0-3 24,4 1 0,1-1-24,-3-3 0,1 0 24,-1-2 0,2-1-24,-4 0 0,1 0 16,-1-3 16,-1 1-32,1-2 0,3 3 16,-3 0 8,-1-1-24,1 2 0,0 2 40,0 0 0,-1-2-40,-3 4 0,-3-1 48,0 0 0,-1 3-48,0-2 0,-1 5 56,3-3 8,-3 3-64,0-2 0,0 2 56,0 0 8,0 0-64,0 0 0,0 0 64,0 2 0,0 1-64,0 2 0,0 0 40,0 3 16,-3 2-56,1 1 0,0 2 48,0 0-8,-1 0-40,2-1 0,1-1 32,4 0-8,-2-1-24,1-1 0,1-2 8,0 0 8,-1-2-16,1 1 0,-4-1 8,3-3 16,0 2-24,1-2 0,-1 0 8,2-2 0,-2 1-8,1-1 0,1-1 8,-3 1 0,5-2-8,-2-4 0,4 1 8,2-3 0,0-2-8,0 1 0,-1-2 8,3 0 8,-2-1-16,0 3 0,1-1 16,-3 2 0,0-1-16,0 2 0,-3 1 16,1 0 8,-2 0-24,-2 1 0,3-1 16,-3 2 8,-3 3-24,2-1 0,0 0 32,1 0-8,-2 2-24,-1 0 0,0 0 24,3 0 8,-3 0-32,1 0 0,1 0 24,-1 0 8,1 2-32,2 0 0,-4 3 32,3 3 0,0-3-32,0 1 0,-3 0 24,1 0-8,-1 1-16,5 0 0,-3-2 16,0 0 8,-1 3-24,0-1 0,2 4 24,-3-3-8,0 2-16,0-1 0,0 0 16,0-1 0,0 0-16,2-1 0,-2 1 24,0-3 0,0-1-24,2 0 0,-2-3 40,0 1-8,1 1-32,1-3 0,-2 2 48,0-2-8,2 1-40,-2 0 0,2 0 64,-2-1 0,1 0-64,-1 0 0,0 0 64,0 0 8,0 0-72,0 0 0,0 0 72,0 0 0,0 0-72,0 0 0,0 0 80,0 0 8,0 0-88,0 0 0,0 0 80,0 0 8,0 0-88,0 0 0,0 0 72,1 0 0,-1 0-72,0 0 0,0 0 64,0 0 8,0 0-72,2 0 0,-2 0 56,0 0 8,1-1-64,0 0 0,2 0 48,-3 1 16,3-2-64,0-3 0,1 0 48,0-1 8,3-1-56,-1 1 0,-1-1 40,0 1 16,-4 0-56,5-1 0,1-3 40,2 1 0,-3-1-40,-1-1 0,1 4 40,1-1-8,-2 1-32,3-1 0,0 0 40,-3 1 0,2-1-40,1 0 0,1-1 40,0 2-8,2-3-32,-2 2 0,2 3 32,-1-1 0,1 1-32,-2 3 0,-2-2 24,-1 0 16,-2 2-40,-1 2 0,2 0 24,-4-1 16,-1 1-40,0 0 0,0 0 16,0 0 0,2 0-16,-1 0 0,2 1 16,-3 1 8,2 0-24,-2 0 0,2 4 8,-2-1 0,0 6-8,0-1 0,-2 0 0,2 1 8,-2 2-8,-2 0 0,1 0 0,3 3 8,-1-5-8,1 1 0,0 1 0,1-4 8,-1 0-8,1 1 0,1-2 0,2-1 8,-2-1-8,0-1 0,0 1 0,3-3 16,-3 2-16,2-1 0,-1-1 0,1 1 0,1-2 0,-2 0 0,1 0 0,1-1 0,-3 1 0,2-2 0,0 0 0,1 0 0,1-2 0,-1 0 0,-1-1 0,2-3 0,1-1 0,-2-1 0,1-3 0,-4 1 0,2-1 0,-1-1 0,-3 1 0,3-2 0,-3 5 0,0-1 0,-3 0 0,3 1 0,0 3 0,0-2 0,0 4 0,0-1 0,0 0 0,0 1 0,0 1 0,0-2 0,0 2 0,0 0 0,0-1 0,0 3 0,0-2 0,0 2 0,0-3 0,0 3 0,0-2 0,0 2 0,0 0-16,0 0 16,0-3 0,3 3 0,-3 0-8,2 0 0,4 0 8,4 0 0,-3 3-8,-1-3 0,8 0 8,-3 2 0,-1-2-16,3 0 8,0 0 8,-1 0 0,1 0-16,0 0 8,-3 0 8,-1 0 0,0 0-8,-2 0 8,-2 0 0,-3 0 0,1 0 0,2 0 0,-3 0 0,1 0 0,-1 0 0,1 0 0,0 0 0,1 0 0,-2 0 0,-2 0 0,1 0 0,0 0 0,1 0 0,0 0 0,-2 0 0,3 0 0,-3 0 0,2 0 0,-2 0 0,0 0 0,0 0 0,0 0 0,0 0 0,0 0 0,0 0 0,0 0 0,0 0 0,0 0 0,0 0 0,0 0 0,0 0 0,0 0 0,0 0 0,0 0 0,0 3 0,0-3 0,0 2 0,0-2 0,0 3 0,0-1 0,0 0-8,0 2 8,0 1 0,0-1 0,0 3-8,0-2 8,0 0 0,0-1 0,0 2-8,0-1 8,0-3 0,0 2 0,0-2-8,0 1 0,0-1 8,0 1 0,0-1-8,0 1-8,0-1 16,0 2 0,0 0-8,0-1 8,0-1 0,2 2 0,1 0 0,-3-1 0,2-1 0,-2 2 0,2 0 0,-1-1 0,-1 0 0,1-1 0,-1 1 8,2-1 8,-2 0-16,0 0 0,0 0 16,0 0 0,0 1-16,0-1 0,0 1 24,0-2 16,0 1-40,0-2 0,0 2 32,0-2 8,2 1-40,-2 1 0,2-2 40,0 3 8,-1-3-48,1 2 0,-2-2 48,3 1 0,-3 0-48,1 0 0,1 1 56,-1-2 0,0 2-56,1-2 0,1 0 71,-3 0 1,1 0-72,2 0 0,1 0 80,-2 0 8,3-2-88,1-1 0,1 1 120,0-3-8,-2 0-112,2-1 0,-1-1 168,1-1 0,0 1-168,-1-1 0,0 0 160,0-1 8,-1 2-168,0-1 0,-1 0 168,2 1 0,-1-2-168,0 1 0,-2-1 144,-1 1 0,3 0-144,0 1 0,-2-1 88,-2 0 0,2 3-88,0-1 0,-1 1 64,-2 1 8,1 2-72,0 0 0,-1-1 56,0 1 0,0 0-56,0 2 0,0-3 32,0 3 16,0 0-48,0-3 0,0 3 32,0-2 8,0 2-40,0-2 0,0 1 24,0 1 0,0-3-24,0 3 0,0-2 24,0 1 0,0 1-24,0 0 0,0 0 8,0 0 8,0 0-16,0 0 0,0 0 8,1 0 16,0 0-24,1 0 0,0 0 8,-2 1 0,2 1-8,-1-2 0,1 3 8,-1-3 0,3 3-8,-1 2 0,0-2 8,0 1 0,-1 5-8,-1-2 0,2 1 16,0 2-8,-3-1-8,3 0 0,-3 0 0,0 1 8,0-2-8,0-1 0,1 1 0,0 0 8,1-3-8,0 1 0,-2-2 0,3 1 0,-2 1 0,1-1 0,0 0 0,3-2 0,0 2 0,1-2 0,-1 0 0,2 1 0,0-2 0,-2-2 0,0 2-8,2-2 8,2 0 0,-4 0 0,0 0-32,0 0 8,0 0 24,-4 0 0,2-2-64,-1 2 0,4-4 64,1 1 0,-7 3-14151</inkml:trace>
  <inkml:trace contextRef="#ctx1" brushRef="#br0" timeOffset="32744.1">14207 524 9848,'0'0'0,"-1"-2"0,1 2 0,-3 0-16,3 0 16,0-2 0,0 2 0,0-2-24,0 2 0,0 0 24,0 0 0,0 2 0,0 0 8,3 0-8,2 2 0,4 1 16,4 4 8,0-2-24,-2-2 0,-11-5-7376</inkml:trace>
  <inkml:trace contextRef="#ctx1" brushRef="#br0" timeOffset="34046.43">14662 751 6128,'0'0'0,"0"0"0,0 0 0,0 0 264,0 0 0,0 0-264,0 0 0,0 0 296,0 0 8,-3 1-304,-3 4 0,3 0 352,-3 3 0,3 3-352,-2 0 0,1 3 240,-4 0 0,5 1-240,-1-1 0,2-1 216,2-1 0,2-1-216,-1-2 0,2-1 224,0 0 16,2-5-240,-1 0 0,0 2 200,3-3 8,-4 1-208,3 1 0,3 0 176,-1-2-8,-1-2-168,1 1 0,0-1 136,-1-1 8,2-1-144,0-2 0,0 0 128,1-1 8,-2-1-136,1-2 0,-2 1 136,-1-3 0,-1 2-136,1 1 0,0 1 152,0-3 0,-1 4-152,-3 1 0,0 0 168,-2 0 16,0-1-184,3 0 0,-3 2 184,0 1 8,0 0-192,0-2 0,0-1 176,0-1 8,0-1-184,0 2 0,-3-4 168,1 4 8,-3-1-176,1 2 0,0 0 160,-2 3 0,2-1-160,2-1 0,-3 3 152,1 0 0,-1 0-152,1 0 0,-1 0 144,1 0 8,-1 3-152,-2-1 0,1-1 128,-2 1 8,5 0-136,-2 0 0,1 2 96,-1-2 0,3 0-96,2-1 0,-3 1 64,3-2 0,-3 2-64,3 1 0,-1 0 48,0 0 0,-1-3-48,0 2 0,0 1 32,-1-1 0,2 1-32,1-1 0,1 0 24,1 0-8,-1 0-16,1 0 0,-2 1 8,2-3 8,1 2-16,-2 0 0,5 0 0,1 0 8,2 1-8,-1-3 0,1 0 0,3 2 8,0-2-8,0 0 0,3 0 8,-4 0 8,5-2-16,-4-3 0,-2 1 8,-1-1 0,2-1-8,-1 2 0,0-1 8,2 0 0,-3-1-8,0 3 0,-3-1 16,3 1 8,-3 1-24,-1 2 0,1-2 16,-4 0 8,0 0-24,3-1 0,-2 1 32,0 0 0,-2 2-32,1 0 0,-2-3 40,2 3 0,0 0-40,-2-3 0,1 3 48,-1 0-8,0 0-40,1 0 0,-1 0 40,-1 0 0,0 3-40,1 2 0,1 2 48,0 2 0,-1 4-48,0-1 0,0 3 32,0-1 16,0-1-48,0-2 0,0 1 24,0 1 16,0-2-40,4-1 0,-2 1 24,-1-4 0,2 1-24,0 0 0,-3-3 24,0 1 0,0-2-24,2 1 0,-2-3 24,2 0 8,-1-2-32,0 0 0,2 0 24,-3 0 0,0 0-24,2-2 0,-1 0 32,2 0 0,2-3-32,5-3 0,-2-5 32,1-2-8,2-1-24,-2 1 0,1 4 24,-1-2 16,-3 0-40,4 0 0,0-1 24,0 3 16,1 0-40,-2-1 0,2 3 32,-1-2 8,-1 4-40,0-1 0,0 0 32,-5 2 16,1 2-48,-4 2 0,0 2 32,0 0 8,1 0-40,-2 2 0,0 0 32,0 2 16,0 1-48,0 3 0,0 4 48,0 1-8,-2 3-40,0-6 0,-1 1 48,-2-1 0,5 3-48,0-1 0,5 4 48,0 0 0,1-3-48,-1 0 0,-1 0 32,1 0 8,1-3-40,1-2 0,2-1 24,3 0 16,-1-1-40,-1-2 0,5 0 8,-4-3 0,3 2-8,-1-3 0,2-4 0,2-1 0,-4 0 0,-4 0 0,-9 5-12200</inkml:trace>
  <inkml:trace contextRef="#ctx1" brushRef="#br0" timeOffset="35552.89">15377 955 3208,'0'0'0,"-2"0"0,1 0 0,0 0 216,0 0 0,-1 0-216,2 0 0,-2 0 216,2 0 0,-3 0-216,3 0 0,0 0 312,0 0 16,0 0-328,0 0 0,0 0 376,0 0 8,3-3-384,-1-2 0,1-8 336,3-3 0,3 0-336,-3 1 0,4-1 352,1 0 0,1 2-352,0 1 0,4 2 408,-3 0 8,2 1-416,-3 0 0,0 1 424,-2 3-8,-2 3-416,-2-3 0,-3 4 368,1 2 0,-2 0-368,-2 0 0,1 0 320,3 0-8,-2 0-312,1 0 0,-1 0 272,1 5 0,0-2-272,-1 2 0,5 5 248,-3 0 0,1 3-248,-2-2 0,-3 2 176,0 0-8,3 2-168,0-4 0,0 1 136,-3 1 8,0-2-144,2-3 0,1 0 112,1-5 8,-4 1-120,2-2 0,0 2 96,0-2 8,0-2-104,-2 1 0,3 1 88,-3-2 0,3-2-88,1 1 0,-1-1 72,4-2 0,-3-2-72,4-3 0,1-4 72,0-4 0,1 1-72,0 2 0,-2 2 64,1-1 8,-1 2-72,-3-1 0,0 1 48,0-2 16,2 1-64,-4 1 0,4 0 56,1-1 8,-2 3-64,-4 4 0,-2 0 40,-2 5 16,2 0-56,0 0 0,0 0 40,0 0 0,0 0-40,0 0 0,2 5 40,-2-2-8,0 5-32,0-1 0,0 6 40,0 3-8,0-1-32,0-4 0,0-1 32,0-1 0,0 0-32,0 2 0,0 5 24,0-1 8,2-2-32,-1 0 0,2-3 24,1 1 8,-3-3-32,1-1 0,2-1 16,-2-4 8,-2-1-24,3 3 0,-2 0 8,3 0 0,-1-3-8,-1 1 0,0-2 0,1-2 16,1 1-16,1-1 0,0 0 0,1-2 0,4-1 0,-2-3 0,1-2 8,3-3 0,-3 2-8,-2 2 0,-1-5 16,4 3 0,0 2-16,-4-1 0,2 2 40,-2-3-8,-2 2-32,0 3 0,-3 3 48,2-2-8,-3 2-40,2-3 0,2 1 56,-1 1 0,1-2-56,-4 1 0,3 3 32,0-1 8,-1-2-40,-1 2 0,0 3 16,1 0 16,-2 0-32,0 0 0,0 0 8,0 0 0,2 0-8,-2 5 0,3 1 0,-1 3 0,0 2 0,1 2 0,-1 3 0,-2-3 0,0 2 0,3 0 0,-1 1-8,1 0 8,3-1 0,-1-3 0,1-1-8,-2-2-8,0 1 16,-1-4 0,0-2-16,-3-1 8,0-1 8,1 0 0,2 0-24,-1-2 0,2 2 24,0-2 0,3-2-24,2 0 8,-1-2 16,4-1 0,0-3-32,1-2 16,-3-1 16,1 2 0,1 0-16,2-1 0,-3 2 16,-3-2 0,0 2-8,-4 0-8,3-2 16,0 3 0,2 1-8,2 1 0,-2 0 8,3-2 0,-3 0-8,-2 1 0,-1 2 8,-1 1 0,-1-2-8,-2 3 8,2-1 0,-2-1 0,-1 2 0,1 0 0,-1 2 0,1-3 0,-2 1 0,0 0 0,0 0 0,0 0 0,0 0 0,0 2 8,0-3-8,0 2 0,0 1 8,0-1 0,0 1-8,0-2 0,0-1 16,0 3 8,0-3-24,0 3 0,0-2 16,0 2 8,-2-2-24,-1 1 0,1 1 24,2-3 0,0 3-24,0-2 0,-1 1 16,-3 0 16,2 0-32,-1 1 0,2 0 16,-3 0 8,2 0-24,-1 1 0,-4 3 16,-2 0 8,2 0-24,0-1 0,1 2 16,-1-3 0,3 3-16,-1 1 0,1-1 8,-3 0 16,4-2-24,1 0 0,-1 2 8,0 0 8,-5 5-16,4-3 0,-1 5 8,3-1 0,0-2-8,2 2 0,0-4 8,0 2 0,2-4-8,-2 1 0,2 1 0,0 0 16,1-2-16,-2 1 0,2-3 0,-1 1 8,1 2-8,0-4 0,0 1 0,0 2 8,-1-4-8,3 1 0,-3 0 0,2-1 0,0 1 0,2-2 0,-2 0 0,2-3 8,8-2-8,1-5 0,0-1 0,0-5 8,0 3-8,-4-2 0,5 5 8,-3-4 0,-4 6-8,0-1 0,-2 1 8,-1 0 16,-2-1-24,0 2 0,0 0 16,-2-2 0,1 7-16,1-1 0,-2-1 16,-1 2 16,0 0-32,0 0 0,1 2 24,0-2 16,-2 2-40,0 0 0,0 0 32,0 0 8,0 2-40,-2 0 0,0 2 32,1 0 8,-1 4-40,0 3 0,0-2 32,0 0 16,2 2-48,0-1 0,0 1 32,0 1 8,0-3-40,0 1 0,0-3 32,2 1 8,0-5-40,-2 1 0,2 0 32,-1 0 8,-1-3-40,0 2 0,0-1 24,1 0 8,0 1-32,1-3 0,0 2 32,1-2-8,3 2-24,0-2 0,0-4 32,3 1-8,2-7-24,2 0 0,2 1 24,-5-3 8,0 4-32,1 0 0,-1 0 24,0 1 8,-4 3-32,-5 2 0,2 0 24,1 0 0,-4 1-24,1 1 0,1-2 8,-1 2 0,-1 0-8,0 0 0,0 0 0,0 0 0,2 2 0,-2 1 0,0-1-8,0 4 8,0 1 0,0 4 0,0-1-16,4-2 8,-4-1 8,1-1 0,1-1-40,1 1 16,-1-2 24,1 2 0,1-3-56,1 1 16,-1-2 40,1 2 0,1-4-56,0-2 8,6-2 48,0-1 0,0-3-40,-1-2 0,13-8 40,-3-3 0,-5 2-32,2-2-8,2 1 40,0-5 0,-1-2-8,3-1 8,1 0 0,-2-2 0,-1 1 0,-2 2 0,-1 0 0,-3 2 0,-4 2 8,-1 4 8,-5 9-16,0 2 0,-2 0 40,0 0-8,-2 6-32,0 1 0,0 1 56,0-2 8,0 2-64,-4 2 0,0 3 64,-3 4 8,-6 12-72,2 2 0,-1 0 72,1 0 0,2 4-72,-3-2 0,3 5 72,2 1 0,-1-1-72,0 2 0,-1-2 72,2 2 0,-2-3-72,3 1 0,2-1 72,1-3 0,1-2-72,0-1 0,2-4 48,0-2 16,0-9-64,0-3 0,2 1 56,0-3 8,-1-1-64,1 0 0,0 0 40,-2 2 16,2-4-56,-2 0 0,1 0 40,0 0 0,3-10-40,1 1 0,-1-4 48,0-2 0,-1 0-48,2-2 0,-2 2 32,1 2 0,-2 3-32,1 2 0,-1-2 32,3 1-8,-5 5-24,1 1 0,1-1 16,0 0 8,1 2-24,-3 1 0,2-1 8,0 0 8,6-2-16,-2 0 0,3 2 0,3 1 8,3 1-8,2-3 0,-1 3 0,2 0 0,-1-2 0,4-1 0,-21 3-12112</inkml:trace>
  <inkml:trace contextRef="#ctx1" brushRef="#br0" timeOffset="38785.88">17544 801 4008,'0'0'0,"2"0"0,-2-2 0,3 2 512,1-3 8,2-3-520,-1 1 0,5-3 448,1 1 16,0-1-464,0 0 0,-3 3 400,5-3 16,-2 1-416,-5 2 0,0 4 288,-2-1-8,1 2-280,-3 0 0,2 0 216,-1 0 0,-2 2-216,0 1 0,2 2 208,1 2 0,-2 2-208,-1 4 0,-2 5 176,-1-2 16,-2 2-192,1-2 0,1 2 168,-7-3 8,7 1-176,-2 0 0,2-1 192,2 0 16,2 1-208,2-5 0,-2-2 208,3-3 0,-1-1-208,-2-3 0,-2-2 168,0 0 0,0 0-168,2 0 0,-1 0 144,0 0 0,2-2-144,1-2 0,2-3 120,3 0 8,1-5-128,1 1 0,-1-4 104,-1-1 0,1 2-104,-1-1 0,0 5 88,1 0-8,-4 3-80,-2 0 0,-2 2 48,-2 3 8,0 2-56,1-3 0,-1 3 32,0-2 0,0 0-32,0 2 0,0 0 8,0 0 8,0 0-16,0 2 0,0 3 0,3-3 16,-3 6-16,0 0 0,0 5 0,1 4 0,3-2 0,3-1 0,3-1 0,3-2 0,0-1 0,-2-2 0,-2 0 0,0 0 0,-5-4 0,1 1 0,-1-3-16,-1 0 16,-1 0 0,1-2 0,-1 2-8,3-2 0,-3 0 8,1-2 0,2-1-16,2 0 8,-3-3 8,1-1 0,0-2-16,2-5 0,-5 3 16,0-1 0,-2-1-8,1 0 8,-1 2 0,-1-1 0,-1 1-8,0 0 8,-2-1 0,1 3 0,1 0 0,2-1 0,-3 2 0,1 2 0,1 3 0,1-1 0,0 1 0,0 1 0,1 2 0,1 0 0,-2 0 0,3-2 0,-3 0-8,2 2 8,2-2 0,3-1 0,2 1-16,5 0 8,-3 2 8,3-3 0,1 3-32,0 0 16,0 3 16,0-1 0,-1 0-24,0 3 0,-5 3 24,3-3 0,-7 4-16,2-4 8,-1 2 8,-4 2 0,2-3-16,-2 1 8,-2 1 8,0 2 0,0 3 0,0 2 0,-5-2 0,2-2 0,-3 1 16,3-1 0,-3-1-16,3 1 0,3-3 56,-4-1 8,4-1-64,0-2 0,0-1 64,4-1 0,-4-2-64,1 2 0,0-2 32,0-2 0,5 0-32,-3-3 0,-3 5-8424</inkml:trace>
  <inkml:trace contextRef="#ctx1" brushRef="#br0" timeOffset="39523.25">18083 594 7632,'0'0'0,"-4"0"0,1-2 0,-4 0 0,0-2 0,1 3 0,2-1 0,2 2-16,0 2 8,0-1 8,2 1 0,0 0 16,0 2 16,0 0-32,0 3 0,0 5 64,2 1 8,1 0-72,2-3 0,-5-10-5848</inkml:trace>
  <inkml:trace contextRef="#ctx1" brushRef="#br0" timeOffset="40668.94">18202 669 8240,'0'0'0,"-1"0"0,-1 0 0,2 0 24,-2 0 16,2 0-40,2 0 0,0 2 40,0 0 16,4 0-56,6 0 0,4 0 280,4 1-8,0-3-272,-3 0 0,1-3 312,-2 1-8,2-2-304,-1 2 0,2-2 232,0 3 8,1-1-240,-1 0 0,0-2 56,-1 2 0,2-1-56,-1-2 0,-19 5-7624</inkml:trace>
  <inkml:trace contextRef="#ctx1" brushRef="#br0" timeOffset="39821.48">18362 542 6016,'0'0'0,"1"-5"0,1-1 0,2-5 240,-3-4 0,2 2-240,0 0 0,-2 0 536,-1 3 16,0 1-552,0 3 0,0 2 488,0 2 16,1 2-504,-1-2 0,0 2 408,0 0-8,0 2-400,0 3 0,-1 3 320,-2 5-8,-2 1-312,-1 6 0,0 0 320,0 7 8,-3-2-328,2 4 0,3 1 328,1 2 16,-3 2-344,0-3 0,-1-4 312,3 0 0,-2 0-312,1-1 0,0-1 312,-1 1 0,4-2-312,0-1 0,4-4 248,-1-4 8,2-2-256,1-2 0,1-3 184,-3-4 16,0-2-200,-1 0 0,-1 0 152,0-2 0,2 0-152,0-2 0,-2 0 88,2 0 16,2-2-104,3-5 0,2-3 56,3-3 16,-1-2-72,-3 0 0,-1 0 40,3-1 8,-1-2-48,5 4 0,0-2 16,3 0 8,-1 0-24,-3-4 0,0-1 16,2 1 8,1-1-24,0 1 0,-1 1 8,1-2 8,-4 2-16,-2 4 0,-2 2 8,-2 1 0,0 0-8,-3 2 0,0 4 8,-1-3 8,1 2-16,-1 2 0,-2 3 0,0 1 8,-2-3-8,-1 1 0,1-2 8,-4-1 0,0 1-8,1 0 0,-1 2 0,-2 3 8,3-1-8,0 1 0,3 2 0,0 0 8,-1 5-8,-4 0 0,-2 6 8,-2 0 0,3 6-8,-2 0 0,3 5 8,-1 1 8,0 2-16,1 2 0,-1 5 0,-1 1 0,2 1 0,-1-2 0,2-1 0,-1-5 0,5 0 0,-2 1 0,0 2 0,4-3 0,-3-2 0,3-4 0,3-2 0,1-4 0,0-1 0,-2-4 0,3-2 0,-1 0 0,0-2 0,-1-4 0,2 2 0,-1-3 0,0-2 0,4 0 0,-3-3 0,3-2 0,6-2 0,-3-4 0,5-2 8,2-2 0,-2-2-8,-2-2 0,-2-2 16,0 1 8,2 1-24,-2 2 0,0 4 48,-3 2 0,-4 1-48,1 5 0,-2 3 48,-4 2 8,0 2-56,0 0 0,0 0 56,0 0 8,0 2-64,0 1 0,-4 3 48,-1-4 8,2 6-56,1 2 0,-1 1 56,2 4 0,-1-2-56,2-2 0,2 1 24,1-1 0,0 0-24,0-1 0,2-2 24,-1-3 0,0-3-24,1 0 0,-2 2 8,2-4 8,2 2-16,1-2 0,0 0 16,1-2-8,-2 2-8,-3-2 0,-3 0 0,-1 0 0,0 0 0,0 2 0,0-2-32,1 1 16,-1-1 16,0-1 0,0 3-11328</inkml:trace>
  <inkml:trace contextRef="#ctx1" brushRef="#br0" timeOffset="41892.34">19260 826 3312,'0'0'0,"0"0"0,-2 0 0,0 0 752,1 0 0,0 0-752,-1 0 0,1 0 184,-1 0-8,2 0-176,0 0 0,0 0 288,0 0 8,0 0-296,0 0 0,0 0 320,0 0 16,2 0-336,-2 0 0,0-2 328,0 2 16,1-2-344,1 2 0,-1-2 360,0 1 0,1-1-360,0-2 0,-2 0 328,1 1 16,2-4-344,-1 2 0,2-1 288,4 1 8,-4-1-296,0 0 0,-1 0 288,1 1 0,2 2-288,0-2 0,-2 2 248,1-3 16,1 2-264,1 1 0,0-2 240,-2 0 0,1 2-240,-2-2 0,0 2 224,-3 1 16,2-2-240,-1 2 0,3 2 176,-3 0 16,2 0-192,1 2 0,-1 2 160,-1-4 8,-1 2-168,-2 1 0,0 3 152,0 1 8,1 1-160,1 2 0,0 1 136,0 2 0,-1 0-136,1 0 0,-1-3 120,2 0-8,-1 1-112,1 2 0,3 2 104,-2-2 0,4 1-104,-3-3 0,3 0 88,-1-2 16,2 1-104,-3-4 0,3 1 88,3-2 0,-3 0-88,-2-2 0,0 0 80,0-1 8,1-2-88,0 0 0,-1 0 96,1-2 0,0-1-96,-1 1 0,1-1 88,-4-3 0,3 1-88,2-3 0,2 1 72,-1-1 0,-1-3-72,-1 1 0,-3-1 72,-1-1 0,-2 3-72,1 2 0,-1 1 56,-2 2 8,-2 1-64,0-2 0,1 3 56,0-5 0,-2 5-56,-1-3 0,0-3 48,-4 3 8,0-2-56,1 1 0,-1 1 32,-2 2 16,4-1-48,-4 2 0,4 0 40,-1 2 8,-1 0-48,-1 0 0,-1 0 40,-1 0-8,1 4-32,-1 0 0,-1 1 16,-3 1 16,1-1-32,1 3 0,0-2 16,0 1 0,0-1-16,0 4 0,0 1 16,0 0 8,2 0-24,2-1 0,1 1 8,-1 0 8,1-1-16,2 0 0,0-5 8,-1 1 0,0-4-8,3 1 0,0-3 0,0 0 8,0 0-8,-2 0 0,2 0 0,-1 0 16,-1-3-16,1 1 0,0-4 0,-1-1 0,-1-3 0,2 1 0,1-3 0,0 1 0,4 1 0,0-1 0,4 4 0,3-1 0,2 0 0,2 3 0,3-1 0,1-1 0,-2 1 0,1-1 0,-14 7-11080</inkml:trace>
  <inkml:trace contextRef="#ctx1" brushRef="#br0" timeOffset="43587.25">19786 869 5720,'0'0'0,"0"0"0,-5 0 0,5 0 200,-2 0 8,2 0-208,-4 0 0,4 0 544,-3 0 16,3 0-560,-1 0 0,1 0 536,0 0 16,0 0-552,0 0 0,0 0 520,1 0 8,-1 0-528,4 0 0,-4 0 296,10-3 0,-10 3-296,22-2 0,-7 0 264,2 0-8,-1-2-256,-2 1 0,-3 1 192,-3-2 0,-1 2-192,0 2 0,-3 0 160,-2 2-8,2-2-152,0 0 0,-4 0-8384</inkml:trace>
  <inkml:trace contextRef="#ctx1" brushRef="#br0" timeOffset="44362.28">20005 980 3616,'0'0'0,"-2"0"0,1 0 0,1 0 8,-2 0 8,1 0-16,-1 0 0,2 0 136,0 0 8,0 0-144,2-1 0,-1-1 280,1 0 8,3-3-288,2-3 0,5-5 344,0 0 8,0-2-352,-2 1 0,-1 3 288,0 0 0,5-3-288,-5 3 0,3 0 392,-1 2 8,2 2-400,-3-2 0,1 2 472,-1-1 8,0 0-480,-1 1 0,-1 1 432,-1 3-8,-1-1-424,-1 2 0,-1 0 384,-4 2-8,1-2-376,0 2 0,1-2 304,-2 1 8,0 1-312,0 1 0,0 1 272,0 0 8,-2 2-280,0 3 0,-4 4 224,1 3 0,-1-1-224,1 1 0,1-1 168,0 3 8,-2-4-176,2-1 0,1-1 120,2 1 8,-1-3-128,2-3 0,0-3 88,0 0 0,0 0-88,2 0 0,-1-2 64,2 2 8,-3-2-72,1 0 0,2 0 56,0 0-8,0 0-48,1-2 0,2 0 48,1-2 0,2-1-48,3-3 0,-2-2 40,2-1 8,-1-1-48,-1 1 0,-1 0 32,0 2 8,-3-2-40,-1 4 0,3 0 24,0 0 16,-3-1-40,-1 4 0,-2 3 32,-1-1 8,1-1-40,0 1 0,-2 2 24,2-3 16,-1 3-40,-1-2 0,0 2 24,0 0 0,0 0-24,0 0 0,0 0 24,0 2-8,-1 1-16,-1 2 0,-3 0 16,-1 3 0,3-1-16,1 2 0,1 3 24,-1-1-8,2 2-16,2-3 0,-1 0 8,-1-3 8,2 2-16,-2-3 0,0 1 0,1-2 8,1 0-8,1-3 0,0 2 0,2-1 8,-1 1-8,0-1 0,3-2 0,1 1 8,0 0-8,-2-2 0,0 0 0,1 0 16,-1-2-16,4-1 0,-3-4 0,0 2 8,1-3-8,3-1 0,0-1 0,2-3 8,-3 2-8,4-1 0,0 1 0,-2 0 8,-2 4-8,-4 0 0,-1 0 8,-2 5 0,-3-2-8,2 3 0,-2-1 8,1 2 16,1-2-24,-1 0 0,-1 2 16,0 0 0,0 0-16,0 0 0,0 0 8,0 0 8,0 2-16,-1 2 0,-2 1 16,1 1 0,-3 2-16,2 1 0,2 2 8,-4 0 8,0 1-16,3-1 0,2-3 0,2-3 8,-2 1-8,3-1 0,0 2 0,1-4 8,-3 1-8,4 0 0,0 1 0,-1 0 0,2-2 0,0-1 0,1 1 0,-3 0 0,0-1 0,1-2 0,1 0 0,0 0 0,1-5 0,2 2 0,-2-2 0,2-3 0,1-2 0,2 0 0,-3-1 0,2 0 0,-1 2 0,-1-2 0,0 1 0,0 2 0,-2 3 0,-3-1 0,-3 4 0,1 2 0,-1-2 0,0 1 0,-1 1 0,0 0 0,0 0 0,0 0 0,0 0 0,0 0 0,0 0 0,0 0 0,-1 3 0,-2 1 16,1 2-16,0 3 0,-1 3 0,0 1 8,2 0-8,1 0 0,3-2 8,1 1 0,0-3-8,1 1 0,2-3 0,1-1 8,0-1-8,-1-1 0,-2-1 0,0 0 0,0-3 0,4 0 0,-2 0 0,1-3 0,3 0 0,-1-4 0,4-1 0,0-4 0,-1 1 0,0 0 0,-2 1 0,-1-1 0,-2 0 0,-1 0 0,-3 0 24,1 1 8,-3-1-32,-2 3 0,0 3 64,-2-2-8,-3 4-56,1-1 0,-3 2 112,-2-3-8,-4 3-104,0 0 0,0 2 128,-2 0 8,-3 2-136,4 3 0,-3 1 96,3 4 16,3-1-112,1 2 0,5 0 40,-1 2 16,5-8-56,1 0 0,0-5-10232</inkml:trace>
  <inkml:trace contextRef="#ctx1" brushRef="#br0" timeOffset="45956.58">20888 975 3000,'0'0'0,"-1"4"0,1 2 0,0 1 40,-3 3 8,2-1-48,1-3 0,1-1 104,2 0 16,-3-2-120,1-1 0,2 2 392,1-2 8,-3 0-400,3 0 0,2-1 464,-1 1 0,-1-2-464,3 0 0,0 0 408,0-3 0,1 1-408,2-5 0,-1 1 400,2-2-8,0-2-392,1-3 0,-1 0 432,2-2 8,-1-1-440,-1 1 0,0 2 368,-2 0 0,-1 2-368,-1 0 0,-1-1 304,0 1 8,-3 1-312,2 3 0,0 1 352,-3 3 8,1 1-360,-2 2 0,-1-3 296,0 3 0,3-2-296,-3 2 0,0 0 240,0 0 16,0 0-256,0 0 0,-3 0 200,0 5 16,0 0-216,-2 5 0,-2 3 144,0 2 0,0 0-144,4-1 0,1-1 120,2-4 8,2 0-128,-2 0 0,2-2 72,0-2 8,-1 1-80,2-3 0,1 1 48,1-2 16,1 2-64,0 0 0,-1 0 48,2-2 0,0-2-48,-2 1 0,0-1 24,-1-1 0,3-1-24,0-1 0,2 0 32,-1-3-8,1 0-24,1-1 0,0-2 24,-2-1 8,2-1-32,-2 1 0,0 1 24,-1 1 16,-2-3-40,-1 2 0,0-1 32,0 2 8,-1-3-40,-1 6 0,-2 1 24,2 2 8,-2 0-32,0 2 0,0-2 40,0 0-8,0 1-32,0 1 0,0 0 32,0 0-8,0 0-24,0 0 0,0 0 16,0 1 16,-2 3-32,0 5 0,-1 6 8,3 3 8,-2 0-16,2-2 0,2-3 8,0-3 0,1 1-8,2-2 0,-1-2 0,0-1 8,-1 0-8,1 0 0,1-4 0,0 1 16,-1 1-16,0-2 0,1 2 0,0-2 0,1-2 0,-2 1 0,2-1 0,0-1 0,2-1 0,0-2 0,3 0 0,-3-3 0,2 1 0,0-2 0,-1-3 0,2 2 0,-3-2 0,2 1 0,-1 0 0,-1 1 0,1-1 0,-3-1 0,0 2 0,-2-2 0,1 3 0,-1 0 0,-1 4 0,-2 3 0,1-1 0,0 0 0,-2 0 0,0 2 8,0 0-8,0 0 0,0 0 0,0 0 0,0 2 0,0 2 0,0 1 0,-5 3 0,1 1 0,4 3 0,0 3 0,0-1 0,2 0 0,1 0 0,1-1 0,-1-2 0,2-2 0,-2 0 0,1 1 0,0-2 0,1-3 0,0 0 0,-1-2 0,3-1 0,1 1 0,-3 0 0,1-3 0,1 2 0,-2-2 0,-1 0 0,-1 0 0,2-2 0,3-4 0,0 0 0,1-3 0,3-4 0,-1 1 0,1 1 0,-3-2 0,0-3 0,-1 3 0,-1 0 0,-2 0 0,-1 0 0,-1 0 0,-1 3 0,-2-1 0,0 3 0,0 1 0,0 2 0,0 2 0,-2-1 0,2 4 0,0 0 0,0-2 0,0 2 0,-1 0 0,-2 2 0,-1 0 0,-2 3 8,1 5-8,-2 5 0,2 2 0,0 4 8,-1 4-8,3-2 0,-1-1 0,0 1 0,0-1 0,1-1 0,1 0 0,-1 0 0,1 2 0,-2 3 0,-1 0 0,0 3 0,1-1 0,4-2 0,-2 1 0,2-3 8,2 1-8,-4-4 0,1-1 0,0-3 8,0 0-8,0-1 0,-1-1 8,2-2 16,-4 0-24,1-2 0,-2-1 80,1-1 0,0 1-80,1-3 0,-2-1 144,1-2 8,-1-1-152,-3-1 0,-1 0 208,-2-1-8,-1-1-200,-3-1 0,0-3 248,-3-1 0,2-3-248,1-2 0,4-1 264,1-4 0,4 10-264,1-3 0,1-1 280,-3 1 0,1-3-280,3 1 0,-1 1 248,3-2 16,2-1-264,3 1 0,-2 0 240,5 1 16,2-5-256,2 2 0,4 0 200,4 1 15,1 1-215,2-2 0,1 2 80,3-1 16,0 1-96,0 0 0,0 1 16,-1 2 8,0-3-24,-2 2 0,-23 9-12551</inkml:trace>
  <inkml:trace contextRef="#ctx1" brushRef="#br1" timeOffset="-76816.05">7670 1532 4616,'0'0'0,"0"0"0,-2 0 0,2 0 160,-6 0-8,6 0-152,-6 0 0,6 0 520,-5 0 8,5 0-528,-4-1 0,4 1 544,-6 0 8,6 0-552,-5 0 0,5 0 448,-4 0 0,4 0-448,-3 0 0,3 0 288,-2 0 8,2 0-296,-2 0 0,2 0 224,4 0 8,-4 0-232,3 0 0,-3 0 176,9 2 0,-9-2-176,21 3 0,-5-1 160,3 0 0,0 0-160,2 0 0,0-2 144,2 2 8,0-2-152,4 0 0,2 1 208,5-1 0,-4-1-208,-1 1 0,-2 0 168,-3 0 16,0 0-184,-1 0 0,1 0 176,-4 0 16,5 0-192,0-2 0,2 2 232,6-2 8,-7 0-240,-1 2 0,-5-2 192,-3 2 8,-1-2-200,-5 0 0,1 0 168,-1-1 8,0 1-176,-5 0 0,1 2 160,-1-2 16,-2 2-176,-1 0 0,-3 0 112,0 0 16,0 0-128,0-2 0,0 2 88,0 0 8,0 0-96,0 0 0,0 0 32,0 0 8,-2 2-40,-3 0 0,-3 4 0,-1-3 0,-2 1 0,-1 2 0,12-6-9872</inkml:trace>
  <inkml:trace contextRef="#ctx1" brushRef="#br1" timeOffset="-76109.42">7643 1822 3616,'0'0'0,"0"0"0,0 0 0,0 0-2720</inkml:trace>
  <inkml:trace contextRef="#ctx1" brushRef="#br1" timeOffset="-76093.91">7644 1820 4616,'0'0'0,"3"0"0,-3 0 0,0 0 192,0 0 8,2 0-200,1 0 0,1 0 472,2 0 8,0 0-480,3 0 0,0 0 456,-1 0 0,6 2-456,0-2 0,1 3 392,3-1 8,3 0-400,2-2 0,4 0 336,3 0 8,-4 0-344,1-2 0,-2 2 288,0 0 0,-3 0-288,0-2 0,0 1 328,-1-1 16,0 2-344,-2 2 0,0-1 344,1 1 8,-1-2-352,-3 0 0,1 0 376,-2-2 8,0 4-384,-2-2 0,-2 2 352,1 0-8,-5-2-344,-1 0 0,-2 0 272,-1 0 8,-1 0-280,5 0 0,-1-2 208,1 2 0,-2-2-208,2 0 0,0-1 56,-1 1 16,-1-3-72,0 0 0,-5 5-9640</inkml:trace>
  <inkml:trace contextRef="#ctx1" brushRef="#br1" timeOffset="-76140.66">7656 1827 1200,'0'0'0,"-2"2"0,0-2 0,2 0-904</inkml:trace>
  <inkml:trace contextRef="#ctx1" brushRef="#br1" timeOffset="-75513.22">8160 1342 4216,'0'0'0,"0"2"0,0-2 0,0 0-3168</inkml:trace>
  <inkml:trace contextRef="#ctx1" brushRef="#br1" timeOffset="-75481.56">8165 1361 4816,'0'0'0,"1"1"0,1 2 0,2-1 112,1 1 0,7-1-112,4 4 0,4 1 360,7 3 8,-1-1-368,-2 1 0,-2-3 424,1 2 8,-1 1-432,4-2 0,0 1 464,-1-1 16,1 1-480,1 1 0,0-3 648,-2 4 16,0-2-664,-5 0 0,-4 0 544,-5-4 0,2 3-544,-4-1 0,1 3 504,-3-2 8,-2 1-512,-1 0 0,-4-1 464,0 1 8,-2 1-472,-2 2 0,-1 1 384,-4 1 0,0 1-384,-3 1 0,-6 0 320,1 2-8,-6-2-312,0-2 0,0-1 264,-4-3 16,1 1-280,4 0 0,0 0 200,0-1 8,3 0-208,2 3 0,0-6 176,1 1 8,1-2-184,1 1 0,-5 1 144,3-3 8,1 3-152,1-2 0,3-4 104,-1 3 8,4-5-112,1 1 0,5 0 80,-3 1 0,4 0-80,1-2 0,0 0 40,0 0 16,1 0-56,0 0 0,3 0 8,-4-2 0,2 0-8,-1 1 0,-1 1-11568</inkml:trace>
  <inkml:trace contextRef="#ctx1" brushRef="#br1" timeOffset="-75528.84">8186 1370 4216,'0'0'0,"0"-2"0,-4 2 0,4 0-3168</inkml:trace>
  <inkml:trace contextRef="#ctx1" brushRef="#br0" timeOffset="60715.78">10046 1555 5416,'0'0'0,"0"0"0,0-3 0,0 3 304,3-6 8,-3 6-312,3-6 0,-3 6 696,0-6 16,0 6-712,0-2 0,0 2 632,0-1 8,0 1-640,0 0 0,0 0 416,0 5-8,0-5-408,-7 14 0,-3-1 248,0 5 0,0 1-248,3-2 0,0-1 184,4-3-8,0-3-176,0 1 0,6-2 136,0 0 8,3-2-144,-2-2 0,3 1 112,0-6 8,-2 3-120,3-1 0,2-2 136,0 2 0,-2-4-136,4 0 0,0-1 112,1-3 16,-3-2-128,1-1 0,-1-2 104,4-2 8,-6 3-112,-1-3 0,-2 0 112,-1-1 8,1 1-120,-4 3 0,3-1 136,-3-2 8,-1 4-144,-1-2 0,-3 3 160,3-2 0,-6 3-160,2 1 0,1 2 184,1 2-8,-2 0-176,0 2 0,0 0 192,0 0 0,-2 4-192,-1 2 0,-2 2 112,2-1 0,0 4-112,1 3 0,4-1 48,-1 0 0,3 0-48,1-1 0,5-1 8,-2-2 8,3-1-16,-5-2 0,-1-6-10168</inkml:trace>
  <inkml:trace contextRef="#ctx1" brushRef="#br0" timeOffset="61139.67">10295 1317 6016,'0'0'0,"3"-2"0,-3 0 0,0-3 0,0-1 0,2-1 0,-2 1 0,2 2 0,1 1 0,-3 0 0,2 0 0,-2 2 168,0 0 0,0 1-168,0 1 0,0 1 336,0 0-8,0 1-328,-5 4 0,-2 4 416,2 6-8,-4 0-408,3-2 0,2 1 464,-1 0-8,2 2-456,-3 0 0,2 5 408,-1-2 8,2 2-416,0-1 0,1 1 336,-1-2-8,3-3-328,3 0 0,-1-5 288,1-4 0,2 0-288,0-1 0,3 0 224,-2-3 8,3-1-232,-2 0 0,-1-2 200,1-2 8,0 1-208,2-1 0,3 2 152,1 0 8,-2-2-160,0-2 0,4-1 160,-4-3 8,2 0-168,-1-2 0,-1 0 144,-4 0 0,1-3-144,-1 1 0,1-1 120,-1-1 8,-1 1-128,-1 0 0,-1-1 120,-2 1 8,1 2-128,-1-5 0,-2 3 104,0-2 16,-2 3-120,2 3 0,-3-1 96,1 5 16,-2 1-112,1 0 0,1 0 88,-1 2 8,0 2-96,-3 0 0,-1 1 88,1 3 0,-3 5-88,0 0 0,-2 3 40,-1 5 16,2-2-56,5 0 0,2 2 24,1-4 8,2 0-32,2 0 0,1-2 8,-1-1 8,1-5-16,3 1 0,1-3 8,0 1 0,-1-2-8,1 2 0,0-4 16,1 1-8,1-1-8,4 0 0,-2 0 8,2-2 0,-1-2-8,-1 0 0,4-2 0,-1-1 0,2-1 0,-1 1 0,2 0-16,-4 3 8,-2-1 8,-2-5 0,-9 8-10584</inkml:trace>
  <inkml:trace contextRef="#ctx1" brushRef="#br0" timeOffset="62081.06">10717 1581 4312,'0'0'0,"-1"5"0,1 0 0,-4 3 200,4 3 8,0-1-208,0-1 0,4 0 472,-1-1 8,3-1-480,-5-1 0,4 0 584,0-2 8,1-1-592,3 1 0,1 0 432,-1-2 8,-1 0-440,1-1 0,1 1 352,-5-2 16,4 0-368,0-3 0,2-1 360,2-2 0,-1-1-360,0-1 0,-7 0 440,2 1 0,-2-2-440,-1 1 0,-1-2 472,-1-1 0,-2 0-472,-2-1 0,-2 1 392,-2 2 8,0-2-400,-2-1 0,-4 1 352,-2 0 0,0 3-352,1 0 0,0 3 304,4 1-8,-3 2-296,3 0 0,1 2 280,5 0 8,-1 2-288,1 2 0,-2 1 240,-2 3 0,2 2-240,1 3 0,-3 6 176,3-1 16,1 2-192,2-2 0,1 1 128,4-2 0,-1 2-128,-2 4 0,4 3 96,-3 3 0,1-1-96,3 0 0,1-1 80,1 1 8,-1-1-88,1-3 0,-6-1 64,2-3 0,1 1-64,-1 0 0,-1 0 64,0-1 0,1-1-64,-4-1 0,1-5 32,-1 1 16,4-2-48,-4-4 0,-4-1 56,3-3-8,-2-2-48,2 0 0,1-1 56,-3 1 8,0-2-64,-1 0 0,2 0 72,-5 0 0,3-3-72,-5-5 0,-5-1 96,0-5 16,3 1-112,1 0 0,1 0 128,1-2 8,1-1-136,2-1 0,-1-2 143,-2-1 1,4 1-144,4 2 0,0 4 144,4 3 8,2-1-152,-4 0 0,2 0 112,1-1 0,1 3-112,1-1 0,3 1 80,3 3 16,-2-2-96,1-1 0,0-4 80,3-1 0,-2 0-80,0 2 0,6-1 64,1-2 0,1 3-64,0-1 0,-3 2 32,1-2 16,-2 3-48,1-2 0,-4 1 24,-1 2 8,-2 0-32,1-1 0,-3 1 24,0-1-8,-2 3-16,-2-3 0,-1 1 8,-4 1 8,0 1-16,0-1 0,0-2 8,0 1 16,-4 2-24,1-3 0,1 1 8,-1-3 0,0 3-8,2 2 0,-2 1 0,0 4 8,2-2-8,-1 0 0,2 2 0,0 1 8,0 1-8,0-1 0,0 0 0,2 1 8,-1-2-8,-1 2 0,3 0 0,-3 0 0,3 0 0,-2 0 0,2 0 0,2 0 0,0 3 0,0 1 0,3 2 0,1 2 0,-1-1 0,2 3 0,-7 1 0,1-1 0,-1 1 0,-2 0 0,-2 1-8,1-1 8,-3-2 0,1 2 0,2-1-8,0-1 0,-1 1 8,0-1 0,1-3-8,0 0 0,0-1 8,0-1 0,1 0-8,0-2-8,1 0 16,1 1 0,-2 1-8,2-2 0,1 0 8,0-1 0,1 0-8,1 1 0,0 0 8,3-2 0,3 0-8,3-2 0,-1-1 8,-1 0 0,-2-3-8,1 1 8,1-3 0,-1 1 0,-4-1-16,0 3 16,-1-3 0,-1 2 0,3-1-8,-2 1 8,0-1 0,-1-1 0,1-3 0,1-1 0,-2 1 0,0-2 0,-3 3 0,1-1 0,-1-1 0,-1 3 0,-2 2 0,-2 1 0,2 2 0,-3 1 0,1 0 0,0-2 0,-1 3 0,-2 0 0,0 0 0,-2 2 0,-3 0 0,4 2 0,-3 2 0,1 1 0,-1 3 0,-1 1 0,1 3 0,2 3 0,-3 0 0,4 0 0,1 0 0,2-2 0,2 0 0,-2 1 0,3-1-8,0-1 8,0-1 0,3 0 0,-2-2-8,2 1 8,2 0 0,-1-1 0,3-2-8,2 1 0,0 0 8,2-3 0,-1-1-8,1 0 0,-9-4 8,3 0 0,-2 0-16,4 0 8,6-2 8,-3 0 0,2 0-8,0-3 0,0 1 8,0-2 0,0-2-8,-3 1 8,3-2 0,-3 0 0,2-2-8,-2 2 8,0-2 0,-2 0 0,1 1 0,-1 0 0,1-1 0,-1 0 0,-2-2 0,2 1 0,-2 1 0,-2 0 0,-2 1 0,2-1 0,-3 1 0,0 1 0,0 1 0,0-1 0,0 4 0,0-1 0,0 2 0,-3-2 8,2 3-8,1 1 0,-3 0 8,3 0 0,0 2-8,0-2 0,-2 2 16,2 0 16,-7 2-32,1 0 0,0 3 16,0 5 8,-4 1-24,4 2 0,2 2 24,-3-1 0,1 1-24,3 0 0,0 0 16,-2 0 16,4-1-32,0 0 0,-1 1 16,2-1 0,2-1-16,-1-1 0,0 1 16,2 0 16,-1-4-32,1-2 0,0 1 8,0-2 8,0 0-16,1-3 0,-1 1 8,-1 0 0,2-2-8,0 0 0,3-1 0,-1-1 16,9-2-16,1-3 0,0-3 0,0-1 8,2-4-8,0 1 0,-3 1 0,1-2 0,1 0 0,-5 0 0,2 0 0,0-1 8,-4 5-8,-2-3 0,1 3 8,0-1 8,-5 5-16,1-1 0,2 1 16,-2 0 8,-3 2-24,0 1 0,2 0 32,-1 1 8,1-2-40,0 3 0,1-2 48,-1 2 16,6 2-64,1 2 0,-1 0 64,3 4 0,-4-3-64,3 3 0,-4 1 88,1 0 8,-3-1-96,1 0 0,-6-1 128,3 1 0,-4-2-128,3 1 0,-3-1 152,-3 1 8,1 1-160,-1 0 0,-3 1 184,-1 0-8,2-3-176,1-1 0,-2-1 216,1 2 0,3-4-216,-2-2 0,3 1 176,-1 2 8,-2-3-184,2 2 0,-4-2 72,2 0 0,2 0-72,-1 0 0,1 0 24,0 0 16,-1 0-40,2-2 0,1 2-15327</inkml:trace>
  <inkml:trace contextRef="#ctx1" brushRef="#br0" timeOffset="62049.8">10742 1536 4312,'0'0'0,"0"0"0,0 0 0,0 0 0,0 0 0,0 0 0,0 0 0,0 0-3240</inkml:trace>
  <inkml:trace contextRef="#ctx1" brushRef="#br0" timeOffset="64059.21">12207 1565 5624,'0'0'0,"0"0"0,0 0 0,0 0 136,0 0 8,0 0-144,0 0 0,0 0 368,-3 2 8,0 3-376,-3 3 0,1 3 456,-4 2 16,1 0-472,1 1 0,1-3 272,2 0 16,2 1-288,2-3 0,2 0 208,2-3 0,0 0-208,1 0 0,1-4 176,0 0 8,3 1-184,-3-1 0,4 0 160,0 4 0,0-5-160,-1-1 0,0-1 176,0-1-8,-1-2-168,1 0 0,-3-1 160,0-1 8,-3 1-168,1 0 0,1 0 216,-3-1 8,2-1-224,-4 0 0,0 1 200,1-2 8,-1-2-208,-3 0 0,-1-1 208,-3-2 0,-2 2-208,-2-1 0,-1 3 184,1 0 16,-1-2-200,3 1 0,0 0 152,2 1 0,1 2-152,-1 1 0,3 4 128,1 4 0,1-1-128,2 2 0,-1-1 104,1-2-8,0 2-96,0 3 0,1 3 72,4 1 8,4 3-80,-1-1 0,7 0 56,3 1 8,-3-1-64,4-4 0,1 1 32,-2-5 8,-3-1-40,3 1 0,-1-6 40,1 1 8,1-1-48,-4-1 0,-2-2 64,4-1 0,-4-2-64,2-1 0,1-3 88,1 0 0,-2-1-88,-5-1 0,-1 0 112,-3 0 0,-1 0-112,-1 0 0,-1 0 120,-3-1 8,0 3-128,0 0 0,-5 3 136,3 1 24,-1 2-160,1 1 0,-1 1 128,-2 3 8,0 0-136,-1 2 0,3 2 136,0-1 0,-1 3-136,-5 5 0,-1 5 96,-1 1 16,1 6-112,5 1 0,1 7 80,4 1 0,-3 2-80,3-2 0,-2 2 72,0-1 8,1 3-80,-1 2 0,2 3 72,0 3 0,3-6-72,1-2 0,-1-8 56,2-5 8,-2 0-64,1-5 0,2-1 64,-4-1 8,3-5-72,-3-1 0,-2-3 72,2-5 0,-1 3-72,-1-3 0,-1-3 72,-1 3 0,2-5-72,0-3 0,-2-5 64,-4-2 0,1-2-64,3 2 0,-1-4 72,2 2 0,-2 0-72,0 0 0,1 2 72,2-2 0,-3 3-72,3 0 0,3 1 96,-3 1 16,2 3-112,1 1 0,0 4 112,-2 2 8,1 2-120,-1 0 0,1 0 103,2 0 9,3 2-112,3 2 0,4 4 64,2 3 0,2-3-64,-2-5 0,-16-3-12583</inkml:trace>
  <inkml:trace contextRef="#ctx1" brushRef="#br0" timeOffset="65204.85">13182 1620 6128,'0'0'0,"0"0"0,0 0 0,0 0 496,2-3-8,2 0-488,5-3 0,6-3 656,2-4 0,-3-3-656,2 1 0,-5 0 448,2-2 16,2 0-464,-5-2 0,4 1 424,0-2 16,-2 4-440,-4-3 0,2 4 384,-3 1-8,-4 1-376,2-1 0,-5 2 360,0 2 8,-5 3-368,2-3 0,-4 2 392,-3 1 0,3 0-392,3 3 0,-3-2 352,0 2 8,1 3-360,0 1 0,-3 2 272,2 3 0,-1 2-272,1 3 0,-1 3 232,2 2 0,0 4-232,-1 2 0,1 4 216,4 3 0,-3 0-216,0 6 0,3 2 168,-3 2 0,2-1-168,-6 1 0,3-4 152,0 2 8,1-2-160,1-3 0,-2-2 176,5-2-8,-5-2-168,4-7 0,-2 0 144,-1-3 0,1-2-144,-3-4 0,3-1 144,-1-3 0,1-1-144,0-2 0,1-2 104,3 0 8,-2 0-112,2-2 0,-3 2 71,0-2 1,2 1-72,-1-1 0,-1 0 24,-1-4 8,2 2-32,-6-2 0,8 6-12463</inkml:trace>
  <inkml:trace contextRef="#ctx1" brushRef="#br0" timeOffset="65597.22">13300 1734 7136,'0'0'0,"4"0"0,0 0 0,7 0 80,-2 0 0,1 0-80,1-1 0,-1 0 144,4-2 0,-3-1-144,-1 0 0,-1-1 368,2-3 0,-5 1-368,1-2 0,-3 1 392,3 0 8,-3-1-400,3 1 0,-1-2 344,3 3 16,-1-2-360,-1-1 0,-5-1 344,2 0-8,-1 1-336,-2-1 0,-1-1 288,0 3 8,0 0-296,-1 1 0,-4-2 240,1 3-8,0 0-232,-1 3 0,3-2 192,2 4 16,-3 0-208,2 0 0,-1 0 144,1 2 0,1 0-144,0 0 0,1-2 120,1 2 0,-1 0-120,2 0 0,-1 0 96,1 0-8,3 2-88,3 3 0,1 0 80,-2 3 0,1-3-80,0 3 0,-4-3 56,1 3 0,-4-2-56,0 1 0,1 2 40,0 1 16,-3 0-56,0 1 0,0-2 56,0 5-8,-3-5-48,0 0 0,1-1 56,0-3 0,2 3-56,-2-4 0,2 2 72,2-1 0,-2 1-72,4-3 0,-4 1 72,3 1 0,0-2-72,3 0 0,3 2 72,2-3 8,2 1-80,-3-3 0,6 2 72,-2-2 0,2-2-72,-5-1 0,0 1 72,-1-3 0,1 2-72,0-3 0,0-1 72,-2 1 0,3-1-72,-1-1 0,-4 0 72,2 1 0,0-1-72,0-2 0,2 2 72,0-2 0,0 0-72,-3 1 0,0-2 88,-3-2 0,0 1-88,-2 1 0,0-2 80,-3 1 8,0 1-88,0 1 0,0 3 80,-2-1 16,0 1-96,-2 2 0,-3 0 80,2 2 0,-1 1-80,-2 2 0,4 0 72,-3 0 8,2 0-80,1 2 0,-3 4 72,1-1 8,-3 3-80,2 1 0,-1 2 64,1 3 0,2 1-64,-2-2 0,5 2 56,-4 0-8,3 0-48,2 0 0,1-2 48,0-1-8,0 1-40,0-2 0,0 1 40,1-1-8,2 2-32,-1-1 0,3-3 32,0 2-8,0-1-24,1-2 0,-2-3 16,1-3 8,1 0-24,0 0 0,3-2 8,-2 2 8,1-2-16,4-2 0,2 2 8,2-4 8,-4 0-16,4-1 0,-3-3 24,2-3-8,-2 1-16,1 3 0,-2-3 8,-2 1 8,3 1-16,0-3 0,0 1 16,0 1 8,0-2-24,-5 1 0,-3 1 24,2 1 0,-3-1-24,1 0 0,2 1 32,-4-2-8,3 3-24,-3 1 0,-1 1 32,-2-1 0,0 4-32,1-2 0,0 3 40,-1-2-8,0 3-32,0 0 0,0 0 24,0 0 16,0 0-40,0 3 0,-1 0 32,-1 1 16,-2 3-48,0 3 0,1 1 31,-3 3 9,3-1-40,1 0 0,-1-2 24,3-1 16,0-1-40,0 0 0,0-1 24,3 0 16,-3-1-40,2-1 0,-1 1 24,5 1 16,-1-2-40,2 1 0,1 1 24,-1-3 0,-1 1-24,2-2 0,-2 0 32,-2-4 0,4 2-32,0-2 0,2-2 16,-1-1 8,2 0-24,1-3 0,0-1 16,1-1 8,-2-1-24,1 0 0,-2 1 16,0 2 16,0 0-32,2 1 0,-4-1 40,2-2 8,-4 3-48,0-1 0,-5 4 88,0-2 0,0 1-88,0-1 0,1 2 168,0 2-8,-2-2-160,3 0 0,-3 1 184,0 0 16,0 0-200,0-2 0,0 3 192,0-2 0,0 1-192,0 1 0,0-2 184,0 2-8,0-2-176,-3 0 0,3 2 160,-2-2 16,0 2-176,2 0 0,0 0 152,0 0 8,0 0-160,0-2 0,0 2 152,0 0 0,0 0-152,0 0 0,0 0 144,0 0 8,0 0-152,0 0 0,0 0 128,0 0 8,0 0-136,0 0 0,0 0 112,0 0 8,0 0-120,0 0 0,0 0 96,0 0 8,0 0-104,0 0 0,0 0 88,0 0 8,0 0-96,0 0 0,0 0 80,0 0 16,0 0-96,0 0 0,0 0 72,0 0 0,0 0-72,0 0 0,0 0 48,0 0 16,0 0-64,0 0 0,0 0 48,0 0-8,0 0-40,0 0 0,0 0 32,0 0-8,0 0-24,0 0 0,0 0 0,0 0 0,0 2 0,0-2 0,-1 2-96,0-2 8,0 2 88,0 0 0,1-2-15879</inkml:trace>
  <inkml:trace contextRef="#ctx1" brushRef="#br0" timeOffset="66995.92">14069 1662 7736,'0'0'0,"1"-1"0,-1 1 0,0 0-40,2 0 16,1-4 24,6-2 0,3-1-128,3-2 16,0-3 112,0 3 0,-5-1 48,0 1 16,-1 0-64,-3-1 0,-1-1 304,-3 1 16,1 1-320,-3 3 0,2 2 816,-2 0 8,-2 1-824,-3-3 0,3 1 808,-6-3 0,-1 3-808,-2 0 0,-2 0 608,-2 1 16,3 2-624,-2 0 0,8 4 424,0 0 0,2 4-424,-5 1 0,3 3 360,-4-1 0,3 4-360,1-2 0,-1 1 224,1 1 0,3 2-224,1-2 0,-1-1 144,2-1 8,0-1-152,1-3 0,0-7-11232</inkml:trace>
  <inkml:trace contextRef="#ctx1" brushRef="#br0" timeOffset="67564.03">14299 1612 2000,'0'0'0,"0"0"0,0 0 0,0 0 840,2 0 16,-2 0-856,-2-2 0,2 0 664,0 2 0,0-2-664,0 2 0,0-2 536,0 2 16,0 2-552,0-2 0,0 2 392,0-2 16,-6 4-408,0 4 0,-3 5 264,-2 3 16,3 2-280,3-5 0,-1-4 240,4 3 8,2-3-248,1 2 0,3-1 296,-1 1 0,2-3-296,0-1 0,2 1 296,3-2 0,-2-4-296,2-2 0,-1 0 240,-2-2 8,4-4-248,-1-5 0,3-1 216,-2-5 0,2 0-216,1 2 0,-3 2 144,0 0 8,0-3-152,-2 3 0,-2 0 184,1 0-8,-1 0-176,-5 0 0,-2-1 224,0 1 16,-5 0-240,1 3 0,-3-1 248,2 2 8,-2 1-256,0 2 0,0 4 248,2 0 0,-3 4-248,0 0 0,0 6 264,-5 0 0,2 3-264,2-1 0,-4 3 144,5 2 0,-1 1-144,1-2 0,1-1 72,2 0 8,1 2-80,1-2 0,3 5 16,0-4 0,0 0-16,1-1 0,-1-13-9888</inkml:trace>
  <inkml:trace contextRef="#ctx1" brushRef="#br0" timeOffset="67978.65">14598 1349 8032,'0'0'0,"1"-3"0,-1 1 0,3-2 8,0-2 0,-1 1-8,-1 0 0,-1 4 16,0 1 16,0 0-32,-1 2 0,-1 2 360,-1 1 8,-3 5-368,-4 3 0,-3 8 440,-2 2 0,5 3-440,1 0 0,2 3 440,2-1 0,2-2-440,-1-1 0,3 0 424,-2-3 8,0-1-432,3-1 0,3 0 360,0-2 8,2-2-368,1-1 0,5-1 296,0 0 8,1-3-304,-1-3 0,1-2 248,0-4-8,-3-2-240,1-2 0,-3-2 224,0 2 8,2-4-232,0-1 0,0-3 200,2-3 0,0 2-200,0-2 0,-3 1 160,1 1 0,-2-2-160,-3 1 0,3 3 136,-1-3 0,0 1-136,-3 1 0,0 1 96,-2 2 0,-1-1-96,0 4 0,0 3 96,0 1-8,0 0-88,0 0 0,0 0 64,0 0 8,-1 2-72,-2 1 0,0 3 48,-3 1 8,1 1-56,1 3 0,-1 2 48,2 1-8,-2 3-40,3-4 0,0 2 40,2-2-8,0 0-32,2 0 0,5 1 32,-3-1 0,4-1-32,1-3 0,-6 0 32,2-1-8,0-3-24,2 0 0,-5-2 8,2-3 8,-1 0-16,0 0 0,4-2 16,1 1 16,-2-1-32,1-4 0,3 0 32,-1-2 16,0-1-48,-2-4 0,-1 0 48,0 0 0,-1-3-48,-2 3 0,-2 1 56,-1 1 0,-1 0-56,0 0 0,-1-1 40,-3 3 16,1-2-56,-3 0 0,-1 1 56,0-1 0,2 3-56,-1 2 0,-4 2 40,2 2 8,-3 2-48,6 0 0,1 0 32,1 2 8,1 2-40,-1 2 0,1 0 24,1 1 16,2-1-40,-3 2 0,3-1 24,-2 1-1,2 1-23,2-3 0,1 3 24,-2-1 0,3-1-24,3 1 0,2-3 8,-1 3 8,2-5-16,-1 2 0,4-5 8,-2 2 8,4-2-16,-5-2 0,4 2 8,0-2 0,-2-2-8,3-1 0,-3 0 8,6 0 8,-3-1-16,-2-1 0,0-3 48,0 1-8,-1 3-40,1-2 0,0 1 64,-3 3 0,-5 0-64,0 0 0,-5 4 88,0 0 8,-2 0-96,2 0 0,0 0 88,0 0 0,0 0-88,0 0 0,-3 0 88,1 3 0,0 0-88,1 1 0,-4 2 72,3 1 0,-1 1-72,-3 0 0,1-2 56,1 3 8,2 0-64,2-2 0,0 1 48,0 0 0,1-1-48,0 1 0,0-3 40,2 1-8,-1-3-32,1 2 0,-1-3 32,2-1 0,-1 1-32,1-2 0,0 0 32,-1 0-8,3-2-24,4-1 0,1-5 24,3 0 16,-4-1-40,3 0 0,-7-2 40,1 1 8,4-1-48,0 2 0,-1 3 48,1-1 0,0 4-48,-4-3 0,-2 4 56,-1-1 8,-4 3-64,3-2 0,-3 0 72,1 0 0,0 2-72,1 0 0,0-1 72,-2 0 8,3 1-80,-3 0 0,-3 0 64,1 0 0,-1 1-64,2 2 0,1 1 64,0-1-8,0 1-56,0 2 0,-6 2 56,2 3 0,2 2-56,-1-1 0,-1 2 40,2 1 8,2-3-48,-3 1 0,3-2 48,0-2-8,0 0-40,3 0 0,-3-5 40,2 1 0,2-2-40,-1 0 0,2-1 40,-1-1-8,3 1-32,0-2 0,2-2 32,3 1-8,1-5-24,1-2 0,3-3 16,0 0 8,0-2-24,-1-2 0,-2 1 8,-3-1 8,2 2-16,-1 1 0,-3 5 8,-4 0 8,1 3-16,-3 0 0,-1 4 24,-1 0 0,-1 0-24,0 0 0,0 0 32,0 0 8,0 1-40,0 0 0,0 3 56,0-2 0,-3 7-56,0 2 0,3 1 72,-2 3 16,0-4-88,2 1 0,2-1 96,0-2 0,-2-2-96,3 0 0,1-4 88,0 1 16,9 2-104,2-3 0,0-1 24,2-2 8,8-2-32,-2-1 0,-23 3-15167</inkml:trace>
  <inkml:trace contextRef="#ctx1" brushRef="#br0" timeOffset="71382.27">16461 1656 5720,'0'0'0,"-4"1"0,1 1 0,-5-2-40,-1 0-8,3 0 48,-1 0 0,5 0 56,-1-2 0,0 2-56,0 0 0,0-1 184,3 1 16,-3 0-200,-1 0 0,3 0 360,0 0 8,1 0-368,-3 0 0,2 0 640,0 0 0,-1 0-640,1 0 0,0 0 704,1 0-8,-2 0-696,0 0 0,1 0 648,1 0 0,0 0-648,0 0 0,0 0 536,0 0 16,0 0-552,0 0 0,0 0 456,0 0 0,0 0-456,0 0 0,0 0 376,0 0 0,0 0-376,0 0 0,0 0 312,0 0-8,1 0-304,1-3 0,0 3 296,2 0 0,5 0-296,5 0 0,4 0 232,2 0 8,1 0-240,-2 0 0,-2-2 224,-3 0 16,1 1-240,1 1 0,0 0 216,1 0 8,-4-2-224,-2 2 0,1-2 232,-4 0 7,-2 2-239,1-2 0,1 2 208,-2 0 8,-1 0-216,0 0 0,-1 0 208,-1-2 8,1 2-216,-1 0 0,-3 0 152,0 0 0,0 0-152,0 0 0,0 0 104,0 0 16,0 0-120,0 0 0,0 0 88,0 0 8,0 0-96,0 0 0,0 0 80,0 0 16,-6 0-96,0 0 0,-7 0 80,-3 0 0,0 0-80,2 0 0,1 2 72,2 0 8,-1-2-80,0 2 0,2 0 64,1-2 0,-3 2-64,-2-2 0,-1 1 56,-4-1 8,3 1-64,0 0 0,2 1 48,2 1 0,-3 0-48,4-1 0,0-2 24,4 1 0,3 0-24,-2 1 0,3 0 8,0-2 16,-1 2-24,2-2 0,-1 0 16,1 0 0,0 0-16,1 0 0,0 0 16,0 0 8,-1 0-24,2 0 0,-2 0 16,2 0 0,2 0-16,-2 0 0,2 0 24,-1 0 8,3-2-32,4 0 0,8-2 8,5 0 8,0 0-16,-3 2 0,0 1 8,-2 0 0,-3 0-8,2 1 0,-7 0 0,1 0 16,1-2-16,-2 2 0,0 2 0,-3-2 0,-2 1 0,-1-1 0,1 1 0,-3 0 0,0 1 0,2-2 0,1 3-40,-2 0 8,2-1 32,-2-2 0,-1 0-14447</inkml:trace>
  <inkml:trace contextRef="#ctx1" brushRef="#br0" timeOffset="72276.88">16390 1773 7024,'0'0'0,"-2"0"0,0 0 0,-1 0 264,3 0 0,-2 0-264,2 0 0,-4 0 440,4 0 0,-2 0-440,1 0 0,1 0 416,-3 0 0,3 0-416,-3 0 0,3 0 296,0 0 0,0 0-296,0 0 0,0 0 224,0 0 0,0 0-224,0 0 0,3 0 216,-3 0 0,3 3-216,0-1 0,3 0 184,3-2 16,1 2-200,4 0 0,3-2 216,2 2 0,1-2-216,-1 0 0,1 0 192,-1 0 8,0-2-200,-1 2 0,-2-2 200,2 0 8,-6 2-208,3 0 0,-4 0 264,1-2 16,-2 2-280,-1-2 0,-1 1 256,-2-1 0,-3 2-256,1 0 0,1 0 248,-1 0 8,-1 0-256,-2 0 0,-1-2 216,2 2 0,-1 0-216,0 0 0,0-3 184,1 2 16,0 1-200,-2-1 0,2 1 152,-2 0 0,0 0-152,0 0 0,0 0 128,0 0 8,0 0-136,0 0 0,-2 0 88,0 0 8,-1 0-96,2 0 0,-2 0 32,2 0 0,-6 1-32,2 3 0,1 0 8,1 1 0,-2-1-8,1-2 0,4-2-11680</inkml:trace>
  <inkml:trace contextRef="#ctx1" brushRef="#br0" timeOffset="70127.11">16383 1623 6632,'0'0'0,"0"0"0,-6 0 0,6 0 336,-3 0 16,3 0-352,-3 0 0,3 0 520,-3 0 16,3 0-536,0 0 0,0 0 592,0 0 8,0 0-600,3 0 0,-3 0 408,3 0 8,-3 0-416,7 4 0,-7-4 288,17 4 0,-1-2-288,1-2 0,0-2 232,2 0 0,-1 1-232,3 0 0,-4-1 200,3-1 0,-1 1-200,-1-3 0,-4 4 256,-2 1 16,-2-2-272,-3 0 0,0 0 248,-4 0 8,3 0-256,-5 2 0,5-2 192,-1 1 16,-1 0-208,-2 1 0,-2 0 144,0 0 0,1 0-144,0 0 0,-1 0 48,0 0 0,0 0-48,0 0 0,0 0-10240</inkml:trace>
  <inkml:trace contextRef="#ctx1" brushRef="#br0" timeOffset="70566.28">16396 1682 6016,'0'0'0,"0"0"0,0 0 0,0 0 40,0 0-8,0 0-32,0 0 0,0 0 192,0 0 8,0 0-200,1 0 0,0 0 440,2 0 0,-2 0-440,4 2 0,4-1 416,1-1 8,4-1-424,1 0 0,3 0 312,2-1 16,1-2-328,-5 0 0,-3 1 448,1-3 8,0 4-456,-2-2 0,2 0 504,-2 1 8,0 2-512,-3 0 0,-3 1 440,-3 0 0,-3 0-440,0 0 0,3 0 296,-3 0 8,0 0-304,0 0 0,4 0 216,-4 0 8,0 1-224,0 0 0,0 2 128,0 1 8,-4 0-136,1-2 0,3-2-9720</inkml:trace>
  <inkml:trace contextRef="#ctx1" brushRef="#br2" timeOffset="80885.03">17014 1279 4816,'0'0'0,"0"0"0,0 0 0,0 0 272,0-2 8,0 2-280,0-2 0,0 2 608,0-1 0,0 1-608,0-2 0,0 2 584,0-4 8,0 4-592,0 0 0,0 0 456,0 0 16,0 0-472,0 6 0,0-6 368,0 13 8,-1-2-376,-2 2 0,-1 3 328,2-1 8,-2-2-336,2-1 0,1-1 360,-3-4 8,1-1-368,2-1 0,0-2 280,1-3 8,0 0-288,0 0 0,0 0 184,0 0 16,1 0-200,0-3 0,2 3 96,1-3 8,-2 1-104,3-6 0,2-1 0,1-2 8,2-3-8,-1 3 0,-2-2-64,-1 1 0,-1 1 64,1 2 0,-2-1-280,1 1 8,-1 1 272,0 3 0,1 1-400,-5 2-8,0 0 408,1 2 0,0-2-392,-1 2 8,0 0 384,0 0 0,0 2-160,0 0-8,-1 0 168,0 2 0,-4 1-40,1 4-8,0 1 48,0 2 0,1 2 0,-1 0 0,2-1 0,0-2 0,2 3 32,2-5 0,0 2-32,2-3 0,-4-8-7032</inkml:trace>
  <inkml:trace contextRef="#ctx1" brushRef="#br2" timeOffset="76380.1">17163 1833 3504,'0'0'0,"0"0"0,1 0 0,-1 0 280,2 0 0,-2 0-280,3 0 0,-3 0 800,4-4 0,-4 4-800,14-6 0,-14 6 816,24-16 8,-24 16-824,23-21 0,-16 10 680,0 1 8,0-3-688,1 1 0,0-1 448,0 0 0,-1 0-448,0-1 0,-2 3 312,-2 0 8,0-1-320,-2 3 0,1 0 248,0-1 0,-2 2-248,0-1 0,0 0 224,0 1 0,0-2-224,0 1 0,0 2 216,0-3 0,1 0-216,-1 5 0,0 1 168,2 0 16,0 1-184,3-1 0,-4 0 144,2 1 0,-2 1-144,2 0 0,-1-1 112,3 2 16,0 1-128,-2-2 0,0 2 96,-3-2 16,3 2-112,0 2 0,3 1 80,-4 4 0,5 0-80,-4 2 0,2 1 64,0 3 0,-3 0-64,1 0 0,-3-1 64,-3-1 0,1 0-64,-1-1 0,1 1 40,-1-1 16,2-2-56,0 1 0,1-2 56,1 1-8,0-1-48,0-3 0,1 0 48,1-2 0,0-1-48,1 2 0,-1-1 32,0 0 8,3-1-40,0-1 0,3-1 24,2-1 8,2 0-32,0-2 0,0 0 32,1-2-8,2 1-24,-5-3 0,2-1 24,2 0 16,-5 1-40,1-2 0,-2 1 32,0 1 8,1 1-40,-3-1 0,-1-1 24,-3 0 16,1 1-40,1 0 0,-4 1 24,1-1 16,-2 3-40,1-2 0,1 1 24,-2-2 0,-2 2-24,-1 0 0,-1 3 32,-2-2-8,-2 4-24,5-1 0,-4 2 40,5 0-8,-5 2-32,1 2 0,-2 0 24,-1 3 16,0 2-40,0 1 0,-1 1 16,2 2 16,-1 2-32,2-1 0,3-3 8,0 3 8,1-1-16,1 0 0,2 0 8,-4 2 0,4-2-8,4 1 0,-1-1 0,3-2 8,-1 1-8,3-3 0,0 0 0,-1-3 0,3-2 0,-1 2 0,0-4 0,0 1 0,2-3 0,-1 0 0,0 0 0,0-2 0,-1-1 0,0-2 0,0 0 0,0-4 8,0 1-8,0-1 0,1-5 16,-2 1-8,1 0-8,0 0 0,0-1 24,3 1 0,-5 2-24,2-2 0,0 0 40,-2 1 8,0 3-48,-4-4 0,3 1 40,-3 1 16,2 0-56,-1 3 0,1 0 40,0 3 8,-1 1-48,-2 2 0,0 0 48,-2 2 0,1 2-48,2 0 0,1 0 48,-1 0 8,3 3-56,3 3 0,2 3 64,2 2 8,-1 2-72,-1-1 0,-2-5 80,3 2 8,-2-1-88,0-2 0,-3 1 120,-1-2-8,1 3-112,1 1 0,-6 0 184,1-1-8,-3 0-176,0 3 0,-1 0 240,-3 2 16,-1-2-256,1-3 0,-4-1 248,-1-1 7,0-1-255,-3-2 0,-1 0 208,-4-2 24,-1 0-232,3-1 0,0-1 152,-1-1 8,2-1-160,0 1 0,2 1 96,-1 1 8,3-2-104,3-2 0,1 1 24,5-1 0,-1 2-24,2-3 0,-3 3 0,2 0 0,1-2 0,1-1 0,-1 3-13215</inkml:trace>
  <inkml:trace contextRef="#ctx1" brushRef="#br2" timeOffset="77557.55">18030 1740 6520,'0'0'0,"2"-1"0,2-1 0,2-3 320,3 0-8,4-1-312,0-3 0,0 0 496,-1-2 0,2 1-496,2-2 0,-4 1 416,1 1 0,0 3-416,-4-2 0,3-3 408,-1-1 8,-3 4-416,-1-2 0,-2 3 424,0 0 8,-4 1-432,-1 1 0,-1 2 456,-2 1 0,-1-3-456,-1 2 0,-1-2 424,-3-1 8,0 3-432,3 0 0,-2 2 312,1 1 0,-2 2-312,0 1 0,0 2 256,0 3-8,0 3-248,-2 1 0,2 4 208,0 3 0,1-2-208,0 2 0,0-3 144,2-2 0,2 1-144,3 4 0,2-1 112,3 0 16,2-2-128,1 0 0,1-4 88,1-1 0,0-2-88,2 1 0,0-2 64,2 0 8,2-2-72,0-2 0,-3-3 56,1 0 0,1-2-56,-3-1 0,1-3 32,-2-1 16,0-3-48,3-1 0,0-4 32,1-2 8,-2 2-40,-2-2 0,2 1 24,-1 2 0,1 0-24,-4-1 0,5 1 24,-4 0 0,1 0-24,-2 0 0,-1 0 24,1 3 8,-3 2-32,-2 2 0,-1 4 32,-2 3 8,-2 0-40,-1 2 0,1 0 24,0 2 16,0 1-40,-4 5 0,-2 5 24,-4 2 0,4 0-24,1 0 0,3-2 24,4-4 0,1 3-24,2 2 0,-1 3 0,4 1 8,3-2-8,3-1 0,6-2 0,4 0 0,1-5 0,-1-4 0,-22-6-11608</inkml:trace>
  <inkml:trace contextRef="#ctx1" brushRef="#br2" timeOffset="78468.57">18560 1807 4616,'0'0'0,"0"-3"0,0 3 0,0-3 312,2 1 0,0-6-312,2-1 0,0-6 464,3 0 8,2 0-472,-1-1 0,1 3 688,0 0 16,3 0-704,-3-2 0,-3 1 464,1 1 8,4 0-472,0 0 0,2 1 328,-1 1-8,2 0-320,0 1 0,-1-1 280,0 4 0,-2 0-280,-2 4 0,0 1 240,-5 4 8,0 0-248,-2-1 0,-2 4 192,2-2 0,0 3-192,-1 3 0,1 4 168,-2 3 0,0-1-168,0 0 0,0 0 160,0-4 8,0 3-168,2 1 0,0-2 152,4 2 0,-4-2-152,2 1 0,-1-3 120,1 0 16,1-2-136,1 1 0,-2-4 104,6-4-8,-4 0-96,0-1 0,0-1 72,-2 0 8,1-1-80,-1 0 0,1 0 72,-3 1 0,0-4-72,2-2 0,1 1 64,1-3 8,-1-3-72,-2-1 0,-1-1 56,1-2 0,-1 1-56,3 1 0,-5 2 56,0 4 8,-3-3-64,3 1 0,0-1 56,0 0 8,-2 2-64,0-4 0,-1 4 56,-2 1 8,3 0-64,1 1 0,1 2 64,-2 0 0,0 2-64,2-1 0,0 2 56,0 1 0,0 0-56,2 0 0,0 0 40,-2 0 8,1 0-48,1 0 0,3 1 32,0 2 8,5 3-40,0-4 0,5 1 24,-3 2 16,2-3-40,-1 1 0,-1 1 16,3 0 0,-1-3-16,1 0 0,-5 0 8,1 1 0,1-2-8,0 2 0,-4-2 0,0 2 8,-1-2-8,0 2 0,1 0 0,-1-2 0,-1 2 0,-1-2 0,-3 1 0,0-1 16,-1 0-16,0 0 0,-1 0 8,0 0 8,0 0-16,0 0 0,0 0 16,0 2 16,-1 1-32,-3 2 0,-1-2 24,0 4 8,0 0-32,1 0 0,-3 3 40,2-2 0,2-1-40,0 1 0,3-3 48,-3-1 0,3 2-48,3 0 0,-3 1 40,3 1 16,0 0-56,2 0 0,3 2 56,2 0 0,-2-1-56,3-5 0,-2 2 40,0-6 16,-3 2-56,1-1 0,0-1 32,-1-3 16,4 1-48,1-3 0,-2 0 48,3-3-8,-2 1-40,-1-2 0,0-2 40,1-1-8,-1 1-32,-1-1 0,-2 3 32,-3-1 0,0 1-32,-3 2 0,0-1 56,0 2-8,0-1-48,0-1 0,0-2 96,-4-1-8,-1 2-88,-2-2 0,0 1 104,-1-1 8,-4 1-112,2 0 0,3 4 136,-3-2 8,1 4-144,0 0 0,4 0 104,2 3 16,-1 1-120,-1 0 0,1 0 96,2 0 0,-1 1-96,2 1 0,-2 2 80,-1 0 8,1 1-88,2 3 0,1 0 56,0 1 8,0-1-64,2 1 0,2-4 48,2 1 8,-1 0-56,2 0 0,0-1 32,2-1 16,-2 2-48,2 0 0,-3-1 24,4-3 16,-1 2-40,0 0 0,-2-3 24,-1 1 0,1-2-24,0 2 0,1-2 24,0 2 0,-1-2-24,2-2 0,3 0 16,-2-1 0,2-4-16,1 1 0,-3-1 32,-1 0 0,-1 3-32,4-3 0,0-1 40,6-1 0,-6-1-40,0 3 0,-3-3 48,0 1-1,-1 1-47,-2 1 0,0-1 56,-2 1 8,-2-1-64,-1 4 0,-1 2 80,-1 0 8,0 1-88,1 1 0,0-2 80,0 2 8,0-2-88,0 0 0,0 2 96,0 0 8,0 0-104,-1 0 0,-3 0 88,2 0 8,1 0-96,-1 0 0,1 0 72,1 0 8,-4 0-80,1 4 0,-1-2 72,0 1 0,4-1-72,0-2 0,-1 2 56,-1 0 8,0 3-64,-1 2 0,2-2 40,-1 3 16,1 0-56,-1-2 0,-1 2 24,2-2 16,0 2-40,0 1 0,-1-2 16,0 3 16,2-1-32,-2 1 0,1 0 24,1 1 0,0-4-24,1-1 0,1-1 16,0 3 16,1-4-32,-1 2 0,3-3 16,-2 1 8,1 2-24,1-3 0,1 1 24,-1 2-8,2-4-16,0 2 0,0-2 16,1-2 0,-1 2-16,2-2 0,-3 0 16,0-2-8,2 2-8,1-5 0,0 2 8,0-1 0,-1-2-8,2 1 0,-1-3 0,0 3 8,-1-3-8,0-2 0,-2 3 8,3-2 0,-2 1-8,-2 0 0,0-1 8,1 0 8,-1-3-16,0 1 0,0-2 16,2 0 0,-2 2-16,1-1 0,-4 3 16,2-1 16,-2 4-32,-1 1 0,1-1 32,-1 2 8,0 0-40,2 1 0,-3-1 48,0 2 8,0 0-56,0 0 0,0 1 64,0-2 0,0 3-64,0-2 0,0 1 64,0 0 8,0 0-72,0 1 0,0 0 48,0 0 16,3 0-64,0 1 0,2 1 56,-1 0 8,4 4-64,0-1 0,-1 2 80,-1 0 8,0 2-88,-1 1 0,-1 1 88,1-1 8,-1 3-96,-2-2 0,1 1 96,1 1 0,-2-4-96,-1 1 0,2-1 104,-1 3-8,2-5-96,-2 2 0,2 1 88,0-5 16,1 3-104,-1-2 0,1-1 80,2 1 8,-1-2-88,2-1 0,-2-1 72,2-2 0,0 0-72,1-2 0,0 1 40,-2-3 8,-3 2-48,1 0 0,-2 0 0,-1 1 8,4-3-8,1-2 0,-7 6-15239</inkml:trace>
  <inkml:trace contextRef="#ctx1" brushRef="#br2" timeOffset="80272.7">19596 1261 5520,'0'0'0,"0"0"0,0 0 0,0 0 112,0 0 16,0 0-128,0 0 0,0 0 216,0 0 0,0 0-216,0 0 0,0 0 424,0 0-8,0 0-416,0 0 0,0 0 432,0 0 8,0 0-440,0 0 0,0 1 400,-1 3 0,-2 0-400,2 0 0,-3-1 360,2-1 8,1 1-368,0-1 0,-1-1 304,2 1 0,2-2-304,-1 2 0,0-2 248,1 1-8,-1 2-240,2-3 0,-3 0-7904</inkml:trace>
  <inkml:trace contextRef="#ctx1" brushRef="#br2" timeOffset="81998.5">20197 1276 3616,'0'0'0,"0"0"0,0-1 0,0 1 584,0-1 0,0 1-584,0-2 0,0 2 816,0-2 0,0 2-816,0 0 0,0 0 496,0 0-8,0 0-488,0 0 0,0 0 400,0 4 0,0-4-400,-5 13 0,0-2 272,-4 2 8,4 0-280,2-1 0,-1-1 216,0-1 0,0-1-216,3-3 0,-4 0 184,4-1 8,0-3-192,-1 2 0,1 0 128,1-3 8,1 1-136,1 1 0,-1-2 80,0 0 16,1 0-96,1-1 0,-2-1 16,2 0 0,2-3-16,3-1 0,-8 5-7528</inkml:trace>
  <inkml:trace contextRef="#ctx1" brushRef="#br2" timeOffset="83678">20299 1807 4912,'0'0'0,"0"0"0,0 0 0,0 0 168,0 0 0,0 0-168,0 0 0,0 0 384,0 0 16,0 0-400,0 0 0,0 0 440,0 0 0,0 0-440,0 0 0,0 0 440,0 5 8,0-1-448,0 5 0,0 2 368,-3 5 0,-1-3-368,4-1 0,-4-1 304,-2-2 8,-1 2-312,0 0 0,0 1 328,-2-1 0,-1 2-328,3 1 0,-1-3 280,-1 3 8,-1-3-288,1-2 0,2 0 184,2-1 8,-1-2-192,2 0 0,1-5 136,3 1 0,0-2-136,0 2 0,0-2-8272</inkml:trace>
  <inkml:trace contextRef="#ctx1" brushRef="#br2" timeOffset="82202.55">20247 1272 5120,'0'0'0,"-2"-2"0,1 2 0,-1 0 0,2-2 0,0 2 0,0-2 0,0 2 0,0 0 0,0 0 0,0 0 0,0 0 64,0 0 0,0 2-64,0 2 0,0 3 240,-3 1 16,1 5-256,-1 0 0,1 3 384,-3-3 8,3 2-392,-1-2 0,6-2 424,-2 1 0,2-1-424,0 0 0,-3-11-5528</inkml:trace>
  <inkml:trace contextRef="#ctx1" brushRef="#br2" timeOffset="84635.08">20708 1336 4912,'0'0'0,"0"0"0,0 0 0,0 0-232,0 0 8,0 0 224,0 0 0,0 0 0,0 0 8,0 0-8,0 0 0,0 0 120,0 0 0,0 0-120,-5 6 0,-1 4 200,-2 1 8,2 0-208,1 0 0,0 0 336,2 1 0,0-1-336,-1-2 0,1 1 336,0 0 0,0-3-336,2-1 0,0-1 200,1-2 8,0-3-208,1 1 0,-1 0 136,0 0 8,1-1-144,1 0 0,-2 0-5360</inkml:trace>
  <inkml:trace contextRef="#ctx1" brushRef="#br2" timeOffset="84839.1">20765 1338 5224,'0'0'0,"0"0"0,0 2 0,0 0 0,0-2 8,0 2-8,0-2 0,0 1 8,0 0 8,0 0-16,0 1 0,0 1 112,0 2-8,-1 4-104,-3 3 0,-1 1 144,-1 2 8,1 0-152,2-1 0,-1-3 160,1 2 16,-2-3-176,1-3 0,4-7-4584</inkml:trace>
  <inkml:trace contextRef="#ctx1" brushRef="#br2" timeOffset="89910.25">20954 1394 5920,'0'0'0,"0"0"0,0-1 0,0 1 512,0 0 8,0 0-520,0-2 0,0 2 704,0 0-8,0 0-696,0 0 0,0 0 496,0 0 8,0 0-504,-2 8 0,-3 5 336,1 5 16,-2 1-352,1 1 0,-2 0 328,-3 5-8,4-3-320,-4 1 0,-1-1 296,2 1 8,-2-2-304,1 0 0,0-2 272,-4 1 0,3 0-272,2 0 0,2-1 224,0 0 8,1-2-232,4-2 0,2-3 176,2-3 8,1 0-184,0-5 0,0 0 160,-3-2 0,4-2-160,1 0 0,-2 0 136,2-2 0,4 0-136,1-2 0,-1-1 112,1-3 8,0-4-120,1 1 0,-2-2 88,2-2 0,-1-2-88,0 3 0,1 1 80,-3 0 8,2 0-88,-1 2 0,0 0 72,0 2 8,0 3-80,0-2 0,0 2 56,1 2 8,-2 1-64,-4 3 0,-1 0 56,0 0 0,-3 3-56,1-1 0,2 0 32,1 2 16,-3-1-48,2 4 0,-1 2 32,1 0 8,-1 2-40,2 1 0,-3-1 24,0 2 8,1-2-32,0 1 0,-2 1 16,-2-3 8,0 1-24,2-1 0,-2 1 16,-2-3 16,-2 0-32,1 0 0,0-2 8,2-2 8,-4-1-16,-2 1 0,-1-1 8,-1 0 0,1-1-8,0 0 0,-4 2 0,0-2 16,1-2-16,-2 0 0,1-2 8,-1-2 0,4 2-8,-3-2 0,1 0 16,2 0 8,-2 1-24,1-3 0,3 2 40,1 1 8,3-3-48,2 4 0,0-3 40,1 2 8,2 0-48,-2 1 0,2 2 16,2 0 0,-2 0-16,4-2 0,-4 2-11120</inkml:trace>
  <inkml:trace contextRef="#ctx1" brushRef="#br2" timeOffset="90656.39">21210 1727 3912,'0'0'0,"0"-1"0,0 1 0,0 0 376,0-1 8,0-1-384,0 2 0,-1-2 528,0 2 16,-5-2-544,3 2 0,-3 2 512,0 2 8,-1 2-520,-1 0 0,-4-1 368,0 3 0,1 1-368,3 3 0,2 1 256,1-1 16,2 1-272,2-2 0,1-2 264,1 0-8,2-1-256,-1 0 0,3-4 216,-1-1 8,2-1-224,3 0 0,-1 0 192,5-2 0,-1-4-192,1 2 0,-1-1 200,3-1 0,-3-2-200,0-2 0,-2-3 176,4-3 8,-6 1-184,2 0 0,-3 0 168,-1 0 0,1 0-168,0 0 0,-3-1 216,-2 1 8,-2 4-224,-1-3 0,-2 5 272,-4-1 0,2 3-272,1-1 0,-2 5 272,-1 1 16,-3 0-288,2 0 0,-4 0 320,2 1 0,-2 5-320,0-1 0,-3 4 216,1 1 0,1 2-216,3 1 0,3 3 144,-1 2 8,5-3-152,3-2 0,0-13-10048</inkml:trace>
  <inkml:trace contextRef="#ctx1" brushRef="#br2" timeOffset="91419.78">21286 1742 2808,'0'0'0,"-1"2"0,0-2 0,0 2 592,-1-2 8,1 2-600,0 0 0,-2 1 488,0 1 0,-3 2-488,1-2 0,0 4 360,-2 3 8,2-4-368,-1 1 0,3-2 328,2 1 0,0 1-328,-1-3 0,1 1 280,1-3 8,0 1-288,1-1 0,1 0 248,-1-1 8,0 0-256,1 2 0,-1-4 256,0 2 16,2-2-272,0 0 0,0 0 224,3 0 0,4-2-224,1-3 0,3-1 240,1-2 8,0-2-248,3-1 0,-1-2 232,-1 1 0,1-1-232,-1 0 0,0-4 224,2 2 8,-1-2-232,1 0 0,-3 2 216,3 2 8,-4-3-224,1 3 0,-2 0 264,-2-2 0,-2 0-264,0-1 0,-4 0 224,2-2 16,0 2-240,-2-1 0,-2 1 192,1 1 16,-2 1-208,-2 0 0,-1 1 184,-2 1 0,2 3-184,0 2 0,1 3 160,0 2 16,0 2-176,0-2 0,0 2 144,0 0 0,0 0-144,0 0 0,0 0 128,0 0 16,0 0-144,0 0 0,0 0 120,0 0 8,0 0-128,0 4 0,-1 0 112,-1 1 16,-1 4-128,1 3 0,-3 1 104,-1 3 16,2 2-120,0-3 0,0 4 120,1-1-8,-2-2-112,0-1 0,-1 2 88,-2 0 16,0-1-104,1-1 0,-2-1 72,-1 2 0,4 1-72,-3 4 0,2-1 48,2 3 16,2-4-64,-2 0 0,1-2 48,0-3-8,-1 0-40,2-3 0,1-1 40,1-2-8,1-1-32,0-3 0,0-2 40,0-1 8,0 1-48,0-2 0,0 3 32,0-3 8,0 0-40,0 0 0,0 0 32,0 0 8,0 0-40,0 0 0,0 0 32,0 0 8,0 0-40,0-3 0,1-1 16,1-1 8,-2-3-24,3-1 0,-3-4 8,1 0 8,3-2-16,0 5 0,0 1 0,1 3 0,-2 0 0,0 3 0,-1 1-8,-2-2 0,0 2 8,2 0 0,-1 0-40,2 0-8,-2 0 48,-1 0 0,0 2-80,2-1 8,0 0 72,1 0 0,1 1-96,-1-2-8,4 0 104,1 0 0,1 0-112,1 0-8,1-1 120,-2 1 0,1-1-104,-4 1-8,0 1 112,3-3 0,-1 0-88,1-1 8,3-1 80,-2-1 0,5-1-72,0 0 8,1-1 64,-1 0 0,0 0-40,0 0 8,0 2 32,-5-1 0,0-2-16,1 2 0,-2 0 16,1-3 0,-5 1-16,2 0 8,-4-1 8,1 0 0,-1-2 0,-2 1 0,-1-1 0,0 0 0,-1 0 0,-3 2 0,-2 1 0,-1 0 0,-1 1 8,-1 2 8,1 3-16,-1 2 0,3 4 8,1 0 8,1 2-16,-5 5 0,-3 1 16,1 3 0,0 3-16,3 4 0,-2 1 24,1 3-8,-1-1-16,-1-3 0,3 2 16,-1-1 0,0 0-16,4 4 0,1 1 8,1 1 16,1-2-24,2-2 0,-3-3 8,3-1 8,3-2-16,-1-4 0,5-1 16,-2-5 8,4 1-24,0-3 0,-1-1 16,2-2 0,0-2-16,0 0 0,1-4 16,-1 2 16,0-3-32,2 1 0,2-6 16,0 1 8,1-4-24,0 1 0,-4-3 40,0-2-8,0 0-32,2 0 0,-4 2 56,0 2 0,-1 0-56,-1-1 0,-3 7 40,0-1 16,-2 1-56,0 3 0,-4 2 48,0 4-8,-1-1-40,2 4 0,-2 0 40,0 1 0,-2 3-40,1 1 0,0 3 32,1 2 0,2-3-32,0 1 0,1-2 16,1-1 8,-1-7-24,1 1 0,2 2 16,-2-3 0,3 3-16,1 0 0,0-1 0,-1 1 8,2-3-8,3 2 0,-2-3-8,2-2 8,1 0 0,-2 0 0,-8 0-10840</inkml:trace>
  <inkml:trace contextRef="#ctx1" brushRef="#br2" timeOffset="92613.33">21464 1542 8432,'0'0'0,"0"0"0,-3 0 0,0 0 8,1 0 8,2 0-16,2 0 0,-1 0 8,1 0 8,6 0-16,8 0 0,5 2 216,5-1 0,1 1-216,-1 1 0,5-3 200,-4 0 0,4-3-200,1 2 0,0 0 200,2 0 8,-1-1-208,-5 2 0,-28 0-7304</inkml:trace>
  <inkml:trace contextRef="#ctx1" brushRef="#br2" timeOffset="86933.92">21526 1563 4720,'0'0'0,"1"0"0,-1 0 0,0 0-8,3 0 0,-2 0 8,3 0 0,-4 0-3528</inkml:trace>
  <inkml:trace contextRef="#ctx1" brushRef="#br2" timeOffset="92959.78">22241 1243 4816,'0'0'0,"1"-1"0,-1 0 0,0 0 240,2-1 16,-2 0-256,0 0 0,0 0 328,0 0 8,0 2-336,0-2 0,0 1 656,0 1 8,0 0-664,0 0 0,0 1 664,0 1 0,-2 0-664,-2 2 0,-1 2 576,1 5 0,-2 2-576,1 3 0,-1-2 480,-3 1 16,3-1-496,0-1 0,1 1 456,1-6 0,0 2-456,0-1 0,3-3 376,1 0 8,-2-4-384,2 1 0,2 1 272,-2 0 16,1-2-288,1 0 0,-1 0 176,0 0-8,0-2-168,2-2 0,1 0 24,2 2 16,2-4-40,-1-1 0,3-3-16,-1-2 0,-1 1 16,2 0 0,-10 9-10024</inkml:trace>
  <inkml:trace contextRef="#ctx1" brushRef="#br2" timeOffset="93179.01">22290 1284 6328,'0'0'0,"2"-2"0,0-4 0,-1 0 0,2-3 0,-1 1 0,0 3 0,0-1 16,-1 4 0,1 0-16,-2-2 0,0 4 88,0 0 8,0 0-96,0 0 0,0 2 192,0 0 8,0 1-200,0 7 0,0 3 320,0 6 16,-5 0-336,1 0 0,-2-2 424,-3 2 0,3 0-424,0-1 0,1 2 416,1-1 0,1-3-416,3 4 0,3-2 328,1 0 16,-2-2-344,-2-6 0,0-10-7464</inkml:trace>
  <inkml:trace contextRef="#ctx1" brushRef="#br0" timeOffset="105407.2">9410 2584 2000,'0'0'0,"0"0"0,0 0 0,0 0 192,0 0 16,0 0-208,0 0 0,0 0 616,0 0-8,0 0-608,0 0 0,0 0 720,0 0 8,0 0-728,0 0 0,0 0 480,0 0 8,0 0-488,0 0 0,0 0 328,0 0 16,0 0-344,-4 10 0,2 0 232,0 4 0,-1 0-232,1-2 0,-2 0 176,1-3 0,0 0-176,3-4 0,-2 1 136,1-1 0,0 0-136,0-3 0,1 2 96,0 1 0,0-5-96,0 3 0,0-1 40,0 0 0,1 0-40,0 0 0,-1-2-6056</inkml:trace>
  <inkml:trace contextRef="#ctx1" brushRef="#br0" timeOffset="105689.87">9485 2561 4120,'0'0'0,"0"0"0,0 0 0,0 0-24,0 0 16,0 0 8,0 0 0,0 0-8,0 0 0,0 1 8,0 3 0,0 0 0,0 1 0,-5 1 0,2 4 0,0 6 56,-3-1 8,0 1-64,0-2 0,4-2 168,-3-1 0,0-1-168,3-3 0,0 0 248,2 0 0,-2-2-248,2-2 0,-3 2 232,3 0 0,0-2-232,0 1 0,0-4-4120</inkml:trace>
  <inkml:trace contextRef="#ctx1" brushRef="#br0" timeOffset="106523.8">9444 3217 4720,'0'0'0,"0"0"0,0 0 0,0 0-16,0 0-8,0 0 24,0 0 0,0-2-24,0 2 8,3-4 16,1-3 0,3-3 16,-1-5 8,4 1-24,-1-1 0,0 0 264,3-1-8,-1 2-256,1-1 0,3 5 536,-3-4 0,6 4-536,-3-2 0,-1 1 584,2-3 8,-1 3-592,-3-3 0,-1 1 456,1-2 16,-2 1-472,-1-1 0,0 0 408,-4 0 8,4 1-416,-2-2 0,0-2 400,-3 0 16,-2 2-416,2 1 0,-4 2 328,1 3 8,-2-1-336,-3 0 0,-1 2 256,2 0 8,-2-1-264,1 2 0,-1 1 216,1-2 0,1 2-216,0 0 0,1 3 184,2 1 8,-4 1-192,1-1 0,-1 1 152,2 0 0,-1-1-152,1 2 0,0 1 112,2 0 0,-2 0-112,0 1 0,-2 4 104,1-2-8,-2 4-96,-2 1 0,-1 6 72,-2 0 0,1 3-72,3 0 0,1-1 40,-1 1 16,2 3-56,1 2 0,-2 3 32,1 1-8,1-1-24,-2-1 0,1-1 16,2 0 0,-3 1-16,1-6 0,1 1 16,0-2 0,-1 1-16,2-2 0,2 2 0,-3 0 8,3-2-8,3 0 0,-3-1 0,2-4 8,2-1-8,-4-3 0,3-3 0,-3-2 8,0-2-8,3 2 0,-3-2 0,3 0 8,-3 0-8,1-2 0,2 2 0,-1-2 8,2-2-8,1 0 0,2-1 0,1-3 16,1 0-16,1-1 0,-2-1 8,2 0 0,-1-2-8,1 1 0,-4-2 8,1-1 0,-1 4-8,1 2 0,4 3 8,-9 1 0,4 1-8,-4 2 0,0 0 0,0 0 8,-2 1-8,3-3 0,-3 3 0,2-2 8,-2 2-8,2 0 0,-2 0 0,0 0 16,0 0-16,3 0 0,-3 2 0,0 1 8,0 3-8,0 2 0,0 2 0,0 5 0,2-2 0,0 0 0,-1 0 0,4-3 0,2 0 0,-4-1 0,0-2 0,-2-3 0,1 0 0,1-1 0,-1-3 0,-1 0 0,2 2 0,0-2 0,-1 0 0,1 0 0,1-2 0,-1 2 0,2-3 0,1-1 0,1-2 0,-1-3 0,1-2 0,3-3 0,-1 1 0,0 0 0,-2 0 0,-2 0 0,0 2 0,2 2 0,0-3 0,-2 2 0,0 3 0,-1-1 0,-2 5 0,-2 0 0,0 1 0,0 2 0,0-2 0,0 2 8,0 0-8,0 0 0,0 0 0,0 0 8,0 2-8,-2 0 0,-4 4 0,3 2 8,-4 3-8,5 1 0,2 2 0,-3 1 8,3 0-8,3-3 0,1-3 0,1 2 8,0-4-8,1 1 0,-1-3 0,0 0 0,-2-3 0,2 1 0,-1 0 0,3 0 0,-2-3 0,-2 0 0,2 0 0,-2 0 0,1-3 0,2 1 0,-2-2-8,0-1 0,0-2 8,1-1 0,-1-3-8,1 1 0,-1-2 8,-2 1 0,1 0-8,-3-1 8,0 4 0,0-3 0,-4 2 0,3 0 0,-3 2 0,-2-4 0,1 0 0,-4 1 0,3 1 0,-1 3 0,-2-3 0,1 5 0,4 1 0,-1 1 0,2 2 0,2 0 8,1 0-8,-3 0 0,3 2 0,-2-1 8,2 3-8,-2 2 0,1 4 0,1-2 0,0 4 0,1 1 0,3-2 0,3-1 0,-2 1 0,2 2 0,1-5 0,2 4 0,-1-1 0,0-1 0,2-2-8,1-2 0,0 0 8,0-2 0,3-1-24,-4-3 16,2 0 8,-2-5 0,2-2-8,-3-1 0,-3 1 8,0 0 0,1-6-8,5 0 8,-3-1 0,1-1 0,0 0-8,2-1 8,-3 0 0,2-2 0,-2 0 0,2-4 0,-1 0 0,-1-1 0,-1-2 8,-2 0 0,0 2-8,0-1 0,-2 6 24,-4 0 8,1 7-32,-2 1 0,-2 2 64,1 1 0,1 2-64,-3 1 0,3 2 72,-2 0 0,2 1-72,-3 1 0,0 1 64,2 1 24,-11 11-88,1 1 0,1 6 56,2 0 8,-2 5-64,3 0 0,3 3 56,0 1 0,-1 0-56,3-1 0,0-2 40,-1 1 8,1-1-48,2 0 0,0-1 32,2 1 8,-2-8-40,3 1 0,1-4 24,-1-2 8,-1-8-32,2 1 0,-1-1 24,-2 0 16,-1-3-40,2 0 0,0 1 32,-1-3 8,1 2-40,-2-2 0,3 0 32,0-2 8,4-5-40,-2-1 0,-2-5 32,1 0 16,1-2-48,-2-1 0,-2 2 32,1 2 8,-1 2-40,1 2 0,-2 1 24,3 1 8,-3 4-32,1-3 0,0 1 32,0 1-8,-1 1-24,0 2 0,0-2 16,0 1 16,0 0-32,0 0 0,0 1 32,0-3 16,0 3-48,3-2 0,-3 2 32,3 0 16,0 0-48,1 0 0,1 2 24,0-2 8,5 0-32,-1 0 0,-9 0-11152</inkml:trace>
  <inkml:trace contextRef="#ctx1" brushRef="#br0" timeOffset="108757.83">10496 2516 3208,'0'0'0,"0"0"0,0 0 0,0 0 288,0 0 0,0 0-288,0 0 0,0 0 528,0 0 16,0 0-544,0 5 0,0-5 496,-7 13 16,7-13-512,-5 19 0,3-4 464,0 0 0,-1 2-464,1-6 0,-2 1 400,4-1 16,-3-2-416,1 0 0,2-2 328,-3 0-8,2-1-320,1-4 0,0 1 248,0-2 16,0 0-264,0 0 0,0 2 216,0-3 0,1 0-216,2 0 0,-3 0 112,2 0 8,-2-3-120,3 1 0,1 1 16,-2-2 16,1-4-32,3-1 0,0-2-16,1-3 16,1 0 0,-2 1 0,-1 1-80,5-3 0,-4 1 80,-1 0 0,2 1-232,-1 1 8,-1 2 224,-1 0 0,-2 4-368,0 2 0,-1 0 368,0 3 0,-1 0-336,0 0 8,0 0 328,3 0 0,-3 0-112,0 0 8,0 0 104,0 0 0,0 0-8,0 0 8,0 5 0,0 3 0,0 8 32,0 2 8,0-2-40,0-1 0,0 1 152,0-6 0,-3 3-152,2-2 0,1 2 280,1-3 8,2 3-288,-3-6 0,2 2 328,-2-2 16,4-1-344,-4-1 0,0-5-6632</inkml:trace>
  <inkml:trace contextRef="#ctx1" brushRef="#br0" timeOffset="110126.2">10716 3082 4312,'0'0'0,"0"0"0,0 0 0,0 0 200,0 0 8,0 0-208,0 0 0,0-2 408,0 2 8,0 0-416,0-2 0,0-1 472,1 0 16,1-3-488,4-1 0,0-3 320,3-1 16,-2-1-336,0 3 0,2 0 224,0 0 8,0 1-232,-3 0 0,0 2 208,-1 3 8,5-2-216,-6 4 0,1-1 208,-2 2 0,0-3-208,2 3 0,-3 0 200,-1 0 8,0 3-208,2-1 0,-1 4 208,2-2 8,-4 4-216,0 5 0,-6 3 192,-1 2 0,0 0-192,1-2 0,2 2 176,-2-5 0,3 3-176,-1-6 0,3 1 160,-3 2 16,4-6-176,-3 1 0,3-3 128,0-2 16,0-1-144,3 0 0,-3 1 120,0-2 8,0 1-128,0-2 0,0 3 96,1-3 8,2-3-104,-3 3 0,1-3 96,3 0 0,2-4-96,3-1 0,2-4 64,3-2 0,-3 1-64,1 1 0,-4 1 32,4 1 16,-5 2-48,-2 1 0,1 3 16,-2 0 8,-3 3-24,1-1 0,1 1 24,-3 0 0,2 0-24,-2 1 0,0 0 8,1 0 8,-1 0-16,1 0 0,-1 0 8,0 0 16,1 0-24,2 1 0,-3 3 0,2 1 8,2 4-8,-1-2 0,4 3 0,0 2 8,0 0-8,0-4 0,0-3 0,0-3 0,2 0 0,-2 1 0,-3-1 0,2 0 0,-3-1 0,4 0 0,-3 2 0,0-3 0,2-3 0,0 2 0,-1-2 0,-1 1 0,2-1 0,-1-1 0,0-5 0,-3 0 0,2 0 0,0 2 0,0 2 0,-4-2 0,1 1 0,0 0 0,0 1 0,2 0 0,-3 0 0,-3-3 0,1 1 0,1-2 0,1 0 0,-4 0 0,0 2 0,0 0 0,-1 1 0,3 3 0,0 0 0,2 0 0,-3 3 0,3-2 0,0 2 0,0-2 8,0 2-8,0 0 0,0 0 0,0 0 0,0 0 0,0 0 0,0 0 0,0 0 0,0 0 0,0 0 0,0 2 0,3 0 0,-1 0 0,3 0 0,0 3 0,4-3 0,2 3 0,2-1 0,2-2-8,0 0 8,-3-1 0,3 1 0,-1-2-8,-1-3 0,0 1 8,-3 2 0,-1 0-8,0-2 8,-2 2 0,-3 0 0,-3 0-16,1 2 16,-1-2 0,1 0 0,-2 0 0,3 0 0,-3 2 0,0 1 0,0 1 0,0 1 0,-3 1 0,-2 3 0,0 3 0,-5 2 0,4 1 0,1-7 0,2 4 0,3-3 0,2 1 0,-1-1 0,1-1 0,-2 0 0,3-2 0,-1 0 0,2-2 0,-1 0 16,4 0-16,0-2 0,3 1 8,2-1 0,2-2-8,-2 0 0,1-4 8,-2 1 8,0-2-16,-1-1 0,-1-1 8,0 1 0,-3-2-8,-1-1 0,3-4 24,0 0-8,-3 2-16,1 1 0,-1-1 24,-5 2 8,2 0-32,-2-1 0,3 4 40,-6 1 8,1-1-48,-3-1 0,-1 0 72,-2-1 0,-1 0-72,0 2 0,-4 2 88,2 1 8,-4 1-96,5 1 0,-3 1 128,3 0 8,1 1-136,0 3 0,1 3 120,-1 0 0,2 4-120,2-2 0,4 2 64,-1-1 8,2-1-72,2-3 0,-2-6-9624</inkml:trace>
  <inkml:trace contextRef="#ctx1" brushRef="#br0" timeOffset="111214.42">11415 3143 5016,'0'0'0,"2"1"0,-1 3 0,2-4 112,0 2 16,0 1-128,4-3 0,-3 2 272,2-2 8,1-2-280,2-1 0,3 1 320,1-3 8,1-2-328,-2 0 0,-1-3 272,2-4 0,1 3-272,-1 0 0,1 0 256,1-2 16,3 1-272,-3 0 0,0-1 352,2 1 0,-2-1-352,-2-1 0,-1 0 512,-1-1-8,1-2-504,-2-2 0,-1 1 528,-1-3-8,-1 1-520,-3 0 0,0 4 416,-1-3 16,-3 4-432,0 2 0,0 0 424,-3 5 8,1 0-432,-3 3 0,1 3 368,0 2 0,2 2-368,-4 1 0,2 0 304,-1 4 0,-5 0-304,-2 4 0,1 5 216,-4-1 8,5 4-224,1-2 0,1 5 176,3-2-8,-2 4-168,4-3 0,-1-1 112,3 1 16,0-3-128,1 0 0,1-3 72,1-1 8,1-3-80,2-1 0,0 0 48,0-2-8,0-2-40,0-2 0,2-1 32,0-3 0,-2 1-32,1-1 0,1 0 24,2-1-8,-2-1-16,4-1 0,0-3 8,4-1 8,-3 1-16,3-1 0,-2-1 8,0-3 0,3 1-8,1-2 0,-1-2 24,2 1-8,-1-2-16,-3 1 0,5-1 16,-4 0 8,0-4-24,0 2 0,-3-2 32,3-2 0,-4 2-32,0 2 0,-2 0 80,0 1 8,-4 2-88,-1 1 0,-4 0 112,-2 5 16,-1 0-128,-1 1 0,2-1 136,-2 3 8,-1 2-144,1 1 0,-1 1 120,-1 0 8,1 1-128,-4 2 0,-5 3 128,3 0 8,-4 4-136,4 0 0,1 4 96,-1 0 8,-1 3-104,2 2 0,2 0 72,1 3 7,-1 2-79,3-2 0,-1 0 64,2 4 0,1 0-64,-1-5 0,3-1 48,1-2 8,1-1-56,1 0 0,0 0 32,-2-2 16,3 0-48,0-1 0,0-1 24,3-1 8,-3-1-32,3-2 0,-2-2 32,1-2-8,-1 1-24,0-1 0,3-4 16,-1 2 16,3-2-32,-3-2 0,3-1 16,2-3 0,-1-1-16,5-3 0,-4-1 24,3-2 0,0 1-24,-1 0 0,3 2 16,-4-2 16,3 4-32,-6-1 0,3 2 24,-3 1 0,0 2-24,-1 1 0,-3-2 24,5 3-8,-3-1-16,-5 3 0,4 0 24,-3 0 16,3 0-40,-1 3 0,-1-1 32,1 3 8,2-1-40,0 3 0,-1 0 40,1 4 8,0-4-48,-2-2 0,-2 3 56,0-3 0,-3 4-56,0-5 0,0 1 96,-3-2-8,0 2-88,0 0 0,-4 3 128,-2 0-8,3 0-120,-1-2 0,0-2 136,2-3 8,-1 0-144,1-1 0,1-1 144,-3 0 0,3-1-144,-2 0 0,2-1 128,-4-2-8,3 2-120,0-2 0,0 2 40,1-1 0,2 2-40,2 0 0,-3 2 0,1 0 0,2 0 0,0 0 0,0 0-14111</inkml:trace>
  <inkml:trace contextRef="#ctx1" brushRef="#br0" timeOffset="112159.2">12375 3163 11856,'0'0'0,"0"2"0,2 2 0,-2 2 64,0 3 8,0 4-72,0-1 0,-3 4 216,1-1 0,-6 1-216,0 0 0,-2-2 560,-2-2 8,2 0-568,-2 0 0,1 1 416,-1-4 0,2 0-416,1-2 0,4-1 368,-1-1 0,5-5-368,-2-3 0,3 3-11344</inkml:trace>
  <inkml:trace contextRef="#ctx1" brushRef="#br0" timeOffset="121069.45">12895 3090 3712,'0'0'0,"0"0"0,0 0 0,0 0 120,0 0 0,0 0-120,0 0 0,0 0 536,0 0 0,0 0-536,4 0 0,-4 0 744,11-2 0,-11 2-744,28-8 0,-8 0 648,5-3 0,-3 1-648,1-3 0,-6 0 360,1 0 0,-3-2-360,0-3 0,3-1 240,0-4 8,-1 2-248,-1 1 0,-3 1 320,-2-1 0,-1 2-320,-1 2 0,-1 3 352,-1-1 8,-3 0-360,1 1 0,-1 1 328,-4 2 16,0 3-344,-4-4 0,1 4 296,-3 0 0,-1 3-296,1-1 0,-4-2 256,1 1 16,3 3-272,-1 1 0,2 2 216,1 0 8,-2 2-224,-3 3 0,-2 6 192,0 0 0,0 3-192,4 2 0,0 0 152,1 3 16,0 3-168,1 4 0,1 3 96,1 5 0,-4 0-96,2-4 0,0 1 80,2 1 16,-4 0-96,-1 1 0,2-2 72,0 1 8,1-1-80,0-3 0,0-2 96,-1-3 8,1 0-104,1-6 0,-2-2 120,1-2 0,1-2-120,1-3 0,1-3 104,0-2 8,1-1-112,-1-2 0,1 0 88,0 0 0,1 0-88,0 0 0,0 0 56,0-2 8,0 1-64,0-2 0,0-1 0,0-2 8,0-5-8,1-2 0,-1 13-11096</inkml:trace>
  <inkml:trace contextRef="#ctx1" brushRef="#br0" timeOffset="121606.13">13134 3100 5224,'0'0'0,"3"0"0,-3 0 0,3 0-40,-1 0 8,2 0 32,3 0 0,0 0 0,1 0 0,3-2 0,0-1 0,-1 1 8,2-3 0,-4 0-8,1 0 0,0-4 184,1 4 8,-1-3-192,-3 3 0,1-2 512,0-2 0,2 2-512,-4-2 0,-1 0 640,0 1 0,0 0-640,0 0 0,-3 3 568,1 0 0,-2-2-568,2 1 0,-2-3 536,0 2 0,0 0-536,0-1 0,0 3 392,0-2 0,0 1-392,0 3 0,0 0 312,0 2 8,0 0-320,0 1 0,0 0 224,0 0 0,0 0-224,0 0 0,0 0 168,0 0 0,0 0-168,0 0 0,0 0 120,1 0 8,1 0-128,-2 3 0,4 1 88,-4 1 0,3 4-88,0 0 0,0 2 64,-3 2 8,-3 1-72,3-4 0,-3 0 64,2 0 0,-1-1-64,2-3 0,-4 0 64,4-1-8,0-2-56,0 2 0,4 1 48,-4 1 8,0-2-56,3 1 0,0-1 40,1 1 8,0-1-48,2-3 0,0-2 32,-2 2 8,1-2-40,0 0 0,3-2 24,0 2 16,1-2-40,1-2 0,0-1 24,2 0 8,1 0-32,-2-2 0,0 4 24,-1-2 0,-1 0-24,0 1 0,-3 0 40,0 1-8,1 0-32,-1-2 0,-1 0 40,-1 0 0,-2-3-40,1 3 0,-1-2 48,2 1 0,-2 1-48,-2 0 0,2-1 56,-1 1 8,-1-1-64,-1 1 0,-1-2 64,0 2 8,2-1-72,-2 1 0,0 3 72,2 2 0,-2 0-72,-1-3 0,1 3 80,2 0 8,-4 0-88,1 3 0,-4-1 72,6 3 0,-6 1-72,1 1 0,-3 3 48,3 1 8,0 0-56,1-2 0,1 0 24,2-1 0,1 0-24,0-1 0,1 1 24,1-1 0,2-1-24,1 2 0,-2-3 16,5 2 8,-3-1-24,0 0 0,1 1 8,2-4 0,-1 0-8,-1-1 0,0 0 8,0 1 0,1-3-8,3 1 0,0 0 0,3-1 8,-1-2-8,3-1 0,0 1 0,-2-1 8,2-2-8,0-1 0,2-1 40,-1 1-8,-1-2-32,0 1 0,-3-1 64,0 0 0,-1 0-64,1 1 0,-2 0 80,-5-2 8,1 4-88,1-1 0,-1 1 120,0 1 8,-2 1-128,3-3 0,-4 2 144,2-1 8,-1 1-152,-1-1 0,-2 2 168,3 1 8,-1-2-176,-2 1 0,1-1 192,2 2 0,-3-3-192,0 3 0,0-1 175,0-1 1,0 0-176,0 1 0,-3-1 192,2 1 8,-2-3-200,1 2 0,2 1 168,-2-3 8,2 3-176,-3 1 0,0-1 168,2 1 0,-1 2-168,-2 0 0,2-2 160,1 1 0,-1 1-160,-2 1 0,1 3 152,-5-1 0,1 2-152,-2 4 0,-2 2 120,3 2 0,1 1-120,0 0 0,1 1 88,4-1 0,-1 0-88,1-1 0,0 0 56,1 0 0,1 1-56,1-5 0,3 2 24,-1 0 8,3-1-32,-1-1 0,4 0 24,0 2-8,3-4-16,0-1 0,2-3 16,2-1 0,-1-2-16,3-2 0,-1 0 0,2-2 0,1 1 0,1-2 0,3 3-16,0-7 0,0 4 16,-4 1 0,-3 1-24,-3 0 0,-5 0 24,-1-4 0,-8 7-14263</inkml:trace>
  <inkml:trace contextRef="#ctx1" brushRef="#br0">14492 2873 5073,'64'-78'2809,"-64"76"-873,-3 4-832,2 5-392,-2 3-351,-5 6-121,-2 8 24,2 4-64,-5 1-200,-2-2-16,-1 4 8,-2-3 0,12-1-32,-2 3-72,8-8-376,-4-3-809,-3-11 857</inkml:trace>
  <inkml:trace contextRef="#ctx1" brushRef="#br0">14455 2806 4401,'24'0'2697,"-8"-2"-505,16 0-784,3-1-199,4-7-561,5 3-168,5-1-240,-1-3-104,0 3-136,0-4 32,-8 4-24,-9-2-40,-8 3-88,-3 3-240,-14 2-2473,-6 1 2033</inkml:trace>
  <inkml:trace contextRef="#ctx1" brushRef="#br0">14472 3061 3849,'9'4'1952,"4"-4"-880,11 0-87,6 0-89,14-9-464,1 3-160,15-1-256,-1-4-104,2 1-288,0 2-728,-15-4 728</inkml:trace>
  <inkml:trace contextRef="#ctx1" brushRef="#br0">14581 2927 3257,'21'-4'1792,"9"1"-616,7-3-199,3 0-193,0-3-392,1-2-48,-3 4-248,-4 0-96,-12 4-8,-3 2-144,-12 6-304,-8 0-504,-13 4 591</inkml:trace>
  <inkml:trace contextRef="#ctx1" brushRef="#br0">15205 2755 3129,'46'-29'2168,"-47"28"-255,-1 3-641,-4 7-208,-5 7-648,-4 1-144,-6 11-144,-2 1-24,-2 4-48,0 1-48,4-2 24,2-6-32,9-5 0,3-2-24,9-7-80,-1-5-24,7-5-208,0-7-208,3-9-1608,2-1 1471</inkml:trace>
  <inkml:trace contextRef="#ctx1" brushRef="#br0">15218 2698 2569,'-4'0'1616,"-2"6"-160,-5 11-416,-1 5-127,1 6-297,4 3-112,3-2-328,2-5-72,6-4-40,3-9-8,-3-6 40,12 0-40,0-9 128,4-2 80,16-6-96,-8-4 40,2-4-136,4-1-80,-8-3 72,-3-1 104,-1 7 312,-12 0 112,2 11 121,-5 4-89,-13 6-104,6 10 0,-10 7-88,3 9 16,1 7-256,-6 1-64,0-2-64,-6-7-64,2 1-24,3-6-16,7-2-232,7-1-352,-1-10 424</inkml:trace>
  <inkml:trace contextRef="#ctx1" brushRef="#br0">15594 2938 5217,'-24'11'2793,"33"-11"-1001,8 2-360,3-3-287,7-2-513,4 0-224,2-1-264,5 4-104,0 0-256,-2 0-1120,-11 2 951</inkml:trace>
  <inkml:trace contextRef="#ctx1" brushRef="#br0" timeOffset="131540.57">15976 3047 4720,'0'0'0,"0"0"0,0 0 0,0 0 176,0 0 8,0 0-184,0 0 0,0 0 552,2 0 8,-2 0-560,3 0 0,-3 0 752,4-1 8,-4 1-760,11-7 0,2-2 568,2-2 0,2 0-568,-2 0 0,2-4 376,1 1 0,-3-2-376,-2 1 0,1-2 304,2-2 16,-2 0-320,0 2 0,-4-2 240,1 1 0,-1 2-240,2 0 0,-4 2 376,1 0 0,-2 1-376,-2-2 0,-1 1 400,-1-1 0,-1-1-400,-2 0 0,3 2 336,-3 0 0,-5-1-336,-1 1 0,-1-1 296,-2 2 8,-1 2-304,-1 1 0,2 3 232,-1 1 8,2 1-240,3 3 0,2 2 176,2 2 8,1 1-184,-2 5 0,-5 1 144,2 2 8,-2 5-152,5 4 0,-3 3 104,1 4 8,0 0-112,1 0 0,1 2 88,-1-3 8,-1 5-96,0 5 0,-2 0 72,3 7 0,-4-4-72,-1-1 0,2-3 56,-1-1 8,-1-2-64,3-1 0,1 1 48,-3 0-8,1-4-40,2-4 0,0-4 48,0-5-8,1-4-40,1-1 0,-1-2 48,1-2 8,2-2-56,0 0 0,0-2 24,0-2 0,0-2-24,0 1 0,2 0 16,1-1-8,-3 0-8,2-1 0,1-2 0,1-2 0,-2-1 0,4-3 0,-6 11-11752</inkml:trace>
  <inkml:trace contextRef="#ctx1" brushRef="#br0" timeOffset="132685.84">16100 3059 4616,'0'0'0,"0"1"0,0 1 0,0 0 136,1-1 8,1 0-144,-1 0 0,1 1 288,-2-2 0,3 0-288,-3 0 0,1 0 280,0 0 8,0 0-288,3 0 0,-2 0 288,1 0 8,5-2-296,0 0 0,4-1 384,2-3 8,0 1-392,-2-2 0,0-2 472,0 0 0,-3 0-472,1 0 0,2-2 528,2-2 16,-2 3-544,-1-4 0,1 2 488,-2 0 8,2 0-496,-4 1 0,5-2 496,-5 1 8,-1 3-504,-1-1 0,-1 0 400,0 2 16,-4 0-416,2 3 0,-3 0 320,-3 3 16,3 1-336,0-1 0,0 0 280,0 2-8,0 0-272,0 0 0,0 0 224,0 0 16,-1 2-240,-1 1 0,-3 4 168,0 1 8,-2 5-176,1 1 0,0 0 144,-4 5 0,1-4-144,4 0 0,4-1 120,1-1 8,-1 0-128,-1-3 0,2 1 96,-2-3 8,-1 0-104,6-2 0,-3 0 64,2-1 8,1-2-72,1-1 0,-2 2 56,2-2 0,1 1-56,-2-3 0,1 0 32,1 2 16,1-1-48,-1-1 0,3-1 32,0-1 8,1 2-40,3-3 0,0 0 24,3-2 0,-2 2-24,1-2 0,-2-1 32,3 2 0,-2-3-32,-2 1 0,0-2 40,1 0-8,0 1-32,-3-2 0,3 0 32,-2 0 0,-1 2-32,0-3 0,-1 2 40,1 1 0,-4 0-40,0 0 0,0-1 48,0 1-8,-1-2-40,-2 6 0,0-1 48,-2-2 8,0 1-56,0 0 0,0-3 56,-2 1-8,0 2-48,-1-1 0,2 3 48,0-1-8,-1 1-40,2 3 0,-3 0 48,0-2 8,1 0-56,-1 2 0,-1 2 32,-2 0 16,-2 3-48,-1 0 0,-3 5 32,0 1 8,1 2-40,3 0 0,3 0 24,-1 1 16,3 0-40,-2-1 0,2 0 16,-6 0-1,4-2-15,1 2 0,4 2 8,-3-1 16,3-2-24,0-2 0,3-1 8,-3-2 8,3 1-16,2-3 0,-2-2 8,0 2 8,2-2-16,0 2 0,0-5 8,1 3 8,1-1-16,0-2 0,1 0 8,0 0 0,1-5-8,2 3 0,4-4 0,0-2 8,0-2-8,-1 2 0,0-3 0,-3 2 8,0-2-8,0-1 0,-3 0 0,3-1 8,-3 1-8,1-2 0,0 4 0,-1 0 8,1-2-8,-2 1 0,-2 2 0,3 0 8,-2 0-8,-2 4 0,-2 1 16,-2 3-8,0-2-8,1 1 0,-1 0 16,0 1 0,0 1-16,0 0 0,0-2 16,0 2 8,0-3-24,1 1 0,1-1 16,0 0 0,-2 0-16,1-2 0,2 1 16,0 1 8,-1-3-24,1 2 0,1 1 8,0-3 8,3-1-16,0 1 0,1-2 16,-1-1 0,1 0-16,1 1 0,-3 1 24,2 2-8,-1 2-16,-4-3 0,-2 2 16,3-1 0,-2-1-16,0-1 0,-1 1 32,1-1-8,0-1-24,-2-1 0,0-1 32,0 0-8,0-1-24,0 1 0,0-3 24,-4 0 16,2 0-40,-1 3 0,1 3 32,0-2 8,-2 4-40,0 1 0,1 3 32,2-1 16,0 2-48,-3 0 0,-1 0 32,2 0 16,-4 3-48,0 4 0,0 6 48,1-3-8,-4 6-40,4-1 0,2 1 40,-3 2-8,-1-2-32,0 4 0,0-2 16,-3 4 16,1-2-32,2 1 0,2 3 16,1 2 0,1 2-16,0-7 0,0 2 24,0 1-8,0-6-16,3 0 0,1-4 8,1-2 8,-1-10-16,0 2 0,0-2 8,1-2 8,0 5-16,3-3 0,-2 1 16,1 1 0,2 0-16,-2-2 0,-1-1 16,4 1 0,3-2-16,1 0 0,1-2 8,-1-1 16,4-3-24,-3 1 0,2-2 16,-3 0 0,4-2-16,-2-3 0,2 1 8,-2 0 16,-3 3-24,-2 1 0,-1-1 8,-1 3 8,-1 0-16,-1 2 0,0 0 8,-1 0 0,-1 1-8,1 0 0,0 1 8,-2 1 0,1-2-8,-1 2 0,0 0 16,0 0-8,0 0-8,0 0 0,-1 3 8,1 1 0,-5 7-8,3 0 0,-2-3 8,1 2 0,3 0-8,-3-2 0,3-2 0,0 2 0,3-1 0,-2 1 0,2-1 0,2-1 0,-2 0 0,0-2 0,2-1 0,2 1 0,4-1 0,0-2 0,3-1-8,-3-1 0,10-4 8,-2 0 0,1-6-16,1-1-8,0-2 24,0 0 0,0-2-24,-2 0 0,-2-2 24,1 2 0,-5-2-40,1-2 16,-8 9 24,-1-3 0,0 4-8,0-3 8,-3 5 0,-2-2 0,0 0 0,0 2 8,-2 1-8,-4 1 0,2 0 24,-4 1 8,-2 1-32,-3 3 0,0-1 48,-2 4 8,-1 0-56,0 4 0,1-1 48,0 0-8,0 4-40,1 0 0,4 2 16,-4 0 16,6 1-32,-1 1 0,3 1 0,3-2 8,2-6-8,-1 1 0,2-7-13527</inkml:trace>
  <inkml:trace contextRef="#ctx1" brushRef="#br0" timeOffset="134600.69">16491 2498 10656,'0'0'0,"-2"-2"0,1 2 0,-2-4 16,-4 2 8,5-1-24,-1 1 0,2 2 216,-1 0 0,2 0-216,0 0 0,0 0 536,0 0 16,2 0-552,2 0 0,-2 3 480,5 1 16,1 2-496,7-3 0,3 2 296,-1 3 8,2-1-304,-3-4 0,-16-3-10352</inkml:trace>
  <inkml:trace contextRef="#ctx1" brushRef="#br0" timeOffset="134230.51">17309 2469 10752,'0'0'0,"0"0"0,-4 3 0,2-3 24,0 2 8,-4 7-32,-5 4 0,-2 4 88,-4 7 8,0 0-96,4 4 0,0 0 512,4 4 8,-2-3-520,1 1 0,1-2 488,0-1-8,1 2-480,2 2 0,3-1 480,1-1 8,2 2-488,5-4 0,-3-4 384,4 0 0,3-5-384,1-3 0,1-4 288,2-3 0,1-2-288,0-4 0,-1-1 144,1-1 8,0-3-152,-1 0 0,-1-3 40,1-1 16,-1-2-56,-7 2 0,-5 7-11776</inkml:trace>
  <inkml:trace contextRef="#ctx1" brushRef="#br0" timeOffset="135332.49">17660 3005 2808,'0'0'0,"0"0"0,0-1 0,0 1 1264,0-1 0,0 1-1264,0-1 0,0 1 664,0-3 0,0 3-664,0-2 0,0 2 504,0 0 8,0 0-512,0 0 0,0 0 440,0 0 0,0 0-440,0 0 0,0 0 360,0 0 8,0 0-368,0 7 0,0 4 296,0 2 8,-1 3-304,-3 0 0,1 4 344,-3-2 8,0 0-352,0-2 0,1 0 376,-1-4 8,-1 1-384,1 0 0,-3 1 344,-2-3 0,1 0-344,0 1 0,0-3 272,-1 0 8,-1 0-280,2-1 0,2-3 80,2-2 8,-1-1-88,2 0 0,5-2-9568</inkml:trace>
  <inkml:trace contextRef="#ctx1" brushRef="#br0" timeOffset="136813.4">17991 2862 4416,'0'0'0,"0"0"0,0 2 0,0-2 112,2 0 8,-1 0-120,1 0 0,2 0 112,2 0 8,3 0-120,6-2 0,0-1 104,6-3 8,-3 1-112,-3-2 0,3-1 296,1 0 0,-3-2-296,2 2 0,-3-2 272,2 2 0,-2 0-272,0-2 0,0 1 568,0 2 8,-1-3-576,-3 0 0,-1 1 592,-3-3 8,-1 1-600,2 0 0,0-1 456,-2 4 8,-1-5-464,0 0 0,-2 3 416,1-4 8,-1 1-424,-2 0 0,0 3 336,2-1-8,-3 0-328,-2 2 0,-1-1 280,-2 2 0,0 3-280,0-1 0,1 4 224,2 2 8,-3-3-232,1 3 0,0 0 200,0 0-8,-3 7-192,-1 2 0,-4 7 176,0 0 0,-2 4-176,5 0 0,-1 1 144,4 2 8,-3 1-152,2-4 0,2 2 128,0-1 0,0 2-128,0 3 0,-4-3 104,1 3 8,4-2-112,1-2 0,3 0 80,1-4 8,1 1-88,1-2 0,0-6 64,0-1 0,0-3-64,1 2 0,1-7 48,0 1 8,-1-2-56,-1 0 0,2-1 48,-2-1 0,4 0-48,-2-2 0,4-2 56,2-1 0,-2-1-56,2-3 0,-2-1 56,0-2-8,0-2-48,-1 1 0,1 2 56,-3-1 8,-3 0-64,3 2 0,-4 4 56,2-3-8,-1 4-48,-1 1 0,-2 3 48,0 1 0,0 1-48,0-2 0,0 2 16,0 0 0,0 0-16,0 0 0,0 2 8,0 0 0,0 4-8,2 5 0,1 4 0,-1 0 8,2 1-8,0-1 0,2-4 0,1 1 0,-2-1 0,2-2 0,3-1 0,0-1 0,-1-2 0,-2 0 0,-1-3-8,-2 1 8,3-2 0,-1 1 0,1-2-16,1 0 8,1-3 8,1 0 0,2-3-16,2 0-8,-2-2 24,-3-2 0,1-1-16,-1-1 0,-1 1 16,1-2 0,-4 2-16,0-2 8,-2 3 8,0-3 0,-2-3-16,-1 1 16,-1 3 0,-1 1 0,1 3 0,-2 0 0,2 3 0,-1 1 0,1 2 0,-1 2 0,0 0 0,0 0 0,-4 0 0,2 0 16,-3 4-16,-1 0 0,-3 4 0,-1 3 8,-1-2-8,8 2 0,0-1 0,3 2 0,1 0 0,-1 1 0,2 3 0,2-2 0,-1 0 0,1-1 0,0 0 0,1-3 0,1 1 0,1-1 0,1 0 0,2-1 0,-2-2 0,0-1 0,1 1-8,-1-4 8,-3 1 0,2-2 0,2 0-16,1 0 16,-1-1 0,1 1 0,-2-2-8,1 0 8,0-2 0,3-1 0,1-3-8,1-1 8,-2 0 0,2-4 0,-2 0 0,1-1 0,2-4 0,-2 3 0,2-3 0,-1 1 0,1-1 0,-1 0 0,-3-2 8,-3-2 0,0 4-8,3 3 0,-4 3 16,0 2 0,-3 3-16,1 2 0,-3 1 40,0 2 16,0 2-56,-1 0 0,-3 1 80,-1 1 16,0 5-96,-5 3 0,1 5 120,-1 1 8,1 2-128,2-3 0,0-1 136,2 1 8,5-1-144,0-4 0,4 2 96,1-4 0,1 0-96,3-2 0,3 0 64,-2 0 0,3-3-64,2-2 0,3-1 24,0 0 8,0-4-32,-2-1 0,-16 3-11760</inkml:trace>
  <inkml:trace contextRef="#ctx1" brushRef="#br0" timeOffset="136436.78">18088 2609 4416,'0'0'0,"0"1"0,0 1 0,0 1 0,0-1 8,-1 3-8,-2 7 0,0 5 400,1 4 16,-2 0-416,-1 1 0,-1 3 656,-1-4 0,1 3-656,2-2 0,-1 2 416,2 2 8,-2-1-424,1-1 0,1-3 608,-2 2 16,1-3-624,4-2 0,0-4 512,0-6 0,0 0-512,0-2 0,0-2 400,0-2 16,0-2-416,0 1 0,0 1 248,0-2 16,1 2-264,1-2 0,-2 0-8240</inkml:trace>
  <inkml:trace contextRef="#ctx1" brushRef="#br0" timeOffset="136311.04">18105 2625 3000,'0'0'0,"0"0"0,-4-2 0,4 2-2256</inkml:trace>
  <inkml:trace contextRef="#ctx1" brushRef="#br0" timeOffset="138273.19">18872 3022 4720,'0'0'0,"0"0"0,0 0 0,0 0 488,0 0 16,0 0-504,0 0 0,0 0 200,0 0 8,0 0-208,0 0 0,1 0 328,0 0 16,2 0-344,1-4 0,3-2 368,5-3 8,-3-2-376,4 0 0,-2-1 432,1-1 8,-1-1-440,-2-1 0,0 1 424,-3-1-8,3-1-416,-2 6 0,0-3 400,3-2 0,-4 4-400,-2 3 0,-2 1 376,0 4 16,-1-2-392,2 5 0,-3-3 368,0 3 0,0-2-368,0 1 0,0 1 304,0 0 8,0 0-312,0 1 0,0 4 256,0-3-8,-3 7-248,-1 3 0,2 6 208,-3 3 8,2-2-216,2-1 0,1 0 176,0-2 8,0-2-184,2-1 0,2-1 144,-1-2 8,-2 0-152,1-2 0,4-1 104,-3-4 16,1-1-120,1 1 0,-3 0 96,4-3 0,-2 2-96,3-2 0,1 1 88,-4 1 0,5-2-88,0-2 0,2 1 64,0-3 8,1-3-72,0 0 0,-1-3 80,1 0 0,-2-1-80,-1-1 0,0-1 64,-1 0 8,-1 2-72,2-1 0,-6 3 56,2-2 16,-1 4-72,-1-2 0,-1 5 64,-2 1 8,0 0-72,0 1 0,0 2 64,0-3 8,0 3-72,0 0 0,0 0 56,0 0 0,0 0-56,0 0 0,-2 0 40,-1 4 16,1 2-56,0 2 0,-2 5 32,1 3 16,2-3-48,1 0 0,0-3 16,0 1 16,0-3-32,1-1 0,1-2 8,-1 0 8,3-1-16,-2 1 0,0 0 0,1-2 8,1 2-8,1-3 0,0 1 0,2-3 0,-4 0 0,3-2 0,-2 1 0,3-1 0,-3 2 0,3-5 0,-1-1 0,4-2 0,-3-1 0,1 1 0,3-5 0,-1 2 8,2 1-8,-3-3 0,-3 2 0,0 1 8,-1 2-8,1 1 0,0-2 0,-4 4 16,1 0-16,-1 2 0,0 3 0,-2-2 8,0 1-8,0 0 0,0 1 0,0 0 8,0 0-8,0 0 0,0 0 0,0 0 8,0 1-8,0 2 0,0 3 0,0 1 8,0-2-8,0 1 0,0 2 0,0 2 8,0-1-8,1 0 0,1-3 0,0 1 0,2-2 0,-2 0 0,1 0 0,1-2 0,-2 0 0,4 2 0,-2-3 0,0 2 0,0-1 0,2 1 0,-1-3 0,0 1 0,0 0 0,1-2 0,-2 2 0,1-2 0,1-2 0,0 0 0,-2 0 0,1 1 0,2-3 0,0-2 0,1 1 0,0-3 0,1 0 0,0-1 0,0-3 0,1 1 0,-2-1 0,2-1 0,-7 2 0,0 3 0,1-1 0,-1 3 0,-3 4 0,0-1 8,0 2-8,0 0 0,0 1 0,0 0 8,0 0-8,0 0 0,0 0 8,0 0 16,0 0-24,0 0 0,0 0 16,0 0 8,0 0-24,0 0 0,0 0 32,0 0-8,0 0-24,0 0 0,0 0 40,0 1-8,0 5-32,0-1 0,0 3 40,0-1-8,-1 1-32,-1 1 0,0 1 40,2-3 0,0 4-40,0-1 0,0 3 48,2-3-8,-2 1-40,2-3 0,-2-2 48,0 0 8,1-2-56,0 1 0,-1-3 48,0 1 8,2-2-56,-1 1 0,2 1 56,-2-1 0,2-2-56,-2 2 0,3-1 39,1 1 17,-1-2-56,0-2 0,1 1 56,-2-1-8,2 2-48,2-6 0,2-1 56,3 0 0,0-2-56,-2 2 0,1-4 56,-3 2 0,2 0-56,-2-2 0,-4-1 88,0-1 0,-2 10-88,1-3 0,-1-1 112,1-2 8,1 0-120,-2-2 0,1 0 144,-1-1 8,-2 7-152,-2-3 0,1 3 168,-2-1 16,1 1-184,-1 0 0,-2 1 168,0 0 0,0 1-168,0 1 0,-1 0 184,0 1 0,-2 0-184,0 1 0,0 1 192,1 0 8,-4 3-200,1-1 0,1 5 160,1-3 0,0 6-160,2-3 0,-1 4 72,1-2 8,3 1-80,-1 0 0,0-2 0,3 3 8,-2-5-8,2 1 0,1-1-72,0-1 8,0-1 64,0 0 0,0-2-472,1 1 8,2 0 464,-3-2 0,0-2-13791</inkml:trace>
  <inkml:trace contextRef="#ctx1" brushRef="#br0" timeOffset="139465.9">19676 2986 8032,'0'0'0,"5"-3"0,1 1 0,6-3-56,4-2 0,0-1 56,-2-1 0,2 0-320,-1 0 8,-1-4 312,4-1 0,-3-2-72,4-1 0,0 0 72,1-1 0,-7 2 216,0 3 8,-1-3-224,0 0 0,-4 1 808,3 0 8,-1-2-816,-4 0 0,1 0 1016,-2-1 8,-3 3-1024,-1-5 0,-1 1 880,-1 1 0,-1 0-880,-3 5 0,1 5 648,0 2 8,-1 4-656,0 2 0,2 0 544,1 4-8,-5 3-536,-2 5 0,-1 5 360,-2 3 0,0 3-360,1-1 0,3-1 272,1 1-9,0-1-263,1 3 0,1-4 216,-3 3 8,4 2-224,1-3 0,4 0 144,3-1 8,2-1-152,1-2 0,4-5 120,2-1 0,-2-1-120,4-3 0,2-2 96,0-2-8,2-1-88,1-3 0,3-3 72,-2 1 0,2 0-72,1-4 0,-2 1 0,1 0 0,-2-3 0,-6 1 0,-15 7-13463</inkml:trace>
  <inkml:trace contextRef="#ctx1" brushRef="#br0" timeOffset="140737.06">20549 3105 3808,'0'0'0,"-1"9"0,0 5 0,-2 8 184,1 5-8,0 0-176,0-6 0,2-3 608,-2-2-8,-1-2-600,-1-1 0,1-3 656,0 0 8,-2-1-664,1-3 0,0-1 536,1-3 0,0-1-536,-2 2 0,-1 0 448,-1-3 8,1 0-456,-2 0 0,-2 0 400,1 0 16,-2-3-416,2-1 0,-1-3 440,-1-1 0,-1 1-440,0-1 0,1 0 400,0-1 8,3 0-408,0-3 0,1 0 360,1 0-8,3-2-352,1 1 0,1-2 328,-1-2 0,2 3-328,2-1 0,-1 1 304,1 2 8,3 1-312,3 1 0,3 2 248,1 1 0,3 1-248,4-2 0,0 0 240,3 0-8,2-2-232,-2-1 0,4 2 200,-1-2 0,-1-1-200,0 0 0,1-1 168,-1 1-8,0-2-160,1-1 0,1 0 136,1-1-8,-1 1-128,-2-2 0,-1 2 104,-2-1-8,-2 3-96,-1 0 0,-3 3 72,0-1 8,-4 4-80,-2-1 0,-2 3 56,-2 2 8,-2 0-64,0 1 0,-3 2 48,0 0 16,0 0-64,0 0 0,0 0 48,0 0 0,-2 1-48,-1 1 0,-2 3 32,0 0 16,-1 3-48,-2 5 0,-1 0 24,-2 4 16,4 2-40,3-5 0,3 1 24,1-2 0,1 0-24,2-3 0,1 1 16,0-4 16,1-1-32,1-1 0,-2-2 16,-1-1 8,3 0-24,4-2 0,-3 2 24,-1-2-8,4-2-16,1-1 0,3-3 16,-1-3 0,2-1-16,-2-1 0,3-2 16,-3 0 0,1-1-16,-1 0 0,-2-2 8,2-1 8,-3 1-16,-1 3 0,-2 3 16,-2-1 8,-2-2-24,-1 3 0,-3-3 24,-2 4 0,0 0-24,0 1 0,-3 2 48,-1 1 8,0 2-56,-1 0 0,-1 3 79,-2 0 1,-2 2-80,-2 2 0,1 4 80,-5 2 8,3 0-88,5-1 0,3-1 88,1 1 8,2 2-96,0-3 0,2 3 72,1-4 0,0 1-72,2 2 0,2 3 0,0 0 0,1 0 0,0-5 0,-3-8-12791</inkml:trace>
  <inkml:trace contextRef="#ctx1" brushRef="#br0" timeOffset="140282.07">20547 2771 6928,'0'0'0,"0"-1"0,0 1 0,0 0 88,1-1 0,0 0-88,1 1 0,-2-3 0,0 3 0,0 0 0,0 0 0,0 3 216,0-2 0,-2 3-216,0 4 0,-7 5 384,0 3 16,6 2-400,0-3 0,1 1 464,2-3 16,2-3-480,3 1 0,-1-4 488,2 1 16,3-2-504,-4 0 0,4-2 376,-2-1 0,0-3-376,1 0 0,-2 0 312,3-5 0,1-1-312,0-2 0,2-2 256,0-2 16,-2 1-272,-2-2 0,-3-1 272,0-1-8,-2 3-264,2 1 0,-3-2 272,-2 5 0,-2-3-272,-1 3 0,-2-1 248,-2 3 16,1-2-264,-1-2 0,-2 1 216,-2 1 0,-1 1-216,-3 0 0,-2 1 272,-1-1 16,-1 4-288,3 0 0,2 4 264,2 1 0,-1 3-264,0 1 0,-1 4 232,0-1 0,3 0-232,2 2 0,3-3 160,3 4 0,3-1-160,3 1 0,3 1 48,-1 1 0,5-1-48,-1 0 0,3-1 0,0-1 16,0-3-16,-1-1 0,-11-7-12136</inkml:trace>
  <inkml:trace contextRef="#ctx1" brushRef="#br0" timeOffset="140705.91">20566 2857 5520,'0'0'0,"-2"5"0,0 5 0,-1 2-272,1 7 0,0 2 272,-1-2 0,3-19-3744</inkml:trace>
  <inkml:trace contextRef="#ctx1" brushRef="#br0" timeOffset="141427.47">21042 2906 9040,'0'0'0,"0"1"0,0 1 0,0 0 16,0 0 8,0 1-24,0-1 0,0 4 120,0 2 0,1 0-120,0-1 0,2-2 136,-1 0 8,0-1-144,1-2 0,0 1 136,2-1 8,1-2-144,1 1 0,-1 0 216,2-1 0,3-2-216,2 0 0,0-4 320,3-2 8,2-2-328,-3 0 0,3-4 440,-2 2 0,0-1-440,2-3 0,-1-2 416,-1 0 16,2 2-432,-4 1 0,-2 2 344,2 3 8,-2-1-352,3 3 0,-2 1 560,0 2 8,-2 2-568,2-2 0,-1 4 568,-2 1 8,-3 1-576,2 0 0,-3 3 512,0-2-1,-2 3-511,5 0 0,2 1 504,3 1 24,-2 2-528,-3 2 0,2 3 496,0 4 8,0-2-504,-4 0 0,-2-3 432,0 0 8,-3 2-440,-2-2 0,-1 0 376,0 0 0,-4-1-376,-1 0 0,-2-2 360,-5-3 8,0 1-368,-4-2 0,-5-1 352,1-4 8,-2 0-360,1 0 0,2-1 320,1-1 16,2 0-336,-1 0 0,3-2 168,2 1 16,0-1-184,2-1 0,-2 0 104,2 1 8,1 1-112,0-2 0,10 4-17255</inkml:trace>
  <inkml:trace contextRef="#ctx1" brushRef="#br0" timeOffset="-177460.01">834 1188 3912,'0'0'0,"0"0"0,-3 2 0,3-2 80,-4 4 8,4-4-88,-1 2 0,1-2 312,-3 0 16,3 0-328,-3 0 0,3 0 384,0 0 8,0 0-392,3 0 0,-3 0 344,0 0 0,0 0-344,3 0 0,-3 0 224,5-2 0,-5 2-224,18-9 0,-6 4 208,2-3 8,-1 1-216,1-3 0,0 1 192,-1-3 16,3-1-208,-5-1 0,3 0 296,-1-2 0,1 2-296,-2-4 0,3 2 304,-2-4 0,4 4-304,-2-1 0,6 1 312,-3 2-8,3-1-304,-4-3 0,1 2 248,-1-4 8,-1 1-256,-4 1 0,3 0 208,-4-3 8,-2 2-216,2 2 0,-1 2 208,1-1 0,-5 2-208,1 1 0,-4 0 176,1 3 16,-4 2-192,2-2 0,-2 5 152,0-1 0,-2 1-152,2 3 0,-4 0 160,1 0 16,1 0-176,-1 0 0,1 2 144,0-2 0,-2 1-144,0 1 0,-3 0 112,2 0 16,-1 1-128,-4 1 0,1 2 104,-2 0 8,2 3-112,-3 1 0,0 0 80,0 5 8,0-3-88,1 3 0,-1 5 56,0-2 0,2 2-56,0 0 0,-1 6 32,2 0 16,-1 1-48,-1-3 0,3 0 16,-1 2 8,1-3-24,2-1 0,3-1 24,-1-1-8,2 0-16,-1 0 0,2 0 8,-2-2 0,3 0-8,3-3 0,-2-2 8,4-4 0,-1 0-8,-1-1 0,-1-6 8,-2 3 8,3-1-16,-2-2 0,4 2 0,0-2 8,2 0-8,1-2 0,5 0 0,-1-1 8,3-3-8,-3 1 0,-3 0 0,0-3 8,-1 3-8,1 0 0,-3-2 0,1 1 8,-1 1-8,-2-1 0,0 2 0,0-1 8,1-1-8,2 3 0,-5-2 8,2 3 0,-2-1-8,0-1 0,-2 2 16,0 0-8,4 2-8,-4 0 0,0 0 8,0 0 0,0 0-8,0 2 0,0 2 8,0 1 0,0 0-8,0 4 0,0 4 8,0 3 0,1-2-8,1-1 0,4-2 0,1-4 16,-2 0-16,3 1 0,-4-5 0,2 2 0,-4-1 0,4-2 0,1-2 0,-2 2 0,1-1 0,3-1 0,-2-3 0,1 3 0,2-6 0,-1-1 0,2-2 0,2-1 0,-5 0 0,1-4 0,-5 2 0,1-1 0,-2-1 0,3 2 0,-1-3 0,-1 1 0,-1 2 0,-3 2 0,0 1 0,0 4 0,-3-3 0,-1 1 0,-1 1 0,1 1 0,-1 0 0,0 0 0,1-1 0,-3-1 8,2 5-8,-4-3 0,3 4 8,-3 1 0,3 0-8,1 0 0,-2 2 8,1 2 8,0-2-16,1 3 0,1 0 24,-3 3-8,1-1-16,2 2 0,-1-1 16,0 2 0,3-1-16,2 0 0,-4 1 8,4 0 8,4-1-16,-1-2 0,3 1 0,-1 0 8,1-1-8,-4-1 0,3 2 0,-3-3 8,1 1-8,3-2 0,-2-1 0,4-1 0,-1 0 0,-2-2 0,1 0 0,0 0 0,3 0 0,3-2 0,0-2 0,0 1 0,3-2 0,0-1 0,-1-2 0,5 0 0,-4 1 0,0-3 0,0 2 0,-2-3 0,3 2 0,-5 2 0,3 3 0,-1-1 0,0 0 0,-5 1 0,1-1 0,-1 1 0,2 0 0,-4 1 0,-2 1 0,-1 0 0,2 0 0,-2-1 0,1 3 0,-4-3 0,2 0 0,-2 3 0,3 0 0,-3 0 8,0-3-8,0 3 0,1-2 0,-1 2 8,0-2-8,0 2 0,0 0 8,0 0 0,0 0-8,0 0 0,0 0 8,0 0 0,0 0-8,0 0 0,0 0 16,0 0 0,0 0-16,0 0 0,0 0 16,0 0 0,0 0-16,-1 0 0,1 0 24,-3 2-8,1 0-16,-2 1 0,1-2 16,-2 1 0,2 1-16,-4 2 0,1-3 24,1 1 0,2 2-24,-4 0 0,2-2 16,1 1 16,-4 3-32,4-2 0,-1 0 16,-1 1 8,1-2-24,3 1 0,0-3 16,0 2 8,0 1-24,1-3 0,0 1 16,1 0 0,-3 2-16,3 0 0,0-2 8,0 1 8,0 2-16,3-3 0,-2 2 16,2-1-8,-1 2-8,2-1 0,1 0 0,-3-1 8,2 0-8,1 1 0,-1-2 0,-2 0 0,4 0 0,1-1 0,-2 0 0,0-1 0,5 1 0,-4-2 0,3 0 0,-2-2 0,2-1 0,0 1 0,2-2 0,-2-1 0,1-2 0,1-1 0,0 1 0,2-2 0,-7 2 0,3 0 0,-4 1 0,2 1 8,-5 2-8,1 0 0,0 1 8,0 1 0,-3-1-8,1-1 0,1 3 16,-2-2 8,4 2-24,-4 0 0,2-3 24,-2 3 0,0-2-24,0 1 0,0 0 40,0 1-8,0 0-32,0 0 0,0 0 48,0 0 0,0 1-48,0 0 0,0 1 24,0 1 16,0 4-40,0-1 0,0-1 16,0 0 0,0-1-16,0 2 0,1-3 16,1 2 0,1 3-16,0-3 0,-1 0 16,2 0 0,1 1-16,0-1 0,-1-2 0,3 2 8,-4-2-8,3 1 0,-1-1 8,1-1 0,3 0-8,-2-1 0,-1-1 0,2 0 8,1-1-8,0-1 0,0 0 0,1-1 8,1-4-8,-2 2 0,1-1 16,-1-2 0,1-1-16,1 1 0,-2-3 16,-1 0 0,1 4-16,-6-1 0,3 0 40,-4 0-8,2 3-32,-4 0 0,2 0 64,-2 0 0,0 3-64,0 1 0,0-1 80,0-1 8,-2 1-88,2-1 0,-3 1 112,2 0-8,-7-2-104,1 1 0,-2 3 120,1-2-8,-4 4-112,1-1 0,-1 3 112,2 0 0,1 3-112,-1-2 0,2 0 88,2 0 0,1 0-88,1-2 0,1 3 40,0-1 8,3-3-48,-2 1 0,2-1 0,0-1 0,0 1 0,0 1 0,0-3-11608</inkml:trace>
  <inkml:trace contextRef="#ctx1" brushRef="#br0" timeOffset="-175717.37">1980 1019 6632,'0'0'0,"0"0"0,-2 3 0,2 0 32,-3 1 8,2 1-40,-1 4 0,-4 4 8,-1 1 0,2 1-8,4-3 0,1-1 40,3-1 0,0-2-40,-3 2 0,0-4 48,0 1 0,4-2-48,-3 1 0,4-4 56,0 1 0,1-1-56,3-2 0,-2 0 72,1 1 8,1-1-80,3-1 0,2-1 80,2-3 0,-1-1-80,3-6 0,-1-1 88,-2-3 16,4-2-104,1-1 0,0-1 88,1-4 0,1 4-88,-1-1 0,-5 3 384,0 2 16,-5-2-400,3 2 0,-6-2 608,1-3 0,-3 1-608,1 1 0,-5 3 552,0-4 0,-2 4-552,0 0 0,-1 6 512,-2-2 16,0 7-528,-1 2 0,-2 8 408,-1-2 8,2 4-416,-5 3 0,-1 4 264,-1 1 16,3 1-280,-2 2 0,2 3 216,-3-1 8,3 2-224,0 0 0,0 2 176,0-1-8,0 1-168,2-1 0,5 3 136,2-2 8,2-1-144,3-2 0,2-3 96,2-6 0,1 1-96,1-4 0,-1-2 64,4-5 0,0 1-64,-1 1 0,1-2 40,2-2 0,2-3-40,0 0 0,-18 3-11008</inkml:trace>
  <inkml:trace contextRef="#ctx1" brushRef="#br0" timeOffset="-174649.99">2846 676 4312,'0'0'0,"0"0"0,0 0 0,0 0 328,0-2-8,0 2-320,0-3 0,0 3 432,0-2 8,0 2-440,0 0 0,4-3 368,-4 3 0,0-2-368,0 1 0,2 1 368,-2-2 0,0 2-368,0-3 0,0 2 344,0 0 0,0 1-344,0 1 0,0 3 328,0-2-8,-2 1-320,-2 5 0,1 5 288,-3 5 0,0 0-288,0 0 0,1 2 232,-1 2 0,3 1-232,-3 1 0,0 2 184,-1 2-8,1-2-176,-1 1 0,0-5 144,-2 1 8,3 2-152,0-5 0,2 1 136,2-1 8,-1-2-144,0-2 0,0-3 120,3-2 0,0-1-120,0-4 0,0-2 96,0-3-8,0-1-88,0 0 0,3 0 72,-3 0 0,1-1-72,1-1 0,3-2 48,-1-2 16,3-2-64,0-5 0,3-3 8,-1-4 16,-3 1-24,0-1 0,-6 20-8504</inkml:trace>
  <inkml:trace contextRef="#ctx1" brushRef="#br0" timeOffset="-174351.86">2784 884 5016,'0'0'0,"-3"0"0,3 1 0,-2 1 0,2-2 0,0 2 0,0 1 0,0-1-16,0 7-8,0-2 24,0 3 0,2 3-96,-2 1 8,5-2 88,-1-3 0,2-1-120,-1-2 16,2 0 104,-1-3 0,2-1-80,-1 0 8,1-1 72,1 1 0,1-2-32,1 0 8,-2 0 24,2-3 0,2 1 8,-2-3 0,-1 0-8,-1 0 0,3-3 72,0-3 8,-1 1-80,-2-2 0,0-2 144,0-1 0,2-1-144,0 0 0,1-2 240,2 0 16,-3 0-256,2-1 0,-5 2 376,-2-2 8,1 2-384,2 1 0,-5 3 424,3 2 0,0 0-424,-2 2 0,-1 3 456,-4-2 8,2 1-464,-2 2 0,0 4 464,0-1-8,-2-2-456,-2 2 0,4 2 408,-2 0 8,2 0-416,-3 2 0,-1 2 360,1-4 0,-2 5-360,-1 5 0,-6 5 328,0 4 8,-1 3-336,5 1 0,-4 4 280,3 2 8,0 0-288,0 0 0,1-1 224,1 1 8,-2-2-232,3 0 0,0 2 224,0 2 0,0-3-224,4-3 0,-1-5 184,3 0 16,0-6-200,3-1 0,-3-3 120,0 0 0,2-2-120,-2-2 0,3-4 96,-3 1-8,0-3-88,0 0 0,1 0 32,1 0 8,2-3-40,2-2 0,-6 5-9992</inkml:trace>
  <inkml:trace contextRef="#ctx1" brushRef="#br0" timeOffset="-183800.14">2799 687 6328,'0'0'0,"0"0"72,0 0 0,0 0-72,-3 0 0,3 0 128,0 0 8,0 0-136,-4 0 0,4 0 8,0 0 16,0 0-24,4 0 0,-4 0-400,9 3 8,-9-3 392,15 2 0,-15-2-4488</inkml:trace>
  <inkml:trace contextRef="#ctx1" brushRef="#br0" timeOffset="-173486.72">3245 973 4008,'0'0'0,"0"0"0,0 0 0,0 0 152,0 0 0,0 0-152,0-3 0,0 3 264,0 0 0,0 0-264,0 0 0,0 0 368,0 0 8,0 0-376,-4 3 0,-3 0 320,-2 3 8,1 5-328,-5 3 0,3 1 280,0 3 0,1-1-280,3 0 0,-1 1 208,1-2 8,2 0-216,4-2 0,0-3 224,4 0 0,-3-3-224,1-1 0,1-2 200,1-4-8,1 1-192,-3 0 0,2-2 160,1 0 8,2 0-168,1-3 0,7 1 128,0-2 16,-1-3-144,0-2 0,-3-4 144,0-1 8,0-4-152,1 1 0,0-2 168,-4 1 0,-2-3-168,3 0 0,-1 4 144,-1 0 0,0 5-144,-3-2 0,0 1 176,1 4 8,-2-2-184,-3 3 0,-3 0 216,-2 1 0,1 2-216,2 4 0,0-2 216,-2 3 8,-5 3-224,2-2 0,-1 6 240,-4-1 8,0 3-248,0 2 0,1-1 176,-3 1 0,3-1-176,2 1 0,-2-3 56,1 2 8,4-1-64,2 5 0,1-1 8,3 0 0,0 0-8,0-2 0,0-11-8840</inkml:trace>
  <inkml:trace contextRef="#ctx1" brushRef="#br0" timeOffset="-173035.1">3357 962 6224,'0'0'0,"0"0"0,0 0 0,0 0-104,0 0 0,0 0 104,0 0 0,0 0-64,0 0-8,0 0 72,0 0 0,-2 0-16,0 5 8,-5 1 8,2 6 0,-4 5 72,3 3 8,-4-2-80,3-1 0,3-2 312,-1-1-8,1-1-304,1 1 0,3-3 464,-3-2 16,3 2-480,3-4 0,-3 0 416,3-5 16,-3 0-432,1-1 0,0 1 312,1-2 8,0 2-320,1-2 0,-1 0 224,0 0 0,2 0-224,0 0 0,1-2 168,-1 0 0,2-1-168,3-3 0,4-4 176,0-1-8,3 2-168,-7-2 0,1-3 160,0 2 0,0-1-160,1 0 0,1 0 160,-1-3 0,1 3-160,-1 3 0,0-1 152,-2 2 0,-1 1-152,2 0 0,0 2 184,-4 1 8,1 3-192,-4 1 0,-3-1 176,1 2 8,2 0-184,-3 0 0,0 0 168,0 0 8,0 0-176,0 3 0,-3 1 160,-1 0 0,-3 3-160,2 3 0,-3 3 120,-2 4 0,2 0-120,1-1 0,2-3 104,3 0 0,0 0-104,2 0 0,-3 0 88,3 0 16,3-3-104,-3 0 0,2-1 80,0-2 8,1-2-88,-1-3 0,-2 1 72,2 1 0,0 0-72,1-2 0,-1 1 64,1 0 8,0-3-72,0 1 0,1 0 48,2 0 8,-2-1-56,0-1 0,3-1 56,2-1 8,-2-2-64,7-3 0,-4 3 32,2-2 8,-2-4-40,-2 0 0,2-1 24,-2-1 16,1-3-40,1 1 0,-4-3 24,6 2 0,-4 0-24,4 1 0,-6 5 8,3-3 16,-2 4-24,1 2 0,-2 2 16,-4-1 0,0 3-16,-1 1 0,-1 2 16,0 0 16,0 0-32,0 0 0,0 0 16,0 0 8,-1 0-24,-3 5 0,-5 1 24,0 1-8,1 2-16,-2 2 0,4 4 16,0 0 0,0 0-16,4 1 0,-3-3 24,5-1-8,-2 0-16,2 0 0,0 2 8,0-4 8,2 2-16,-2-3 0,2 1 8,1-5 16,-3 1-24,2-2 0,-2-1 8,3-1 8,-2 1-16,1-1 0,0-1 8,-2 2 0,2-3-8,1 2 0,-1-2 8,1-2 0,3-1-8,0 0 0,4-2 16,2 0-8,-1-4-8,1 0 0,-1-5 8,2 1 0,-2-2-8,2-1 0,-3 4 8,1-4 0,0 1-8,2-1 0,-3 2 0,0 0 8,-4 1-8,2 2 0,-1 2 0,2 2 8,-5 0-8,-3 3 0,-1 2 0,0 2 16,0 0-16,0 0 0,0 0 0,0 0 0,0 0 0,-4 5 0,0 1 0,-2 1 0,3 4 0,-3 1 0,0 4 0,0 2 0,1 1 0,0-5 0,3 0 0,-2-1 0,2 0 0,0-4 0,2 0 0,2-3 0,0 0 0,-2-2 0,0-1 0,1-1 0,0 0 0,1 1 0,-2 1 0,2-2 0,-2-2 0,3 0 0,1 0 0,-1 0 0,1-2 0,3-5 0,3 0 0,3-4 0,0-1 0,-1-1 0,-3-3 0,3-2 0,0 1 0,1 0 0,-1 1 0,0 1 0,-1 2 0,-1 0 0,1 3 0,0-3 0,-2 7 0,-5 1 0,-2 3 0,-4 4 0,1 1 0,-1-2 0,1 0-16,1 0 16,-3 3 0,-1 1 0,-3 4-16,1 6 8,-2-1 8,5 3 0,-3 1-24,5 3-8,-2-2 32,0 1 0,2-4-16,0 2 8,1-3 8,2-1 0,4-4-8,-3 0 8,3-1 0,0-2 0,3-2 0,-2-3 0,-5-2 0,-1 0 0,0 0-8,2 0 8,7-1 0,-4 0 0,3-1-32,0-1 16,5-4 16,-1-2 0,1-1-80,-3 0 0,-2-3 80,1 0 0,-10 13-10608</inkml:trace>
  <inkml:trace contextRef="#ctx1" brushRef="#br0" timeOffset="-171211.13">4109 1201 792,'0'0'0,"0"0"0,0 0 0,0 0 424,1 0 0,2 0-424,2-2 0,2-3 344,4-1-8,3-4-336,1-1 0,4-2 440,-2-3 0,4-2-440,-3 0 0,-3-2 512,-1-4 0,2 0-512,1 2 0,1 1 392,0 0 8,0 3-400,0-3 0,3-2 408,-3-1 8,-1 1-416,2-3 0,-4-3 480,1-2 0,-2 6-480,0 0 0,-4 5 424,1-1 8,-5 3-432,0 3 0,-3 2 376,-3 2 0,-3 3-376,3 1 0,-4 3 304,2 2 8,-4 2-312,0 0 0,3 0 272,-3 1 0,-2 6-272,-4 0 0,-4 7 224,-2-1 0,0 3-224,0 2 0,5-2 168,-3 4 16,1 3-184,2 1 0,2 4 112,2 4 16,0-1-128,-1 0 0,2 0 104,0-3 8,1-1-112,4-2 0,0 2 80,0-2 0,3-1-80,3-5 0,0-2 64,4-3 0,-4-5-64,3-4 0,2 1 56,1-6 0,-3 0-56,3 0 0,4-3 40,-5 0 0,4-1-40,0-2 0,4-3 24,-6-2 0,5 0-24,0-2 0,-2-1 8,1 1 8,2-1-16,-2-2 0,1 1 16,-1-4-8,2 4-8,-5-1 0,0 3 8,0-2 0,1 0-8,-4 1 0,-2-2 8,1-1 0,2 1-8,-3-2 0,1 2 8,0 0 0,-1 1-8,0 4 0,-5 1 24,1 5 0,1-1-24,0 4 0,-3 0 40,0 2 0,0 2-40,0 0 0,0-1 56,-3 0 8,0 5-64,-4 7 0,1 3 64,-3 8 8,-1-2-72,3-1 0,-1 1 80,-2 1 8,2-3-88,1 1 0,-2-2 80,1 1 8,-1 1-88,3-3 0,3 3 72,-2-3 0,0 1-72,5-2 0,0-4 64,2-2 8,1-1-72,-1-2 0,1-3 56,-1 0 8,-1-1-64,1-4 0,1 2 48,1-2 16,2 0-64,0-2 0,3-2 48,-2-1 8,1-2-56,4-2 0,2 0 32,-1-5 16,0-1-48,0-1 0,-1 1 24,3-1 8,-4 0-32,3 3 0,-1 3 40,-2-1-8,-3 4-32,0-1 0,-1 5 24,-4-1 0,-2 1-24,1 0 0,-2 3 24,0 0 8,0-2-32,0 2 0,0 0 16,0 0 8,-2 0-24,-2 2 0,-3 1 24,-2 4 0,-2 2-24,1 2 0,0 5 16,0 2 0,0 1-16,5-2 0,-2 0 24,4 0-8,3-2-16,2-1 0,1 0 8,2 1 8,-2-5-16,3 0 0,-4-2 8,2-2 16,1-3-24,0-1 0,-3-1 8,0 0 0,2 0-8,1-1 0,-1-1 0,1 0 8,1-2-8,6 0 0,-1-5 0,3 0 8,-3 0-8,1 1 0,-3 0 0,-1-2 8,-1 0-8,-1 0 0,-3 2 8,-3-2 16,3 1-24,-3-2 0,0 0 24,-5-1 0,1 1-24,-3 0 0,2-3 40,-1 0-8,-3 2-32,0 1 0,-3-1 48,3 4 0,1-2-48,-2 5 0,1-1 40,0 2 16,4 0-56,1 3 0,1 1 56,3 1-8,-2-2-48,0 3 0,1-3 48,0 3 8,1-1-56,-2 1 0,2 4 32,2 0 16,0 2-48,5 1 0,2 0 32,1 0 8,3-1-40,0-2 0,-1-1 8,6-3 8,-3-1-16,3 0 0,1-2 0,-2-2 0,0 0 0,-5 0 0,-3 1-56,0-4 8,-2 2 48,-1-2 0,-6 5-10488</inkml:trace>
  <inkml:trace contextRef="#ctx1" brushRef="#br0" timeOffset="-171886.03">4133 682 7832,'0'0'0,"0"0"0,0 0 0,0 0 0,0 0 8,0 0-8,0 0 0,0 0 0,0 0 0,0 0 0,0 0 0,0 0 160,0 0 8,0 0-168,0 0 0,0 0 256,0 2 8,0 1-264,3 0 0,0 4 328,-1 1 8,2-2-336,1 1 0,-5-7-7024</inkml:trace>
  <inkml:trace contextRef="#ctx1" brushRef="#br0" timeOffset="-170092.19">4428 903 5920,'0'0'0,"0"0"0,-3 0 0,2 0-8,0 0 0,1 0 8,1 0 0,0 0 16,2 0 0,-1 0-16,2 0 0,4 0 64,1 0 8,6 0-72,6-2 0,1-1 152,4-1 16,0 2-168,-1-3 0,-2-1 208,-2-1 16,0 2-224,4-3 0,-25 8-5120</inkml:trace>
  <inkml:trace contextRef="#ctx1" brushRef="#br0" timeOffset="-169515.59">4986 957 3912,'0'0'0,"0"0"0,0 0 0,0 0 80,0 0 8,0 0-88,0 0 0,0 0 216,0 0 8,0 0-224,0 0 0,0 0 232,0 0 0,0 0-232,0 3 0,0-3 168,0 15-8,-2-2-160,0 2 0,-1 5 200,-3 2 0,3-2-200,-1 0 0,0-1 224,0 1 0,0-4-224,2-1 0,-1-2 328,0 0 0,2 0-328,0-4 0,1-1 352,1-3 0,0-2-352,-1-1 0,0 0 328,0-1 16,0 0-344,0-1 0,0 0 264,3 0 0,-3 0-264,3-1 0,-3 0 224,1-1 0,2 0-224,2-1 0,0-4 216,6-3 0,-1-1-216,0 1 0,-1-1 160,-1-1 16,2 1-176,-1-2 0,0-3 112,0 1 16,-1 0-128,2 0 0,2 1 112,-1-2-8,-2 1-104,2 4 0,-1 0 104,-2 2 8,-1 3-112,-1-2 0,0 4 120,-2 1-8,0-2-112,-1 4 0,-3-2 136,2 3 8,-2 0-144,2 0 0,1 0 144,-3 0 0,0 0-144,0 0 0,0 4 128,-3 1 0,-1 2-128,-1 4 0,-1 5 120,-1 2 0,-1 0-120,2-2 0,1-1 96,1-3 8,2 1-104,0 1 0,2-1 80,4-1 8,-1 1-88,-2-4 0,2-1 56,-1-1 8,0-2-64,0 0 0,-2-2 64,5 0 0,-3 0-64,4-1 0,1 1 48,-5-1 0,4-2-48,-2 0 0,1 0 40,2-2 0,-1-3-40,3-1 0,2-2 48,4-3 0,-5 2-48,0-4 0,0 0 32,-2-1 8,3 0-40,-3 0 0,0-2 24,-1 3 8,0-2-32,-1 1 0,4 2 40,-4-1-8,-1 4-32,-1 2 0,-1 5 32,-3-1 0,0 3-32,1-3 0,-1 3 32,0 0-8,0 0-24,0 0 0,0 0 16,0 3 16,-1 2-32,-2 4 0,-3 5 16,-2 4 8,4-1-24,0 0 0,1 1 32,3 0-8,-2-2-24,2-2 0,-3-2 16,3 0 16,3-3-32,-1-1 0,0-1 16,3 0 8,-2-2-24,1-3 0,-2 1 16,1-3 8,0 2-24,3-2 0,1 0 0,-3 0 0,5-5 0,4-2 0,4-2-32,2-2 16,-1 2 16,-3-5 0,-15 14-10008</inkml:trace>
  <inkml:trace contextRef="#ctx1" brushRef="#br0" timeOffset="-164124.69">5427 1181 4120,'0'0'0,"0"0"0,0 0 0,0 0-3104</inkml:trace>
  <inkml:trace contextRef="#ctx1" brushRef="#br0" timeOffset="-164109.39">5429 1180 3616,'0'0'0,"0"0"0,0 0 0,0 0-2720</inkml:trace>
  <inkml:trace contextRef="#ctx1" brushRef="#br0" timeOffset="-164077.72">5464 1149 4912,'0'0'0,"0"0"0,9-8 0,-9 8 64,17-15 0,-17 15-64,22-18 0,-22 18 296,19-16 0,-19 16-296,19-18 0,-19 18 616,18-18-8,-18 18-608,16-16 0,-16 16 544,9-13 8,-9 13-552,5-10 0,-5 10 440,0-2 0,0 2-440,0-1 0,0 1 400,0 0 8,0 0-408,0 0 0,0 0 320,0 0 8,0 0-328,0 0 0,0 0 272,-5 8 8,5-8-280,-12 14 0,3-2 208,0 1 0,0 0-208,3-1 0,-1-1 160,4 0 0,1-1-160,-1-2 0,2 0 128,0-1 8,-1-2-136,2 0 0,0 2 96,2-5 0,-1 1-96,0 1 0,2-3 80,-1 1 16,1 0-96,0 1 0,3-2 48,1 1 16,-1-2-64,0 2 0,2-2 48,-1 0-8,2-2-40,0-1 0,2-2 32,-2 2-8,2-4-24,1-2 0,1 2 16,-2-4 16,1 2-32,-1-2 0,-1-2 16,-2 3 8,1-4-24,-1 2 0,0-1 24,-1 0 0,0 2-24,-3 0 0,-2 4 40,-2-2-8,0 2-32,-2-1 0,-2 1 40,2 2 0,-3 0-40,1 1 0,-3-1 48,0-2 0,0 1-48,-1 4 0,1 0 56,-1 1 0,2 1-56,-3 1 0,-1 3 56,1-1 8,-2 5-64,2-3 0,0 6 56,-3 1 8,3 3-64,3 0 0,-2 2 8,5 1 16,-2-2-24,4 0 0,1-1-16,1-2 16,4-2 0,-3 1 0,-2-12-9920</inkml:trace>
  <inkml:trace contextRef="#ctx1" brushRef="#br0" timeOffset="-168789.28">5479 842 8336,'0'0'0,"0"0"0,0 0 0,0 0 0,0 0 0,0 0 0,0 0 0,0 0-120,0 0 16,0 0 104,0 0 0,0 0 16,0 0 0,0 1-16,0 3 0,0 2 72,3-1 16,-2 4-88,4 0 0,0-1 160,3 0 0,0-3-160,-4-1 0,-4-4-6472</inkml:trace>
  <inkml:trace contextRef="#ctx1" brushRef="#br0" timeOffset="-168307.38">5544 1110 3000,'0'0'0,"0"3"0,-2 3 0,2-6-2256</inkml:trace>
  <inkml:trace contextRef="#ctx1" brushRef="#br0" timeOffset="-168338.68">5563 1074 5416,'0'0'0,"0"2"0,0-2 0,0 0-4064</inkml:trace>
  <inkml:trace contextRef="#ctx1" brushRef="#br0" timeOffset="-163497.47">5794 981 4120,'0'0'0,"0"1"0,-2 0 0,2 1 48,-3-2 8,2 0-56,0 0 0,-1 0 216,2 3 0,-5 2-216,-1 0 0,-3 6 328,-1 2 8,-1-1-336,5 2 0,-3-3 328,4 0 16,0 1-344,3-1 0,-1-2 328,1 2-8,0-3-320,1-3 0,0 0 280,1-2 8,0 1-288,0 0 0,0 1 272,0 2 16,1-1-288,0-1 0,3-1 232,-1 3 8,-1-2-240,3-1 0,-2 0 224,-1-2 0,2 1-224,-2-1 0,-2-2 216,3 0 8,1 0-224,1 0 0,1 0 232,0-2 8,3-3-240,3-1 0,2-1 256,1-2 0,-1 2-256,2-4 0,-1 0 248,-2-1 0,-2-1-248,-2-2 0,3 1 256,-1-2 8,-1 1-264,-1 2 0,0 2 224,-1 4 0,1-1-224,-5 3 0,-1 3 216,-3-2 0,0 4-216,0-1 0,0 1 216,0 0 0,0 0-216,0 0 0,0 0 216,0 0 0,0 1-216,0 3 0,0 1 168,-5 2 8,1 1-176,-3 2 0,2 3 168,-2 0-8,1 0-160,3 1 0,1-2 136,-1 1 0,2 0-136,-1-3 0,-1-2 112,1 0 8,0 0-120,2-3 0,0 0 88,0 1 0,2-2-88,0 2 0,-2-4 64,3 2 8,-3-2-72,2 1 0,-1-1 56,2-2-8,-3 1-48,2-1 0,2 0 48,1-1 0,0-1-48,2-1 0,2-3 40,2-2 8,2 1-48,-1-3 0,2-1 32,1-3 8,4 0-40,-3 1 0,-2-3 24,2 1 16,-3 1-40,2 2 0,-3-1 32,-1 2 8,0 1-40,0 2 0,-3 1 24,0-2 16,0 5-40,-5 1 0,0 3 32,-3 0 8,0 0-40,0 0 0,0 0 32,0 0 16,-3 2-48,0 1 0,-4 4 32,2 2 8,-1 2-40,2 0 0,0 3 40,2 1 8,2-2-48,1-3 0,2 1 32,-1-4 8,4 2-40,1-1 0,-3-1 24,1-2 16,1-2-40,-1-1 0,5 2 24,-1 0 0,2-3-24,1 1 0,0-2 24,0-2 0,-1 1-24,2-1 0,-1-2 0,-3 0 8,-3-1-8,-3 2 0,-3 3-11608</inkml:trace>
  <inkml:trace contextRef="#ctx1" brushRef="#br0" timeOffset="-161331.65">834 1942 4512,'0'0'0,"0"0"0,-3 5 0,3-5 208,0 2 8,0-2-216,0 3 0,0-3 528,0 2 0,0-2-528,0 0 0,0 0 584,0 0 0,0 0-584,0-2 0,0 2 432,5-9 0,-5 9-432,15-17 0,0 2 280,0-1 0,0 0-280,0 1 0,0 1 296,1 1 8,1-2-304,-2 0 0,3-3 256,-1 4 8,-2-3-264,3 0 0,-2 0 224,1-2 0,-2 4-224,-2-1 0,-2 1 256,1 2 8,-6 2-264,-1 0 0,2 3 240,-5 1 16,1-1-256,-1 4 0,0 0 232,-2 4 8,0-2-240,0 1 0,0 0 224,0 0 8,-2 1-232,0 1 0,-3 1 184,1 2 0,0 0-184,0 4 0,-2-1 144,0 4 8,-2-1-152,4-1 0,-1-3 112,3 0-8,0-2-104,2-1 0,0 1 80,0 0 0,0-1-80,2 3 0,1 2 48,1 1 8,2-1-56,2 1 0,2 1 32,-5-3 16,7 1-48,-3-1 0,3-1 24,-3-1 16,1 0-40,2-2 0,-4 1 24,1 2 0,0-3-24,-4 2 0,2-4 24,-4 3 0,1-3-24,1 1 0,-2 1 8,-3-1 0,1 0-8,0 1 0,-1-1 8,0 2 8,0-1-16,-1 1 0,-3 0 8,1 0 0,-3 1-8,-4 1 0,0 0 8,-5 0 0,-1-3-8,2-1 0,1 0 8,0-2 8,-1-2-16,6 2 0,-5 2 24,3-2 0,0 0-24,2 0 0,-2 0 32,1 0 16,3 2-48,-3 0 0,4 1 56,-2 2 0,2-2-56,1-1 0,2 0 32,2-2 8,-3 1-40,2 0 0,1 1 8,-3 0 8,3-2-16,3 2 0,-3-2 0,4 1 0,-2 0 0,5-1 0,-7 0-10440</inkml:trace>
  <inkml:trace contextRef="#ctx1" brushRef="#br0" timeOffset="-160656.57">1330 1708 4312,'0'0'0,"-2"2"0,0 6 0,-3 0 0,1 3 0,1 0 0,-1-1 0,-2-1 0,0 0 0,4-2 0,2 0 0,-3 0 48,3-1-8,3 0-40,-3-1 0,2-1 176,2 0-8,-2-2-168,1-1 0,0 1 272,-2-2-8,2 3-264,2-3 0,-2 0 264,3-3 8,0 1-272,1-1 0,4-3 264,1 0 16,0-1-280,0-2 0,2 1 224,-2-2 8,0 1-232,-2-3 0,0 1 216,-2 0 8,0 2-224,-2 1 0,0 2 200,0 1 0,-4-1-200,-1 4 0,-1 2 176,-1-2 8,-1 0-184,2 1 0,0 1 176,0 0 16,0-2-192,0 2 0,-3 0 168,0 0 8,1 3-176,-4 1 0,2 4 168,-1 0 0,0 5-168,1 0 0,2 0 168,2 2 16,0 1-184,0-2 0,0 1 160,0 0 8,2 3-168,0 3 0,0 1 160,5 3 8,0-1-168,-1-1 0,2-2 168,1-5 8,-3 1-176,-1 0 0,2-2 208,-5-1 0,2-1-208,-1 1 0,-3-3 264,0-2-8,0 0-256,-3 1 0,3-2 320,-2-1 16,0 1-336,-3 0 0,1-2 352,-1 1 0,2-2-352,-2 1 0,0-4 304,3-2 0,-4 1-304,-2-1 0,-1-1 248,0 1 8,-4-2-256,1-4 0,1 2 200,-4-2 16,3-1-216,0-2 0,3-1 184,0-3-8,3 0-176,-2 0 0,1-3 208,3 3 8,0-2-216,0-2 0,1 2 208,3 0 8,0 0-216,2 2 0,3-1 168,-1 1 16,3 0-184,-1 5 0,0 1 144,-3 3-8,2 2-136,2 0 0,0 2 96,-1 0-8,4 0-88,3-2 0,5 1 8,3 0 8,-1 0-16,-2 1 0,-18 0-12224</inkml:trace>
  <inkml:trace contextRef="#ctx1" brushRef="#br0" timeOffset="-159950.55">1855 1440 6632,'0'0'0,"0"0"0,-1 2 0,-1-2-8,1 0 8,-1 2 0,0 2 0,-1 4-80,-3-1 8,-1 6 72,0 4 0,0 4 152,-2 6 0,0 0-152,0 2 0,0 3 400,0 4 8,2-2-408,-1-2 0,3-3 536,-2-6 16,1-1-552,3 0 0,-2-3 576,5-1 8,0-3-584,0-4 0,3-1 416,0-4 0,2 1-416,-2-5 0,-3-1 296,0-2 0,1 0-296,1 0 0,-2 1 168,4-2 8,-2-4-176,1-4 0,-3 10-8704</inkml:trace>
  <inkml:trace contextRef="#ctx1" brushRef="#br0" timeOffset="-158662.83">1739 1539 7432,'0'0'0,"-2"0"0,1 0 0,-1 0-184,-1 0 8,3 0 176,-3 0 0,3 0-1280,3 0 8,-3 0 1272,3 0 0,0 2 120,5-1-8,4 1-112,5 0 0,8 0 568,5 0 8,-4 0-576,2 0 0,-2-1 1128,2 1 16,0-2-1144,-1 0 0,0-2 800,-2 1 8,1-1-808,3-2 0,-1 2 440,2 0 0,-3 0-440,-1-1 0,-7 0 312,0-2 0,-1 0-312,-2-3 0,-16 8-8464</inkml:trace>
  <inkml:trace contextRef="#ctx1" brushRef="#br0" timeOffset="-159731.52">1840 1809 6424,'0'0'0,"1"1"0,2 1 0,2 0 56,4 0-8,-3-2-48,7 0 0,-5 0 24,4 0-8,-4-2-16,3 0 0,-1 0 272,-1-1-8,0-3-264,1 1 0,1-2 376,2 1 8,-4-4-384,0 2 0,-4 0 352,1 0 16,0 0-368,-2-2 0,-2 3 424,-1-3 0,0 1-424,1-3 0,-2 0 384,-2 0 16,0 2-400,0 1 0,-1 3 280,0 2 16,2 2-296,-2-1 0,0 3 288,0 0 0,0 0-288,1 3 0,-5 2 232,2 0 8,1 3-240,-2 5 0,-5 0 176,-2 4 8,5 2-184,1-2 0,2 0 120,1-2 16,-1 1-136,3-3 0,1 0 112,-1 0-8,2 0-104,2 0 0,-1 3 80,1-3 0,1-2-80,0-2 0,3-1 56,0-2 0,1-2-56,-3-1 0,0-3 32,1 2 16,1-2-48,1-2 0,1 0 24,-1-1 16,2-4-40,2 1 0,-1-6 24,1 1 0,0 0-24,-1-1 0,3 1 40,-2-1 0,0 3-40,-2-2 0,3 1 64,-3 0 8,-3 2-72,3 0 0,-2 0 80,1 3 16,-2 0-96,-2 2 0,-1 3 104,-3-2 8,0 2-112,0-2 0,0 2 112,0 0 8,0 0-120,0 0 0,0 0 104,0 0 16,0 0-120,0 0 0,0 2 96,0 0 16,0 1-112,0 2 0,-3-2 80,2 1 0,-2 2-80,3-1 0,0 1 72,3-1 8,-2 1-80,2 0 0,-1 1 56,1-1 0,0-2-56,0 0 0,-1-1 48,0 2 8,0-2-56,1-1 0,-1 0 40,3 2 16,0-4-56,-3 2 0,-2-2 56,0 1 0,4 1-56,-1-2 0,-1-2 80,0 1 0,3-1-80,1-4 0,0 1 80,4-3 8,0-2-88,0 3 0,2-2 104,-4 2-8,2 2-96,-3-1 0,-3 1 88,-1 3 8,-1 0-96,-2 0 0,2 0 96,-2 2-8,0 0-88,3 0 0,-3 0 80,0 0 8,0 0-88,0 0 0,0 0 64,0 2 8,0 2-72,0 0 0,0 3 64,0 3 7,0 1-71,0 0 0,2 0 56,-2 1-8,0-1-48,3 0 0,-2-1 48,1-1 0,0-3-48,2 0 0,-4-1 32,3-2 16,0-2-48,0 1 0,1 0 24,-1-2 8,-1 0-32,4-2 0,-1-1 32,5-4-8,-2-2-24,8-2 0,-1-1 32,6-4 0,-1 1-32,-2-1 0,-2 3 40,0 0-8,-3 1-32,-1 3 0,0 2 40,-4-1 0,-1 2-40,-5 2 0,1 3 40,-6 1-8,3 0-32,-2 0 0,2 0 24,-3 3 8,2 1-32,-2 2 0,-1 2 8,-3 3 8,0-1-16,1 1 0,2 0 0,-2 0 8,5 0-8,1 1 0,1 1 0,5-1 8,-4 1-8,6-4 0,4 2 0,-2-3 0,5-2 0,-2-1 0,0-1 0,3-4 0,-2 0 0,-2-2 0,0-2 0,3-2 0,-4 1 0,-2-1 0,-3 1 0,0-1 0,-2-1 0,-1-1 0,-1 1-48,-2-1 0,-2-2 48,-4 1 0,6 9-12871</inkml:trace>
  <inkml:trace contextRef="#ctx1" brushRef="#br0" timeOffset="-157987.79">3065 1765 5624,'0'0'0,"0"0"0,0 0 0,0 0 136,0 0 8,0 0-144,0 0 0,-3 0 288,3 0 8,-6 2-296,1 2 0,1 3 288,-2 3 8,1 0-296,0 1 0,3-2 216,2 0 0,-3 1-216,3 1 0,3-1 192,0 1 16,3-1-208,-1-5 0,2 1 224,1-4 0,1 1-224,-2-1 0,0-2 224,2 3 0,-1-3-224,4-3 0,2-1 248,-1 1 0,1-5-248,-2 1 0,1-2 280,1-3 8,-6 1-288,2 0 0,-5 1 312,-1 2 0,-2-1-312,-2 0 0,0 1 304,0 3 16,0-3-320,-2 2 0,-2 2 248,-1-1 16,-1-3-264,-1 0 0,-3 1 232,-1-1 8,0 3-240,-1 1 0,3 2 184,0 2 0,0 0-184,3 0 0,0 2 144,3 2 8,0 0-152,-2 1 0,2 3 112,2-3-8,-1 3-104,2 3 0,0 0 80,2 1 0,2 1-80,4-3 0,1 1 48,-1-3 8,3-1-56,0 1 0,4-3 16,0 1 8,2-4-24,1-1 0,-3-2 0,3-1 8,1-2-8,-2-2 0,0-1 0,-2 0 0,1-1 0,1-2 0,2-3 0,4 0 0,-3-2 0,2 0 0,-3-2 0,-1 0 0,-2-2 0,0-1 0,-2 0 0,-4 1 16,0 0-16,-1-1 0,-2 1 24,-5 1 0,-1 2-24,-1 3 0,-1 0 48,1 3 8,-2 2-56,0 3 0,-1 3 72,1 0 8,0 4-80,-3 0 0,-2 1 88,1 3 8,-6 6-96,0 3 0,-3 5 80,-2 5 8,1 1-88,4 2 0,4 1 64,-1 1 24,-1 2-88,1 0 0,-1 2 56,0 2 8,1 0-64,1 0 0,6-2 56,2-2 0,2-4-56,0-1 0,-4-7 64,0-2-8,4-3-56,0-2 0,4-3 64,-2 1 0,1-6-64,-1 1 0,-2-4 80,-2 0 0,0-2-80,0 0 0,0 0 80,0-2 8,3 2-88,-3-3 0,1 1 80,0-5 0,1-2-80,0-3 0,-2-2 88,3-3 8,-3 0-96,0 0 0,0 1 72,0 1 8,0 1-80,0-2 0,-3 1 72,1 2 16,0 0-88,1 5 0,1 1 56,0 2 8,0 2-64,0 1 0,0 2 48,0 0 8,0 0-56,1 0 0,1 0 32,0 0 16,-2 0-48,3 1 0,4 2 16,-2 0 8,5 0-24,4-1 0,-1 0 24,4 1-8,-4-3-16,0 2 0,-2-2 0,3-2 8,0-1-8,-3 1 0,-2 0 0,1-4 0,-1 2 0,-1-2 0,-8 6-11984</inkml:trace>
  <inkml:trace contextRef="#ctx1" brushRef="#br0" timeOffset="-100634.42">3844 1956 5320,'0'0'0,"0"0"0,0 0 0,0 0 208,0 0 0,0 0-208,0 0 0,0 0 472,0 0 16,0 0-488,0 0 0,0 0 520,0 0 8,0 0-528,2-4 0,-2 4 392,8-7 8,-8 7-400,12-16 0,-12 16 240,20-21 0,-12 10-240,1 0 0,-2 0 216,-4 0 8,3-1-224,1 3 0,1 1 192,-3 0 8,2 1-200,-3-1 0,1 3 184,-2-1 16,0 2-200,3-2 0,-2 1 168,1-1 16,-1 1-184,0-1 0,-1 2 144,1-1 8,2-1-152,-5 4 0,0-1 144,0 2 0,3-1-144,-4 2 0,0-2 136,0 2 8,0 0-144,0 0 0,0 0 120,0 0 8,0 0-128,0 0 0,0 0 120,0 0 8,0 0-128,0 0 0,-5 4 120,3 0-8,-5 4-112,1-1 0,3 3 96,1 1-8,-3 2-88,0-4 0,3 0 80,-1-1 0,3-2-80,-3 0 0,3 0 64,0-3 0,3 1-64,-3 2 0,3-3 64,-3 2-8,2 0-56,-2-1 0,5 0 56,-3-2 0,1 1-56,-2-1 0,1 0 40,0 0 8,1-2-48,0 0 0,-2 0 40,2 0-8,0-2-32,-1 0 0,5-2 24,-4 1 16,5-4-40,-1 1 0,1-4 24,4 2 8,-2-1-32,-2 2 0,-1 0 24,2 2 0,-3-1-24,2 1 0,-4-3 32,1 3-8,1 0-24,-2 2 0,1-2 24,2-1 16,-3 2-40,0-2 0,-1 4 24,0 0 8,0 1-32,-1-1 0,0 0 24,-2 2 0,0 0-24,2 0 0,-2 0 16,0 0 0,0 2-16,0 0 0,-2 3 8,-2 3 8,1 0-16,-1 3 0,1 2 8,0 0 0,1 0-8,2-1 0,-2-1 16,2 0-8,2-1-8,-2-3 0,2-1 0,-2-1 8,0-3-8,0 2 0,3 0 0,-2-3 8,2 1-8,0 1 0,0-1 0,-3-1 8,2 0-8,2 0 0,0-1 0,0 0 8,1-1-8,0-1 0,1 0 0,3-4 8,2 1-8,-3-3 0,2-4 0,0 1 8,2 0-8,-3-1 0,1 1 0,0 0 8,0 1-8,-2 1 0,-1 0 0,0 1 0,-4 3 0,3-2 0,-2 4 0,-2 3 16,2-2-16,-4 0 0,2 2 0,-1-2 8,2 2-8,-3 0 0,2 0 8,-2 0 0,0 0-8,0 2 0,0 2 8,0-1 8,0 4-16,0-2 0,0 3 24,0 3 0,0 0-24,0 2 0,0 2 24,0 3 8,0-5-32,0 0 0,0-3 40,0 1 8,0-2-48,1 0 0,0-3 56,-1-2-8,0-1-48,2 2 0,1-3 48,-1 1 8,-2-1-56,2 0 0,-1 0 16,3 0 8,-2-2-24,1-2 0,3 0 0,4-2 0,-4-1 0,3-3 0,-9 8-10576</inkml:trace>
  <inkml:trace contextRef="#ctx1" brushRef="#br0" timeOffset="-99708.33">4277 1562 7936,'0'0'0,"-2"-1"0,-2-1 0,3 0-24,0-1 16,1 1 8,-4-2 0,4 0-128,-2 2 8,1 1 120,1 1 0,-3-2 160,3-1 0,0 1-160,0 1 0,0 1 384,0 0 16,0 0-400,0 1 0,0 1 464,0-1 0,3 1-464,-2 0 0,5 3 416,0 1 8,1 1-424,2 2 0,-9-9-7904</inkml:trace>
  <inkml:trace contextRef="#ctx1" brushRef="#br0" timeOffset="-98861.76">4495 1699 6224,'0'0'0,"0"2"0,0-2 0,0 2 0,0 0 0,0-2 0,0 0 0,0 0 0,2-2 0,1 0 0,1 2 0,0 0 64,5 0 8,4-2-72,-1 2 0,2-2 224,1-1 0,-3 1-224,-1 2 0,-4 0 328,-1 0-8,1 1-320,1-2 0,0-1 408,2 0-8,1-2-400,2 0 0,-13 4-6200</inkml:trace>
  <inkml:trace contextRef="#ctx1" brushRef="#br0" timeOffset="-99221.86">4584 1595 3112,'0'0'0,"1"-2"0,1-3 0,1-5 184,1 0 8,1-1-192,-3 2 0,2 2 392,1 2 8,-2 2-400,-3-1 0,1 1 672,1 0 0,-2 3-672,4 0 0,-4 0 624,0-2-8,0 1-616,2 1 0,-2 0 488,0 0 0,0 0-488,0 3 0,0 2 408,0 0-8,-2 6-400,-2 2 0,1 5 352,-3 2 0,3 1-352,-2 1 0,0 0 312,1-1 0,-3-1-312,2-1 0,2 2 256,-4-2 0,1-1-256,3 0 0,0 0 240,1 1-8,-3 0-232,1 2 0,-3 1 192,4-2 16,-1 0-208,1-3 0,3-2 184,2-1 0,-2-7-184,0 1 0,0-5 144,0-1 8,0-2-152,0 0 0,0 0 80,1 0 0,1 0-80,0-3 0,-1 1 24,5-4 0,-2-1-24,1-3 0,-5 10-9184</inkml:trace>
  <inkml:trace contextRef="#ctx1" brushRef="#br0" timeOffset="-98202.59">4680 1841 5320,'0'0'0,"1"0"0,0 0 0,2 0 96,-1 0 8,1-2-104,3 2 0,4-2 224,4-2 8,1 1-232,0-3 0,4 2 216,-4 0 8,-1-1-224,2 1 0,0 0 312,0-1 0,-3 1-312,0-4 0,0-1 552,0-1-8,1 3-544,-6-3 0,1 1 544,-3 1 0,0 1-544,0-1 0,-1 0 440,-2-1 0,-1 2-440,0-1 0,1 2 408,-3 0 0,0 3-408,2-3 0,-2 2 328,0 1 0,0-3-328,0 4 0,-2 0 280,2 2 0,-3 0-280,-1 0 0,1 0 248,1 0 8,-7 0-256,0 4 0,-3 3 184,-1 3 16,2 0-200,0 1 0,-2 0 152,5 4 0,-1-2-152,0-1 0,-1-1 128,4-1-8,0 1-120,1-4 0,3 1 96,-4 0 0,5 1-96,1 0 0,-3-1 72,3 0 0,0-1-72,0 4 0,3 2 64,4-2 8,-3 1-72,0-1 0,1-1 40,1-1 8,1-1-48,-1-1 0,2-3 32,-3-1 8,0 0-40,0-3 0,2 2 24,1-2 8,-2 1-32,-1-1 0,2-1 16,2-1 8,-3-2-24,0-2 0,3-1 24,-3 0 0,3-2-24,-2 0 0,0-4 16,1 0 0,0 0-16,-3 0 0,2 0 24,1 0 0,-4 1-24,1-1 0,1 2 24,-2 1 8,2-1-32,-1-1 0,-1 3 24,-2-1 0,0-1-24,-2 4 0,3 0 32,1 2 0,-4 3-32,0 0 0,0 0 32,2 0 0,-2 1-32,0 1 0,0-2 40,2 2-8,-2 0-32,2 0 0,-2 0 32,0 0 0,1 0-32,1 0 0,-2 0 24,3 0 8,-3 0-32,2 0 0,2 0 16,1 3 0,-1 1-16,1 0 0,0 0 8,-4 1 0,3 0-8,-1 1 0,-3 1 0,2 0 16,-2-1-16,-2 2 0,-1 1 0,-1 0 0,0-1 0,0 0 0,1 3 0,-2-2 0,1 2 0,0-3 0,2 0 0,2-3 0,-3 3 0,3-3 0,3-1 0,-3 2 0,2 0 0,2-1 0,1-3 0,2 2 0,1 0 0,-1-2 0,2 1 0,3-1 0,-3 0 0,2 0 0,-2-2 0,4-2 0,-8 0 0,7-2 0,-4 1 0,3-4 0,0 2 0,-3-1 0,1 1 0,-2-1 0,-1-1 0,1 1 0,1-1 0,-2 1 0,0-2 0,2 2 0,-1-1 0,-2 0 0,-2 0 0,0 2 0,0 1 0,1 0 8,-4-3-8,3 1 0,-3-2 8,0-1 0,0 2-8,0-3 0,0 1 8,0 2 8,0 2-16,0-2 0,0 3 24,-3 2-8,-3 1-16,5 0 0,-2 1 32,0 0 8,1 0-40,-1 1 0,-2 2 32,0 1 8,-1 3-40,-2 3 0,-4 0 24,0 3 16,0-2-40,6 0 0,0 1 24,4-3 0,-2 3-24,1-1 0,1 0 24,0 1 0,2-1-24,0 0 0,0 3 8,4-3 8,-1 2-16,1-3 0,-2-3 8,4 0 16,-4-1-24,1-2 0,1-2 8,-2-1 0,5 0-8,-4 0 0,2-1 8,1-1 0,1-1-8,1-2 0,-1-2 8,1-2 0,1 0-8,1-4 0,1-1 16,1-3-8,0 2-8,-2 1 0,2 0 8,2-1 0,-2 0-8,3 3 0,-3 2 0,2 0 8,-2 1-8,2 0 0,-3 1 8,0-1 0,-5 3-8,2 0 0,-3 4 8,0-1 8,-3 2-16,4 0 0,-3 0 16,1 0 8,1 2-24,2-1 0,1 4 40,2-2-8,-6-1-32,0 0 0,3 2 56,1 0 8,1 3-64,-1-1 0,2 2 72,-4-3 8,0 3-80,1-3 0,-1 3 120,-1 0 16,0-1-136,-2 2 0,1 1 184,-1 0-9,-1-3-175,-2 2 0,-2-3 200,-1 1 0,-1 1-200,-1 2 0,-1-3 232,-2 2 0,0-2-232,0-1 0,-3 0 224,1-2 8,2 0-232,-1 0 0,2-3 184,-1 1 0,-2 0-184,3-2 0,-2 2 152,0-2 0,3 0-152,-1 0 0,0 0 80,2 0 8,2 0-88,1-2 0,-4 2 16,2-2 0,1 1-16,3 0 0,-2 0-8,2-3 8,0 0 0,2-3 0,-2 7-14023</inkml:trace>
  <inkml:trace contextRef="#ctx1" brushRef="#br0" timeOffset="-94807.88">5615 1890 5320,'0'0'0,"0"0"0,-2 0 0,2 0 248,-2 0 8,2 0-256,-3 0 0,3 0 632,-3 0 8,3 0-640,0 0 0,0 0 648,2 0 0,-2 0-648,4-4 0,-4 4 408,9-7 16,-9 7-424,21-18 0,-7 9 296,1 2 8,1-1-304,0 1 0,-3 2 136,0 2 0,-2-1-136,2 0 0,1 1 120,-2 1 0,-1 0-120,-2-2 0,-9 4-7752</inkml:trace>
  <inkml:trace contextRef="#ctx1" brushRef="#br0" timeOffset="-96638.32">5888 1440 4912,'0'0'0,"0"-2"0,0 1 0,0-1 256,0 0 0,0 0-256,0-2 0,0 1 192,0-1 8,0 1-200,0 0 0,0 3 384,0-2 0,0 0-384,2 0 0,-2 2 440,0 0 0,0 2-440,0 5 0,0 0 424,0 6 8,0 3-432,0 2 0,-5 4 408,1 3 8,-1 1-416,1 5 0,0 1 424,-3 5-8,0-2-416,2-4 0,-1 0 360,-2-5 8,2-3-368,0 1 0,3-3 360,-3-2 0,6-1-360,0 0 0,0-3 304,2-2 0,2-3-304,-1-2 0,-3-3 248,0-3 0,1 0-248,1 0 0,1-2 208,-3 0 0,0 0-208,0 0 0,2 0 176,-2 0 8,2-2-184,-1-1 0,1 2 144,2-3 8,-1-2-152,0-3 0,0-2 144,1-3 0,2 1-144,-4 0 0,2 0 120,1 3 8,-4-1-128,0-1 0,1 3 112,0 2 0,-2-1-112,3 1 0,-3-1 96,0 0 8,0-1-104,1 2 0,0-3 72,1 2 8,-2-3-80,-2 2 0,0-1 72,-1 1 0,3-1-72,-2 5 0,-1 1 56,2 3 0,-1 0-56,2-1 0,-3 1 48,2 1 8,-1 0-56,2-1 0,0 0 40,0 1 16,-1 0-56,-1 0 0,-2 0 40,3 0 0,-1 0-40,-1 2 0,1 1 40,-1 3-8,2-3-32,-2 1 0,-1 2 16,3 1 16,0 1-32,0 0 0,1-3 16,0-1 0,1 2-16,1-1 0,2 1 8,3 0 8,-1-1-16,2 1 0,1-2 8,1 0 8,0-1-16,-1 0 0,1-3 8,2 0 8,0 0-16,-1 0 0,3-3 24,-1 1-8,-1 0-16,0 1 0,3-3 16,0 0 8,-1 0-24,-2 1 0,-3 0 24,-3 0 0,0 3-24,-3-2 0,1 2 24,-3-2 8,0 2-32,0 0 0,2-1 8,-3 0 8,0 1-16,0 0 0,0 0 0,0 0 8,0 0-8,0 0 0,0 0-11776</inkml:trace>
  <inkml:trace contextRef="#ctx1" brushRef="#br0" timeOffset="-147890.18">1111 2325 4312,'0'0'0,"0"0"0,1-3 0,-1 3 224,4-5 0,-4 5-224,4-6 0,-4 6 688,2-2-8,-2 2-680,0-3 0,0 3 616,0-3 8,0 3-624,0 1 0,0-1 392,0 5 8,0-5-400,-18 12 0,4 1 232,-1 3 8,-2 2-240,4 0 0,1 2 192,3 5 0,1-3-192,1 1 0,-2-1 192,1-2-8,2 1-184,1-1 0,3 0 192,2-2 8,2-2-200,0 2 0,-2-3 160,3-2 0,0-2-160,-2 0 0,4-1 120,-2 0 0,3-3-120,1-1 0,-1-4 72,4-1 8,0-2-80,-5-1 0,-5 2-7880</inkml:trace>
  <inkml:trace contextRef="#ctx1" brushRef="#br0" timeOffset="-140442.92">1462 2428 4816,'0'0'0,"0"0"0,0 0 0,0 0 128,0 0 0,0 0-128,0 0 0,0 0 448,0 0 8,0 0-456,1 0 0,-1 0 584,5-2 0,-5 2-584,13-6 0,3-1 520,0 0 8,3-1-528,-4 2 0,1-2 336,-3 1-8,3-2-328,-2 0 0,0 0 232,-2-1 0,-4 0-232,5 2 0,-4 2 160,-1 1 0,1 3-160,-5-1 0,-1 0 192,-1 3 8,-2-1-200,1-1 0,1 2 184,-2 0-8,0 0-176,1 0 0,-1 0 168,0 0 16,0 0-184,0 0 0,0 0 144,0 0 8,0 0-152,-1 4 0,-2 1 128,-2 0-8,3-2-120,0 1 0,-3 2 128,1 1 0,-1 1-128,2 0 0,-3-3 80,3 3 0,0-1-80,3 1 0,0 1 64,0-1 0,3-1-64,-3 4 0,0 2 32,3-4 16,0 3-48,-3 1 0,3 1 24,0 1 16,0-3-40,-1-1 0,2 0 16,1 0 8,-3-2-24,0 0 0,-2-2 8,-2 2 8,0-3-16,2-1 0,0 0 16,0-2 0,0 1-16,0 2 0,0-3 8,-2 1 0,-1 0-8,-1 0 0,2-1 8,-4 0 0,-3 0-8,3 1 0,-1-2 8,0 2 8,-2-1-16,0-1 0,0 0 8,-2-2 8,2 0-16,-2-2 0,3 0 16,-1 1 0,-4-1-16,2-4 0,-1 2 32,3 1 0,0-3-32,0 1 0,3 0 64,-2-2 0,4 3-64,-1 2 0,5 0 96,-4 1 8,4-1-104,-2 2 0,2-2 80,0 1 8,0 1-88,0 0 0,2-2 48,-2 2 0,4-2-48,1 1 0,-5 1-9640</inkml:trace>
  <inkml:trace contextRef="#ctx1" brushRef="#br0" timeOffset="-139799.36">2001 2334 7432,'0'0'0,"0"0"0,0 0 0,0 0 0,0 0 0,0 0 0,0 0 0,0 0 0,0 0 0,0 0 0,0 0 0,-5 0 120,1-2 16,-5 2-136,0 2 0,-2 2 280,-3 0 8,0 1-288,0 1 0,1 2 440,2-1 8,-3 3-448,1 4 0,1-2 448,-2 4 8,1 0-456,-1-1 0,3 1 336,2-2-8,2 1-328,1-2 0,5 1 312,1 0-8,1-1-304,2-2 0,0-1 288,0-2 8,1 2-296,1-2 0,-1-3 256,3-1 8,-1 0-264,4-2 0,1 2 224,-2-1 0,1 0-224,1 0 0,2 1 200,1 0-8,-2-4-192,0 0 0,0-2 152,-1-2 8,1 0-160,1-1 0,-2-1 112,3-2 8,-1 1-120,1-1 0,4 0 24,1-1 8,-2 0-32,-1 1 0,-16 8-10408</inkml:trace>
  <inkml:trace contextRef="#ctx1" brushRef="#br0" timeOffset="-139375.79">2165 2490 6520,'0'0'0,"0"0"0,0 0 0,0 0-40,0 0-8,0 0 48,0 0 0,0 0-240,0 0 8,0 0 232,3 0 0,-3 0 56,2 0 8,2 0-64,3 0 0,3 0 392,1 0-8,2 0-384,0 0 0,-4 0 672,2-1 0,2-1-672,-5 2 0,1-2 632,-3 0 0,3 0-632,-2 1 0,1-3 432,1 0 8,1 1-440,-2 1 0,0-3 360,-1 3 8,-1 2-368,-4 0 0,-2 0-8304</inkml:trace>
  <inkml:trace contextRef="#ctx1" brushRef="#br0" timeOffset="-125216.83">2595 2613 9648,'0'0'0,"0"0"0,-1 5 0,1-5-7248</inkml:trace>
  <inkml:trace contextRef="#ctx1" brushRef="#br0" timeOffset="-125169.32">2585 2600 6224,'0'0'0,"0"0"0,0 0 0,0 0 472,0 0 0,0 0-472,0 0 0,0 0 880,2-1 8,-2 1-888,4-6 0,-4 6 712,7-14 0,1 3-712,0 0 0,-2-1 464,-1-1 8,5-1-472,-4 2 0,3 2 344,-3 1 0,1 2-344,-3-3 0,-1 2 288,0 1-8,1 1-280,-4 3 0,0 1 232,0 2 0,0-2-232,0 0 0,0 2 168,3 0 8,-3 0-176,0 0 0,0 2 144,2 2 0,-2-1-144,0 4 0,0 2 120,0 2 8,0 0-128,0 3 0,2-1 112,3 0 16,-3-3-128,2 1 0,-7-4 88,2 1 16,1 0-104,0-3 0,0-2 64,0 0 8,1-1-72,-1 0 0,0 1 72,0-1 0,0 0-72,0 0 0,0 0 48,0-1 0,0 1-48,0 0 0,3 0 32,-3 0 8,2-1-40,-2-1 0,3-1 16,0-1 8,0 0-24,3-1 0,0-1 16,3 0 8,-2-2-24,1 0 0,-1-2 8,2 0 8,-1-3-16,1 1 0,-3-3 16,3-2 8,-3 2-24,3 2 0,-3 2 16,-1 2 0,-1 3-16,0 1 0,-2 1 16,1-1 16,-3 3-32,2-2 0,-2-1 16,3 1 8,-3 0-24,1 2 0,-1-2 24,0 2-8,0 2-16,0 2 0,0 1 16,-1 2 0,-2 4-16,1 0 0,-1 4 8,1 0 8,0 1-16,0-2 0,-2-2 8,1-1 0,3 0-8,0-3 0,0 1 0,1-4 8,1 0-8,-1-2 0,2 0 0,-3-3 8,2 1-8,-2 0 0,0 0 0,0 0 0,2 0 0,-1 1 0,0-2 0,2 0 8,-1 0-8,1-2 0,3 0 0,4 0 8,-2-1-8,1-1 0,0-2 0,0 0 8,-3-1-8,3-2 0,-1 1 0,-1-2 0,2 1 0,-3 2 0,0-3 8,-4 2 8,2-1-16,-1 3 0,-1 1 8,-2-1 0,2 1-8,1 0 0,-3 2 8,2 0 0,-2 0-8,0 1 0,0 2 8,0 0 0,0 0-8,0 0 0,0 0 0,0 0 8,0 0-8,0 0 0,0 0 0,0 0 16,0 0-16,0 5 0,0 3 0,0 2 8,0 3-8,0-2 0,0 2 0,0-1 8,0-3-8,0 1 0,0-5 0,-2-1 8,2 0-8,0-2 0,2-2 0,-2 2 8,2-2-8,-2 2 0,4 0 0,-4 0 0,2 1 0,2-1 0,2 0 0,-1-2 0,1 1 0,1-2 0,0-1 0,1 0 0,4-3 0,-3-3 0,2 3 0,-1-3 0,0-2 0,0 3 0,-1-1 0,0-1 0,-5 4 0,1 0 0,-2 2 0,0 3 8,-1-2-8,-2 0 0,3 0 0,-3 0 8,0-1-8,0 2 0,0 1 8,0-1 8,0 1-16,0-2 0,0 2 8,0 0 0,0 0-8,0 2 0,0 0 8,0 3 0,-3 1-8,1-1 0,2 3 8,2 1 0,1 1-8,0 0 0,1-5 0,1 3 8,-1-3-8,1-1 0,1 0 0,-1-3 0,0 0 0,-1 0 0,2 1 0,4-2 0,-3 0 0,-1 0 0,1 0 0,0 0 0,-3 0 0,-2-2 0,0 0 0,-2 1 0,4-3 0,-2 0 0,-1-1 0,2 0 16,-3-1-16,3-1 0,-3 0 0,0 1 8,0-1-8,-3-2 0,-3-1 0,-2-1 8,2-1-8,-1 4 0,2-1 0,1 2 8,2 4-8,-2 0 0,1 3 8,0 0 0,3 0-8,-2 0 0,1 0 0,1 0 8,0 0-8,0 0 0,0 0 0,0 0 8,0 0-8,0 2 0,0-1 0,0 0 16,0 6-16,3 1 0,3 0 0,2 2 8,-1-3-8,-2 2 0,2-4 0,-2 1 0,1-2 0,1-1 0,0 0 0,-2-3 0,5 2 0,-1-2 0,-1 0 0,3 0 0,1 0 0,-2-2 0,1 0 0,-2-1 0,2-1 0,2-1 0,-3-2 0,1-1 0,-5 5 0,0-2 0,-3 2 0,2 1 8,-2 0-8,0 1 0,-3 0 0,1 0 8,2 1-8,-3-3 0,3 3 0,-3 0 8,3 0-8,-3 0 0,0 3 0,0-3 8,0 3-8,0 1 0,3 0 8,-3 0 0,2 1-8,-2 1 0,3-1 16,-1 1-8,5 4-8,0-3 0,1 1 8,5-3 8,-3 3-16,1-3 0,-1-1 8,0 0 0,-1-2-8,-1 0 0,-1-2 8,-2 0 0,2 0-8,2 0 0,0 0 16,1-2 0,0 0-16,-1-3 0,0 0 8,-2-3 8,-1 0-16,-2 0 0,1 1 8,-3-3 16,1 1-24,-3-2 0,0 1 16,0 3 0,0-4-16,-3 1 0,-2-1 24,-1 2 8,2 4-32,2 1 0,-4 0 24,2 1 16,-2-1-40,1 2 0,-2 2 24,-2 2 16,1 0-40,1 0 0,-2 1 24,4 1 0,-4 5-24,2 1 0,0 1 8,3 1 16,-2-2-24,4 1 0,2-11-12024</inkml:trace>
  <inkml:trace contextRef="#ctx1" brushRef="#br0" timeOffset="-125195.47">2587 2618 6424,'0'0'0,"0"0"0,0 0 0,0 0-4824</inkml:trace>
  <inkml:trace contextRef="#ctx1" brushRef="#br0" timeOffset="-131925.37">3580 2368 3208,'0'0'0,"0"-2"0,0 1 0,0 1-2416</inkml:trace>
  <inkml:trace contextRef="#ctx1" brushRef="#br0" timeOffset="-123474.78">3687 2183 10544,'0'0'0,"0"0"0,0 0 0,0 0 304,0 0 0,0 0-304,0 2 0,0 0 584,0 0 0,-1 1-584,-2 1 0,0 5 488,-4 1-8,2 3-480,2 0 0,-2 5 232,1 1 0,1-2-232,-2 2 0,2-4 152,0 1 8,-1 3-160,-1 2 0,2 0 104,1 1 8,2 1-112,-2-4 0,-1-2 88,2 0 8,1 0-96,1-1 0,-1-3 72,3 0 0,-3-3-72,2-1 0,-2-4 56,2-1 8,1-2-64,-1 0 0,1 0 56,4-2 8,-4 1-64,2-1 0,2 0 32,1-1 8,1-1-40,3-2 0,0-1 32,2-2 16,2 0-48,-4-2 0,3-2 32,-5 1 16,0-3-48,2 0 0,1 0 40,-4 0 8,2-1-48,-1 0 0,-2-2 56,1 1-8,-4 1-48,2 1 0,-5 6 48,-2-3 0,0 2-48,0 1 0,0 3 32,-2-1 16,-1 0-48,-1 2 0,2 3 32,-1 1 16,-1 2-48,-1-1 0,1 0 32,0 0 8,-3 3-40,-2 1 0,-3 3 32,0 1 16,1 1-48,4 6 0,0 0 16,6 3 0,1-3-16,-3-1 0,3-1 24,3 0-8,-2-4-16,3 3 0,2-3 8,4 1 8,-5-4-16,5 0 0,-1-4 8,-2-4 8,4 0-16,0-2 0,3-2 8,-1 0 8,2 0-16,0 1 0,-1-3 16,4 1 16,0-5-32,-2-1 0,-2-4 24,1-4 0,3-2-24,1 1 0,1-3 24,0 2-8,2 0-16,1 3 0,-2-1 16,-1 4 0,-2-3-16,1 2 0,-5 0 8,-1-2 16,-4 0-24,-3 1 0,-1-2 16,-5 1 0,-2 4-16,-1 7 0,2 3 8,-4 5 8,-2 2-16,0 2 0,-3 4 16,0-2-8,-1 4-8,-3 2 0,0 2 8,-3 2 0,0 2-8,4 0 0,-1-1 8,1 2 0,1 2-8,3 6 0,1-1 8,-1 5 0,-1 0-8,6-3 0,1-4 16,1-5-8,4-1-8,2-2 0,9-4 0,-3-6 8,6 0-8,3-2 0,1-1 8,3-2 0,1-2-8,1-2 0,1-2 0,1 0 0,-3 1 0,-1-3 0,-4 2 0,1 0 0,-2-3 0,-2-3 0,-16 10-12152</inkml:trace>
  <inkml:trace contextRef="#ctx1" brushRef="#br0" timeOffset="-92712.76">4585 2164 5824,'0'0'0,"0"0"0,0 2 0,0-2 144,0 3 8,0-3-152,0 2 0,0-2 472,0 3 16,0-3-488,6 3 0,-6-3 528,18 19 8,-6-5-536,3-1 0,3 3 432,1 0 0,-1 1-432,-1-1 0,1-4 384,1 3 16,-3-1-400,2 0 0,-5 1 368,1-1 8,-2 3-376,-1 0 0,-1 3 328,-4 2 16,-6 0-344,0 1 0,-6-2 288,-2 2 8,-3-3-296,-5 2 0,-2 1 232,-4-2 16,-4 5-248,2 1 0,-1 1 160,2 3 0,-2-2-160,5-2 0,20-27-9456</inkml:trace>
  <inkml:trace contextRef="#ctx1" brushRef="#br1" timeOffset="-74744.36">7793 1306 6632,'0'0'0,"1"0"0,-1 0 0,0 0 56,0 0-8,1 0-48,3 0 0,-4 0 176,0 0-8,0 0-168,2 0 0,-2 0 296,1 0 8,-1 2-304,0 0 0,0 3 288,-1-1 8,-5 2-296,0 5 0,-5 2 272,-4 4-8,2-1-264,2 0 0,0 2 296,0 0 16,0-2-312,-6 0 0,2 0 376,-4-1 8,2-2-384,-4 2 0,-3-2 344,-2-2 0,2 3-344,0-3 0,0 3 336,-1-1-8,4 0-328,3 2 0,7 0 264,-2 2-8,3-2-256,-1 0 0,2-1 248,-2-3-8,2 0-240,1 1 0,4-4 208,-1 0 0,1 0-208,4-2 0,0-2 160,0 1 0,0-2-160,2 2 0,-2-1 152,2 1 0,1-1-152,1 1 0,1 2 128,1-1 8,0 1-136,3 0 0,-5-1 80,4 2 8,1 0-88,2 0 0,4 0 64,-1-1 0,4 2-64,0 0 0,3 0 40,1 0 16,1 2-56,-4-1 0,-1-1 56,2 1 8,-5-3-64,0 1 0,0 1 64,-4-1-8,-2-2-56,0-2 0,-4 1 56,0-3 0,-1-1-56,0 0 0,-4 0 56,0-1 8,0 0-64,0 0 0,0 0 40,0 0 16,0 0-56,0 0 0,0 0 32,0 0 16,0 0-48,0 0 0,0 0 16,-5 0 16,1 0-32,2 0 0,0 0 8,0 0 8,1-1-16,1 0 0,0 1-11216</inkml:trace>
  <inkml:trace contextRef="#ctx1" brushRef="#br1" timeOffset="-69643.8">7947 2383 3000,'0'0'0,"0"0"0,0 0 0,0 0 256,0 0-8,0 0-248,0-2 0,0 2 344,0 0 0,0 0-344,0-2 0,0 2 328,0-3 8,0 3-336,0-1 0,0 1 304,-1-3 8,1 3-312,-4 0 0,4 0 360,-3 9 8,3-9-368,-4 21 0,3-1 360,0 1 8,1 2-368,-4 1 0,2-1 424,0 1 0,1 1-424,1 1 0,0 1 368,1 1 16,-1 1-384,0 2 0,0 3 336,0 2 8,-1 0-344,1-2 0,-3 0 312,3 0 0,3 0-312,-3 2 0,3-2 296,-1 2 16,2 0-312,-3-5 0,-1 1 320,0-2 0,1-3-320,3 2 0,0-1 312,4 0 0,-5 1-312,2-3 0,-2 2 272,-3-3 0,0 0-272,3-3 0,1-1 208,-1-1 8,-2 0-216,1-4 0,1-1 160,-1-1 16,-1-1-176,-1 0 0,0-1 112,2-1 8,-2-1-120,0-3 0,1 0 80,2-1 8,-3-2-88,0-1 0,0 1 72,0-1 8,0-1-80,0-1 0,0 0 64,0 0 0,0 1-64,0-2 0,0 0 40,0 0 16,0 0-56,0 0 0,0 0 48,0 0 8,0 0-56,0 0 0,0 0 56,0 0 8,0 0-64,0 0 0,0 0 64,0 0 8,0 0-72,-3-2 0,-1 0 72,2 0 0,-1-2-72,1 0 0,1 0 56,1-1 8,-3 1-64,3-1 0,-3 3 32,2-2 16,0 1-48,-1-2 0,2 2 16,0 1 8,0-2-24,0 2 0,0 2-10904</inkml:trace>
  <inkml:trace contextRef="#ctx1" brushRef="#br1" timeOffset="-70412.83">7925 2547 1400,'0'0'0,"0"0"0,2 24 0,0 1 24,2 8 0,-4 4-24,0 0 0,0-37-1096</inkml:trace>
  <inkml:trace contextRef="#ctx1" brushRef="#br1" timeOffset="-34841.75">6997 4051 4312,'0'0'0,"0"0"0,-2 0 0,2 0 200,-3 0 8,3 0-208,-2 0 0,2 0 648,-3 0 0,3 0-648,-1 0 0,1 0 648,1 0 0,-1 0-648,0 0 0,0 0 528,0 0 8,0 0-536,3-3 0,-3 3 320,2-8 8,-2 8-328,8-18 0,-1 8 256,3-2 0,-1 1-256,0 0 0,-1 1 256,3-3-8,-2 3-248,0 1 0,3 2 256,-1-1 0,0 1-256,-3 1 0,1 1 240,0 2 8,-3 1-248,-4 0 0,0 2 216,3 2 0,-5-2-216,4 2 0,-2-2 184,1 3 16,-1-2-200,1 3 0,0 0 168,-3 5 8,0 0-176,0 3 0,0 3 144,0 0-8,-6 0-136,1-1 0,-1-2 120,0 0 8,0-2-128,3 1 0,1-3 104,2-3 8,0-1-112,0 0 0,0-1 96,0 1 0,0-2-96,0 2 0,0-2 96,0 0-8,2 1-88,-1-3 0,1 2 72,-2-1 0,3 0-72,-1 0 0,2 0 64,1 1 8,4-4-72,0 0 0,3-2 56,1-1 16,0-1-72,-4-1 0,1 0 64,-6 0 8,1 0-72,-3 2 0,5 0 56,-5 2 8,2 1-64,-1-4 0,-1 2 56,3 1 0,-1-2-56,-3 3 0,1 2 48,-1-1 8,2 1-56,-3-2 0,3 1 32,-3 0 16,0-1-48,0 2 0,0 0 32,0 0 8,0 0-40,0 0 0,0 0 32,0 0 8,0 2-40,0 2 0,-3-1 16,0 4 8,0 0-24,3 2 0,0 0 24,2-1 0,-1-1-24,2 0 0,0-2 8,1-3 8,1 2-16,-2-1 0,2 1 0,2-1 16,-3 0-16,1-1 0,-2-1 0,2 0 0,-1 1 0,-1-2 0,3 0 0,-4 0 0,2 0 0,1-2 0,-1 0 0,1-1 0,-1 0 0,1-2 0,2 0 0,-1 0 0,-1-1 0,-1-1 0,-2 1 0,1-1 0,-1 1 0,-2-1 0,2 1 0,-2-1 0,-2 1 0,0 2 0,-1-2 0,2-1 0,-1 1 0,-1-1 0,-5-1 0,1 0 0,4 1 0,1 1 0,-1 2 0,3 2 0,0 1 0,0-1 0,0 0 0,0 2 0,0 0 0,0 0 0,0 0 0,0 0 0,0 0 0,0 2 0,0 1 0,3 1 0,-3 0 0,2 1 0,1-1 0,3 1 0,1 0 0,1-2 0,4 1 0,0-2 0,2 0 0,-2 0 0,1 0 0,-5 0 0,1 2 0,1-4 0,-5 1 0,0 0 0,-1-1 0,2 0 0,1 0 0,-1 0 0,0-1 0,2 0 0,-3-3-16,2 2 16,-1-2 0,-3 0 0,-3 4-10904</inkml:trace>
  <inkml:trace contextRef="#ctx1" brushRef="#br1" timeOffset="-66374.61">7026 4012 4120,'0'0'0,"0"0"0,0 0 0,0 0-3104</inkml:trace>
  <inkml:trace contextRef="#ctx1" brushRef="#br1" timeOffset="-66269.89">7031 4009 3000,'0'0'0,"0"0"0,0 0 0,0 0-2256</inkml:trace>
  <inkml:trace contextRef="#ctx1" brushRef="#br1" timeOffset="-33546.59">7611 4013 4616,'0'0'0,"2"0"0,-1 0 0,0 0 176,1-1 0,1-1-176,0 0 0,1-2 512,-1 0 8,3-1-520,0 1 0,1-3 648,3-2 8,-5 2-656,-1-2 0,1 0 520,-1 1 8,-2 0-528,0 3 0,-1 1 512,1 2 0,0 0-512,-2-2 0,0 1 440,0-1 0,0 2-440,0-1 0,0 2 344,-4 0-8,1 1-336,1-3 0,-1 3 320,0 0 0,0 0-320,-3 3 0,-2 2 328,-2-1 0,0 5-328,-1-1 0,2 3 232,-3 1 0,3 0-232,1-1 0,5 0 200,3 0 8,-4-2-208,4 0 0,-3 1 160,0 0 0,0-1-160,3-3 0,0 0 120,0-1-8,3 1-112,1-4 0,2 1 88,-1 1 0,1-1-88,3 0 0,0 0 56,0 1-8,0-2-48,1-1 0,-6-1 40,2-1 0,-1 0-40,1-2 0,2 1 40,-5 0 0,4-2-40,3-3 0,6 0 48,-2-3 0,2 1-48,-6-2 0,0 1 64,-1 0-8,0 3-56,0-2 0,-1 1 64,2 2 0,-5 0-64,-1 1 0,-2 1 64,-2 0 8,0 1-72,0-1 0,0 4 56,0 0 8,0 0-64,0 0 0,0 0 48,0 0 16,0 0-64,-2 0 0,-2 4 48,2 1 0,-4 1-48,5 4 0,-1-1 32,-2 4 0,-1-1-32,4-4 0,1-1 32,0-2-8,1 0-24,-1-1 0,2 0 8,-1 0 8,3-1-16,0 0 0,3 1 16,1-1-8,1-1-8,1-1 0,1 0 8,1-1 0,0-2-8,0-1 0,-2-2 8,1 0 0,-1-2-8,2 0 0,-2-2 8,3 0 0,-3 0-8,-3 2 0,-1-2 16,-2 0-8,-1 2-8,-2-3 0,1 2 8,1 1 0,-3-1-8,-3 1 0,1 2 0,1 0 8,-5 0-8,-1-1 0,-1 4 16,-1 0 0,-4 2-16,1 2 0,0 0 24,-3 4 0,3-1-24,-2 3 0,4 3 16,-3 0 8,6 0-24,3 0 0,5 0 0,5-2 8,-2-1-8,2 0 0,-6-8-11472</inkml:trace>
  <inkml:trace contextRef="#ctx1" brushRef="#br1" timeOffset="-33577.83">7575 4035 3504,'0'0'0,"0"0"0,0 0 0,0 0-8,0 0 8,0 0 0,0 0 0,0 0-2632</inkml:trace>
  <inkml:trace contextRef="#ctx1" brushRef="#br1" timeOffset="-32504.99">7975 4035 1400,'0'0'0,"0"1"0,0 1 0,0 0 560,0 1 8,0 0-568,0-1 0,0 4 560,0-3 0,0 1-560,0-2 0,3 2 584,-1-4 0,-1 1-584,2 0 0,0 0 424,1-1 0,4 0-424,0 0 0,5-1 288,-3 0 8,4-2-296,0-1 0,1-3 352,-2-1 8,1-2-360,1 0 0,-3 0 328,2 2 0,0-3-328,-1-2 0,1-3 400,2 0 0,-3-2-400,1 2 0,-2 1 416,-3-3 0,2 2-416,-1-2 0,-1 1 424,0 0 8,-7 2-432,4 1 0,1 2 344,-5-1-8,1-1-336,-2 5 0,-1 1 384,-1 1-8,-2 3-376,1-1 0,-1 0 304,0 2 8,2 1-312,-2 0 0,-1 0 272,-1 0 8,-1 2-280,3 2 0,-4 0 200,2 2 8,-3 4-208,-1 0 0,0 6 160,-3 0 8,5 0-168,2 0 0,2 0 120,1 0 16,-3 3-136,3 2 0,-1 5 80,3 1 8,-3 1-88,2 0 0,1-1 64,4 0 0,-4-2-64,0-4 0,0-2 40,0-3-8,3-2-32,-3-1 0,1-1 48,1-1 0,2-2-48,-2 0 0,-2-4 48,0-1 8,1-1-56,1 0 0,-2 0 56,0 0-8,0 1-48,0-2 0,0 0 48,1 0 8,0-2-56,1 1 0,-1-1 48,-1-1 8,3-3-56,1-5 0,3-2 48,1-2-8,0 1-40,-1 2 0,-4 3 64,-1 0 8,1 0-72,0 2 0,2-1 64,1 2 0,1-2-64,-1 1 0,4-1 56,-1 1-8,0-1-48,0 3 0,-1 1 48,-2 0 0,-1 2-48,-1 1 0,0 0 32,1-1 0,-1 1-32,1 1 0,1-2 24,3 0 0,-4 2-24,1 0 0,-2-1 16,0 0 8,1 1-24,-3 0 0,1 0 8,-3 1 0,-2 4-8,1-2 0,1 1 8,-2 2 0,-5-1-8,1 3 0,-3 2 0,-2 1 8,0-2-8,5-3 0,-1-2 0,2 1 8,1-3-8,0 0 0,1-1 0,-2 0 0,3 1 0,-1-2 0,2 2 0,-3 0 0,1-2 0,2 1 0,-1 0 0,2 0 0,-1 0 0,1 0 0,0 1-8,0-2 8,0 2 0,0-1 0,0 0-8,0 1 0,1-1 8,-1 2 0,3 2-24,1-1-8,2-1 32,1 2 0,1-1-24,1-1-8,0 1 32,2-2 0,-1 0-16,1 0 0,-2 1 16,-2-1 0,-1 0-8,0 0 0,-3 0 8,0-1 0,0 0-8,-3 1 0,1-2 8,0 2 0,1 0-16,-1-2 16,-1 0 0,0 0 0,0 0-16,0 0 0,0 0 16,3 0 0,-3 0-11320</inkml:trace>
  <inkml:trace contextRef="#ctx1" brushRef="#br1" timeOffset="-30814.82">9052 3917 3208,'0'0'0,"0"0"0,0 0 0,0 0 136,0 0 8,0-1-144,0 1 0,0-2 336,0 0-8,0 0-328,1 0 0,2 0 336,-3-1-8,0 0-328,0-1 0,0 1 520,0-1 0,0 2-520,0 2 0,0-2 616,0 0-8,0 1-608,0-1 0,0-2 568,-4 2-8,2 0-560,-3 1 0,1 1 480,-2 0 0,1 0-480,1 0 0,-2 0 488,-3 1 8,1 3-496,-2 3 0,-2 2 416,-1 2 16,2-2-432,1 0 0,0 1 360,2 1 8,-1-1-368,1 1 0,4-1 304,-5 1 8,2-4-312,3 1 0,0-1 208,0 0 24,1-2-232,-1 0 0,3 1 184,0-1 16,-1 1-200,2 0 0,2-3 152,0 2 0,2-1-152,-1 0 0,3 1 104,-2-1 8,1 1-112,2-2 0,0 0 96,1-1 8,0-1-104,0 1 0,-2-2 80,1 0 8,0 0-88,-2-2 0,2 0 80,0-1 0,0-1-80,1-2 0,2-1 64,4 0 8,-2-1-72,0 0 0,3 1 72,-3-1 8,0 1-80,-4 1 0,-1 0 72,-1 1 8,-3-1-80,-3 2 0,0 4 72,0-2 8,0 1-80,0 0 0,0 0 72,0 0 8,0 1-80,0-1 0,0 1 72,0 0 8,0 0-80,0 0 0,0 0 64,0 1 0,0 2-64,-5 2 0,0 3 56,-1 1-8,1-1-48,4 0 0,-1 2 32,2 1 0,2-2-32,-2-3 0,3-1 24,0-3-8,1 1-16,1 1 0,2 2 8,-4-4 8,3 1-16,4 1 0,0-2 8,1 0 16,-1-1-24,0 0 0,-2-1 8,-2-1 0,0 0-8,2-1 0,0 0 8,-1-2 0,3 0-8,-1-1 0,1-3 8,-1-1 8,0 2-16,-2 0 0,-3 2 16,2-2 0,-4 1-16,-2-1 0,1 0 8,2 1 8,-2-3-16,-1 0 0,-1 2 16,-2-4 8,0 1-24,-3 0 0,2 1 16,-3 1 0,1 2-16,2 1 0,-1 3 16,0 0 16,1 0-32,0 1 0,2 1 16,-3 1 0,3 1-16,-4 0 0,2-2 16,1 2 8,-1 0-24,0 1 0,2 3 16,-1 0 0,0 2-16,2 1 0,1 0 8,-3 2 0,3-1-8,3 0 0,-1-3 16,5-1-8,-3-2-8,0 2 0,1-1 0,-3 1 8,1-2-8,1-1 0,2 0 0,-4 0 0,2-2 0,2 0 0,-1 1 0,0 2 0,1-4 0,3 1 0,-3 0 0,2-1 0,1-1 0,1 0 0,-3-2 0,1 0 0,-1-1 0,1-2 0,2 1 0,0-3 0,3 3 0,-4-2 0,2 0 0,-2 1 0,0-1 0,0 1 0,-3-1 0,0 1 0,0 0 0,1-1 0,-2 1 0,-4 1 0,1 0 0,1 2 0,-3 1 0,3 1 0,-3-2 0,0 3 0,0-2 0,0 2 8,0 0-8,0 0 0,0 0 8,0 0 0,0 0-8,0 0 0,0 0 8,0 0 16,0 0-24,0 4 0,-5 2 16,1 1 0,-1 1-16,2 3 0,1-1 8,2 1 8,-2-2-16,2-1 0,-3-3 8,2 2 16,0-2-24,1-1 0,1 2 8,0-1 8,2 1-16,-1 2 0,-2-3 8,2 3 8,1-3-16,2 2 0,-1-1 16,1 0-8,0-1-8,-1 0 0,-1-2 8,-1-1 0,2 0-8,-1 0 0,2-2 8,-2 2 0,4-2-8,-3 0 0,3 0 8,0-2 0,1 0-8,0-2 0,2-1 16,-1 1 0,-6 1-16,0 0 0,2-1 16,2 1 0,-1-3-16,0 1 0,1 1 24,1-2-8,-4 1-16,0 0 0,3 0 16,-3-1 8,1 0-24,0-1 0,1 1 32,1-1-8,-1 3-24,-2-2 0,-2 1 48,2-1-9,-2 1-39,1 1 0,-3-2 56,2 2 0,-2 0-56,2-1 0,-1 3 64,0-2 8,-1 2-72,0-1 0,0 1 72,0 1 0,0 0-72,0 1 0,0-2 56,0 0 8,0 2-64,0 0 0,0 0 64,0 0 0,-2 4-64,0 0 0,0 1 64,-3 2 0,3-1-64,0 0 0,2 0 48,-2-2 8,2 1-56,0 1 0,0-1 48,0 0-8,0-1-40,0 3 0,0-2 32,2-1-8,-2 1-24,2-1 0,-2 1 16,2-1 16,-2-1-32,2 1 0,1-2 16,-3 0 0,2 1-16,-2-2 0,3 2 8,0-1 8,2-1-16,2 1 0,-2-1 8,4-1 0,2-1-8,0-1 0,1 1 8,0-4 0,-2 1-8,4 0 0,-5-2 8,3 1 0,-3-1-8,1 0 0,1 0 16,-2-3 8,1 3-24,-2-3 0,1 1 24,1-1 16,-3 1-40,-3 2 0,1-1 40,-1 1 16,-3 2-56,1 1 0,-1 1 96,0-1 8,2 2-104,-3 1 0,1-2 128,-1 2 8,0-2-136,0 1 0,0 0 144,0-1 8,0 2-152,0 0 0,0 0 128,0 2 8,0 2-136,0 0 0,0 2 112,0-1 16,-1 6-128,1-1 0,-4-1 104,1 1 0,1 1-104,-3-1 0,0 1 80,3 0 0,-4 3-80,0 0 0,3 0 64,0 1 0,-2 0-64,1-1 0,0-1 64,1 0 0,1-3-64,-2 0 0,1-2 56,1 1 8,2-3-64,-3-1 0,3 2 48,-2-2 8,2-4-56,0 2 0,0-1 40,0 0 8,0-1-48,0 1 0,0 0 32,0 0 8,0 0-40,0-1 0,0 0 32,0 1 16,0-2-48,0 1 0,0 0 32,0 0 16,0-1-48,0 0 0,0 0 40,0 0-8,0 0-32,0 0 0,0-1 48,0 0-8,2-3-40,1-1 0,-1 0 40,3-2-8,0-4-32,1 0 0,0-2 40,3 0 0,3-8-40,0 3 0,-2 0 48,4 3 0,-6 4-48,0 0 0,1 1 32,0-3 16,1 1-48,1 1 0,-2-1 32,2 1 8,-4 2-40,1 1 0,0-1 24,0 1 8,-3 3-32,1-1 0,2 2 32,-3 1-8,2-2-24,2 4 0,-1-1 16,1 2 16,0 0-32,1 0 0,-3 0 24,2 2 16,1 2-40,-1-1 0,-1 1 40,0 2 16,0-1-56,-3 1 0,1 0 80,0 1 8,-2-1-88,2-2 0,-5 2 120,2-1 0,-2 2-120,-1 0 0,-1 0 120,-2 1 16,-1 0-136,-1-1 0,-2 1 120,2-1 0,-2-2-120,0-1 0,2 1 128,-1-1 8,0 0-136,1-1 0,0 0 80,0-1 8,1-1-88,2 0 0,-1 1 32,1-2-8,-1 2-24,2 0 0,-2-2 0,1 0 0,2 0 0,-4 0 0,4 0-24,-1 0 0,0 0 24,1 0 0,0 0-16855</inkml:trace>
  <inkml:trace contextRef="#ctx1" brushRef="#br1" timeOffset="-27912.25">10155 4085 4512,'0'0'0,"0"0"0,-3 0 0,2 0 0,0 0 0,0 0 0,1 0 0,1 0-8,0 0 8,0 0 0,2 0 0,-3 0 208,0 0-8,4 0-200,1 0 0,0-1 472,4-1 0,3-4-472,0-1 0,2-1 592,2-3 0,-4 1-592,0-4 0,0 1 560,0-1 8,-3-1-568,2-3 0,0 2 488,-2-3 8,2 4-496,-1-3 0,0 2 456,0 1 8,-1 1-464,0 1 0,0-1 464,1 2 8,-2 3-472,-3 1 0,-2 0 424,-3 0 0,0 3-424,0-1 0,0 3 368,0 1 0,-3 0-368,0 0 0,2-1 304,0 2 0,-2-1-304,1 0 0,-1 2 272,0 0 0,0 0-272,-3 2 0,-4 0 240,0 4 0,-2 1-240,3 1 0,-4 2 192,1 2-8,4 0-184,-2 3 0,3 4 152,1-3 0,-1 2-152,-1 0 0,2 2 128,-3 1 0,4-3-128,2 0 0,2-2 104,1-1 8,1-1-112,0-1 0,-2-4 80,0-1 8,1 0-88,2-1 0,1-4 72,1-1 8,-2 0-80,2 0 0,2 0 64,-3 0 0,3-1-64,0-1 0,2-1 48,0-1 0,6-2-48,-2 0 0,5-2 40,-1 0 0,0-2-40,-1 0 0,-1-1 40,0-1-8,0 1-32,-2-1 0,1 1 32,-4 0-8,1-1-24,-1 1 0,-2-1 16,-1 0 16,-2 1-32,-1 4 0,1 3 24,0-2 0,-4 4-24,0-2 0,0 2 40,0-2-8,0 2-32,0-2 0,0 2 32,0 0 0,0 0-32,0 0 0,0 0 40,0 0-9,0 2-31,-4 4 0,0 3 16,-1 5 16,1-1-32,0-2 0,1 0 8,-1-1 8,3-1-16,1 0 0,0-2 8,1-2 16,1-1-24,0 2 0,-2-1 0,2 1 8,-1-2-8,2 1 0,-3-1 0,1-1 8,2 2-8,0-3 0,0 1 0,0-1 8,2 0-8,-1-2 0,1 2 0,-2-2 8,3-2-8,-3 0 0,6 0 0,-2-1 8,1-1-8,4-2 0,-2 1 0,3-3 8,-2 0-8,0-1 0,-2 0 0,2-1 8,-1-1-8,-2 0 0,0 1 16,-1 2-8,0 1-8,1-2 0,-3 3 8,2 0 0,-2 2-8,0 0 0,-3 2 8,0 1 0,-1 0-8,2 0 0,-3 1 16,0 0 8,0 0-24,0 0 0,0 1 8,0 1 8,0 2-16,0 2 0,0 2 8,-4-1 8,1 4-16,2 1 0,-1 1 16,-1 3 0,2-4-16,-1 0 0,1-3 8,1-1 8,1 0-16,-1-3 0,0 0 0,2-2 8,-1 0-8,2 1 0,-3 0 0,2-2 8,-1 1-8,2-1 0,-2 0 8,2 0 8,-2 0-16,1-1 0,4 0 8,-4 1 0,4-2-8,4 0 0,-2-2 8,1 0 8,4-4-16,-1-1 0,1 1 16,0-2 8,-1-1-24,3 0 0,-4-1 24,3 1 16,-4-1-40,2 1 0,-3-1 24,1-1 8,-1 4-32,-5 1 0,-2 2 40,-2 4 8,2 0-48,0 0 0,-2 0 32,0 0 0,0 0-32,0 1 0,0 2 40,0 3 8,0-2-48,0 3 0,0 2 32,0 0 8,-4 3-40,2-4 0,2-1 24,0-1 8,0-2-32,0 1 0,0-2 32,0 0-8,0 1-24,1-1 0,0 0 8,1 0 16,0-1-24,-2 1 0,2-2 0,1 1 0,-1-2 0,1 1 0,0-1-32,0-1 16,0 1 16,-2-2 0,-1 2-13087</inkml:trace>
  <inkml:trace contextRef="#ctx1" brushRef="#br1" timeOffset="-26813.05">10839 3780 10448,'0'0'0,"-1"-2"0,0 0 0,-4-2 72,-2 0 0,1 1-72,1 1 0,1-3 144,1 2 8,-2 1-152,2 2 0,1 0 560,2-1 8,-1 0-568,1 1 0,0 0 496,0 0 8,0 0-504,1 1 0,-1 2 384,2 1 0,1 3-384,2 3 0,3 0 192,0 3-8,1-4-184,2 2 0,-11-11-10624</inkml:trace>
  <inkml:trace contextRef="#ctx1" brushRef="#br1" timeOffset="-26561.5">11062 3995 7432,'0'0'0,"0"0"0,0 0 0,0 0 112,2 0 16,-2 0-128,0 0 0,2 0 392,-1 0 8,-1 0-400,0 4 0,0-2 520,0 3 8,0 1-528,0 0 0,0 2 376,0 1 8,0-1-384,0-2 0,1-1 312,4-2 0,-3 1-312,-1-3 0,2 2 296,2-1 0,-3-2-296,5 0 0,2 0 288,-1-2 0,2-1-288,1 0 0,-2-2 304,4-3 8,-4 0-312,1-1 0,-3 0 360,2-2 0,-3-1-360,3 0 0,-5 0 360,0 0 8,0 1-368,-4-3 0,-2 1 304,0-1 8,-1 1-312,1-1 0,-6 0 272,0-1 8,-1 4-280,2 3 0,1 2 208,-3 3-8,3 3-200,0 0 0,2 0 184,1 0-8,-4 0-176,3 5 0,-5 1 144,1 4 8,0 1-152,-1 2 0,-1 4 111,1 1-7,1 2-104,2 1 0,0 1 80,0-2 0,4 1-80,1-1 0,2-1 72,1 0 0,0 1-72,0 3 0,-2 4 72,2-2 0,-1 0-72,0 0 0,1-4 64,2 0 8,-1-1-72,-2-1 0,0-1 56,3-3 8,-4-1-64,2-1 0,-2 1 48,0-3 16,0 0-64,-2 0 0,-4 1 48,1-2 8,3-2-56,-1-1 0,0-2 48,1-3 8,-1 0-56,1 0 0,0 0 64,-1 0 0,1 0-64,-2-2 0,-1 1 80,-2 0 0,0-1-80,-1-1 0,2 0 120,-2-3-8,1-1-112,0 1 0,0 0 128,0 0 0,2-4-128,-3 1 0,0-4 168,0-4 0,3 1-168,4 1 0,1 1 176,1 3-8,2 2-168,-1 1 0,1-1 144,-1 2 8,5-1-152,0-2 0,3 0 128,3-3-8,2 1-120,2 1 0,4 0 64,0-1 8,3 3-72,-3-1 0,3 2 16,2 2 16,-3 1-32,-1 1 0,2 0 0,-1 0 8,-4 1-8,-3-2 0,-16 3-14847</inkml:trace>
  <inkml:trace contextRef="#ctx1" brushRef="#br1" timeOffset="-22576.01">7016 4621 4312,'0'0'0,"0"0"0,0-1 0,0 1 80,2-5 0,-2 5-80,6-7 0,-6 7 272,11-9 8,-11 9-280,17-12 0,-17 12 440,20-14 8,-20 14-448,21-15 0,-21 15 456,18-9 16,-18 9-472,10-4 0,-10 4 232,5-2 8,-5 2-240,6 0 0,-6 0 216,3 0 8,-3 0-224,3 2 0,-3-2 232,3 3 0,-3-3-232,3 10 0,-3-10 200,-2 17 8,0-6-208,0 0 0,-6-1 160,0 0 8,3 1-168,-1-4 0,3 0 176,-2 0 0,4-2-176,-2 1 0,1-2 144,2-2 0,0 1-144,0-1 0,0-2 112,0 2-8,0 0-104,0-2 0,0 0 96,0 0 8,0 0-104,2 0 0,-2 0 96,3-2 0,-2 0-96,4-2 0,1-1 88,3-2-8,3 1-80,-3 0 0,3 0 72,-4 0 8,1 3-80,-4-1 0,0 2 72,-2 0 8,-3 0-80,3 1 0,0 1 64,-1 0-8,-2-2-56,0 2 0,3 0 48,-2 0 8,0 0-56,3 0 0,-2 2 24,1 1 16,-1 1-40,2 1 0,0-1 16,2 4 0,1 0-16,-4-2 0,2 1 8,0-2 0,2 1-8,-1-1 0,0-1 16,4 0-8,-1-2-8,-2 0 0,-3-2 0,-1 0 8,-1 0-8,-2-2 0,3 1 0,-1 0 8,-1 0-8,2-2 0,-2 1 0,2 0 8,-1-1-8,2-3 0,-2-1 8,-2-1 0,1-1-8,1 1 0,-2 1 8,0-1 16,0 1-24,0-1 0,-3 2 8,1 0 8,-4 1-16,3-2 0,2 0 16,1 1 8,-2 1-24,2 2 0,0 1 16,0 1 0,0 0-16,0 1 0,0-2 16,0 0 0,0 2-16,0-2 0,2 2 24,-2-2-8,1 2-16,2 0 0,3-1 8,-3 0 8,5 0-16,1-1 0,3 2 8,3 0 8,-2-2-16,1 2 0,-2 2 8,2-2 0,-2 0-8,1 3 0,-2 1 8,-1 2 0,0 1-8,-4-2 0,1 0 8,-3-1 0,2 1-8,-4-1 0,4 2 32,-3 1-8,-1-1-24,0-1 0,1 1 64,-3 0 8,0 0-72,-3 1 0,-1 0 112,-3 2 16,3 0-128,0-2 0,1 1 144,-3-2 0,4 1-144,0-3 0,2-2 136,-2 1 0,2-2-136,0 0 0,0 1 112,2-2 16,-2 0-128,2 0 0,0-2 56,-2 1 0,3-1-56,0 0 0,-3 2-9536</inkml:trace>
  <inkml:trace contextRef="#ctx1" brushRef="#br1" timeOffset="-21780.71">7477 4388 9144,'0'0'0,"-3"-1"0,2 0 0,-2-1 0,2 0 0,1 0 0,-3 0 0,1 0 0,0 2 0,1-1 0,-1 0 0,2 1 208,0-1 0,0 1-208,0 0 0,0 0 336,0 0 16,0 0-352,0 1 0,0 3 392,0-1 16,0 2-408,2 4 0,-1 5 232,0 2 0,2 0-232,0-3 0,-3-13-8640</inkml:trace>
  <inkml:trace contextRef="#ctx1" brushRef="#br1" timeOffset="-20787.85">7639 4445 8240,'0'0'0,"0"-1"0,-5 1 0,3 0-8,0-2 8,1 1 0,1 1 0,0-2-48,0 0 0,1 2 48,1 0 0,0 0 200,-2 0 0,5 0-200,-2 2 0,7 1 504,6 0 8,2 0-512,3-3 0,-1 0 456,4 0 0,1 0-456,-2 2 0,-3 2 296,2-1 0,1 2-296,-5-5 0,-18 0-8296</inkml:trace>
  <inkml:trace contextRef="#ctx1" brushRef="#br1" timeOffset="-21477.97">7735 4337 7736,'0'0'0,"-1"0"0,1 0 0,-3 0 0,1 0 0,2 0 0,-2 0 0,1 3 0,-1 1 8,-3 5-8,-1 5 0,0 5 0,-4 2 0,1 0 0,3-1 0,1 1 128,2-3 0,-1 0-128,-2 1 0,2 0 336,0-1 0,2 0-336,-1 0 0,1-2 424,2 1 8,0-3-432,0 0 0,2-1 376,1-4 8,-1 1-384,1-4 0,1-2 280,1-1 8,-3-3-288,2 2 0,0-2 208,0 2 0,2-4-208,3 0 0,4-2 176,1-3 8,0 1-184,2-2 0,-3-1 160,1 0 0,0-2-160,1 3 0,1-3 136,-2-1 0,2 1-136,-5-2 0,2 0 152,-3 1 0,4-3-152,-6 1 0,1-1 152,-3 1 0,1-2-152,1 3 0,-4 0 160,1 0 16,-5 2-176,0-1 0,0 1 160,-4 1 8,0 1-168,0 2 0,-2 3 160,2 4 8,0 0-168,0 0 0,-1 0 136,-2 0-8,2 2-128,-5 4 0,1 4 120,0 3 8,0 1-128,1 3 0,5-1 72,-1 4 8,1-3-80,1 2 0,-1 0 40,0-1 16,2 0-56,0 0 0,-1-2 40,2 0-8,0 2-32,0-1 0,2 0 16,0 3 8,4-4-24,-3-3 0,5-4 16,-2-4 0,1-1-16,-2 0 0,-1-2 24,-2-2 8,1-1-32,0 0 0,3-1 24,-1-2 16,1-3-40,1-2 0,2-3 24,3-3 8,-3 0-32,0 0 0,-3 2 40,-1 3-8,-1 1-32,2 1 0,-5 2 24,1 1-8,-2 1-16,0 2 0,0 1 0,0-1 0,0 2 0,0 0 0,0 0-8,0 0 0,0 0 8,0 0 0,0 0-48,0 0 0,0 0 48,0 0 0,0 5-120,0-3-8,-2 2 128,1 0 0,-2 1-192,0 1 8,3-1 184,3 0 0,-3-3-216,3-1 8,0 0 208,0 0 0,-1 0-224,-1 0 8,1 1 216,-1-2 0,2 0-288,-3 0 0,0 0 288,0 0 0,0 0-9640</inkml:trace>
  <inkml:trace contextRef="#ctx1" brushRef="#br1" timeOffset="-19971.16">7999 4633 3000,'0'0'0,"0"2"0,0-2 0,0 2 992,0-2 0,0 2-992,0 0 0,0-2 512,0 1 8,0 0-520,0 0 0,0 1 400,0 3-8,0 1-392,3 2 0,-1 2 264,1 1 0,0-1-264,0-5 0,0 1 160,1-2-8,-4-1-152,3-1 0,-1-1 128,-2 1 16,3-1-144,-2 0 0,2 0 128,0 1 8,1-2-136,1 0 0,-5 0-6144</inkml:trace>
  <inkml:trace contextRef="#ctx1" brushRef="#br1" timeOffset="-19625.35">8342 4632 6224,'0'0'0,"1"0"0,1 0 0,0 0 48,1 0 8,-1-1-56,4 0 0,0-1 240,3-4 8,0 1-248,-1-1 0,-1 2 376,-3-2 16,1 0-392,-2 1 0,0-1 336,1 1 16,-1 0-352,-1 1 0,-1-1 328,2 1 0,-2 1-328,-1-3 0,0 3 456,0-1 8,0 2-464,0-2 0,-1 2 416,-3 2 8,-1 0-424,-1 0 0,2 0 312,-1 0 8,-1 0-320,-4 3 0,2 4 248,-5 0 0,3 0-248,3 2 0,2 0 192,1-1 0,0 0-192,2 0 0,0-2 144,-2 0 8,4-1-152,0 1 0,0-2 104,4 1 8,-3 2-112,2 0 0,3-1 56,-1 1 16,1-2-72,3-1 0,2 0 40,0-2 0,2 0-40,-2-1 0,-1 1 32,0-2 0,-1-3-32,1 1 0,-4 0 24,0-2-8,3-1-16,1 1 0,1-4 16,3 0 0,0 1-16,-4-2 0,-2 1 24,3-1 0,-3 3-24,1-2 0,-3-1 32,0 2 16,1 0-48,-2 2 0,-1 1 48,-2 0 0,2 1-48,-4-1 0,1 0 56,0 4 0,-1-2-56,2 1 0,0 0 56,0 0 0,-2 1-56,0 0 0,0 0 48,0 0 8,0 0-56,0 0 0,0 1 40,0 3 8,0 0-48,0 1 0,0 3 24,0 2 8,0-3-32,0 1 0,0-1 8,0 1 8,3-2-16,-3 0 0,1-1 8,0-2 8,1-1-16,0 0 0,1 0 16,-3 0-8,2-2-8,2 2 0,-2 0 0,2 0 8,1-1-8,1-1 0,1 0 0,-1-1 8,3-1-8,0 0 0,-3-2 0,2 0 8,0 1-8,2-5 0,1 1 0,-1 1 8,3-2-8,-2-1 0,-6 3 0,1 1 8,-2 1-8,-1 0 0,-1 1 8,-1 0 8,2 1-16,0 0 0,0 1 8,-1 0 0,0 0-8,0 1 0,-2 0 16,3 0 0,-3 1-16,2 1 0,0 2 8,2-1 8,-1 0-16,1 1 0,1 2 0,2 3 8,2 0-8,-3-1 0,3-3 0,2 3 8,-2-4-8,-3 1 0,1-3 0,-1 0 0,-1 0 0,3 0 0,-1-2 0,1 0 8,1 0-8,0 0 0,-1-2 8,-1 0 0,-1 0-8,1 0 0,1-3 16,-2-1 8,1-1-24,1 1 0,-1-2 24,1-1 8,-1 2-32,-4 0 0,-3 2 64,3-2 0,-2 3-64,-1-2 0,-1-1 72,-2 2 0,0 2-72,-1-1 0,1-1 88,-3 1 8,0 0-96,0 2 0,3 2 88,-2 0 0,1 0-88,0 2 0,2 2 64,0-3 0,-2 3-64,-1 4 0,-1 3 32,2 0 16,0-1-48,1 0 0,3-1 16,1 2 8,1-2-24,-1 0 0,-1-2 16,0 0 0,3 1-16,1-2 0,3 1 8,2-1 0,-2 1-8,0-1 0,-2 0 0,-1-1 8,0-2-8,0 0 0,2 0 0,1 0 8,-4-1-8,5-2 0,-2 0 0,3 0 8,-1-5-8,6 1 0,-2-3 16,4 0-8,-3-2-8,-1 1 0,-1 1 8,-4 2 8,-2 0-16,0-2 0,-1 3 16,-3 0 16,-1 1-32,2 2 0,0-2 32,-2 1 8,0 2-40,0-2 0,0 2 32,0 0 8,0 0-40,0 0 0,0 0 24,0 0 8,0 0-32,0 0 0,0 2 32,0 0 0,2 1-32,1-3 0,1 2 24,4 0-8,6 0-16,3 0 0,5-2 0,1 0 8,1-4-8,-3 2 0,-21 2-11600</inkml:trace>
  <inkml:trace contextRef="#ctx1" brushRef="#br1" timeOffset="-18087.7">9404 4539 4312,'0'0'0,"0"1"0,0 2 0,0-1 160,1-2 8,2 3-168,-3 1 0,2 3 304,-1 1 8,4 0-312,-1 1 0,4-3 296,-2 1 0,0-1-296,4-1 0,1-1 336,4-1-8,-6-3-328,4 2 0,0-2 416,2-2-8,-2 2-408,-2-2 0,-3 0 488,3 0 8,-8 0-496,2-2 0,-3 0 536,3-1 16,0-2-552,-4 1 0,0-1 456,1 0 8,-1-1-464,-1 1 0,-1 0 424,-2-3 0,-1 1-424,-3 1 0,-3-1 360,-3 0-8,1 1-352,0 3 0,-3 2 296,1 1 16,-1 0-312,3 2 0,-1 0 240,0 0 0,1 4-240,2 2 0,0 4 160,3 2 16,0 1-176,1 1 0,-2 1 120,2 2 16,2 0-136,-1 2 0,3 2 112,0-4 0,-1 4-112,6 3 0,-1 0 104,2 3-8,1-2-96,-1 0 0,2-1 88,0-3 0,-3-1-88,1-1 0,1-2 104,-3 0-8,2-1-96,-2 1 0,0-1 112,-1-1 0,3-1-112,-4-1 0,0 0 176,0-3 0,3-1-176,-3-3 0,-3-3 168,1-2 16,-1 0-184,1 0 0,2 2 168,-2-1 0,-1-1-168,0 0 0,-6-1 168,0-1-8,-1 0-160,-1-3 0,2 1 136,0 0 8,1-2-144,1-1 0,-1-1 96,1 1 7,1-2-103,2-1 0,1-2 112,1 1-8,1 0-104,0 2 0,1 2 104,0 0-8,0 1-96,1-1 0,0 2 88,4-2 0,-4 2-88,6-1 0,-3-1 72,4-2 0,0 3-72,4-3 0,6-3 56,0 1 8,3 1-64,0-1 0,-1 1 32,2 0 8,0-1-40,-2-1 0,-2 0 24,1-3 16,-2 1-40,0-1 0,-2 0 16,1 1 8,-4-3-24,1 3 0,-1-2 24,-2 2 0,-1 0-24,-1 0 0,4 5 16,-1-1 8,-1 3-24,-3-3 0,-4 0 8,2 2 0,-5 0-8,0 1 0,0 2 8,0-1 0,0 1-8,0 0 0,-5 1 8,3 0 0,1-1-8,0 2 0,1 2 0,-2-1 8,0 1-8,1-2 0,0 0 0,-1 2 8,1 2-8,-1 1 0,-2 3 0,2 2 16,1 0-16,1 1 0,2 4 0,3-1 8,0 1-8,1-4 0,-2-1 0,1 0 0,0 1 0,2-2 0,1-1 0,3 1 0,-2-2 0,4-1 0,2 1 0,-2-5 0,1 0 0,-3 0 0,-2-4-8,1 0 8,-1-2 0,-1 0 0,2-1 0,-5 0 0,3 0 0,1-2 0,1 0 0,0 1 0,-2-1 0,-2-2 0,-4 3 0,1 1 0,-1-1 0,0 1 0,-2-2 0,3 1 0,-3 0 0,-3-1 0,1 1 0,-1-2 0,1 3 0,1 3 0,0 2 0,1 2 0,-2 0 0,2 0 0,0 0 0,0 0 0,-1 2 0,-2 2 0,1 2 0,-4 3 0,3 1 0,3 4 0,-5 1 0,3 1 0,1 1 0,1-4 0,2-1 0,4 0 0,-6 2 0,2 3 0,-2 2 0,0 0 0,3 2 0,1-1 0,0-1 0,1 2 0,3 0 0,-4-5 0,1-2 0,-2-1 0,0 1 0,3 2 0,-3-1 0,1 1 0,-2-3 0,-1 0 0,1 0 0,0 0 0,1 0 0,-3-1 0,0-1 0,0 0 8,2-1-8,-1-1 0,-1-3 8,0 1 0,0-3-8,-3 1 0,2-1 8,-1-1 8,0 1-16,-1-1 0,-1 1 24,-1-3-8,-2 0-16,0 1 0,-2-2 24,-2 2 8,7-2-32,-2-2 0,-2 2 48,1-3 8,-7-1-56,1 0 0,-2-4 72,3 0 8,2-1-80,0 2 0,0-2 96,2-1 8,3 2-104,2-3 0,-1 2 88,2-1 8,2 3-96,0 1 0,0 0 72,2 1 8,0-3-80,2 2 0,1-1 64,1-1 0,7-1-64,-3 3 0,4 1 40,1 0 0,-2 0-40,0-1 0,-13 6-14095</inkml:trace>
  <inkml:trace contextRef="#ctx1" brushRef="#br1" timeOffset="-16361.12">10265 4657 4512,'0'0'0,"0"0"0,0 0 0,0 0 768,0 0 16,0 0-784,0 0 0,0 0 776,0 0 0,1 0-776,1-1 0,1 0 672,0-1 8,5-2-680,3-1 0,2-2 424,2 1 16,0 1-440,-2-3 0,-2 0 320,-1 1 0,1-1-320,-2 0 0,2 0 240,-1-1 16,-1 0-256,0 0 0,0 2 208,-4-3-8,2 2-200,-5 1 0,2 0 272,-1 3 0,-3 0-272,0 2 0,0-3 296,0 0 8,0 2-304,0 0 0,-4 0 304,1-1 0,1 1-304,-2 1 0,2-2 256,-1 4 0,0 2-256,-4 0 0,0 2 216,-1 1 0,-1 3-216,-2 3 0,1-1 160,0 2 16,0 0-176,4-1 0,0-1 112,1 0 16,1 1-128,1-3 0,3 4 96,3-2 16,-1 1-112,2-3 0,-1-1 88,0-1 0,4 2-88,-3-3 0,4 3 72,0-3 0,0 3-72,5-4 0,2 2 56,1-1 8,-1-1-64,-1-4 0,-3-4 48,0 0 16,3-2-64,0 1 0,1-4 56,1 0 8,0 1-64,-1 0 0,0-2 56,-3 3 0,0-2-56,-2 2 0,-1 0 64,0 0 0,-2 0-64,-5 3 0,0 2 56,-2 2 0,0 0-56,0 0 0,0 0 24,0 0 0,0 0-24,0 0 0,0 0 0,0 0 0,0 0 0,0 0 0,-2 0-16,1 0 8,-2 0 8,1 3 0,2-3-11928</inkml:trace>
  <inkml:trace contextRef="#ctx1" brushRef="#br1" timeOffset="-14745.53">10558 4620 1600,'0'0'0,"0"0"0,0 0 0,0 0 648,0 0 0,0 0-648,0 0 0,0 0 688,0 0 8,0 0-696,0-3 0,0 3 464,0-4 16,0 4-480,0-6 0,0 6 488,-2-10 16,2 10-504,0-11 0,0 11 376,2-10 0,-2 10-376,4-6 0,-4 6 336,0-7-8,0 7-328,0-5 0,0 5 320,0-2-8,0 2-312,0-4 0,0 4 296,0-5 8,0 5-304,0-4 0,0 4 288,0-5 8,0 5-296,0-4 0,0 4 288,0-8 8,0 8-296,-4-6 0,4 6 240,-4-6 8,4 6-248,0-2 0,0 2 224,0-1 8,0 1-232,2-4 0,-2 4 216,0-2 8,0 2-224,1-2 0,-1 2 168,0 0 16,0 0-184,0 0 0,0 0 160,0 0 8,0 0-168,1 4 0,-1-4 136,2 13 8,-2-13-144,5 15 0,-5-15 120,7 17-8,-7-17-112,6 15 0,-6-15 120,3 12 0,-3-12-120,5 11 0,-5-11 112,9 13-8,-9-13-104,8 9 0,-8-9 104,7 8-8,-7-8-96,4 6 0,-4-6 88,7 4 8,-7-4-96,8 3 0,-8-3 32,11 2 16,-11-2-48,11 0 0,-11 0-10160</inkml:trace>
  <inkml:trace contextRef="#ctx1" brushRef="#br1" timeOffset="-15702.75">10573 4590 5720,'0'0'0,"1"4"0,1 1 0,-1 1 168,0 1-8,2 2-160,-2-1 0,1-2 464,0 2 8,2-2-472,-1 0 0,3 1 520,-1-3 8,1 1-528,-2 1 0,3-1 360,1 1 8,0 0-368,4-2 0,-2-2 352,4-1 0,0-2-352,1-1 0,-2 0 184,-2-4-8,5 2-176,-2-2 0,2 1 128,-1-1 0,-1 1-128,-3-1 0,-11 6-7568</inkml:trace>
  <inkml:trace contextRef="#ctx1" brushRef="#br1" timeOffset="-15733.98">10602 4538 4720,'0'0'0,"-3"0"0,1 0 0,2 0 0,-2 0 0,0 0 0,1 1 0,1-1-3544</inkml:trace>
  <inkml:trace contextRef="#ctx1" brushRef="#br1" timeOffset="-14054.96">10756 4495 3504,'0'0'0,"0"0"0,0 0 0,0 0 48,0-2 8,0 2-56,0-3 0,0 3 112,0-2 16,0 2-128,0-2 0,0 2 544,0-2 8,0 2-552,-4 0 0,4 0 536,-5 6 16,5-6-552,-12 10 0,2 3 472,0 3 8,-4 0-480,3-2 0,2-2 400,0-2 16,0-1-416,1 2 0,2-3 312,-1 1 8,-2 1-320,2-1 0,2-2 272,0 0 8,0-3-280,4-1 0,-2 1 104,2-2 16,0-1-120,1 0 0,0-1-6912</inkml:trace>
  <inkml:trace contextRef="#ctx1" brushRef="#br1" timeOffset="-13348.75">10924 4595 4416,'0'0'0,"0"0"0,0 0 0,0 0 184,0 0 8,0 0-192,0 0 0,0 0 336,0 0 8,0 0-344,0 0 0,0 0 392,0 0 16,0 0-408,0 0 0,0 0 360,0 0 8,-2 0-368,-2 0 0,0 1 376,-1 2 8,-2 3-384,-2 0 0,-2 3 368,-1-1 8,2 1-376,2 0 0,1 1 344,1 1 0,4 0-344,-3 1 0,5-2 288,2 1 8,1-1-296,-2-1 0,2-4 256,-1-1 16,0 0-272,2-1 0,4 0 192,-3 0 8,3 1-200,1-2 0,3 0 168,2-1 16,-1-1-184,1-1 0,-3-1 144,3-4 0,-1-1-144,0-1 0,1-2 104,1 0 8,1 0-112,1-1 0,0-3 88,1 1 8,0-2-96,1 2 0,0 2 72,0-2 0,3-1-72,-6-1 0,-1 0 80,1 0 0,-3-2-80,1 0 0,-2-2 88,0 0-8,-1-1-80,-1 2 0,-1 1 80,-1 2 0,-2-2-80,-2 4 0,1 1 104,-5 3 8,0 2-112,0-1 0,-5 0 96,1 4 16,0-1-112,1 3 0,-3 0 96,1-1 0,-2 1-96,1 2 0,2 0 72,0 0 8,-1 0-80,-1 3 0,0 3 64,-3 0 0,3 3-64,-3 1 0,3 3 48,-3 2 0,0 2-48,1 2 0,4 2 32,1 2 0,0 1-32,0-3 0,1 1 24,-1-1-8,2 0-16,-2-2 0,1-3 8,2 0 0,2-3-8,1 0 0,-2-1 0,2-1 8,2-1-8,-2-1 0,0-3 0,1-1 8,0 1-8,0-5 0,0 0 8,1-1 8,-2-2-16,3 0 0,-1-2 8,2-2 8,1-2-16,2-1 0,-1 0 8,2-2 8,1-2-16,-2 3 0,-1 1 16,-1 0 8,-2 1-24,4 2 0,-4-2 16,1 4 0,0 1-16,-3 1 0,-3 0 16,-1 1 16,0 0-32,1 1 0,-1-2 16,0 1 8,0 1-24,0 0 0,0 0 16,0 0 0,0 0-16,0 0 0,0 1 8,0 2 8,0 2-16,0 0 0,0 3 8,0 0 0,0 1-8,3-1 0,-1-1 0,0 2 16,2-2-16,-1-2 0,1 1 0,0-1 0,0-3 0,2 2 0,-4-4 0,3 1 0,0 0 0,1 0 0,-1-1 0,3 0 0,0-1 0,0 0 0,2 0 0,1-3 0,-1-3 0,-1 0 0,-2-1 0,1 0 0,1-3 0,0 3 0,-1 3 0,-3 0 8,-1 2-8,0 1 0,-4 0 0,1 0 8,0 0-8,0 0 0,-1 2 8,0 0 8,1 0-16,1-2 0,-2 2 8,0 0 16,0 0-24,2 0 0,-2 2 8,0 0 8,0 1-16,2 1 0,-1 1 16,0 2 0,2 1-16,-1-5 0,2 3 16,-1 1 0,2-2-16,0 1 0,1 1 8,2-4 8,-4 1-16,1-2 0,0-2 8,-1 2 8,1-2-16,1-2 0,3 0 24,-2-1-8,3-1-16,1-5 0,3-1 32,2-1 16,-2 1-48,-3 0 0,-3 3 80,-2-1 8,-4 1-88,-4 0 0,0 3 144,-6 0 0,3 2-144,-2-4 0,1-1 176,3 1 0,-3 0-176,0 3 0,-1-1 216,-2 2 8,1 1-224,-3 1 0,1 2 224,-4 3 0,2-1-224,0 3 0,3 0 224,-5 3 0,5 0-224,1 1 0,3-1 112,3 1-9,0-2-103,4-1 0,2-1 48,3-2-8,-4 0-40,2-2 0,-5-3-12447</inkml:trace>
  <inkml:trace contextRef="#ctx1" brushRef="#br1" timeOffset="-11794.49">11707 4586 3912,'0'0'0,"0"0"0,0 0 0,0 0 144,0 0 8,0 0-152,0 0 0,0 0 304,0 0 8,-1 0-312,-2 4 0,-2 0 288,-1 1 8,3 0-296,3 1 0,0 2 280,-4 2 0,4-3-280,0-1 0,4-1 224,-4 0 0,3-2-224,3 0 0,-1 2 256,2-5 8,3 3-264,0-1 0,5 2 320,-2 0 8,1-3-328,0 0 0,1-1 336,-3-1 8,-1 0-344,0-3 0,-1-1 440,0 1 8,-1-2-448,1-1 0,1-1 384,2-2 8,-2 3-392,-2-2 0,-2 1 320,-1 0 0,1 1-320,0-1 0,2 0 280,-3 1 0,-2 0-280,-1 3 0,-2 0 272,-1 2 0,0 0-272,1 0 0,-1 1 232,0 1 0,0 0-232,0-2 0,0 2 192,0 0 16,-1 2-208,-2 1 0,1 1 184,-4 2-8,3 3-176,-1 1 0,-2 3 144,0 2 8,3-4-152,1 0 0,2-3 144,2 1 0,1-1-144,-1 0 0,-1-4 120,0 1 0,1-1-120,1 0 0,0 2 112,4 0-8,1-1-104,-1 0 0,1-1 80,1-2 16,-3-2-96,3 0 0,-3-2 56,0-2 16,2-1-72,2-1 0,1-1 56,2 1 0,-1-2-56,0 1 0,-2-1 32,-1 0 16,1 1-48,-1-2 0,4 1 32,-6-1 8,2 1-40,0-1 0,-2 1 24,-1 1 8,-1-1-32,0 2 0,-3 2 16,-1 2 8,1 1-24,1 0 0,-3 0 24,0 1 0,0 0-24,0 0 0,0 0 16,0 0 0,0 1-16,0 3 0,-5 3 16,2 2-8,-2-1-8,3 4 0,2-2 8,1 2 0,0-2-8,0 0 0,3-5 0,-4 0 8,0-1-8,0-1 0,2 1 0,0-1 8,2 1-8,-2 2 0,5-3 0,1 1 0,-2 0 0,1-2 0,-5 0 0,3-2 0,0-3 0,0 1 0,0-1 0,0-2 0,1 1 0,2-2 0,-1 1 0,2-4 0,1 0 0,1 0 0,0 2 0,4-3 0,-4 1 0,1 1 0,-3 1 0,-2-1 8,-1 3-8,-2 0 0,-3 3 0,-1 1 8,2 1-8,-2-2 0,0 2 0,0 0 16,0 0-16,0 0 0,0 0 0,0 0 8,0 0-8,0 2 0,0 1 0,-3 2 8,2 4-8,-2 2 0,1 1 0,2 4 8,0-3-8,2-2 0,2-2 0,0 2 0,3-2 0,1-1 0,1-2 0,0 1 0,0-3 0,-1 1 0,2-3 0,-4 0 8,-1-2-8,3-2 0,0 1 0,0-1 0,1-2 0,4-3 0,-2-3 0,3-2 8,0 0-8,-4 1 0,-3 1 0,-3 0 8,1 3-8,-3-3 0,-1 2 8,-1 2 16,-1-2-24,-1-2 0,0-3 8,-1-2 8,-1 2-16,-1-1 0,-4 1 16,-1-2 0,-2 4-16,1 3 0,2 2 16,-3 3 0,-1 3-16,1 2 0,2 3 8,-3 3 0,3 2-8,1 1 0,0-2 0,2 2 8,-1 1-8,3-1 0,3 0-16,2 0 0,2-1 16,-1-1 0,-1-9-11208</inkml:trace>
  <inkml:trace contextRef="#ctx1" brushRef="#br1" timeOffset="-10775.03">12461 4662 6824,'0'0'0,"-2"3"0,-1 5 0,1 5-56,-1 4 0,0 0 56,2 0 0,1 2-456,0 2-8,0-2 464,1 0 0,1-1 32,-1-1 0,-1 0-32,-1 1 0,-2 0 248,-2-2 0,-1 1-248,3 2 0,1 0 488,-1 1-8,1-1-480,-2-3 0,0-4 520,-3 0 16,2-2-536,0-1 0,2 0 472,-5-2 16,-1 0-488,3-3 0,-1-2 448,0-1 0,-1 1-448,0-2 0,-4 2 400,0-2 8,-2 0-408,3-4 0,-1 0 352,1-4 0,-1-1-352,1 0 0,0-1 352,3 0 8,-2-1-360,1-1 0,0-2 352,2-1 8,0-2-360,1 0 0,4-1 296,-3 0 8,4 1-304,1 4 0,6 3 272,-4 1-8,4 0-264,-1 1 0,3 0 200,0-1 8,3 0-208,0 3 0,4-2 176,1-1 8,5 1-184,0-2 0,1 1 144,4 0 0,2 0-144,-2 0 0,3 0 104,-2 0 8,1-2-112,-4 1 0,-1-3 80,-3 0 0,1-1-80,-1 1 0,1 4 64,-2-2-8,-1 3-56,0-3 0,1 2 88,2-1 0,-2 0-88,-1-1 0,-3 0 80,1 0 0,-2-1-80,-1 1 0,0-3 96,-4 1 8,-3-1-104,-2 0 0,-8 1 87,-2 0 9,-3 1-96,0 3 0,-5 3 88,1 0 8,-3 3-96,1 3 0,-2 1 80,2 3 8,1 4-88,1 3 0,2 2 80,0 2 0,3 2-80,3-1 0,0 0 80,1 0 0,1 1-80,1 0 0,2-2 64,3-2 0,3 1-64,-1-2 0,5 0 64,1-2 0,3-1-64,2-2 0,5 0 56,2-2-8,2-1-48,-1-1 0,2-5 8,1-1 0,-1 0-8,-2 3 0,-6-2 0,3 1 0,-6-2 0,0-2 0,-15 5-13223</inkml:trace>
  <inkml:trace contextRef="#ctx1" brushRef="#br0" timeOffset="184429.57">2889 4686 7232,'0'0'0,"-3"-4"0,0 3 0,1 1 0,-2-2 8,4-2-8,-3 4 0,1 0 112,2-1-8,0-1-104,0 1 0,0 1 368,0-3 0,0 3-368,2 3 0,1 1 408,-3 2 0,4 9-408,4 4 0,4 7 472,4 8 0,-4 0-472,3 2 0,1-2 464,-3 4 8,3-3-472,-1-1 0,-3 1 384,0 4 8,1 2-392,2-3 0,-4 0 328,5 3-8,-1-2-320,3-8 0,1-4 272,2-2 8,-4-2-280,4-4 0,-4 0 240,-1-1 8,3-8-248,0 2 0,2-9 208,-5-1 8,4-4-216,-2-6 0,2-5 280,-2-2 0,2-4-280,-6-5 0,4-3 272,1-3 16,-5-4-288,7-5 0,-1-5 264,0-3 8,0-1-272,5 3 0,2 5 320,-2-3 8,-2 5-328,0 0 0,-6 2 343,1 4 1,-1 4-344,0 0 0,-6 7 264,-1 2 8,2 1-272,1 4 0,-4 4 144,2-1 8,-2 7-152,-3-2 0,-6 6-13207</inkml:trace>
  <inkml:trace contextRef="#ctx1" brushRef="#br0" timeOffset="183943.15">3437 3802 3504,'0'0'0,"0"-3"0,0 2 0,0-2 40,0 0 0,0-4-40,0 1 0,3-2 8,-3 1 8,1 2-16,4 0 0,-5 2 160,3 1 8,-3 0-168,4 2 0,-4-3 336,0 1 0,0 2-336,0 0 0,0 0 536,0 0 0,0 0-536,0 0 0,0 0 520,1 0 8,2 5-528,-3-1 0,3 4 488,0 4 0,0 4-488,0 3 0,1 4 424,-4 3 8,3 4-432,-3 0 0,0 6 392,0 2 8,-3 7-400,-1-1 0,1 2 376,0 2 0,0 0-376,0 4 0,-1 7 392,-3 1 8,1-5-400,-2 1 0,1-6 352,-1 3 0,3-5-352,1 2 0,0-5 304,1 3 0,0-2-304,-1-5 0,4-7 256,-3-3 16,3-2-272,3-3 0,-3-4 216,4 2 8,-4-7-224,3 1 0,-3-9 168,0 2 16,0-4-184,0-3 0,0-1 112,0-6 16,0 2-128,0 1 0,0 0 64,0 0 0,0 0-64,0-3 0,0-4 8,0-1 0,-3-4-8,-1-3 0,4 15-10440</inkml:trace>
  <inkml:trace contextRef="#ctx1" brushRef="#br0" timeOffset="183471.49">3207 3822 2304,'0'0'0,"0"0"0,0-3 0,0 3 136,0-4 8,0 4-144,0-13 0,0 13 584,0-17 8,0 17-592,0-21 0,0 21 928,4-20 16,-4 20-944,5-16 0,-5 16 728,0-9 0,0 9-728,2-8 0,-2 8 488,0-3-8,0 3-480,0 0 0,0 0 400,0 0-8,0 0-392,4 11 0,-4-11 304,9 30 8,-3-8-312,-3 5 0,-3 4 272,-3 4 0,0 3-272,3 0 0,-3 8 240,3 2 0,-6 0-240,3 1 0,-5-1 224,1 4 16,2 0-240,-3 4 0,1 0 224,-1 3 0,2-6-224,-3 0 0,1-8 192,-4 0 16,6-4-208,-1-2 0,-3-1 184,5 1-8,0-4-176,5-5 0,0-5 144,1-1 8,3-7-152,1-3 0,1-4 88,2 0 16,1-5-104,-3 1 0,0-6 40,-3 0 16,0 0-56,2 0 0,-5 0-9560</inkml:trace>
  <inkml:trace contextRef="#ctx1" brushRef="#br0" timeOffset="187708.99">17803 4418 6424,'0'0'0,"0"0"0,0 0 0,0 0 32,0 0 16,0 0-48,0 3 0,0 0 88,-4 5 16,2 2-104,2 7 0,2 5 464,2 8 8,-1 2-472,6-1 0,-1 3 440,1-1 0,5 5-440,-2-2 0,1 3 400,-1 3-8,3-1-392,3-6 0,1-5 304,1-4 16,2-2-320,2 0 0,3-7 368,5 1 8,-3-5-376,-4-1 0,1-7 384,-2-5 8,2 0-392,0-5 0,0 0 472,-2-5 0,-2 0-472,2-8 0,-1-7 496,2-5 8,-2-1-504,1-7 0,1-4 400,0-6 16,1 3-416,-2 2 0,-4 5 384,0 4 0,-3-4-384,-2 1 0,-2-2 320,-3-2-8,-4 3-312,2 3 0,1 2 224,-3 4 8,-3 7-232,1 5 0,-4 10 192,-5 7-1,3 0-191,2 0 0,0 0-12343</inkml:trace>
  <inkml:trace contextRef="#ctx1" brushRef="#br0" timeOffset="187269.62">18372 3792 5520,'0'0'0,"4"-5"0,-4 3 0,0-6-24,1-3 16,0 2 8,1-1 0,0-1-16,-2 7 8,0-3 8,1 5 0,-1 0 88,0 2 8,0-2-96,4 2 0,-4 0 384,2 0-8,-1 4-376,1 5 0,1 1 512,1 5 8,-4 5-520,2 5 0,-1 6 552,-1 0 16,-1 7-568,-1 0 0,2 8 528,-4 2 16,-1-4-544,2 2 0,-1-5 584,1-3-8,1 1-576,1-1 0,0 2 504,1 1 8,-4-1-512,2-4 0,-1-3 472,-1-1 0,4-5-472,0 1 0,0-4 360,0-2 8,0-5-368,0 0 0,1-1 280,2-4 0,-1-2-280,-1 1 0,5-6 176,-6-3 0,1 1-176,0-3 0,1 2 56,-2-2 8,0 2-64,2-2 0,-2 0-10888</inkml:trace>
  <inkml:trace contextRef="#ctx1" brushRef="#br0" timeOffset="186955.91">18191 3802 5824,'0'0'0,"0"0"0,0 0 0,0 0 176,0 0 16,0 0-192,0 0 0,0 0 440,0 0 0,0 0-440,0 0 0,0 0 536,0 7 16,0-7-552,0 20 0,0 3 416,0 3 16,-1 1-432,-3 8 0,0 3 256,-4 7 0,3-3-256,0 2 0,2-1 192,-4 2 0,1 0-192,1-3 0,-3 3 168,1-1 0,1-6-168,2 0 0,2-9 152,4-1 0,1-5-152,-3 0 0,-3-4 144,1-2 8,2-7-152,2 0 0,1-6 112,-3-4 0,1 3-112,2-3 0,-1 2 48,-1-2 8,2-2-56,0 2 0,-3 0-8376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04T08:54:04.248"/>
    </inkml:context>
    <inkml:brush xml:id="br0">
      <inkml:brushProperty name="width" value="0.05" units="cm"/>
      <inkml:brushProperty name="height" value="0.05" units="cm"/>
      <inkml:brushProperty name="ignorePressure" value="1"/>
    </inkml:brush>
    <inkml:brush xml:id="br1">
      <inkml:brushProperty name="width" value="0.05" units="cm"/>
      <inkml:brushProperty name="height" value="0.05" units="cm"/>
      <inkml:brushProperty name="color" value="#3165BB"/>
      <inkml:brushProperty name="ignorePressure" value="1"/>
    </inkml:brush>
    <inkml:brush xml:id="br2">
      <inkml:brushProperty name="width" value="0.05" units="cm"/>
      <inkml:brushProperty name="height" value="0.05" units="cm"/>
      <inkml:brushProperty name="color" value="#177D36"/>
      <inkml:brushProperty name="ignorePressure" value="1"/>
    </inkml:brush>
  </inkml:definitions>
  <inkml:trace contextRef="#ctx0" brushRef="#br0">2472 3350 4689,'-6'-9'2657,"7"0"-713,-2 5-376,1 0-287,5 4-577,-5 0-296,-2 0-312,0 6-80,-7 23-24,-10 36-24,9-17-48,-1-4-168,5 0-272,5-9-393,1-13-1815,4 0 1824</inkml:trace>
  <inkml:trace contextRef="#ctx0" brushRef="#br0" timeOffset="222.63">2582 3379 4209,'-2'-6'2841,"0"4"-457,-12 2-808,9 7-487,-5 9-825,4 6-168,1 11-112,-8 4-56,1 5-88,0-2-296,4 2 311</inkml:trace>
  <inkml:trace contextRef="#ctx0" brushRef="#br0" timeOffset="697.92">2658 4118 5833,'3'-1'2769,"7"-6"-1073,2-7-55,8-16-377,7-6-136,4-10-256,6-5-112,2-1-95,1-2-121,-1 5-152,-10-4-88,-6 5-176,-6 2-16,-16-2-88,-2 9-8,-13 3 0,-1 7 24,-2 13 16,-2 4-48,3 17 24,-4 6-104,4 25 0,-5 10-16,-1 14 24,3 12-16,2-4 40,9-34 40,-1 2-24,-24 103 32,1 8-56,-2-10 16,10-69 32,4-6 0,8-11 40,-3-5-32,15-13-200,-6-11-160,-1-19-705,5-9-695,0-22 1088</inkml:trace>
  <inkml:trace contextRef="#ctx0" brushRef="#br0" timeOffset="1315.85">2818 4120 3633,'27'9'2040,"-23"-4"-535,2-5 127,2-3-72,3-2-151,5-1-209,5-7-368,4-1-120,0-7-200,-4-5-56,-1-2-160,-3-2-64,-4 3-144,-3 2-16,-3 3-8,-2 4-40,-7 4 40,1 4-7,-6 3-49,1 3 8,-5 10-97,-6 6-103,-5 14 24,0 8 0,-1 7 24,5 0 64,4-3 32,5 1-32,9-11 56,3-3 8,7-11-8,6-2-8,1-6 0,1-8 8,2-2 56,-4-8 40,7-7 8,0-1 24,-4-9-80,-3-1 40,0-1 8,-7 3-40,2 7-32,-2 4 24,-8 8-80,-1 4 8,0 7 64,0 6-104,-4 6 8,-2 3 16,3 7-8,-4 2 24,3 1 32,7 1-64,-3-6 72,10 0-32,2-6 32,1-1 48,1-9-40,-4-5 40,2-1-32,0-5 0,6 0 80,-3-4-8,0-4 24,-2-5-48,-4-4-72,2 3 24,-6-3-32,8 1 56,-12 6-56,-1-2 40,1 10-24,-10 1 24,18 2 8,-10 4-40,0 3-16,-2 2-8,2-5-8,0 0 40,-3 7 24,0 7-56,-6 28 8,11-31-48,2-4 56,-2 0 24,0-4 0,2 0 40,-3-3-24,0 0 8,0 0 8,0 0 0,0 0-32,0 0-48,0 0 48,0 0-8,0 0-8,0 0 48,0 0-16,0 0 0,0 0 0,0-1-24,0 0 48,0 0-88,0 0 88,0 0 8,0 0-32,0 0 81,0 0-81,1-1 8,0 2 8,-1-2-8,0 1 48,3-3 152,1-5 104,-3 4-40,0 2-56,-1 2-96,0 0-80,0 0 136,0 0 56,0 0-80,0-1-40,0 2-96,0-2-8,0 1-56,0 0 8,0 0-16,0 1-8,0 0 56,3 11-24,-1 4-24,6 36-8,-8-29 8,-3-8 8,6 6 24,7-6 8,-1-5 0,3-1-8,3-1 16,1-4-16,-1-3 24,-1-3 16,0-7-24,-1-2 192,-2 1 48,-1-1 32,-2-1-8,-5-5-176,-3-4 0,-5-6-56,-1 0 16,-3 1-56,0 5-40,3 8 32,-1 5-16,2 6 8,3 3 0,2 5-16,0-5-40,0 0 8,5 10 0,3 1-16,40 32 56,-29-37 16,1 3-56,3-2-200,-6-9-296,4-3-1304,-8-6-1257,7-11 1897</inkml:trace>
  <inkml:trace contextRef="#ctx0" brushRef="#br0" timeOffset="2817.39">3745 3407 4049,'0'0'2296,"0"3"-407,0 1-81,-1-4-352,-1 6-215,-4 23-337,-9 35-232,9-29-344,2-3-168,2-9-120,2-9-40,8-2-88,-2-7-88,7-7-512,0-1-464,0-14-1681,4-3 1777</inkml:trace>
  <inkml:trace contextRef="#ctx0" brushRef="#br0" timeOffset="2996.75">3782 3542 5577,'27'-82'3161,"-30"85"-665,-3 7-423,-3 3-929,3 5-376,-4 9-416,5 1-192,5 3-560,0 0-1112,5 3 1048</inkml:trace>
  <inkml:trace contextRef="#ctx0" brushRef="#br0" timeOffset="3416.81">4099 4117 5793,'29'-5'2897,"-34"8"-993,-2 3-639,-1 7-481,-1 3-272,8 2-216,2 3-64,7-4-144,2-5-72,6-8 96,3-5 232,3-11 168,9 2 112,0-10 72,-6-10-135,0-2 63,-4-6 24,-10 2-152,-2 9-48,-15-3-224,-3 5-104,-9 3-80,-5 1 8,-3 13-184,-2 6-48,-1 11-272,4 10-392,7 8-889,1 0-719,3 1 1480</inkml:trace>
  <inkml:trace contextRef="#ctx0" brushRef="#br0" timeOffset="3794.12">4502 3645 5953,'-2'-16'3353,"4"6"-624,-2 10-1409,-9 0-312,-5 12-632,0 7-200,1 8-144,1 13-56,0 6 24,-2 5 8,6 11-8,4 1 0,5-3 40,4-5-32,7-7-8,-2-10-16,5-13-8,3-3 16,-3-14 0,3-1 32,-4-6 48,9-1 176,-12-16 256,3-3 48,7-5-15,-9-10-105,6 1-240,-1-1-48,-13-3-80,1 6-16,-6 2-8,-3 4 0,-6 9 8,1 7-48,-2 18-112,-3 9-16,4 13 64,0 5 16,5 7 32,-2-2 24,7-3-80,4-4 8,11-9-64,4-7-128,11-8-977,1-3-1503,4-14 1784</inkml:trace>
  <inkml:trace contextRef="#ctx0" brushRef="#br0" timeOffset="4491.34">4920 4040 4633,'-5'6'2272,"-9"19"-783,-6 31-249,22-34-368,11-1-144,5-9-103,2-7-9,7-5 120,-4-5-8,-1-9-64,-4-4-40,-15-10-184,5 1-136,-8-3-160,2 1-48,-2 1-96,-17 3 40,0 0-72,-5 1-24,-5 8-16,10 6 16,-8 19-72,2 8 24,4 21 32,2 11-48,5 13 120,6 3 8,5 5 0,2-4 8,4-4-16,6 2-8,1-8 32,1-5 16,-1-11-24,-4-8 32,-3-10-40,-4-5 64,-5-10 56,-5-6 8,-8-9 48,-2-2-7,-4-12-65,2-2-112,-1-10-16,2-2-40,7 4-16,1-1 72,8 2-48,1 6-1,7 3-31,7 1-24,7 5 88,5 0 0,7 0 24,5 2 0,10 1-8,3-1-16,-6-2 40,0-4 32,-5-2-24,-8-4 32,0 0 73,-5-5 239,-6-1 48,-1 4 32,-5-1-88,-4 4-256,-5 2-48,-3 4-32,-2 0-8,1 7 24,-4 1-16,4 3-40,0 8-48,-1 0 24,0 9 0,-4 4 32,2 12 16,-4 2-16,2 8-56,1 2 8,1-2-32,3-3 0,1-8 48,4-2-32,3-6 64,3 1 16,6 0 8,1-7 16,5-3-16,-3-5-64,0-4 40,0-3-8,0-4 40,4 1 0,0-5-16,2 2 40,-3 3-48,-3-6 16,-3-3 16,-1-4-40,-2 4 48,0 5-16,-4 0 424,-2 2 0,-2-2-16,-5-4 48,0 3-456,0 2 32,3 3-24,-2 2 0,8 3-8,-9 0-32,1 0-32,-1 2 0,-1 1 8,1 0 56,0-1 40,0 0-64,-2 0-8,1-1-48,0 2-8,0-2 64,0 1 0,-1-1 8,1-3-16,-2-1 24,2 4 24,0 0-40,0 0 24,0 2-104,-10-7 16,2 6-8,-1 2-8,-28 28 48,24-3-64,-5 3 88,3 3-64,-1 3 8,12-1 8,5-5 24,4-5 24,3-5 16,5-4-8,3-5-64,4-3 8,-5-3-16,3-6 88,-2 2-24,6-3 16,1-2 16,-2-6-8,3-7 32,-3 0 8,0-2 24,2-5-80,-1-1 0,1-5 16,2 1-24,-5-2 56,-2 1 40,-8 1-24,-3 0-24,-5 5-8,-1 2-40,-9 3 24,2 6-8,-5 11-8,0 4-8,-4 12-104,-8 8 64,0 10-80,3 7 32,3 10 72,7-1-48,3-3 24,4-1 24,9-6-48,3-11 40,1-7 72,-2-9-72,4-10 72,5-2-48,5-10-40,6 0 72,2-8-16,0-6-16,3-3 80,0-4-64,0 3-16,5 5 56,5 14-40,-10 0 0,-5 4 424,-2 7 48,-6 4 105,-2 4 79,-4 6-464,-4 5-80,-9 2-48,-2 3-24,-9-1 48,-4-2-56,-9-7-56,2-2-48,2-2-336,-6-6-376,6 0-1073,3-4-623,-1-1 1439</inkml:trace>
  <inkml:trace contextRef="#ctx0" brushRef="#br0" timeOffset="6359.7">6192 4035 6081,'73'-11'2609,"-79"35"-1329,-2 6-552,-1 11-248,1-2-160,6-7-216,6-6-48,5-8-24,0 2-15,8-7 303,0-4 144,4-9 280,3-10 72,-3-4-208,0-5-176,-2-2-256,-1-4-48,-11-7-152,-5-4 48,-11-2-48,-6 3-64,-6 8-80,-2 9-8,-2 10-120,0 9 16,9 10 40,5 8 16,9 7 80,10 3 48,12-3 88,3-4-24,10-8 72,6-5 48,0-9 104,5-8 120,-10-19 480,-4-11 160,8-14 121,1-9 15,9-1-512,-1-1-184,-10 5-256,-7 3-88,-9 4 32,-10 0-88,-9 8 32,-2 11-24,-9 25-80,-6 17 40,-7 28-64,-4 11 40,-4 23 56,0 5-24,-1 23 32,4 11 16,2-5 152,10 0 24,7-15 176,8-14 88,5-9-96,-3-10-16,2-22-119,-4-11-169,-2-16 24,-1-12 40,1-16-48,2-6 0,5-9-16,4-1-40,2 3 0,-2-1 16,4 8-88,1 4 48,4 4-96,0 2-88,0 3-633,4 3-743,-8-1 968</inkml:trace>
  <inkml:trace contextRef="#ctx0" brushRef="#br0" timeOffset="7270.55">7366 4036 8122,'25'-48'3753,"-1"-1"-1537,-8-2-264,-11 1-623,-4 1-281,-11 4-560,0 2-208,-3 12-216,-1 4-48,-3 13 0,-1 13-16,-6 16-40,-3 12-40,2 23 8,0 13-24,1 24 40,3 11 40,-3 12-16,1-4 24,3-17 8,2-11-16,9-14 24,-4-9-80,4-18-96,4-6-136,1-24-584,2-7-401,1-14-2943,0-11 2799</inkml:trace>
  <inkml:trace contextRef="#ctx0" brushRef="#br0" timeOffset="7599.52">7396 4233 7434,'28'-11'3672,"1"-8"-1271,-8-5-457,-5-6-695,1-1-377,-14-8-448,6 5-192,-2 0-184,-7-3 32,6 9-56,-4 2-16,-1 8 8,-1 7-8,0 8 16,2 1-32,-4 5 0,1-3-64,-1 0-32,-3 13 96,-5 15-64,-6 28 72,16-26 24,-6 1-24,13-2 48,-5-2-64,2-6 32,3-3-40,-3-2 24,4-4 32,2 0-24,-7-2 24,10-3-40,-5 0-64,0-7 72,9 3 8,-6-6 0,4-2 64,6 0-96,-3-6 16,-2-1 0,5 0 0,-6-5 32,0 4 24,-1-1 40,-5-1 200,0-1 104,2-2 0,-2-2-56,-2 1-240,-1 1-120,-3-3 0,-2 3 8,-1 0 32,-3 5 32,-1 2-64,-1 3 24,-4 3 8,-1 6-40,0 6 8,-4 10-48,0 4 8,0 10 48,-1 3 0,3 5-8,2-3-40,7-1 0,2-3 0,4-8 40,3-6-16,7-6 48,1-3 8,0-5-8,4-4-16,1-9 0,4-3-8,6-5-16,-1-2 72,2 4-64,-6-7 40,-2-1-8,0 5-40,-13-7 48,1 7-24,-4 11 0,-4 1 24,0 10-56,-4 2-32,-6 6-24,4 4 56,-4 5-8,9 6 48,4-1 16,-5-3-80,9-1 16,-4-4 8,0-2 48,11-6 0,-4-5-8,3-5 8,4-8 16,-6-6 16,14-4 24,-2-3 8,0-5 32,3-1-16,-9-4 96,-3-5 272,-6 2-32,-7-1 33,-10 4-137,-7 4-256,-11 12-144,-5 10-56,-4 11 0,2 10-112,7 9-177,3 1-247,15 10-856,0 7-488,1 1 1215</inkml:trace>
  <inkml:trace contextRef="#ctx0" brushRef="#br0" timeOffset="9018.84">8022 4228 3657,'-37'-60'1912,"26"71"-584,5 7-135,2 9-33,-2-2-432,3 7-384,3-1-72,0-4-104,15 4-8,1-10 248,6-4 33,-6-10 135,4-7 40,8-5-152,-3-8 0,12-5-104,-7-6-64,-6-5-88,5 1-72,-4-3 16,0 7 40,-3 1 40,-3 0 24,-7 5-80,-1-1-96,-7 8-48,-1 2-32,-3 9-8,-2 6 8,0 11-32,1 4 56,0 1 16,3 4-48,7-4 8,-2-3-64,16-2 8,-9-10 88,6-7 344,4-1 153,-11-16 239,9 2 88,-7-9-80,-4-5 56,-6 2-80,-5-3 25,-6 3-257,6 2-176,-10 0-168,-2 4-144,-3 10-8,-12 6-80,2 15-160,-4 9-152,1 5-665,3 4-439,10 4-1152,6-1-1321,5-2 2536</inkml:trace>
  <inkml:trace contextRef="#ctx0" brushRef="#br0" timeOffset="9591.67">8720 3658 6889,'0'-27'3737,"-3"11"-744,-5 22-1969,-5 2-336,-7 21-512,-2 14-160,1 10-8,4 7 16,5 14-24,1 3 8,5 3 72,3-3-80,0-22-16,9-7 24,9-14-32,0-9 48,10-3 32,-4-10 88,-4-13 312,8-8 57,2-9-17,0-5-112,5-4-320,-4 5-16,-7-12-8,-1 5 88,-6 5-32,-7-2 32,-3 14-8,-4 2-96,1 10 8,0 8-72,-2 9 8,-4 4 32,1 4 0,-2 2-8,1-5-32,6 3-16,-1-11 56,7 1 40,0-1-16,-1-7 0,10-1-8,-9-6-8,1-3 176,1-5 104,-10-6 72,6-1-40,7 1 48,-4-1-64,13 3 8,-7-8 112,-10 2-103,7 1-17,-10-1 48,3 7-96,-1-3 0,-5 0-8,-3 1-152,5 3-24,-2 0-40,2-1-56,-3 1 24,-6-2 8,3 2 0,1 3 0,0 4 0,-2 2 8,-1 3-56,-4 3 40,-2 7-56,4 1-32,-6 3 24,5 8-80,-2-2 56,3 0 0,7 4-8,-5-10 32,10-1 24,0-5-8,6-5 48,1 0-8,11 1-24,-1-3 0,-4-6 0,7-3 88,-10-11-8,6 0-32,7-2 48,-1-1-24,3 1 24,2 0 8,-8 1-48,0 5-16,-7 6 8,-7 2 8,-3 9-16,-4 1 32,-2 10-32,-2 1 0,1 6 0,-3 3-48,1 0-8,1-6 32,1 0 0,3-3-16,2-7 24,2 4-24,2-9 16,2-2-24,3-7 16,2-2 48,7-5-32,2 0 48,0-6 32,3 0-88,-3-3 40,0-2 16,-5 4-80,-1 1 40,-7 10 24,1 1-24,-8 7 24,-2 2-32,2 4-8,-4-6-56,1 1 64,-2 18 16,-8 27-8,11-19 56,0-12-40,-1-1-40,2-2 8,3-7 0,3-1 8,5-1 40,1-6 56,-5-11 32,5-2-88,1-6 64,3-2-96,1 4 0,1-3 8,-3 5-72,-2 4 64,-8 4-48,0 6 56,-1 4 40,-5 7-72,0 5 48,-2 7-24,-3 1-32,5 1 72,5 1-64,7-1 24,-2-5 0,1-6 0,0-4-8,-1-4 8,2-2 32,-1 0-120,5 1-112,-5-7-896,3 1-905,-3-4 1233</inkml:trace>
  <inkml:trace contextRef="#ctx0" brushRef="#br0" timeOffset="11379.14">9979 3562 3329,'5'-5'1928,"-5"2"-304,4 3-87,-12 8-225,-3 3-376,3 8-448,-8-1-160,7 11-224,0 4-16,-7-2-104,6 3 40,-4-12 33,9-1-73,6-7 16,-1-4-41,14-5-39,-7-4 56,6-9-88,0-4-48,10-7-72,-1-7-48,3-8 72,6 2 112,-8-9 96,4 4 32,-1 2 120,-4 4 64,-7 13 504,-3 5 321,-8 13 215,-1 4 112,-7 11-215,-2 10-273,-7 15-304,-4 3-256,-3 5-296,-3 0-216,5 2-1633,10 6 1337</inkml:trace>
  <inkml:trace contextRef="#ctx0" brushRef="#br1" timeOffset="-58146.87">127 744 3025,'-38'45'1480,"42"-44"-480,-4-2-144,1-3-135,-2 2-1,1 1 8,1-5 8,6-10-80,19-33-160,-2 20-200,-2 0-56,-2-7-64,4 3 8,-8 1-64,-3 0-72,-1 6-40,-1 4-8,-4 13 0,-3 5 32,-1 4-48,-3 8 16,0 5-8,-2 7 24,0 7 24,-2 1-32,-3 8-16,5-6 0,1 6-16,1-1 16,4-11-8,1 2-16,0-14 16,2-2 16,5-3 8,-4-3-8,7-8 32,-5-3-64,5-12 24,-1-1 48,3-4-40,-1-4 48,2-4-8,-1-2-40,-3 6 8,-3-3-24,-4 9 16,0 0-16,-7 8 64,0 11-8,-3 6-16,-7 11 0,-1 14-32,-1-3-16,4 9-8,1-5 32,7-3 8,5 2 16,2-8 0,1 0-16,1-11-32,5 2 24,5-7-16,-2-7 16,4-3 24,3-5-32,-3-6 40,-4-4-32,5-6 0,-11 1 0,5-3-16,-2 0 41,-8 9-1,-1 2-16,-6 13 8,0 1-56,-2 8 23,3-4 9,-2 0-8,-1 22 24,-9 35-40,7-27 16,5 3 16,5-7-8,10-9 8,-3 0 8,4-10-16,0 3 8,-1-7 8,2-2-16,1-8 40,-4-1-32,4-9 32,-1-3-32,-3-2 0,-2-2-8,-2 11-48,-6 0 72,-2 7-40,-1 1 64,-4 3-32,0 4-8,3-2 0,-1 0-24,2 18-32,8 29 0,-1-31 24,3 2 16,1-5 72,4-1-16,6-5-16,2-6-48,1-5 24,1-6-8,-1-11 8,1 5 40,-10-9-32,-5 0 16,-13-1-24,-8-5 56,-8 6-47,-10 1 55,-6 12-8,-6 4-24,6 10-16,3 7-48,7 5-40,4 8-81,5-7-1055,10 9-1120,7-3 1456</inkml:trace>
  <inkml:trace contextRef="#ctx0" brushRef="#br1" timeOffset="-56383.1">1079 607 1016,'0'0'744,"0"0"121,0 3-289,3 12-200,-2 1-112,11 30-152,-3-32-56,-4-5-24,1-4-24,6-3 48,-3-5 8,3-3 64,0-3 72,-1-11 112,3 4 72,3-11 72,1-4 16,2-6 160,-1-9 89,5-4 119,-1-3-8,-6 0-104,3-1-152,-7 5-128,-1 6-104,-1 19-216,-9 3 40,-11 18-128,-3 8 8,-3 14 8,-2 15-64,0 14-24,2 9 16,2 10 8,1 3-16,4-5 24,3-8-48,5-13 32,6-8-8,6-9 0,0-7 8,4-9-16,-4-8 32,3-10 0,1-3 24,2-10 0,3-6 16,5-10 0,4-5-8,1-14 40,2-5 233,-1-7 151,-3-2 72,-2 5 8,-5 2-224,-10 8-192,-8 1-64,-8 8-64,-4 8 8,-8 16 8,5 14-56,-1 22-8,0 6-80,4 18 80,-1 3 32,-5 8 24,12 11 32,-4 11-48,-3 4 8,6 6 8,-9-6 0,12-13 0,7-5 16,4-16-16,2-5 8,-1-14-16,-2-10 24,-5-11 8,4-7-32,-4-11 64,5-6-56,6-4 0,-12-5 0,-3-1-16,0 6 0,-7 5-80,7 11-16,-2 11-40,2 8-16,3 10 64,1 2 80,11 5 24,-4-6-24,2-2 32,-1-6-48,2-6 16,-3 1 32,1-7 0,2 3 16,-8-4-608,-4-6-865,-8-3 929</inkml:trace>
  <inkml:trace contextRef="#ctx0" brushRef="#br1" timeOffset="-55501.82">1220 393 6849,'-10'-5'2777,"15"5"-1817,5-4-384,14 4-480,9 0-88,8-2-376,6-3-1544,0 1 1336</inkml:trace>
  <inkml:trace contextRef="#ctx0" brushRef="#br1" timeOffset="-55142.96">1923 688 8826,'-2'6'3729,"2"-6"-2329,0-1-352,-1 0-712,-1 0-248,1-1-816,1 1-1440,-2 0 1432</inkml:trace>
  <inkml:trace contextRef="#ctx0" brushRef="#br1" timeOffset="-55308.23">1930 457 9490,'0'13'4337,"-4"-11"-1696,-2 4-1009,-1-5-664,2 2-320,0-3-592,2 0-216,3 0-936,0 0-704,0 0 1079</inkml:trace>
  <inkml:trace contextRef="#ctx0" brushRef="#br1" timeOffset="-54796.08">5 1029 3585,'-4'-12'1880,"11"4"-592,7-2-47,13 1-177,10-3-136,20 4-40,7-1-176,32 3-375,8-1-57,15-2-200,9-3-24,6 5-24,-5-3-16,3 3 32,-6-3-40,-19 0-16,2 4 8,-19 3-40,-10 0-160,-13-5-1857,-15-2 1473</inkml:trace>
  <inkml:trace contextRef="#ctx0" brushRef="#br1" timeOffset="-54485.14">574 1115 6553,'-44'12'3025,"18"-6"-1473,14-5-431,27 4-553,15-8-232,26-9 136,15 0 144,33-20 72,19-3 32,19-6-312,-6 0-184,-7 15-200,-13 12-512,-21 20 360</inkml:trace>
  <inkml:trace contextRef="#ctx0" brushRef="#br2" timeOffset="-34834.57">2757 1061 3169,'-41'28'1488,"35"-31"-560,3 0-48,3-4-223,3-2-113,7-2-112,2-7-48,10-2-40,2-4 0,8-10-104,6 7-48,3-1-32,-4-4-56,0 9-48,-8-4 24,-15 2-24,7 4-48,-11 5 8,-7 2 24,3 9-32,-5 2 16,3 6-32,2 6 0,-2 7-16,-3 7 40,-10 4 0,5 6-48,1 6 24,-3-1-8,13 7 16,-7-2 0,0 1 24,-3 8 16,-11 2-32,1 1 32,-3 2-16,1-7-24,1-6 32,-4-4-16,-6-12-24,0-2 8,-5-6-8,4-2 16,1-6 24,0-4-16,2-8 16,1-8-40,7 0 0,3-5-24,9-4-8,2-2 40,5-10-8,3 3-16,11 2 24,4 3-24,-11 10 32,1 1 56,50-34 48,-1-3 128,5-6 184,-25 17 32,-2 0 105,0 0-65,-9 0-120,1 1-48,-14 1-176,0 5-32,-6 4-96,-6 4 24,1 6 32,-4-3-64,-6 0 16,-3 7-8,-1 5-48,-5 4 40,-4 21-16,-5 0-24,-7 16 24,0 5-40,2 11 24,6 4 16,10 5-16,0-2 32,8-9 16,-3-7 8,11-7-8,4-6-32,4-13 0,3-1-40,-5-17 24,5-2 64,0-3-48,4-7 16,1-8 0,-3-4-48,0-6 40,-1-3 0,-4 8-8,2 0 40,-6 11-56,-3 6 32,-4 13-24,-6 8-48,-2 12 8,-3 7 8,1 6 16,5-5-8,2-6 8,8 3-40,4-14-336,5 4-192,-1-8-761,3-8-607,2 1 1248</inkml:trace>
  <inkml:trace contextRef="#ctx0" brushRef="#br2" timeOffset="-33874.51">3439 1004 4257,'-1'-27'2744,"-8"4"-95,-1 2-448,-8 5-945,5 4-376,2 7-560,2 1-176,4 9-216,1 6-40,3 7-648,4 2-624,4 2 871</inkml:trace>
  <inkml:trace contextRef="#ctx0" brushRef="#br2" timeOffset="-33545.75">3447 1298 1928,'71'28'1529,"-49"-55"119,4-8-312,-2-5-39,6-3-169,1-2-72,2 2-312,1-3-112,-1-2-248,2 0-47,0-5-225,-5 0 0,-9 0-48,-6-2-64,-8 3 40,-6 9-48,-1 14-16,-7 6 16,-6 18-16,-2 5 0,-13 8-8,0 10-16,-2 9 32,4 9-32,5 10-16,2 7 16,1 5-24,1-1 40,2 7 24,-1-2-24,7 2 32,1 4-32,6-9 32,1-3 0,4-13-8,5-7 40,3-11-24,6-6 24,5-10-32,-5-1 8,7-8-8,0-5-24,4-9 24,7-6-8,-1-13 40,-1 0 0,2-10 56,-7-4-56,0 2 32,-7 0 0,-16 4-8,3 2 48,-3 10-48,-1 2 16,5 11-56,-3 0-8,-9 4 0,3 3 8,0 3-16,-2 4 24,-2-3 16,4 3-40,-1 2 24,1 0 16,0 0-40,0 0 0,0 0 56,0 0-64,0 0 40,0 0 32,0 0-48,-1 0 32,0 0-24,0 0-24,-1 0 48,2 0 40,-2 0 80,1 0 40,1 0-72,0 0-32,0 0-80,0 0-24,0 0 0,0 0-8,0 0 8,0 0-8,0 0 40,0 0 8,0 0-80,0 0 48,0 0-56,-1 0 8,1 0 64,-2 0-24,2 0 32,0 0-32,0 0 8,0 0-8,0 0 0,0 0-8,0-1-16,0 0 32,0 0-24,0 1-8,0-1-16,0 0-32,0-1 40,0 2 40,0-2-16,0 1 8,0 0 8,0 0-72,0-1 72,0 2-56,-1-2-8,-1-2 80,2 1-48,-2-2 24,1 1 64,0 0-64,0 2 0,0 1 24,0 0-56,0 0 8,-8 0 0,7 1-8,-11 6 32,-34 35 8,34-8-16,-8 3 40,4 12-56,2 6-32,4 3 56,0-1-32,11-4 0,0-7 48,2-12-16,8-2 8,2-7 56,6-4-80,2-8 40,2 0-8,2-12-64,-2 0 96,-8-5-32,0-8 24,0-3 40,-2-3-80,9-6 40,-1 0-24,-5-2 8,3-2 32,-8 2-16,-1 1 16,-3-2-32,-5 3 16,-2 3-24,-5 3-16,0 4 40,-2 2-48,1 5-16,1 3 0,-1 3-40,2 1 40,2 4-8,-3-1 48,3 2 16,2 2-32,0-4 16,1-2-64,0 0 32,0 0 40,0 0-24,0 0 16,4 8-16,2 4 0,0 1-8,24 28 8,-20-30 0,5 0 0,4 0 0,1 0 0,5-3 16,-3-1 0,2-4 24,1-2-8,2-3-24,-1-5 32,1 0-24,-4-6-16,-4-3 16,4 1-16,-9-4 24,-4-5 32,0 3-40,-3-2 8,-12 5-16,-7 3 8,-7 6-48,-9 8-8,1 12-32,1 10-24,-6 13 56,8 6-8,1 2 0,5 3 16,10-4-8,1-3 64,10-4-32,5-2 0,4-11 16,7-5-16,-1-11 8,2-5 0,7 0 8,-7-3-8,4-9 16,-5-7 64,0-6-24,4-4 0,-8-5-8,2 2-56,-1-6 48,-5 4-16,1 5 16,-1 5-8,-12 8-32,0 8 16,-8 11-56,2 9 40,-2 11-64,1 4 8,3 5 56,3 4-48,2-3 72,3 1-24,9-8 0,-5-6 16,10-3-32,-2-5 8,0-7-16,6 0 24,-4-13 0,7-1 32,-2-9 24,-1-6-16,2-9 16,-3-6 0,8-11-40,1-7 96,2-6 40,1-3 40,-5 0 56,0 7-104,-7 0-48,-5 8 0,-6 17-88,-6 3 16,-9 27-16,-3 11-56,-8 19 8,-3 12 16,3 14-16,-1 5 8,7 10 16,2 1 0,-2 3 24,5 4 8,4-10-16,-1-9 24,8-9-24,0-11-32,3-12 48,1-4-40,-2-15 32,0-5 48,-1-12 0,3-3 32,2-4-32,1-5-48,-2 7 0,-2-2-16,-3 10 24,-1-1 24,-3 7 0,-1 0-24,1 1 0,-1 1-40,0 0-72,9-1-40,12 1-1312,33-8-1609,-17-10 1929</inkml:trace>
  <inkml:trace contextRef="#ctx0" brushRef="#br2" timeOffset="-30906.77">5352 1408 3057,'-27'13'1552,"36"-35"-376,3-3-16,3-6-159,7-3-73,-3-5-280,3 1 40,1-3-40,2 5-120,6 11 81,-2 0-129,8 15-136,-11 1-16,-3 11-160,-3 6-40,-8 13 0,-1 5-24,-7 3 40,-4 5-40,-9 0-8,-5 1-40,-8-6-32,-7-2 24,-4-1-40,-3-5 8,5-3-24,6-1-16,7-9-32,3-6-16,-2-5-632,13 1-616,4-7-1545,4 1 1697</inkml:trace>
  <inkml:trace contextRef="#ctx0" brushRef="#br2" timeOffset="-30557.2">5697 1221 2657,'0'6'1384,"0"0"-456,0 10 64,0 1 8,2 13-175,-1 3-177,-1 7-256,-3 2-144,-2 3-104,-1-1-72,-5-4-56,2-2 24,-5-4 104,4 0 120,4-8 216,1-4 8,2-12 184,0-5 33,1-11-57,2-7 32,2-15-224,5-4-88,6-10-144,3-4-56,3-5-16,4-3-64,7-2 48,7 0 80,5 2 0,3 3 40,4 13 128,-1 6-104,-11 12-47,-1 11-33,-18 9-144,0 11 8,-13 12 16,-2 6-16,-14 8-40,-9 1-8,-4 2-24,-7-1 16,-2-3-16,-6-7 24,-4-3-96,0-4-200,9-8-577,9-1-311,12-7-1456,7-8 1647</inkml:trace>
  <inkml:trace contextRef="#ctx0" brushRef="#br2" timeOffset="-29994.32">6212 1181 3665,'-2'-4'2136,"-3"4"-527,-2 0-361,5 6-536,-4 7-344,0 6-200,-1 3-24,-4 4-56,6-3-8,5 0-56,3-4 56,4-6 96,5 1 120,8-10 264,0-7 33,7-8 143,-1-3-64,-1-12 64,0 3 64,-6-6-8,0-3 17,-14 2-169,-5 0-128,-8 5-224,-9 3-96,-9 7-168,-5 3 0,-6 10-48,4 6-32,6 12-88,1 7-184,7 9-536,0 1-225,10 1-495,7-3-448,4-3 1375</inkml:trace>
  <inkml:trace contextRef="#ctx0" brushRef="#br2" timeOffset="-29610.03">6197 1328 3705,'88'21'1896,"-76"-25"-504,-1-7 25,7 1-337,1-2-80,-2-10-240,2 3-87,4-3-49,3 5-88,-2 1-112,-4-1-96,-4 0-56,-3 0-56,4 4-72,0 1 0,-2 3-128,0-1 16,-5 5 16,-2 1-32,-6 3 8,-1 0-8,-5 1 24,3 0-24,0 0 8,-4 1-16,-7 5-24,-9-5 32,-18 43-24,20-29-24,2 4 32,14 6-24,-7-2 32,6 3 0,1-6-40,-2 2 24,10-3-24,5-1 16,3-1 8,-3-2 16,4-5 24,-3-5-32,7-2 40,1-3-48,4-6-24,2-3 88</inkml:trace>
  <inkml:trace contextRef="#ctx0" brushRef="#br2" timeOffset="-29172.39">6802 1058 14907,'-26'11'-112,"1"13"96,3 7-40,9 14 72,-1-3 31</inkml:trace>
  <inkml:trace contextRef="#ctx0" brushRef="#br2" timeOffset="-27793.35">6610 1434 2633,'-18'0'1704,"35"-10"-432,9-1 112,-2-2-111,7-1-361,1-8-104,6-4-208,2-6-72,0-6-32,-3-2-47,-14-2-41,0 1 24,-5 3-96,-4 4-80,-4 6-72,-8 3-56,-13 9-72,-2 5-16,-12 11-24,-5 10-16,-8 19-16,-6 12 8,-5 14-16,4 7 0,15 9 40,11-7-16,19-15 32,7-10-40,20-16 8,7-8 0,25-1 16,-2-7 24,10-15-120,1-6-400,-4-17 320</inkml:trace>
  <inkml:trace contextRef="#ctx0" brushRef="#br2" timeOffset="-25832.37">7677 912 3217,'-14'-48'1640,"23"25"-496,4-7-39,6-11-241,10 5-128,4-9-112,5-1-40,3 7-168,-5-5 0,5 12-104,-5 2-96,-7 2 8,1 4-56,-11 3-23,7 10-33,-1 11-48,0 7 24,2 12-88,-3 1 72,1 18 208,-2 3-40,0 20 0,1 14 8,-9 3-240,0 5 32,-9-9-16,-6-5-48,-1 2 72,-6 5-48,-9 0 40,-5-4 0,-10-6-32,-3-10 32,-5-9 8,-1-3-8,-3-12-16,-1-1 8,6-12-24,0-7 0,2-12-40,0-12 24,7-12-48,3-3 8,25-7 40,9 3-56,15 0 64,10 2-8,10-2 8,6-5 40,16-5-40,10-4-32,13-8 32,-2 2 0,3-2 40,0-4-8,-7 4-16,4-7 0,-11-3 64,-7 2 88,-22-4 224,-9 6 24,-18 7-80,-10 3-40,-18 10-232,-6 5-48,-22 17-16,-9 10-32,-15 37-56,-11 20 16,-3 33-24,6 19-16,13 5 104,17 0-16,16-3 40,10-11 40,19-14-96,14-9 40,34-27 0,8-14-80,16-14-16,0-13-160,2-13-1584,-2-2 1336</inkml:trace>
  <inkml:trace contextRef="#ctx0" brushRef="#br2" timeOffset="-24613.91">9323 1312 4889,'25'-15'2753,"-19"-4"-409,8 4-127,-7 1-585,-9 2-112,-3 0-423,-9 0-193,-8 4-392,-6 2-176,-11 7-224,-2 4 0,-5 6-96,2 5 8,7-1-24,6 3 0,12 7 0,4-4-24,7-3-8,8 6 0,7-3-8,10-2 8,13 10 16,4-7-8,3 5 24,1 3-24,-1-5 32,-4 3-8,-8-3-32,4-4 56,-17 1-56,-6 3 24,-7-2 40,-18 1 0,-7-2 24,-11 1 8,-18 1 0,-3-2 0,-8-10-24,0-2 16,8-15-56,-2-6 0,4-8 8,3-6-24,11-3-152,16 3-560,25-2 512</inkml:trace>
  <inkml:trace contextRef="#ctx0" brushRef="#br2" timeOffset="33466.05">17457 1196 4249,'-12'-10'1928,"4"-5"-879,3-4-153,7 0-344,3-4-96,11-9-160,4-6-16,4-8 96,10-6-40,7 6-80,-1-2 0,7 4-184,0 7-16,-3 4-16,0 4-48,-9 1-16,-2 5 8,-9-2 8,8 8 16,1 8 32,-1 4-48,8 8 8,-6 1 0,8 13-32,0 0 32,2 14-64,0 4-8,-12 9 56,-2 7 16,-14 16 32,-8 11-24,-16 4 24,-13 2 8,-18-12 24,-8 0 56,-8 4-72,-5 6-24,-5-5-40,9 3 16,1-22 0,-1-14 16,3-10 8,-7-16-24,7-6 8,2-8-8,16-10-24,8-5 24,16-10 16,15 0-16,21-13 24,9-3-56,19-8 24,15-2 16,8-3 0,10-5 32,15 5-32,2-1 16,1 10 0,-2-3 16,-4 1 64,-3-5 0,-2-5 33,-7-1 15,-22-2 320,-11 3 0,-25 8-40,-16 4 0,-12 11-280,-9 5-48,-19 7-24,-4 9-16,-31 20-88,-13 13-32,-12 30 56,5 13-32,22 20-24,14 6 48,26-6 8,8-4-24,10-14 48,13-5-8,21-11-80,15-7 32,19-20-296,11-6-784,8-20 768</inkml:trace>
  <inkml:trace contextRef="#ctx0" brushRef="#br2" timeOffset="34819.05">18917 1351 2777,'2'-17'1592,"5"-1"-248,14-3-216,5-1 25,14-3-225,10 5-192,10 0-136,3 8-88,-6 6-56,-7-7 0,-18 13-191,-3 0-9,-16 3-112,-11 7-104,-7 2 32,-9 4-8,-3 8-8,-2 5-16,-11 0-64,-3 2-8,-5-1-32,5-2 24,9-2-32,6-2 0,13-6 16,7 3 16,10-5 24,1 2-16,6 1-16,5 2 32,1-1 16,-2 1 0,1-1 32,-10-2-32,-1 1 0,-3 3 32,-10-2-24,3 0 16,-9-1 40,-6 0-8,-4-4 8,-14 3 16,-15-4 16,-10-1 152,-12-1 248,-3-2-8,7-5-24,7-1-176,2-8-240,8-4-16,4-6-24,11 0-8,14 2-224,13 2-928,6 2 792</inkml:trace>
  <inkml:trace contextRef="#ctx0" brushRef="#br2" timeOffset="34590.21">19142 1344 3833,'-1'0'1640,"-5"18"-928,-16 48-152,2-18-175,1 4-177,-3-3-160,4-4-8,3-4-48,4-4-56,2-9-160,5-4-217,4-14-1079,-3-8 1032</inkml:trace>
  <inkml:trace contextRef="#ctx0" brushRef="#br2" timeOffset="39323.03">20202 1630 6057,'64'-29'2537,"-56"43"-1185,-2 2-232,-2 7-71,-2 5-145,-6 6-472,-9 2-72,-2 9-240,-5 6-72,-14 1-464,-2 3-904,-3-6 872</inkml:trace>
  <inkml:trace contextRef="#ctx0" brushRef="#br2" timeOffset="39863.92">21396 871 3737,'8'-14'2024,"-8"3"-711,2 10-9,-2 4 24,-4 18-208,3 10-119,-7 15-225,1 10-152,-5 9-288,-2 2-104,-8-5-128,0-6-64,4-1-72,4-2 32,5 2-64,-5-1 24,4-13-336,-1-5-608,8-20-1921,0-11 1833</inkml:trace>
  <inkml:trace contextRef="#ctx0" brushRef="#br2" timeOffset="40143.42">21269 1394 2593,'42'-37'1176,"-26"42"-624,3-2-32,12-6-200,0-2-136,0-13-128,3-4-40,2-8 16,-1-5-24,2-4 0,-3-4 32,-2-8-32,-2-4 8,-4-4 16,0 1 0,-7 7 344,-9 10 400,-5 18 681,-1 11 223,-6 18 201,-1 8-233,-5 21-336,-8 10-112,-4 20-407,0 3-193,-14 6-312,6 0-168,-5-1-168,6 1-48,7-4-744,5-5-329,13-17-1887,-3-14 1863</inkml:trace>
  <inkml:trace contextRef="#ctx0" brushRef="#br0" timeOffset="-66856.46">21427 671 7426,'3'-3'3000,"10"-2"-1840,7-7-111,7-14 183,8-6-128,5-17-248,7-4-119,5 1-273,0 2-88,-10 14-16,-8 8 48,-7 12-56,-8 4-24,-1 12-120,-2 6-48,-5 10-40,-3 8-8,4 8-48,2 0-144,-1 1-568,6 2-784,2-13 912</inkml:trace>
  <inkml:trace contextRef="#ctx0" brushRef="#br2" timeOffset="40920.68">21991 1331 4329,'6'-14'2240,"7"0"-567,2 4-265,5 2-288,3-1-248,3 6-343,-3-2-105,2 5-120,0 3-56,-2 6-8,-5-1 24,-4 3-16,-11-2-8,-8 1-32,-8 6-32,-11 1-64,-8 4-16,-3 3-40,-1-2-32,6-3 8,6 0-64,9-6 24,7 2 8,6-2-40,4-1 64,9 2-40,4 0 8,9-1 0,2-1 0,5 6 8,0-4 0,-1 7-8,5 3-16,-16-4 8,2 1-16,-8 1 48,-15-5 16,-2-5 16,-10 7 16,-18-9 16,3 4 104,-18-4 184,-10-6 96,-6-4 73,-1-2-113,3-3-200,11 1-64,12 2-120,1-6 0,9 1-264,-1-1-681,3 1 625</inkml:trace>
  <inkml:trace contextRef="#ctx0" brushRef="#br2" timeOffset="40671.81">21945 1437 4977,'79'-19'2873,"-79"19"-553,-2 12-800,-2 4-327,-5 11-457,-1 9-152,-3 2-360,-1 5-64,-3-5-104,1-6-56,5-3-64,3-9-184,4-5-1368,3-3-1521,1-10 1945</inkml:trace>
  <inkml:trace contextRef="#ctx0" brushRef="#br0" timeOffset="66254.25">16714 4140 6105,'-9'8'2657,"-5"5"-1209,-10 16-776,-8 13-200,-5 10-63,2 9-81,8 9-160,11 0-56,13-2-88,3-10-8,16-3-24,4-11-152,3-7-2305,5 7 1793</inkml:trace>
  <inkml:trace contextRef="#ctx0" brushRef="#br0" timeOffset="66816.3">16937 4610 4089,'43'0'2368,"-18"-34"-463,3-1-49,2-6-536,4 0-255,-3 1-313,0-1-192,-6 6-240,-4 2-96,-11-2-144,0 7-48,-12 4-24,-6 0 24,-6 12-32,-1 2 0,-6 13-32,-1 10-56,-5 19 40,-4 7 32,0 9 16,0 10 0,9 6 8,6 5-72,14-6 32,4-7 40,12-18-24,1-7 40,9-15-40,1-3 0,3-7 0,-2-13-16,-3-10 72,2-2-8,-4-11-24,2 5 0,-3-3-16,-5-5-8,0 7 0,-8 0 64,-2 8 0,-2 6-48,-11 10 32,3 6-80,-7 14-24,0 5 8,2 9 32,5 5 8,7-2-8,1-10-8,11-3 8,1-10 56,7-6-24,8 3 32,-12-13-16,6-3 24,-9-10 72,0-3-24,4-10 16,-9-2 0,3 3 136,-13-5 280,-1 5-32,1 5-40,-19 2-167,2 6-321,0 11-104,-9 5-81,2 14-263,3 5-344,-6 2-1416,11 2 1456</inkml:trace>
  <inkml:trace contextRef="#ctx0" brushRef="#br0" timeOffset="67442.85">17412 4688 4137,'17'-3'2592,"7"-3"-255,0-7-65,3 0-799,-4-8-321,2-4-504,-3-4-160,-5-4-256,1 3-104,-9-2-88,3 5 8,-6 2 8,-5 3 0,0 11-16,-1 3 0,0 6-72,-1 2 8,-1 6-16,0-6-56,1 4 48,-4 21 56,-2 35-8,4-26 32,7 4-32,0-7 0,8-1-8,6-7-16,3-11 32,8 5-64,9-6-56,-9-9-88,-2-8-1736,-2-6 1376</inkml:trace>
  <inkml:trace contextRef="#ctx0" brushRef="#br0" timeOffset="68209.17">18020 4597 2897,'-37'30'1632,"28"-8"-576,9-5-24,5 7-111,8-10-281,4-2-8,6-12 224,2-3 144,5-8-64,-3-6-103,-5-7-345,-2-2-176,-8-6-144,-7-2-120,-9 3-8,-9-1-64,-13 8-16,-4 4-32,-4 8-96,-1 6 56,6 11-48,1 8 64,8 15 48,1 7-8,5 16 64,0 1 32,8 7 24,6-1 32,5-1-8,6 1 0,-5-1 456,1-1 0,-4-5 240,-3-7 40,0-7-472,0-7-23,-3-14-201,-4-3-40,-3-13 16,0-1 24,-5-10-96,2-3-16,2-6-32,-1-5-56,11-1 8,-1-3-48,4-6 40,6 2-48,2-2 32,7 1 39,14-1-39,2-2 104,19-4-24,9 2 16,8-6 0,9 4 32,-16-7 33,-5-1-9,-16 5 56,-6 2-64,-8 9 8,-2 8 8,-19 7-48,-6 4-8,-20 15 8,-7 2-8,-3 21 0,-1 8 0,10 15-8,2 6-24,10 0-24,5-3 24,11-9-32,14-4 16,20-15-112,17-3-513,16-14 465</inkml:trace>
  <inkml:trace contextRef="#ctx0" brushRef="#br0" timeOffset="69147.27">19001 4800 5329,'-16'0'2801,"5"-2"-785,3-2-167,8-6-745,5-3-224,9-13-416,5 3-144,10-9-56,7-5 80,9 0-128,2-7 24,1 8-88,-1 2-168,-14 6 32,-3 8 0,-11 13 168,-1 7 65,-4 12-9,-4 2 296,-7 10-48,-8-2 112,-7 3 72,-5 1-264,1 0-128,-8 0-176,-8-4-72,-2 0-48,-4-8-56,4 0-32,13-7-368,5-1-512,11-3-1161,5-2-1167,3-1 2039</inkml:trace>
  <inkml:trace contextRef="#ctx0" brushRef="#br0" timeOffset="69521.39">19363 4583 4561,'64'10'2312,"-73"15"-759,-1 3-161,-3 1-456,5-4-200,5-1-351,8 2-81,8-9-200,3-1 0,5-8 264,0-6 8,7-7 48,0-10 24,4-11-272,2-3-24,-2-7-104,2 2-56,-4-1 0,-6-3 48,-4 6 360,-5 1 24,-6 13 24,-1 6-48,-11 11-344,-1 6 32,-6 14-40,3 9 32,-1 16 97,0 1 55,3 6 208,-2 0 80,-1 6-24,4 3 24,-3 12-88,7 10-136,1-9-32,-2-5 72,1-16-112,-7-16 72,-3-10-80,2 1-104,-5-8 225,-1-3-49,-6-11 24,1-4-16,-4-6-232,1-10 0,6-6-24,-2-3 0,12-11-8,6-3-32,9-14 8,7-6-24,12-5 48,5-2-16,15 9-24,-1 2 0,1 10-64,-3-1 48,1 6 0,1 3 16,0 0 8,5 2 0,-4 10-24,-5 7 0,-6 15 24,-6 3-16,-10 15 264,-10-7 8,-6 10 256,-4 6-24,-16 0-184,-5 5-32,-13 2-240,-3-2-32,1-3-80,5-3-256,11-9-1304,7 1-841,15-3 1425</inkml:trace>
  <inkml:trace contextRef="#ctx0" brushRef="#br0" timeOffset="71512.25">20326 4304 8090,'0'-9'3312,"10"4"-2255,17 0-481,15 1-208,29-3-336,13 1-32,17 3-96,9 0-200,-6 7 216</inkml:trace>
  <inkml:trace contextRef="#ctx0" brushRef="#br0" timeOffset="70356.68">20545 4025 5809,'2'-2'3305,"-6"10"-152,-1 16-1201,0 19-736,-9 10-87,-4 16-409,-2 4-264,-4 18-296,-3-2-64,2 1-104,8-5-24,9-20-216,3-7-128,6-25-480,3-8-345,-4-20-687,3-7-673,9-8-423,-7-8-57,15 5 1897,-2-7-617,2 0 1153,6 5 808,-2-5 408,5 8 553,5 0 527,1 0 288,2 0 321,1 1-65,0-4-479,-5-5-225,-9-6-456,-4 2-207,-11-4-369,-6 3-208,0 3-184,-3-1-32,-6 5-40,5 3-40,-9 14-40,-10 3-56,-2 17-32,-7 10 104,3 10-24,6 7 40,6-1 24,7-5-32,4-10 8,9-1-56,8-10 64,3-4 24,14 1 32,-3-11 48,-1-5-16,3 0 264,-16-22 112,8 3 8,2-10-24,4-6-264,6 3-96,-5-4-40,-3 2-40,-4 1 16,-8 13-32,-3 3 8,-6 12 8,-3 5-32,-7 8 0,-4 9-48,-6 11 80,0 3-32,4 9 24,1-6 40,6-2-112,2-2 96,2-9-48,3-2-8,3-6 56,1-6-16,5-3 0,3-3 24,1-12 8,3 0 0,3-6 0,3-5 24,4 0-32,-4-9-8,-3 0 48,0 2-32,-7 4 8,-3 4-64,-7 10-32,-2 1 40,-4 8-32,-1 4 48,-1 10 0,2 5-8,-5 6-32,-1 5 16,-3 0 8,0 0-24,4-1 56,2-2 24,2 0-16,4-5 8,2-5-32,4-3-72,-1-10 96,2-4-16,10 1 64,-7-10 8,8-6-88,5-3-16,-3-11 24,-5-5 0,7 2 40,-3 4 16,-7 3-48,6 14 0,-14 7-8,-5 6-56,-2 17 16,0 6 0,-4 6-16,-2 2 56,7 0 8,2-6 0,7-4 40,6 1-56,9-8-112,1-2-88,7-7-224,-2-7-544,-8-8-1849,-9-4 1881</inkml:trace>
  <inkml:trace contextRef="#ctx0" brushRef="#br0" timeOffset="71926.64">21892 3980 5233,'5'4'2585,"13"23"-561,6 8-368,14 15 105,2 4-81,2 8-135,2 4-217,-9 18-216,-9 10-224,-18 2-512,-8 2-16,-21-10-352,-7-3 32,-13-4-176,-7-5-432,-3-10-1448,-5-11 1304</inkml:trace>
  <inkml:trace contextRef="#ctx0" brushRef="#br1">26684 306 5920,'0'0'0,"0"0"-4440</inkml:trace>
  <inkml:trace contextRef="#ctx0" brushRef="#br2">2853 2358 5624,'0'0'0,"0"0"0,0 0 0,0 0 64,0 0 8,0 0-72,0-5 0,0 5 248,0-3 8,0 3-256,5-13 0,-5 13 312,14-36 8,-2 18-320,0-1 0,-1 3 344,3 1 0,-2-4-344,-3 0 0,1-2 176,1-1 8,0 4-184,1 1 0,0 1 192,3 6 16,-4-5-208,4 1 0,-3 3 224,0 0 0,-5 3-224,2-2 0,-3 4 216,0-1 8,-4 1-224,2 1 0,0-4 184,4 3-8,-5 2-176,2-4 0,1 7 160,-4-2 16,2-2-176,-4 3 0,2 2 128,-2 0 16,3-1-144,-3 1 0,0 0 104,0 0 0,0 0-104,0 0 0,0 0 64,0 0 8,0 0-72,0 0 0,0 0 48,0 4 0,0 3-48,0-6 0,0 4 40,0-2 8,0 1-48,0 2 0,0 3 16,0-4 8,0 1-24,-3 1 0,1-1 16,2 4 8,0-2-24,0 3 0,0 2 16,0-1 0,-4 0-16,2-2 0,-2 5 8,2-2 8,2 5-16,-3-2 0,1 3 16,2 2 0,-3 1-16,3-3 0,3 4 8,2-4 0,-3 5-8,2-5 0,-2 4 8,4-4 0,-3 1-8,3-4 0,-6 2 32,3-2-8,-3-1-24,4-6 0,-8 3 48,1-3-8,-3 0-40,6-1 0,0 0 80,0 0 0,-3 2-80,1 0 0,-8 1 120,3 3 0,0 2-120,-1-8 0,4 0 144,2-5 8,-4 2-152,2-2 0,2 0 152,-4-3 8,0 2-160,2-2 0,0 0 152,-4 0 8,1 0-160,-1-2 0,1 2 152,-4-3 0,3-3-152,-1 1 0,6-3 168,0-3 0,-2 1-168,1 4 0,0 1 160,1 2 0,-2-1-160,2-3 0,3 2 136,3 2 8,2-4-144,-4 2 0,5-3 136,3 0 8,6-3-144,5-1 0,1 2 104,1-5 8,2 3-112,-4-1 0,-3 2 80,0-1 0,-2 0-80,0 2 0,-1-2 64,0 0 0,1 1-64,0 0 0,-1 1 40,1-4 16,-3 0-56,-1-1 0,-2 2 48,-4-4 0,5-1-48,2 2 0,2-3 48,-3-1 8,1 2-56,-7 5 0,-2 2 40,1-4 8,-4 4-48,0 0 0,0 8 32,0-3 16,0 2-48,0-2 0,0 3 24,0-3 16,-7 1-40,2 1 0,-5-1 32,2-1 8,0 4-40,-1 2 0,3 2 24,-2 1 16,-4 5-40,-2 1 0,-2 6 24,0 4 8,4 4-32,3 1 0,1 5 8,4 4 8,0 1-16,3-4 0,-2 2 0,3-2 0,-4-2 0,4 2 0,-3-3 0,3-2 0,3 0 0,1-5 0,-1-1 0,2-4 0,1-2 0,3-2 0,-1-1-8,2-1 8,1-9 0,1 0 0,-1-7-8,1-2 8,3 1 0,5-2 0,-1-2-48,9-4 16,-6-4 32,-4 2 0,-18 18-11304</inkml:trace>
  <inkml:trace contextRef="#ctx0" brushRef="#br2">3518 2349 5224,'0'0'0,"0"0"0,0 0 0,0 0-112,0 0 16,0 0 96,0 0 0,0 0 96,-5 4 0,5-4-96,-12 17 0,12-17 408,-19 34 8,8-14-416,5-3 0,1-3 488,2 1 16,-3-2-504,3 1 0,3-4 488,3-2 0,-3 0-488,6 0 0,-3 0 400,5-1 0,-1-3-400,5 1 0,-1 1 344,0-3 8,4 0-352,1-3 0,0-3 336,2-5 16,-3-1-352,1-4 0,-4-2 288,-4-1 8,0 2-296,1-1 0,0 2 240,-1-2 8,-1 2-248,-3 2 0,-4 0 296,-4-2 0,0 6-296,1-2 0,2-2 320,1 1 8,-7 2-328,2 0 0,-4 2 288,-3 4-8,-1-1-280,0 1 0,-5 1 248,4 1-8,-2 3-240,0 2 0,5 5 208,-4 2 0,1 0-208,6 3 0,3-2 120,2 5 8,3-4-128,3 2 0,3-4 48,1 3-8,0-2-40,0-2 0,-7-11-10736</inkml:trace>
  <inkml:trace contextRef="#ctx0" brushRef="#br2">3521 2365 5016,'0'0'0,"0"0"0,0 0 0,0 0-3776</inkml:trace>
  <inkml:trace contextRef="#ctx0" brushRef="#br2">3709 2401 4312,'0'0'0,"0"0"0,0 0 0,0 0 0,0 0 8,0 0-8,0 0 0,0 2 32,0 2-8,-1 0-24,-3-4 0,0 3 80,2 2 8,2 3-88,-4 0 0,2-2 184,2 2-8,-3-2-176,3 3 0,-3 0 256,3-2-8,0-1-248,0 0 0,0 2 336,0-3 0,0 1-336,0 2 0,3-3 360,-3 2 0,3-1-360,-3 3 0,0-2 336,0 1 0,2 5-336,2-10 0,-4 5 288,2-5 8,-2 2-296,4-5 0,-4 3 288,4-3 0,-3 2-288,1-2 0,3 0 280,-2 0 8,5-2-288,3-4 0,1-2 248,2-4 16,3-2-264,-1 4 0,-5 0 216,-6 0 8,8-1-224,-2-1 0,1 1 288,2-1 0,-3 2-288,3-2 0,-3-2 312,2 2 0,-3-1-312,-2 1 0,-1 0 280,4 2 8,-3 2-288,-4-1 0,1 2 256,-2 4 16,-3-3-272,3 3 0,-1 3 200,1 0 0,-3-4-200,0 4 0,0 0 160,0 0 0,0 0-160,0 0 0,0 0 104,0 0 16,0 4-120,0 0 0,0 8 96,-5 0 0,2-1-96,3 2 0,-3 2 72,-3 1 16,6-2-88,-3-2 0,3 0 48,-4-5 16,4 5-64,0-4 0,0 0 56,0 2 8,4-2-64,-4 0 0,3 0 32,-2 3 8,4-5-40,-2 2 0,0-4 24,2 2 16,2-3-40,-5 2 0,3-5 24,-5 3 0,0-3-24,4 0 0,0-3 32,-4 3-8,8-5-24,0-4 0,0 2 40,3-4-8,2-3-32,-1 1 0,0-2 40,-3 1 0,-2 0-40,2-2 0,-3 5 48,0 1-8,-4 2-40,1 0 0,2 0 40,-2 0 0,2-5-40,-2 6 0,1-1 48,-3 2 0,2-3-48,0 6 0,-3 3 32,0-4 16,0 4-48,0 0 0,0 0 32,0 0 8,0 0-40,0 0 0,0 0 24,0 0 0,0 7-24,0 2 0,0 5 24,0 6 0,-3-4-24,-1-2 0,4-2 16,-4-3 16,4 2-32,0-1 0,0-1 16,4-1 0,0-1-16,-1 1 0,-3 0 16,3-5 16,0 2-32,2 0 0,-1-2 8,1 1 8,2-1-16,-3-2 0,0 2 8,1 0 16,1-1-24,1-1 0,-2-1 8,1 0 0,3-1-8,-2-1 0,2-4 8,3-2 0,3 0-8,-4-4 0,4 1 8,0-2 0,0 1-8,-5-1 0,2 1 8,-3-2 16,-2 3-24,4 0 0,-3 0 16,1-5 0,-3 9-16,-1-1 0,-5-1 16,0 6 8,0 0-24,4-1 0,-4 1 16,0-2 0,0 4-16,0-1 0,0 1 16,0 1 8,0 1-24,0 1 0,0-1 8,0 4 8,0 2-16,-4 1 0,-1 10 8,-1 2 8,0-1-16,3 0 0,0-6 8,3 1 16,0-1-24,3-2 0,-3 0 0,0 1 8,3-1-8,-1 2 0,5 1 8,-2 2 0,2 0-8,-4-8 0,1-2 0,3-1 8,-3-5-8,1 3 0,-2-3 0,0 0 8,-1 0-8,5-3 0,-2-2 0,4-3 8,-1-3-8,4-3 0,-3-5 0,6 0 16,-5-1-16,-2 1 0,3-1 0,1 1 8,-4 2-8,-1 3 0,0-1 8,-2 1 0,2 4-8,-4 2 0,-1 5 16,-2-1 0,0 2-16,0 1 0,0 1 24,0 0-8,0 0-16,0 1 0,0 5 16,0-1 0,0 1-16,0 4 0,0 3 16,0 3 0,0 1-16,3 0 0,-3 2 8,0-4 0,0-10-8,0-2 0,4 2 0,-1 2 8,-2 1-8,3 0 0,0-2 0,-1 3 0,1-2 0,-1-4 0,1 2-8,1-2 8,1 1 0,2-2 0,0-2-80,0 0 0,3-6 80,0 0 0,-11 6-11592</inkml:trace>
  <inkml:trace contextRef="#ctx0" brushRef="#br2">4636 2042 8432,'0'0'0,"-5"-2"0,2 2 0,3-3 0,-3-2 0,-2-2 0,2 3 0,2-1 56,1 2 8,-4 0-64,4 2 0,-3 1 344,3-3-8,0 3-336,0 0 0,0 0 424,0 0 0,3 3-424,1 1 0,0 7 392,4 2 0,0 3-392,0 2 0,-8-18-8160</inkml:trace>
  <inkml:trace contextRef="#ctx0" brushRef="#br2">4678 2593 792,'0'0'0,"0"0"0,0 0 0,0 0 1200,0 0-8,0 0-1192,0 0 0,0 0 656,0 0 8,0 0-664,0 0 0,0 0 304,0 0 8,0 0-312,3-5 0,5 2 264,-4-5 0,8-2-264,-1-4 0,8-2 304,0-2 0,0-1-304,-3-1 0,-1 5 416,0 3 16,1-6-432,2-1 0,-3-2 512,-1-1 0,0-1-512,1 2 0,-3-4 424,-4-2 8,1 3-432,3-4 0,-4 6 368,4-5 0,-4 5-368,2 4 0,-4 0 328,-1 4 8,0 1-336,-5 1 0,0 0 256,-5 1 8,0 6-264,1-1 0,2 1 216,2 2 0,-3-2-216,3 2 0,-3-1 168,3 4 0,-6 0-168,3-1 0,0-1 160,-1 2 0,0 3-160,-4 4 0,1 3 120,-2 4 16,0 6-136,1 2 0,0 5 104,-1 0-8,-1 4-96,2 2 0,-1 7 72,3 2 8,1 1-80,-2-4 0,3-5 72,0-2 0,1-2-72,3 1 0,3-1 56,1 1-8,0-1-48,3-5 0,-3-5 48,3-5 0,-1-8-48,0 2 0,3-4 32,2-4 16,-3-2-48,2-1 0,-1-4 32,2 0 16,0-4-48,4-8 0,6-4 24,-5 0 8,9-4-32,-6 2 0,2 0 16,2-1 8,-3 1-24,4-2 0,-5 1 16,4-2 8,-4 0-24,-5-1 0,-2-5 16,-1-1 8,1 4-24,-4 1 0,-1 1 32,1 2-8,-1 5-24,-3 2 0,-1 0 24,2 4 8,-5 5-32,1-1 0,-1 5 24,0 1 16,0 2-40,0 0 0,0 0 32,0 1 8,0-1-40,0 3 0,0 0 32,0 0 8,-1 0-40,-4 0 0,2 0 32,3 0 16,-3 5-48,2 7 0,-2 13 32,-1 3 8,1 2-40,1 1 0,-4 4 24,2 0 16,-1 0-40,2-1 0,-1-4 24,2-2 0,1-2-24,-4-3 0,5 1 24,0-4 0,0-2-24,5 1 0,-5 1 24,1-4 8,1-1-32,2-3 0,-4 0 16,3 0 8,-1-8-24,1 3 0,-3-4 16,4-3 16,-4 2-32,3-2 0,-3 0 16,5-2 0,-2-1-16,1-2 0,3-1 24,4-2-8,-1-8-16,0 4 0,1-8 16,-3 2 8,3 2-24,-2 1 0,1 2 32,-5 4-8,-2 3-24,1-2 0,-4 0 32,0 5 0,0-3-32,1 1 0,-1-2 24,0 6 16,3-3-40,-3 1 0,0 2 24,0-1 8,0 2-32,0 2 0,0 2 16,0-4 8,3 4-24,-3 1 0,3 6 8,3 0 16,-3 4-24,0-7 0,5 4 8,-3-2 8,1-1-16,2-1 0,0-3 8,-3 1 0,1-2-8,3-3 0,-3 2 0,2 1 8,1-4-8,1 1 0,1-1 0,-3 0 8,3-1-8,-2-3 0,-1 1 0,2-2 16,0-1-16,-5 1 0,3-3 0,-5-1 8,3 0-8,0-1 0,-4 1 0,1 0 8,-6 1-8,1-3 0,-4-4 8,0 1 0,-3 4-8,-2-5 0,-1 3 16,-4-7 8,0 6-24,-1 2 0,0 0 16,-4-4 8,4 6-24,1 5 0,5 2 16,3 5 16,5 0-32,0 0 0,-3-3 24,6 3 16,-3-1-40,3 2 0,-3-1 16,3 6 0,0-4-16,0 3 0,3 3 8,3 3 8,3-1-16,-1-6 0,8 1 0,-2-1 16,3-2-16,-3-2 0,5 0 0,0-2 8,1 2-8,-1-3 0,3 3 0,-2-3 0,-2-3 0,-3 3 0,2-3-8,-1 2 8,-16 1 0,2 0 0,-2 0-32,1 0 8,3-3 24,-4 3 0,0 0-11096</inkml:trace>
  <inkml:trace contextRef="#ctx0" brushRef="#br2">5173 2136 4816,'0'0'0,"0"0"0,0 0 0,0 0 96,0 0 8,0 0-104,0 0 0,2 0 328,1 0 16,0 1-344,10 3 0,-2-1 608,7-1 8,6-4-616,-2-1 0,5-2 496,-4-2 16,7-1-512,-3 0 0,-1-4 440,5-1 0,-1-1-440,-1 2 0,4 1 224,-1 2 0,-10-1-224,2-6 0,-24 16-6944</inkml:trace>
  <inkml:trace contextRef="#ctx0" brushRef="#br2">5200 2147 1296,'0'0'0,"0"0"0,-2 0 0,1 0 56,1 0 0,-3 0-56,3 0 0,0 0-1064</inkml:trace>
  <inkml:trace contextRef="#ctx0" brushRef="#br2">5724 2345 1600,'0'0'0,"0"0"0,0 0 0,0 0 992,0 0-8,0 0-984,0 0 0,0 0 504,0 0 8,0 0-512,0 0 0,0 0 296,0 0 8,0 0-304,-6 5 0,4 3 216,2-1 8,-3-2-224,3 2 0,-5 4 184,5-1 0,0 3-184,0 0 0,0-2 184,0 3-8,0-5-176,0 3 0,0-6 216,0 1 0,0-1-216,0-1 0,0 4 264,0-1 0,0-3-264,0 2 0,0-4 232,0 2 8,0 0-240,0 2 0,0-3 200,0 2 8,0 2-208,0-5 0,0 3 208,-3 1 0,-2-2-208,5-2 0,0-3 176,0 1 16,0-1-192,0 0 0,0 0 168,0 0 0,5-1-168,-5-2 0,3-2 200,-3-2 8,8-5-208,-3-3 0,5-9 192,-2 5-8,-1-1-184,4 1 0,0 7 192,-2 1 0,3 0-192,-5-4 0,2 1 184,1 1-8,-2-1-176,-1 4 0,1-1 152,0 3 0,1 0-152,-4 0 0,0 3 128,-1 2 8,0 0-136,-4 0 0,3-1 104,-3 3 16,1 1-120,1-3 0,-2 3 96,0 0 8,0 0-104,0 0 0,0 0 72,0 0 8,-2 3-80,2 5 0,2 3 72,-2 2 0,5 6-72,-5-4 0,0 4 72,0 1 0,4-5-72,-4-1 0,0-2 80,0-4 8,0 1-88,1-5 0,2 2 80,0 0 8,0 0-88,0 2 0,0 0 64,0-1 8,3 1-72,-1-4 0,4 3 64,1 2 8,-2-6-72,1 1 0,-3-1 56,-1-1-8,1-1-48,-1-1 0,3-1 48,-1-1 0,0-1-48,4 0 0,1-1 40,-2-3 16,3 2-56,-2-3 0,-1-4 48,-3 4 0,2-3-48,0-5 0,3 1 48,0-3 0,-1 2-48,0 0 0,-2 0 40,-3 1 16,-2 3-56,5 2 0,-6-3 48,4 5 0,-4 0-48,0 2 0,-3 1 64,0 2 8,0-4-72,3 6 0,-3-2 64,0 3 8,3-3-72,-3 2 0,0-1 56,0 2 8,0 0-64,0 0 0,0 0 32,0 0 16,0 2-48,0 5 0,-3 4 24,-3 3 8,3 3-32,0 2 0,3-2 24,3-1-8,-3-1-16,3-1 0,-3-3 8,-3-3 8,3 1-16,0-3 0,0 3 8,3-2 16,-3 2-24,3-1 0,-3 2 8,6 2 8,-3-4-16,0 1 0,6-2 0,-5-4 8,3 1-8,-3-4 0,0 3 8,2-3 0,0 0-8,1 0 0,1-3 0,3 3 16,-3-4-16,2 1 0,2-6 0,0 2 0,-5 3 0,1-4 0,-4 4 0,0 0 0,-4 2 0,2 0 0,-2-1-16,2 3 8,-2-3 8,0 0 0,3 1-40,-3-1-8,5-6 48,-5-1 0,0 10-10608</inkml:trace>
  <inkml:trace contextRef="#ctx0" brushRef="#br2">6254 2042 8136,'0'0'0,"-1"-2"0,1 2 0,-3 0-152,3 0 0,0-3 152,0 3 0,0-3-808,0 1 8,0 2 800,0 0 0,0 0 56,0 0 8,0 0-64,0 0 0,0 0 328,0 0 16,0 2-344,3 4 0,5 5 536,0 5 16,5-1-552,-7-2 0,-6-13-6088</inkml:trace>
  <inkml:trace contextRef="#ctx0" brushRef="#br2">6426 2391 5720,'0'0'0,"0"-3"0,0 3 0,0 0 16,0 0 0,0 0-16,0 0 0,0 0 8,0 0 8,0 0-16,-5 0 0,2 0 176,3 0 0,-3 4-176,-2 2 0,-5 7 224,2-2 8,0 2-232,-1 5 0,6-6 240,-4 6 16,4-4-256,1 0 0,2-2 224,2-1 8,1-2-232,1-2 0,-1-2 224,2 1 0,2 0-224,1 1 0,-1-4 216,4 2 0,0-5-216,2 0 0,-1 0 232,1-5 16,1-5-248,0 1 0,-2 1 328,-2-5 8,4 0-336,-1 0 0,-1-4 320,-3 0 0,1 1-320,-2 1 0,-1 1 320,0 1-8,-4-3-312,-3 1 0,0 4 360,0-1 0,-3-1-360,0 2 0,-1-1 328,0 3 8,1 4-336,-5-2 0,-4 3 312,2-2 0,1 6-312,-2 0 0,0 3 312,-4 3-8,-1 5-304,1 0 0,0 2 240,-1 6 8,5-3-248,0-1 0,3 4 152,1-3 8,6-2-160,1-2 0,1 5 48,2-4 8,4-1-56,-2 0 0,1 0 8,3 0 0,-2-6-8,1 0 0,-8-6-10792</inkml:trace>
  <inkml:trace contextRef="#ctx0" brushRef="#br2">6635 2361 5120,'0'0'0,"0"0"0,-2 4 0,-3-1-8,5 0 8,-3 3 0,0 5 0,-3-1-40,-4 6 0,5 0 40,-1 0 0,3-1 0,0-2 0,3 2 0,-3-7 0,3 2 80,3-2 8,-3 1-88,3 1 0,0 2 280,0-3 8,0 3-288,2-2 0,2-5 408,-4-2 0,3 0-408,0-1 0,-1 1 416,-3-3-8,4-3-408,0-1 0,3 0 360,1-1 8,1-5-368,3-2 0,1 0 416,-1-4 8,0 0-424,1 2 0,2 0 384,-2 1 8,0-2-392,-3 1 0,-1 0 352,0-2 8,2 0-360,-5 1 0,-1-4 296,3 3 0,-1 2-296,-3 1 0,-4-4 288,1 2 8,-3 6-296,3 2 0,-3 7 264,0 0-8,0 0-256,0 0 0,0 0 240,0 0 8,0 0-248,0 0 0,0 0 200,0 6 16,0 1-216,0 5 0,0 8 168,0 4 0,0-2-168,-3 0 0,-2-4 152,5 0 8,-3-4-160,3 2 0,0-4 128,0 0 8,3-2-136,-3 7 0,5-2 112,-2-3 8,1 4-120,0-3 0,4 5 80,0-6 8,-3 0-88,1-3 0,0-4 80,3-2 0,-5-1-80,4 0 0,-4-1 64,-4 2 0,4-3-64,-1-3 0,3 2 64,0-3 0,2-2-64,3-5 0,4-5 32,0-8 16,-3 3-48,-1 3 0,0-1 48,-3 2-8,3-4-40,1 3 0,-2 1 40,8-3-8,-8 1-32,1 1 0,0 0 40,-6-2 0,2 6-40,-2 3 0,-2 2 56,-3 3 0,4 3-56,-4 0 0,0 3 48,0 0 16,0 3-64,0 0 0,0 3 64,0 0 0,0 5-64,-4 5 0,-2 5 64,0 4 8,3-1-72,3-1 0,3-3 64,1-3 8,4-1-72,-3 1 0,2-4 64,2-1 8,0-4-72,2 4 0,2 2 48,2-3 16,0 2-64,0-8 0,1-2 56,6-6 8,-2-2-64,0 2 0,3-10 40,0 2 16,2-5-56,-5 1 0,-5 1 56,-1-2 0,-3 0-56,1-4 0,-12 20-12240</inkml:trace>
  <inkml:trace contextRef="#ctx0" brushRef="#br2" timeOffset="-12078.31">8066 1934 5641,'4'-31'3097,"0"7"-993,-1 3-367,-3 4-281,0 17-480,-4 0-208,-3 19-488,-4 8-112,-3 12-248,-1 8 40,2 13 40,-5 2-8,3 9 32,5 0-40,0-10 24,8-6 16,-1-17 8,6-4 16,0-12-96,8-5 0,-3-7-40,-5-10-32,7-5-24,-8-9-96,9-5-384,-4-2-176,-8-12-264,5 9-72,-4-2 215,-3-3 137,-2 2 272,-1 0 176,-2 4 208,2 5 120,7 11 112,-2 2 24,4 5 80,1 3-40,-4-3 40,0 0 0,2 2 72,12 11 48,40 23 264,-26-32 73,6-5 63,2-7-24,-13-5-376,-11 7-64,1 0-208,34-20-16,-10-7-16,-1 0-64,-23 11-32,1-1-120,-3 0-16,-17-2-48,8 1-336,-9-5-168,3 4-41,8 3 41,-13-3 416,11 12 256,-8 1 216,6 7 80,2 10 88,-9-4 32,5 17 224,-8 0 145,5 18 71,0 8 40,-9 9-280,-2 7-128,-1 4-216,4-2-40,5-5-80,4-11-72,3-8 40,-2-9-56,-4-8-128,3-6-248,-6-10-1592,1-5-1433,-1-3 2081</inkml:trace>
  <inkml:trace contextRef="#ctx0" brushRef="#br2" timeOffset="-11258.75">8856 2311 6201,'18'-6'3201,"-11"-1"-752,-4-2-225,-1 0-552,-7-1-127,-2-1-481,-2 3-208,-6 2-504,-2 1-136,-6 7-168,-1 1-32,-4 6 24,-1 3-24,0-4-16,6 8 40,9 2-24,2-3-8,12 1-72,0-1 16,-1-3-40,5 5 40,5 4 72,6-4-72,10 4 48,3-1-24,7 3-8,0 0 40,-7 2-16,1-1 8,-9 1 16,0-1 8,-9-3 8,-6-1-40,-6 1 24,-7-7 32,-4-3 0,3 2 24,-21-7-16,-5-2-48,-18-5 64,-8-4-40,7-3 16,2 0-32,12-1-72,4-1-24,15 1-336,10 4-768,13-2 800</inkml:trace>
  <inkml:trace contextRef="#ctx0" brushRef="#br0" timeOffset="49003.28">16348 2857 2096,'27'-89'1105,"-20"80"-153,-4-2 160,-3 1 152,4 1-7,-5 2-25,2 4-184,-1 1-360,-1 0-176,-1 2-312,2 0-32,0 0 33,2 15-1,-2 5-32,0 26-40,-2-24-104,-4-5 24,3 2-72,-2-4-64,5-4-88,8-3-120,-2-8-425,2-1-463,-4-8-792,-1-5-65,6-5 401,4 2 552,7-1 952,-4-1 224,-3 2 304,-2-1 136,-6 5 544,0 4 328,-2 7 177,-2 0-105,-1 8-408,-1-6-288,1 0-359,-6 15-81,-13 33-192,9-26-120,4 4-432,-1-2-1369,2 3 1225</inkml:trace>
  <inkml:trace contextRef="#ctx0" brushRef="#br0" timeOffset="49824.25">16576 3165 4321,'47'-89'2384,"-42"87"-543,-3 4-121,-2-3-704,-1 1-231,0 0-417,0 1-40,-2 24-88,-42 26-24,27-26-24,2-2-72,5 2-56,4 0-48,2-8-40,5 1 16,5-6-16,1-5 8,6 0 72,0-6-24,0-5 304,2-3-16,4-9 8,3-1 40,5-2-264,2-1-8,2-1-80,-3 0 24,-2-2-56,-2-6 8,-1 6 48,-6 3-40,-7 3 48,-3 8-24,-11 9-16,0 8-8,0 9 0,-3 1 0,2 8 32,-5-3-40,2 4 24,1 1 24,-1-5-72,4-1 56,2-2-64,4 1 24,9-4 16,-3-2-16,6-6 16,-2-2 8,-4-7-16,3 0 32,1-3 16,2-6-40,0-10 48,4 0-16,3-10 40,2 0-40,12 3-16,-7-1-24,-1 10 8,-3-4-24,-15 11 24,-1 3-24,-6 11-56,-1 8 104,-3 5-32,1 2 48,-3 6-32,0-1-48,0-3 0,1 4-80,5-6-120,4 0-256,1-7-1600,2-5 1440</inkml:trace>
  <inkml:trace contextRef="#ctx0" brushRef="#br0" timeOffset="50499.04">17021 2868 7834,'-5'-22'3560,"3"10"-1791,-2 2-561,4 8-904,1 1-232,8 11-392,3 4-760,-2 5 736</inkml:trace>
  <inkml:trace contextRef="#ctx0" brushRef="#br0" timeOffset="50705.41">17280 3275 7122,'34'-25'3424,"-1"-15"-1207,7-6-457,-1-17-520,4-7-335,7-2-473,-9-1-152,-13 9-264,-5 3-24,-22 8-40,-1 7-24,-13 17-56,-5 17-16,-7 24-56,-9 17 8,-1 21 88,-1 13 24,-2 26 96,7 19 24,-9 11-16,3 5 8,2 3-32,-1-6-24,12-15 24,-1-14 48,13-23-32,0-16-32,5-14-345,5-9-527,-1-22-2224,1-13 2087</inkml:trace>
  <inkml:trace contextRef="#ctx0" brushRef="#br0" timeOffset="51080.11">17713 3191 6913,'15'-7'3353,"-7"6"-1304,1 9-393,-10 4-528,-5 12-224,-12 2-319,-5 6-185,2 9-304,5-4-32,8-2-168,6-4-120,12-17-689,0-6-719,4-22 1032</inkml:trace>
  <inkml:trace contextRef="#ctx0" brushRef="#br0" timeOffset="51273.31">17835 2931 8810,'-2'-26'3553,"4"13"-2393,-1 5-552,2 14-816,-3 2-1176</inkml:trace>
  <inkml:trace contextRef="#ctx0" brushRef="#br0" timeOffset="51945.17">17864 3422 3201,'-27'19'1936,"39"-29"-39,-2-6-209,6-1-72,-3-5-199,5-4-433,-2-3-112,10 2-272,3-2-208,-2 1-88,1 4-48,-5 2-104,0 0 40,-6 7-128,0 4-8,-8 2-16,-4 6-40,-7 3-8,-3 12-48,-8 5-8,-5 12 72,0 7-16,-2-4 40,5 3-16,3-3-16,3-7 8,3-1-40,7-6 48,1-8-80,3-3 64,3 0 32,3-8-8,0-3 8,9-8-8,1-7 32,3-3-40,2-3 32,1-3-8,-2 3-24,-4 2-16,2 5 0,-8 4-24,-4 2 8,-3 5 16,-6 1 0,0 10 8,-2 3 16,-4 8-48,-6 6 8,-4 6 16,3 6-32,4 1 40,2-2 16,12-4-56,-3-4 32,7-9-8,0-5-32,0-10 56,6-1 16,4-15 16,0-6 16,-1-9-40,4-3 16,4 5-40,2-2-32,1 7 88,-6 4-96,-11 7 32,-6 2 8,-8 6-8,2 9 8,-6 2 0,0 11-16,-2 7-40,-2-5 56,6 8-16,1-4-56,7 0-184,5-5-376,0-12-2264,3-6 2007</inkml:trace>
  <inkml:trace contextRef="#ctx0" brushRef="#br0" timeOffset="52661.5">18664 2939 8890,'-7'-15'4249,"2"8"-1897,4 2-559,1 5-1033,1 5-472,-1-5-456,0 5-256,8 21-1473,2 29-1911,-10-24 2399</inkml:trace>
  <inkml:trace contextRef="#ctx0" brushRef="#br0" timeOffset="53145.21">19093 2690 5849,'-1'-2'3249,"-2"-1"-945,-2 9-831,-1 12-257,-6 17-280,-4 8 48,-8 19-159,0 10-81,-7 13-288,2 8-144,0-9-168,0-9-64,16-15-80,-3-14 8,12-9-80,3-9-40,-2-16-360,6-5-456,-3-19-1689,5-7 1673</inkml:trace>
  <inkml:trace contextRef="#ctx0" brushRef="#br0" timeOffset="53409.51">18962 3200 5953,'14'-1'2961,"5"-3"-1081,3 2-167,9-10-601,1 0-80,5-5-128,0-2-31,-2-2-161,2-7-88,-2-4-144,-7-10-88,-1-1-24,-4 0-80,-2 3-64,-3-1-72,-2 8-104,-10 2 48,-7 12-136,0 5 40,-14 11-16,-2 8-88,-1 14 64,-1 7-8,-3 20 8,-1 8-16,-9 18-16,0 7 8,3-6 16,4-3 64,11-18 0,9-4 32,8-9-24,4-8-56,6-12 56,5-4-40,0-12 32,6-3 8,-1-8-8,0-9 0,2-5-16,-6-3 0,-1-3-24,2 1 24,-8 0 0,2 5-40,-5 4 16,-4 5 24,0 11-96,-10 0 32,2 15-64,-8 1 8,3 10 64,-2 2 40,2 1-8,8 2 16,0-3 8,3-1-16,9 0 40,-1-4-48,7-7-16,2-3 16,4-11-8,1-9 56,5-10 48,-1-3-56,-2-6 8,3 0-16,-6 3-160,-4 0-32,-10 8-184,-6 3-64,-6 12 72,-5 9 56,-6 12 184,-4 10 56,-1 10 64,-1 6 24,9 18 32,1 3 0,3 5-32,0-3 64,-1-11 40,2-3 88,-1-9 160,1-2 168,-6-8 232,1-4 88,-8-11-16,-1-6-175,-2-9-297,-1-10-104,-2-11-184,4-6-64,6-7 0,-4-6-72,13 0-48,5 0-88,3-2-320,8 2-457,10-1-1071,5 1-929,10-6 1769</inkml:trace>
  <inkml:trace contextRef="#ctx0" brushRef="#br0" timeOffset="54352.61">20130 2687 5809,'-2'2'2265,"-7"7"-1649,1 5-176,-9 6-208,0 6-80,6 3-40,2 2-40,4-7-40,5-4-32,0-6 24,6-7 24,8-6-64,-2-4 64,7-12-64,1-4-48,-2-5 0,2-2-56,-8 4 80,2 3 48,-6 7 224,-5 4 392,-1 6 376,-1 0 185,-7 8 87,2 9-392,-3 9-384,-6 7-168,7 6-552,-6-1-848,2 0 736</inkml:trace>
  <inkml:trace contextRef="#ctx0" brushRef="#br0" timeOffset="55237.65">20590 3398 3609,'-29'0'2536,"30"-3"-87,9-2-753,-1-6-159,10-4-457,3-9-160,12-4-168,1 1-48,5-5-152,-5 4-24,-6 6-135,-3-5-81,-13 5-144,1 9 0,-5 5-136,0 6 8,-9 6-40,-3 2-48,-5 7 48,-3 10-32,4 3 24,-3-2-8,4 2 16,2-10-16,4 2 16,2 1 0,-3-12 0,3 0 24,0-7 24,4-2-24,8-6 8,-2-8 0,7-5-32,6 1 0,2-3 8,-1 3-8,0 3 0,-6 0 24,-6 8-24,-3 2-24,-9 0 24,0 7-48,-4 7 16,-1 2 8,-1 9 24,-5-2 8,3-1 8,0 5-16,2-5-32,3 1 56,3-3-24,1-4 8,7-3 32,0-2-80,4-8 64,5-3 8,4-8-56,0-1 72,1-4-32,0 3-40,-3-2 32,0 7-8,-5 2 0,-7 1 0,-6 8-24,-1-1-32,-4 7 0,0-5-8,1 0 48,-5 15-16,-12 31-16,11-28 32,4-4-8,6 4 32,2-4 16,4-4 24,4-3-80,4-1 24,4-5-24,0-2-16,0-10 48,-6-6-24,-2-4-8,0 1 8,1 5-32,2 5-64,-9 8-16,-3 1 8,-8 1-24,0 7 47,-1 2 41,-5 3 8,11 8 32,2-4 24,9-1 56,10 2-40,5-9 89,4-2-1,4-8-8,5-7 64,-1-6 8,-3-7-16,-6-2 48,-7 0 16,-8 4 344,-10 4 8,-14-6-88,-8 6-32,-12 1-456,-5 5-40,-1 13-64,0 4-64,6 12-88,7 3-136,8 2-568,3-3-241,11 0-799,5-1-544,8-3-569,5 2-320,5-11 2161</inkml:trace>
  <inkml:trace contextRef="#ctx0" brushRef="#br0" timeOffset="56254.84">21521 3321 1080,'103'-10'848,"-73"0"649,0-1 303,-1-4 337,-5 5 71,-4-2-392,-7-2-343,-7 11-609,1-3-264,-4 5-384,3 8-112,-8-2-40,-1 7-8,3 6 16,-4-1 16,7 4-16,-2-1 8,-2-5-32,7-2 40,1-4 24,6-2 136,1-7 64,2-4-8,3-8-55,1-4-161,8-3-8,-2-4-72,1 6 64,-2-6-56,-3 6 0,-4 7 16,-6 0-64,-3 5 88,-3 3-88,-3 4 16,-3 3 0,0-5-16,-1 0 56,-1 7-16,-1 6 0,0 5 8,-1 21-16,11-24 8,3 0 24,2-4-32,8 0 256,-3-8 32,5-5 0,-1-7 8,-2-6-200,0 1-32,1 0-24,0 1-8,-4 1-104,-6 0 48,-5 3-8,-5 4 0,-3 4-24,1 6-16,2-5-56,-1 0 8,0 13 88,-1 3-16,5 34 96,-2-32-24,8-1-8,4-1-16,0-9 0,11-6 64,8-8 32,3-8 8,5-7-16,0-1-48,-3-4-96,-5 0 32,-11 1-88,-5 6 0,-14 6-16,-4 5-80,-13 14-8,-3 9-8,-8 10 64,2 12 80,5 10 56,-2 6 80,7 21 40,1 3 40,9 2 24,2-4-8,6-11 600,3-7 216,-3-9 320,-3-1 49,-7-10-585,-11-5-152,-8-9-136,-6-15-56,-11-19-32,4-8-104,9-11-192,7-3-32,4-4-24,5 0-88,4 7-392,3-3-600,19 8-1609,2-3-1279</inkml:trace>
  <inkml:trace contextRef="#ctx0" brushRef="#br0" timeOffset="57733.18">23086 3241 2905,'-24'-70'1776,"18"64"-224,-3 6-7,-1 6-321,-2-2-384,0 10-368,-2 0-48,2 10-152,6 3 0,5 1-144,7-3-64,9-6-8,5-10 104,9-9 353,6-7 143,3-13 360,0 1 40,-4-10-56,-9-3 17,-6 3-177,-7-5-72,-12 0-304,-1 5-112,-17 1-224,-3 7-88,-3 12 0,-2 4-96,-1 10-128,1 11-64,4 14-464,0 1-408,10 4-1185,3-3-1688,8-3 2561</inkml:trace>
  <inkml:trace contextRef="#ctx0" brushRef="#br0" timeOffset="58106.57">23515 2755 4305,'15'-37'2712,"-5"12"-159,-4 8-433,-7 12-759,-4 8-369,-14 13-568,-5 9-184,-3 16-184,-5 9-56,2 11-8,4 10 56,4-1-48,3 0 32,19-7 24,0-13-48,11-16-32,7-9 16,-1-18-16,8-3 8,4-9 104,1-7-24,1-7 80,-3-6-16,-2-6-72,-7 0 0,-11-3 8,-3 1-64,-10 8-24,-5 4 32,-5 13-96,-5 8 24,-1 20-24,-3 9-16,2 8 40,6 4 32,4-4 48,7-3-72,13-2 48,5-1-24,10-12 64,5 3-16,10-17-16,4-5 48,5-6-24,2-4 40,-6-6 32,-7-1-48,-9-9-16,-4-1-16,-8-7-16,1 6-56,-10-4 16,-4 6-48,-6 7-56,-6-1-40,-4 13-96,3 5-8,-4 7-16,0 2 80,4 8 96,-1 3 64,4 6 64,-1 3 8,-1 1 0,7 4 40,2 4 0,1 3 64,1 7 32,-9 2-48,8 10 8,-2 1 32,3 2-8,7-3 32,-15-9 48,12 1 312,-12-9 96,3-1 177,-5-2 279,-7-6-344,0 2-120,-12-12-208,2-7-320,-2-5-72,-8-17 56,6-3 0,-6-11-64,1-8 64,6-7-88,2-3-8,11-1 8,4 2-32,12 6 16,5 2 16,13 0 8,6 0 0,8-1-48,9-2 16,10-3 0,4 2 16,7 0 64,-4 2 0,-10 1 24,-4 1-16,-12 0-24,-1 2 8,-5 4-24,-2 1 0,-5 1 32,-2 2-32,-6-4 40,-2 2-8,-6 6-48,0-2 48,-2 11-72,-1-1-8,1 4 40,-1 4 0,-1-4-8,0 4 24,0 0-32,-1 0-64,1 0 96,0 0-40,0 0 40,1 1 24,0 9-8,1 2 0,1-2-16,15 30 0,-14-25-48,-3 1 40,-3 3-32,-2 1 32,-4-2 32,1 6-24,0 2 8,1 2-16,4-1-32,-2-10 24,8-2 0,3-4 0,6-3 32,4 1-24,7-9 16,0-3-8,8-7 32,1-3-32,0-2 0,-4-3 16,-7-1-32,3-1 16,-4-2 64,1-2-56,-3 0 56,0 2 48,-4 1 168,-4 0 48,-3 3-64,-9-1-8,-9 3-224,5 7-16,-1 5-16,-6 5-8,4 18-88,-10-6-8,-2 14 64,-1 0-56,5 4 56,1 8 48,5-1-48,6 3 0,5-8 24,2-4 0,6-10 16,6-1-8,7-9 8,-5-8 0,4-11 0,2-8 88,0-10-24,8-6-8,5-2-16,-4-2-32,4 9-24,-4 0-8,0 11 16,-4-3-8,-4 5 64,2 6 257,-8 3 63,1 7-24,-7 0-40,0 0-208,-1 2-96,1-4 48,1 4-8,-8-5-88,2 3 72,-3 0 24,-5-2 248,2 2 88,-1-2-64,1 1-16,-1 0-280,0 0-16,0 0 0,0 0-8,-1-1 16,1-2-24,-4-6 8,1 5 0,-1-3-24,4 4 16,-1 3-32,-5-4 24,0 3 0,-5 0-8,-1 5 32,-26 16-24,18-14 16,3 9-24,-3 0-32,-1 3 32,6 10-40,-2-1 48,3 5 8,-1 3-8,5-3 32,2 0-48,8-7 24,4-3 0,6-5-32,4-2 48,4-7-56,0-3 40,2-6-8,2-8 8,5-4 56,3-5-32,1-7-24,-2 0-16,5-1 24,0 3-8,-9 4 56,6 4-24,-13 2-72,-1-1 40,3 7 0,-7-1-48,-2 4 64,8 5-24,-1 2-32,0 1 80,2 7-80,-6 2 40,-4 4 0,-4 2 24,-7 0 176,-1 1-40,-12 2-16,-6 0 8,3 1-152,-7-3 24,8-8-8,6-3-112,-2-10-432,7 1-496,1-6-1153,1-2-887,8 4 1896</inkml:trace>
  <inkml:trace contextRef="#ctx0" brushRef="#br0" timeOffset="60454.98">25325 3177 3809,'-9'14'2088,"-9"-8"-719,5 10-241,4 0-56,1 5-312,8 11-96,3-5-160,9 4 17,3-8-233,3-7 168,8-7 8,-3-9 64,0-7 232,-2-8-104,-7-9-56,-2 0-168,-11-6-232,-2 1-128,-12 5-39,-5-1-17,-10-4-32,1 4-25,-1 0-47,12 8 40,7 12-24,3 2-8,10 9 48,3 5-88,17 4 88,4-3 8,14-10 16,5-8 96,10-14 0,7-6 537,-1-16 167,-2-10 48,-10-6 40,-9-5-528,-10 6-200,-9 8-80,-14 8-48,-2 11 64,-12 8-72,-4 3-8,-7 17-24,-4 8-56,-2 26 8,-2 15 40,-1 31 0,6 18-8,-3 17 48,-5 6-16,0 2 0,-3-10 0,11-13-24,10-15 16,6-37 0,3-13 24,1-21 80,-3-8 0,-6-10 104,1-8-64,1-9-16,4-3-8,6-3-64,6 0-40,4 1-88,9 3-112,6 6-672,5 2-696,-4 0 992</inkml:trace>
  <inkml:trace contextRef="#ctx0" brushRef="#br0" timeOffset="61263.24">26308 3167 4689,'1'-155'3305,"35"91"143,9-6-1479,0 3-209,-7 4-672,-4 5-287,-11-4-417,-4 5-144,-10 9-208,-3 4 8,-2 32-40,-9 9-8,-4 41-24,-7 18 56,-17 34 64,-5 17 8,-18 26 24,-3 7-88,4-2-32,9 0 0,3-28-8,7-11 48,8-22-40,-6-15-56,15-29-136,5-10-288,6-30-1273,6-7-1615,8-22 2119</inkml:trace>
  <inkml:trace contextRef="#ctx0" brushRef="#br0" timeOffset="61576.41">26323 3212 7178,'20'-11'3432,"-1"1"-1623,-5-5-641,9 3-240,3-9-528,0-5-128,4-1-184,-2-4-56,-6 0-32,-1 0 64,-7 4 24,-6 2-32,2 7 168,-5 6 32,-1 4-16,-2 7 65,-3 1-233,0 4-48,1-4-48,-2 2-8,-4 27 8,-6 33 0,2-28 16,3-2 24,-3 0 16,2-5-16,3 5 32,0-5-64,3-4 32,-2-7-40,1-3 32,3-2 8,5-5-16,4 4 24,4-7-24,0 0 16,2-8 288,2-1 64,0-5-48,3 5 56,-1 0-296,-2-3-48,2 5 0,-1-8-32,-9-1 8,4 2-32,-3-3 8,-1 3 16,6 0 0,-2-4 24,-4-4-16,6 0 8,-5-5 32,-2 4-48,-1-3 40,-3 2-64,4 5 32,-5-1 16,-1 3 16,-4 4 24,-5 2-56,-4 6 8,-2 8-16,-2 8-24,-6 12 0,0 6-24,3 11 40,-6-2 0,5 7-24,0-6 40,2-11-24,10 0-16,7-12 24,10 0-8,9 0 16,-3-9-16,7-10 32,4 0-8,-1-12 32,10-2 24,2-7 208,-4-4 24,5 0-32,0 2 32,1-7-256,-2 1 0,-3-2-32,-3-2-8,-7 6 24,-8-4-8,-3 7 40,-10 2 24,-4 5 0,0 5-64,-8-1 32,0 7-48,-4 6-16,-4 5 0,-10 14-40,-1 7 8,-8 10 8,3 15 32,2-2-8,0-3-8,10-4 16,2-7 8,11-3 0,3 2 32,9-9-40,3-5 8,7-6 32,2-5-32,7-9 48,3-2-8,1-11-16,7-4 40,1-4 8,-4-6-24,-3-2 16,-1 1-16,-7 3-16,0 1 0,-3 8 8,-9-2-32,-2 8 8,-7 0-32,0 9-16,0 6-8,-10 5-40,10 11 48,-8 3-56,-1 3 40,6 6 16,4-3 8,2-4-8,11-5 16,-1-13 8,1-5-32,14-9 40,-1-13 32,11-5 40,-2-5 0,-7-7 56,0 2-72,-10-4 408,-9-3 73,-11 1-65,-10-2 16,-11 10-464,-5 14-80,-5 24-128,-4 12-48,-1 13-296,5 6-345,13 2-927,0-5-769,15 5 1569</inkml:trace>
  <inkml:trace contextRef="#ctx0" brushRef="#br0" timeOffset="63723.15">27787 2448 3361,'0'-5'2000,"-5"17"-504,4 13 25,-10 24-401,-8 8-248,0 17-232,-7 0-112,-1 8-239,-5 6-113,-5 2-48,-4-1-8,3-18-88,3-10 24,12-16-16,5-6-24,14-12-8,8-8 24,10-17 160,4-7 144,11-16 128,7-3-72,6-4-160,9 3-112,-14-4-88,-12-2 48,-11-3 96,-3 3-16,1 15-8,1 6-8,-9 8-112,-2 10-48,-4 9 8,-5 5-40,4 12 24,-9-5 24,7 4-24,3-2 56,3-9-56,11 1 16,3-13 0,5-7-40,5-6 560,2-8 56,0-11 81,2-7-1,-2-3-528,-4 0-24,-13-2-96,-2 5 8,-20-1 8,-7 1-40,-6 13-64,-5 6 16,-1 11-56,6 10-24,2 6 56,2 1-32,16 6 80,1-3 16,18-3-8,6-2 40,6-10 16,10-1-16,1-10 96,8 2-24,-1-8-24,-2 1 80,-9-1-80,-6-1 8,-16 6 0,-3 2-16,-6 6 24,-3 3-72,-5 5 8,-3 5 8,-3 4-8,0-5 8,3 3 8,5-4-32,6-1-32,6 1 24,10-4 40,4 1 8,4-7 8,0-7 88,-4-9 232,1-5 56,0-7-8,-3 0-64,8 1-312,-1 1-32,-10 4-8,-1 8 72,-9 5-56,-5 2 16,-4 7 0,2 3-64,-2-6 32,1 7-8,-6 14 40,-6 27-32,6-31 16,2 0 0,6 0 0,6 2 16,5 0-32,-2-9-8,3 2 48,-1-9 0,5-2-24,2-1 56,3-8 224,4-2 56,5-6 56,-3-5-88,-2-2-272,-2 11-24,-4 5-24,-6 1 48,-9 6-40,1 1 0,-3 5-8,-2 5 16,2 2 0,-2 0 16,0 1-8,7 5-104,5 1-336,1-1-712,13-14 744</inkml:trace>
  <inkml:trace contextRef="#ctx0" brushRef="#br1" timeOffset="142675.07">4531 5195 2120,'-2'-6'1081,"4"3"-273,-4 0 32,2 2 216,0 0-144,0 0-151,0 0-169,0 0-320,-1-1-80,1 2 80,0 0 80,0 0 32,0 0 40,0 0-64,0 0-64,0 0-48,0 0-56,0 0-192,0 0 40,0 0-40,0 0-16,0 0 56,0 0-72,0 0 32,0 0-8,0 0-32,0 0-40,0 0-184,0 0-168,-1 4 248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2-11T14:28:20.276"/>
    </inkml:context>
    <inkml:brush xml:id="br0">
      <inkml:brushProperty name="width" value="0.05" units="cm"/>
      <inkml:brushProperty name="height" value="0.05" units="cm"/>
      <inkml:brushProperty name="color" value="#3165BB"/>
      <inkml:brushProperty name="ignorePressure" value="1"/>
    </inkml:brush>
    <inkml:brush xml:id="br1">
      <inkml:brushProperty name="width" value="0.05" units="cm"/>
      <inkml:brushProperty name="height" value="0.05" units="cm"/>
      <inkml:brushProperty name="color" value="#177D36"/>
      <inkml:brushProperty name="ignorePressure" value="1"/>
    </inkml:brush>
    <inkml:brush xml:id="br2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1383 495 3392,'0'0'0,"0"0"904,0-2 8,4-13-912,-4 3 0,0 5 944,0 2 8,0 0-952,4 1 0,-4 2 856,0-4 8,0 5-864,0 1 0,0 0 656,0-4 8,0 3-664,0-1 0,0 2 464,0-2 8,0 0-472,0 2 0,0 0 360,0 0 0,0 2-360,0 0 0,0 5 296,0 0 0,0 1-296,0 7 0,0 4 232,0 4 8,0 1-240,0-2 0,0-4 216,-4 3 8,0-1-224,4 3 0,4 1 232,0 2 8,-4-4-240,4 0 0,-1-2 224,-3-2 8,4 1-232,0-3 0,-1-1 184,0-7 0,-3 2-184,3-4 0,-3-1 176,0-3-8,0 1-168,0-3 0,0 2 160,0-2 0,0 0-160,0 0 0,0 0 136,0 0 0,0 0-136,0 0 0,0-2 136,0 2 0,0-3-136,0-1 0,0-2 112,-3-4 8,0-1-120,0-5 0,3-3 104,0 2 8,0-1-112,3 1 0,-3 1 88,3 1 7,0-2-95,-1-1 0,1-1 104,1 2 0,-3 0-104,2 0 0,0 1 112,2 3 0,1 1-112,-2 3 0,0-1 112,3 3-8,-4 1-104,-1 1 0,1 0 80,0-2 8,2 3-88,1-2 0,-4 1 88,4 3-8,1-1-80,-3 3 0,0-3 64,0 3-8,3 0-56,1 0 0,2 3 48,0 0 8,2 0-56,-1 1 0,-1-1 48,2 4 8,-7 3-56,1-3 0,-2-1 56,-1 2 0,-3-1-56,5-1 0,-5-1 48,2-3 8,-2 3-56,-2 3 0,-3 3 72,3 2 0,-3-2-72,-1-2 0,-2 2 72,-4-2 8,5-2-80,-1-1 0,1-2 64,-1-1 0,-2 0-64,2-3 0,1 1 72,1 0 8,-6-1-80,3-1 0,-1 0 64,2-2 0,-1 0-64,1 2 0,0-2 48,4-3 8,4 2-56,-3 1 0,3 3 8,0 0 0,0-1-8,0-1 0,3 1-24,-3 1 8,4-4 16,0 1 0,-4 3-14071</inkml:trace>
  <inkml:trace contextRef="#ctx0" brushRef="#br0" timeOffset="1176.95">1601 716 5912,'0'0'0,"0"0"16,0 0 16,1 0-32,1 0 0,-2 0 0,0 0 0,5 0 0,-5 0 0,2 0 48,-1-1 16,3 0-64,2-2 0,6-2 320,-2 1-8,1-4-312,1 1 0,-4-1 632,-1 1 8,1 0-640,-1-2 0,1-5 832,2 1 8,-2-2-840,-1 5 0,3 1 736,1-1 0,-3 0-736,-3 1 0,2-1 576,-4 6 8,-3 1-584,4-3 0,0 2 440,2-3 8,-1 3-448,-2 0 0,-3-1 336,0 1 8,0 1-344,3-2 0,-3 3 304,0 0 8,0 0-312,0-1 0,0 1 272,0 2 0,-3 0-272,0-1 0,-1 1 192,4 0 16,-4 1-208,1 4 0,-1-1 168,0 3-8,-3 3-160,-1 1 0,0 5 120,-3 1 16,5-1-136,1 0 0,2-2 112,3 3 0,3-3-112,-2 0 0,-1 1 104,4-3-8,0 1-96,-2-2 0,3 0 79,1-1 1,-1-2-80,-2-5 0,2 2 72,2-2 8,-4 1-80,1-1 0,0-1 56,-1 0 8,-3-2-64,4 3 0,0-3 56,-1 0 0,0 0-56,2-3 0,1-2 48,-1-1 8,2-2-56,4-3 0,-3-7 32,3 2 16,-3 0-48,-2-1 0,2 1 32,0-1 8,-2 0-40,-2 3 0,-3 1 32,-1 0 8,4 2-40,-1 4 0,-1 2 24,-2 3 16,0-2-40,3 3 0,0-2 24,-3-1 16,0 1-40,0 3 0,0-3 24,0 2 0,0-1-24,0 2 0,0 0 24,0 0 0,0 0-24,0 0 0,0 0 16,-3 2 0,-2 2-16,2 3 0,-2 3 16,1 2-8,1 2-8,-1 4 0,-3 1 8,3-2 0,3 0-8,1-1 0,0-1 8,0 1 0,1-6-8,3 2 0,-4-4 0,3-2 8,-3 2-8,0-5 0,0 2 0,4-2 8,-3 1-8,2 1 0,0-3 0,2 1 8,2-3-8,-5 2 0,4 0 0,-6-2 16,3 0-16,3 0 0,-2-4 0,5 1 8,-3-1-8,2-3 0,-2-2 0,2-4 8,0 1-8,1-2 0,-1 0 8,0 0 0,5-2-8,-6 0 0,2 1 8,-4-1 0,1 2-8,0 2 0,-4-2 8,-2 1 16,0 2-24,0 1 0,0 1 8,-2 2 8,2 3-16,-4-1 0,4 0 16,0 1 8,0-1-24,0 4 0,0 1 16,0-2 0,0-1-16,0 1 0,0 2 16,0-3 8,0 3-24,0-3 0,0 3 8,0 0 8,0 0-16,0 0 0,0 0 8,4 0 8,-4 0-16,2 0 0,-2 3 8,4 0 8,0 0-16,3 1 0,1 2 0,-2-2 8,-1 1-8,-2 2 0,0 1 0,-1-1 8,2 3-8,-2-2 0,1 3 0,-1 3 0,0 2 0,-2-3 0,0 2 0,0 2 0,0 0 0,0-3 0,0 2 0,0-4 0,0-1 0,4-2 0,-4-3 0,0-1 0,5-2 0,-2-1 0,1 4 0,-1-6 8,5 3-8,-2 0 0,2-1 0,0-2 8,3 2-8,-3-2 0,2-2 0,-2-1 0,0-2 0,1-2 0,-1-1 0,7-3 8,-4 0-8,2-1 0,1 0 0,-4-2 8,2 1-8,-3-4 0,2-1 0,-2 2 8,1-2-8,-1 4 0,0 2 0,-1 0 8,0 2-8,-1-3 0,0 2 0,-3-1 16,1 4-16,-5-2 0,-1 1 0,-3 4 8,0-2-8,-2 1 0,-2 0 8,0 4 0,8 2-8,-2 0 0,-2 0 16,2 0 0,-8 3-16,-1 2 0,0 6 24,1-3-8,-2 4-16,5 1 0,-1-1 8,1 0 8,2 8-16,-2 0 0,5 1 8,-1 2 8,3-4-16,0-2 0,3 0 8,-1-1 8,5-4-16,-2-1 0,2-1 8,-3 0 8,4-2-16,1-1 0,2 0 24,1-1 0,3-1-24,1-1 0,1-2 8,-1-1 8,1-1-16,2 0 0,-1-1 0,-2-1 0,-2 0 0,-3-1 0,-11 3-13703</inkml:trace>
  <inkml:trace contextRef="#ctx0" brushRef="#br0" timeOffset="6753.09">2710 791 6016,'0'0'0,"0"0"0,0 0 0,0 0 136,0 0 8,0 0-144,0 0 0,0 0 504,0 0 8,0 0-512,0 0 0,0 0 552,0 0 0,0 0-552,0 0 0,0 0 456,0 0 16,0 0-472,3-4 0,-3 4 272,9-12 8,-9 12-280,15-25 0,-6 9 248,3-3 0,-1 4-248,0-2 0,3 3 272,-2 1 0,-1 0-272,0 0 0,0 2 272,0-4 8,0 2-280,-3-1 0,0 3 280,1 1 8,0 3-288,-4 0 0,-3 4 288,-2-1-8,3 2-280,1 1 0,-4-3 264,0 2 0,0 2-264,0-1 0,0-2 224,0 0 0,0 1-224,0 2 0,0-2 192,0 2 8,0 0-200,0 0 0,0 0 152,0 0 8,0 0-160,0 0 0,0 0 112,0 0 0,0 0-112,0 0 0,0 0 80,0 0 16,0 2-96,0 3 0,0-3 64,0 0-8,0 1-56,0 0 0,4 0 48,-3 1 8,2 2-56,0-1 0,5-1 24,-2 1 16,0-3-40,0 3 0,5 1 24,-3-1 0,2 1-24,-3-1 0,1 2 24,0 2-8,0-1-16,1-4 0,-3 2 16,0-3 8,-5 1-24,2 0 0,2 2 24,-3-3 0,1 1-24,-2 0 0,-1 2 24,0-4 8,0 3-32,0 1 0,0 1 32,0-4 8,-1 4-40,-4 0 0,-3-3 32,1 1 16,-1 1-48,-4 0 0,-1-1 56,-4-2 0,-1 1-56,7-1 0,-3-1 72,0 1 0,2 0-72,2-3 0,2 0 112,0 0-8,1-3-104,3 0 0,-3 2 120,3 0 8,3 1-128,-2-3 0,0 3 112,1-3 8,-1 2-120,0 0 0,0 1 88,0 0-1,-1-2-87,3 2 0,1-3 72,1 2 0,3 0-72,-4-2 0,3 3 40,-3 0-8,6 0-32,2 0 0,3 3 0,0 2 0,3-2 0,0 1 0,-14-4-12551</inkml:trace>
  <inkml:trace contextRef="#ctx0" brushRef="#br0" timeOffset="7883.03">3057 515 7232,'0'0'0,"0"0"0,-2 0 0,-1 0 0,3-3 8,0 3-8,0 0 0,0 0 8,0 0 0,0 0-8,0 0 0,0 0 32,0 0 0,0 0-32,0 0 0,0 0 88,0 0 8,0 0-96,0 0 0,0 0 192,0 0 16,0 0-208,3 0 0,-1 0 336,-2 0 0,3 0-336,2 0 0,4 0 432,4-2 8,-3 0-440,1 1 0,0-1 440,0 0 8,1 0-448,-1-3 0,0 4 416,0-4 0,0 0-416,3-2 0,-2 1 352,1-2 8,-1 1-360,-7 1 0,-2 4 296,-3-1 8,3 1-304,-3 1 0,4-4 272,-4 5 0,0 0-272,0 0 0,0 0 216,0 0 8,0 0-224,0 0 0,0 0 168,0 0 16,0 0-184,0 0 0,0 0 144,0 0-8,0 0-136,0 0 0,0 0 40,0 0 8,0 0-48,0 5 0,0-5-10640</inkml:trace>
  <inkml:trace contextRef="#ctx0" brushRef="#br0" timeOffset="7522.33">3102 386 3408,'0'0'0,"-4"-1"0,3-1 0,1 0 80,0-3 8,0-1-88,0-2 0,0-2 48,1 0 8,-1-1-56,0 0 0,4 3 376,-4-2 0,0-3-376,0 3 0,3 0 576,-3 1 8,3 0-584,-3 2 0,0 2 560,0 0 8,0 2-568,0 3 0,0 0 592,0 0 8,0-3-600,0 3 0,0-3 656,0 3 8,0 0-664,0 0 0,0 0 576,0 0 0,0 0-576,0 3 0,0 2 504,0 3 8,0 6-512,0 6 0,0-2 440,0 7 0,0 3-440,3-7 0,-1 2 368,-2 0 0,3 0-368,0-2 0,0-3 304,-3 2 0,2 0-304,-2-2 0,-2 3 240,-1-3 16,3 3-256,-3-2 0,3-1 208,3 3-8,-3 0-200,3 0 0,-3-3 200,0-3 8,0-2-208,5-2 0,-2-4 176,2-5 16,-2 1-192,-3-3 0,0 2 152,0-2 0,0 0-152,0 0 0,0 0 96,0-2 8,0 2-104,0-3 0,-3 3 48,-2-2 16,2-3-64,0-2 0,1-7 8,-4-1 8,1-1-16,-1 0 0,3 2-32,-1 0 16,3-3 16,-2 2 0,3 15-11928</inkml:trace>
  <inkml:trace contextRef="#ctx0" brushRef="#br0" timeOffset="8730.73">3287 656 4816,'0'0'0,"0"0"0,0 2 0,0 3 376,0 1 0,0 1-376,-2 0 0,-2 3 760,2 0-8,2 3-752,0 0 0,0-5 608,2-2 16,-2 1-624,4 0 0,-2 0 464,0-2 8,2 0-472,-1 1 0,1-5 352,4 1 0,-4 2-352,2-2 0,3-2 312,-4 2 8,0-2-320,2-2 0,0 0 296,5-2 0,-5 1-296,3-4 0,2-4 368,-2-3 8,2 3-376,-4-4 0,0 1 392,2-1 16,-3-2-408,-2-1 0,1 6 416,-2-5 8,-4 2-424,4 5 0,0 1 368,-1-1 0,-3 5-368,0 0 0,0 2 304,-3 3 16,-1-3-320,1 3 0,2-3 264,1-2 8,-4 3-272,1-1 0,0 1 240,1 0 16,-1 0-256,0 2 0,0 0 224,-2-1 8,3 1-232,-2 1 0,0 3 199,-4 1 1,-3-1-200,3 2 0,5 4 184,-1-1 0,-3 3-184,5 0 0,-1-2 152,3 0 8,0 4-160,0-3 0,0 1 120,5-2 8,-2 4-128,1-4 0,-3 6 88,2-5 16,3 1-104,-1-2 0,2-3 64,1 0 8,-4 0-72,0-4 0,0 1 56,-2-3 8,3 0-64,1 0 0,-3 1 48,2 0-8,2 0-40,-3-2 0,0 0 40,-1-2-8,1 0-32,1-1 0,-2 1 32,3-3 0,3-2-32,-3-2 0,-1 0 40,1-2-8,-2 1-32,-1 3 0,5 0 24,-3 0 16,-3 1-40,-2 4 0,4-4 24,-4 0 8,2 2-32,0 3 0,-2-3 16,4 1 8,-4-3-24,3 3 0,-3 1 24,0 2-8,0-3-16,0 1 0,0 0 16,0 1 0,0 0-16,0 1 0,0 0 8,0 0 16,0 0-24,0 0 0,0 0 8,0 0 8,0 0-16,0 0 0,0 0 8,0 0 0,0 0-8,0 0 0,0 0 8,0 0 0,0-3-8,0 1 0,0 1 16,2 0-8,1 1-8,-3-3 0,3-1 8,-3 1 8,3-6-16,2 1 0,-3-2 8,6 1 0,-1-6-8,-2 2 0,2 1 8,1 3 16,-1-2-24,-1 1 0,0-1 8,0 1 8,-3-4-16,-3-2 0,3 0 8,-1-4 8,-2-1-16,0 0 0,0-2 16,0 1-8,0 2-8,-2-1 0,-1 5 8,0 3 8,3 1-16,-4 4 0,4 4 8,-2-1 8,-1 3-16,3-1 0,-3 3 16,3 0 0,0 0-16,0-2 0,0 2 8,0 0 0,0 0-8,0 2 0,0 1 0,-2 4 8,-3 5-8,2 6 0,0 5 0,-1 5 8,3 1-8,-2-4 0,-1 0 0,1-4 8,1 2-8,2-1 0,-3-1 0,3 0 16,-2 0-16,2 5 0,2 2 0,-2 0 8,3-2-8,-3-4 0,2-3 0,1 0 8,1-2-8,-1-2 0,2-3 0,1-2 8,1-1-8,-4-3 0,0-3 0,-3-2 8,2-1-8,-2 0 0,4 0 0,-4-1 8,3-1-8,0 1 0,2-1 0,2 0 8,-2-4-8,2-1 0,5-5 0,2 0 0,-4-1 0,0 2 0,-2 4 0,0-1 8,-2 2-8,3 1 0,-6-1 0,1-1 16,0 3-16,0-2 0,3 1 0,-1 0 8,0 0-8,-1-1 0,0 0 0,-1 2 8,0-2-8,3 5 0,-4-2 0,1 2 0,-4-2 0,4 0 0,0-1 0,3-2 0,2-1 0,-1 0 0,0 0 0,-3 2 0,2-3 0,-3 5 0,0-2 0,-1 0 0,-3 2 0,2 0 0,-2-2 0,3 0 0,-3 5 0,0-2 0,0 2 0,0 0 0,0-4 0,-3 3 0,3-3 0,-2 1 0,2-3 0,-3 2 0,-1 0 0,3 0 0,-2-1 0,-1 1 0,0 1 0,4 1 0,-4 0 0,4 1 0,-3-1 0,-1 2 0,0 0 0,1 2 0,-3 1 0,1 2 0,-3 8 0,-2 2 0,6 1 0,-3 4 0,6-1 0,-2 2 0,-1-1 0,4-3 0,4-1 0,-4-1 0,3 0-8,1-2 8,0-2 0,0 0 0,3-3-8,-3-1-8,3 0 16,-4-2 0,3-1-16,-1 1 8,-2-3 8,2 3 0,2-4-16,-6 0 8,6 0 8,1-1 0,0 0-8,1-1 8,2 0 0,-3 0 0,0-4-16,1 3 8,0-2 8,-4 1 0,0-1-72,4-1 8,-6 0 64,2-2 0,-5 7-14215</inkml:trace>
  <inkml:trace contextRef="#ctx0" brushRef="#br0" timeOffset="8699.09">3312 630 5016,'0'0'0,"0"0"0,0 0 0,0 0-80,0 0 0,0 0 80,0 0 0,0 0-3648</inkml:trace>
  <inkml:trace contextRef="#ctx0" brushRef="#br0" timeOffset="10315.2">3463 420 7136,'0'0'0,"-1"0"0,-3 0 0,1 0 240,3 0 8,-3 0-248,1 0 0,2 0 704,-3 0-8,3 0-696,0 0 0,0 0 944,0 0 0,0 0-944,3 0 0,-1 0 664,4 0 0,2-2-664,10-1 0,4-1 584,4-3 0,1 2-584,1-5 0,3-1 608,-3 3 16,-3-3-624,2 1 0,-1 3 544,-4 0 16,-1 3-560,-5 1 0,-5-2 496,0 0-1,-4 2-495,-2 2 0,1 0 368,-4 0 16,2 1-384,-4-3 0,2 3 248,1 0 8,-3 0-256,0 0 0,0 3 176,3-2-8,-3 1-168,1 1 0,-1-3-13759</inkml:trace>
  <inkml:trace contextRef="#ctx0" brushRef="#br0" timeOffset="10189.79">3522 429 5320,'0'0'0,"-1"0"0,-3 0 0,1 0-112,3 0 16,-5 0 96,2 0 0,3 0-3840</inkml:trace>
  <inkml:trace contextRef="#ctx0" brushRef="#br0" timeOffset="11963.81">4215 535 5320,'0'0'0,"0"0"0,-6-2 0,6 2 320,-2-1 16,2 1-336,-3 0 0,3 0 752,-4 0 16,4 0-768,-1-3 0,1 3 736,0-1 0,0 1-736,0-3 0,0 3 544,0-3 16,0 3-560,5-5 0,-5 5 352,5-5 16,-5 5-368,8-11 0,-8 11 304,12-13-8,-12 13-296,15-10 0,-15 10 248,11-5 16,-11 5-264,10-3 0,-10 3 208,9-1 8,-9 1-216,7 3 0,-7-3 192,7 0 8,-7 0-200,4 0 0,-4 0 168,1 3 0,-1-3-168,0 7 0,0-7 144,0 6 0,0-6-144,-1 13 0,1-13 120,-8 7 0,8-7-120,-3 9 0,3-9 168,-4 5-8,4-5-160,-6 0 0,6 0 200,-6 0-8,6 0-192,-8 0 0,8 0 208,-6-3 0,6 3-208,-4-2 0,4 2 256,-11-2 8,11 2-264,-10-3 0,10 3 280,-3 0 0,3 0-280,0-2 0,0 2 232,0 0 0,0 0-232,0 0 0,0 0 183,3 0 9,-3 0-192,3 2 0,-3-2 96,7 10 8,-7-10-104,15 7 0,-15-7-12631</inkml:trace>
  <inkml:trace contextRef="#ctx0" brushRef="#br0" timeOffset="-5598.02">4274 711 6328,'0'0'0,"0"0"0,0 0 0,0 0 120,0 0 16,0 0-136,0 0 0,0 0 256,0 0-8,0 0-248,0 0 0,0 0 424,0 0 8,0 0-432,0 0 0,0 0 456,0 0 0,0 0-456,0 0 0,0 0 416,0 0-8,0 0-408,0 0 0,0 0 424,0 0 8,0 0-432,0 0 0,0 0 392,0 0 16,0 0-408,0 0 0,0 0 352,0 0 0,0 0-352,0 0 0,0 0 304,0 0-8,0 0-296,0 0 0,0 0 240,3 0 0,-3 0-240,3 3 0,-3-1 184,1 1 0,-1-1-184,3-1 0,-3 0 184,0 2 0,0-3-184,0 3 0,0-3 168,0 1 8,0 0-176,0 2 0,-3 0 144,-1-3 0,-2 0-144,0 0 0,-2 0 120,2 0 8,-5 0-128,3 0 0,2 0 64,1 0 8,-1 0-72,0 0 0,6 0-11160</inkml:trace>
  <inkml:trace contextRef="#ctx0" brushRef="#br0" timeOffset="12386.98">4280 695 9240,'0'0'0,"0"0"0,0 0 0,0 0 72,0 0 8,0 0-80,0 0 0,0 0 64,0 0 0,0 0-64,0 0 0,0 0 272,0 0 8,0 0-280,0 0 0,0 0 288,0 0-8,0 0-280,0 0 0,0 0 296,0 0 0,0 0-296,0 0 0,0 0 280,0 0 8,0 0-288,0 0 0,0 0 264,1 0-8,-1 0-256,3 0 0,-3 0 216,4 0 0,-4 0-216,0 0 0,0 0 232,0 0 0,0 0-232,0 0 0,0 0 256,0 0-8,0 0-248,-7 0 0,7 0 288,-7 0 8,7 0-296,-11-1 0,11 1 288,-8 0 8,8 0-296,-8-1 0,8 1 272,-3 0 0,3 0-272,-4 0 0,4 0 248,0 0 0,0 0-248,4 0 0,-4 0 120,7 2 8,-7-2-128,20 8 0,-20-8-12144</inkml:trace>
  <inkml:trace contextRef="#ctx0" brushRef="#br0">5298 454 4129,'3'-10'2360,"1"7"-391,-6-2-89,0 5-648,-4 1-343,5 8-569,-8 4-184,1 6-136,-1 3 16,-3 1 8,5 4 0,2-1-8,5 0 0,5-7 8,4 0 0,6-10 352,2-1 104,11-9 256,-2-9 88,9-5-192,-1-8-103,7-3-233,0-2-88,-3 4-144,-4 0 16,-8 6-56,-7 4-24,-3 3-112,-6 1-144,-7 1-841,-3 8-967,-13-5 1328</inkml:trace>
  <inkml:trace contextRef="#ctx0" brushRef="#br0">5534 390 5233,'-80'-69'2969,"79"67"-609,0 1-319,0 9-1073,-2 8-312,-7 9-344,-1 8-40,-3 11 56,-1 4-16,-3 9-208,-1 5-16,6 0-64,7 2-32,-2-13 8,8-1-24,4-11 32,-7-9 24,5-3-112,-1-8-32,-1-8-560,0-4-664,7-8 888</inkml:trace>
  <inkml:trace contextRef="#ctx0" brushRef="#br0">5961 671 3273,'70'-37'1904,"-70"37"-240,-4-3 161,2 1-297,1 2-216,0 0-399,1 0-169,-17 2-328,-28 6-96,23 0-208,-1 2-72,0-1 80,5 4 24,0-2 16,3-3 24,3 1-120,0-1-56,6-2 0,6 3-40,4 0 24,4 2 8,8 1 0,0-1-8,8 1 16,0 0-8,4 0 0,1 1 0,-2-6-16,1 1 8,-3-1 184,-3-2 104,-6 2 32,-6-1 208,-7 1 113,-8-6 23,-14 5 16,-8-4-184,-15 0-224,-1 3-64,-10-1-40,7-2-80,3-2-40,3-4-16,9-3-48,-3-1-24,10 0-176,6 1-208,10-2-888,11 1-633,13-3 1209</inkml:trace>
  <inkml:trace contextRef="#ctx0" brushRef="#br0">6395 365 3489,'-73'-56'2392,"65"54"137,2 0-417,1 0-503,4 2-449,5 0-640,-4 0-8,6 2-64,22 6 40,43 11 112,-20-7-112,6 0-111,6 10-17,-3 0 152,-6 0-64,-13 0-48,-1-3-96,-7 2-240,-5 0-48,-6 6 8,-16-2 24,-17 8-24,-13 3 24,-13 4 0,-7 2-24,-4 2 8,0-8-32,-4-4 0,4-6-40,3-7-232,11-3-264,18-1-1080,1-10-1417,20-2 1937</inkml:trace>
  <inkml:trace contextRef="#ctx0" brushRef="#br0">4837 390 2336,'1'-15'1969,"6"3"7,-7-5-143,7 7-161,-7 0-472,-4 1-167,4 7-265,-3 0-144,-1 2-312,4 0-136,0 0-136,2 17-8,0 35 24,-6-17 64,-5-3 8,4 4 0,5 2 24,-2-2-88,-3-2 0,3 0-32,1-1-32,2-3 8,3-4-8,-6-3 0,1-8-32,-4-4 8,5 0-112,4-2-120,-3-6-840,1 5-1209,-5-7 1481</inkml:trace>
  <inkml:trace contextRef="#ctx0" brushRef="#br0">4363 18 2120,'-2'-6'1081,"4"4"-273,-4-1 32,2 2 216,0 0-144,0 1-151,0-1-169,0 0-320,-1 0-80,1 0 80,0 1 80,0 0 32,0 0 40,0 0-64,0 0-64,0 0-48,0 0-56,0 0-192,0 0 40,0 0-40,0 0-16,0 0 56,0 0-72,0 0 32,0 0-8,0 0-32,0 0-40,0 0-184,0 1-168,-1 2 248</inkml:trace>
  <inkml:trace contextRef="#ctx0" brushRef="#br0" timeOffset="-3149.38">1442 1279 4416,'0'0'0,"0"0"584,0 0 8,0 0-592,-6-7 0,6 7 248,-3 0 0,3 0-248,-2 0 0,2 0 472,-3 0-8,3 0-464,0-2 0,0 2 528,0 0 16,0 0-544,3-5 0,-3 5 448,5-5 8,-5 5-456,10-12 0,-10 12 392,14-13 16,-14 13-408,19-11 0,-19 11 376,19-10 0,-19 10-376,18-10 0,-18 10 360,22-11 8,-22 11-368,23-3 0,-23 3 304,17 0 0,-17 0-304,16 6 0,-16-6 272,17 4 0,-17-4-272,24 6 0,-24-6 224,25 5 0,-25-5-224,30 10 0,-15-4 200,3-3-8,-1 2-192,-4 3 0,1-5 176,4 1 0,-4-1-176,2-2 0,2-1 144,-2-1 0,-2-1-144,4 2 0,-2 2 128,1-1-8,-1-1-120,4-3 0,-1 0 112,3-5-8,1-2-104,0 4 0,-3-4 104,-4 2-8,1 1-96,3 1 0,2 3 72,-3-2 8,2 3-80,-5-1 0,-2-2 64,0 0 0,1 3-64,-7 0 0,0 2 48,-6 0 16,2 0-64,1 0 0,-2 0 48,0 0 8,1 2-56,-4 0 0,8 3 40,-1 0 16,-1 0-56,2 1 0,0-1 48,-1 2-8,5-2-40,-2 1 0,4 0 40,5-1-8,-4-1-32,4 0 0,-3-2 32,5 3 0,1-5-32,0 0 0,1 0 24,2-5 8,0 0-32,-2-1 0,2-4 24,-2-1 16,2-2-40,-2 0 0,-2-1 24,2-2 0,-4 5-24,2 0 0,1 0 32,-3 3 0,-4 1-32,-1 1 0,-3 3 32,0-1-8,-7 3-24,0 1 0,-1 0 24,-3 0 16,4 0-40,-4 0 0,0 0 24,1 0 16,2 0-40,-3 1 0,3 3 16,1-1 0,-3 3-16,6 1 0,1 4 16,0-2 16,1 1-32,2 0 0,3-3 16,-2 3 0,0-3-16,3-1 0,2 1 24,-3 0-8,3-1-16,-7-2 0,1-1 16,4-2 0,-1 1-16,2-2 0,2-3 8,-1-1 16,3-2-24,-1 0 0,6-1 16,1-2 0,-1 1-16,-2-2 0,-2 3 16,2-3 8,-4 0-24,2 3 0,1-2 16,-3-2 8,-2 5-24,-3-1 0,-4 2 32,0-2 0,-2 6-32,0-3 0,2 2 40,-6 2-8,3-3-32,-3-1 0,4 3 40,2 0 0,-5 0-40,1-4 0,-3 4 48,-1-1-1,4 1-47,-2-1 0,4 2 40,-4 2-8,6-1-32,-2-1 0,6 0 32,1 0-8,0 0-24,0 2 0,3 0 16,0 2 8,-2-2-24,1 3 0,-4-2 8,1-3 8,-1 3-16,3 0 0,3-3 0,0 1 8,-1 0-8,0-1 0,-2-1 0,1 0 8,-2-2-8,-2 0 0,3-4 0,2 0 8,-4 0-8,0-2 0,0 2 0,0-3 0,0 3 0,-3 1 0,-3 3 0,-2 1 16,-3 2-16,0 0 0,-1 0-16,3 0 16,-5 0 0,3 0 0,-3 0-12503</inkml:trace>
  <inkml:trace contextRef="#ctx0" brushRef="#br0" timeOffset="13673.29">1542 1573 7464,'0'0'0,"0"0"512,0 0 8,0 0-520,4 5 0,-4-5 456,0 2 16,0-2-472,0 0 0,0 0 320,2-4 8,-2 4-328,12-5 0,-12 5 288,30-21-8,-12 9-280,-3 1 0,3 1 192,-5-2 8,4 1-200,1 1 0,-5-1 168,0 1 0,1 0-168,-2 1 0,3 4 176,-1 0 0,1 1-176,-5 0 0,-1 1 144,-1 2 8,-2 1-152,-2 0 0,-1 0 160,1 0 8,-4 1-168,3 2 0,1 1 136,0 0 8,-1 2-144,2 2 0,1 1 136,2 3 8,-1-2-144,-3-2 0,-1 2 88,5-2 8,-1-1-96,-2 0 0,1-3 64,-1 0 0,1-4-64,5 1 0,0 1 64,3-2 8,2-2-72,1 1 0,7-2 56,0 0 0,0-1-56,0-3 0,1-3 56,0 2-8,0-5-48,1 0 0,-4 2 48,1-4-8,-7 2-40,4 2 0,-5 1 48,1 0 8,-2 2-56,-4 1 0,1 2 32,-4 1 16,2 1-48,-6 3 0,-1 0 48,1 0-8,0 0-40,0 2 0,-3 3 48,0-2 0,3 1-48,1 1 0,3 1 40,-2 4 8,5-3-48,0 2 0,6-2 40,-2 3 8,2-5-48,-2 1 0,1-4 24,3 1 16,-2-1-40,4-2 0,0 0 24,-2 0 0,5 0-24,-3-2 0,3-3 24,0-1 0,-1 1-24,-4-2 0,0-3 16,-2 1 0,1-3-16,6 3 0,0 2 24,-2-4-8,-1 3-16,0 2 0,-5 6 16,1-5 0,-5 4-16,-1-1 0,-3 2 24,-3 0-8,-3 0-16,5 0 0,-2 0 16,1 0 0,1 0-16,-1 0 0,-2 0 24,0 2-8,2 4-16,1-6 0,-1 3 8,0 0 0,4 1-8,3 2 0,1-1 8,1-1 0,2-1-8,-5-1 0,2-1 0,1-2 16,-1-2-16,2 1 0,0-2 0,-3 1 8,2 1-8,4-3 0,-2 0 0,5-1 8,2-2-8,-5 0 0,0-2 8,-3-1 0,3 1-8,1 0 0,0 0 8,2-2 0,1 3-8,-2-1 0,-4 0 8,4 0 8,-6 3-16,-3-1 0,1 4 8,-1 0 8,-7 1-16,-1 1 0,2 2 8,-3-1 8,-1-1-16,3 2 0,-4 0 8,3 0 16,0 0-24,-1 0 0,1 2 0,0 4 8,3-2-8,0 0 0,1 0 0,3 2 8,1 2-8,5-1 0,-3-1 0,5 1 0,2-3 0,-4-1 0,5-3 0,-2-5 0,0 4 0,2 0 0,0-2 0,6 0 0,-3-3 0,-1 0 0,-1-4 0,0 0 0,-2 2 0,-3 0 0,2 5 0,-1 0 0,-2 1 0,-5 2 0,0 2 0,-4-1 0,1 1 0,-5-2 0,2 3 0,0 0 0,-1 2 0,0-5 0,0 4 0,-2-1 0,1 1 0,2 1 0,1-3 0,4 3 8,3-2-8,7-6 0,2-2 0,6-1 0,3-2 0,2-2 0,1-1 0,2-4 0,-2 1 0,-5-1 0,-29 15-11104</inkml:trace>
  <inkml:trace contextRef="#ctx0" brushRef="#br0">4646 992 3649,'-8'-5'1568,"-2"4"-968,4 3-256,4 3-80,-2 3-224,2 1-40,3 11-40,1 0 40,7 11 32,-3 6-8,6 7 40,2-2-24,0-7 24,6 1-16,3-6 8,8 3-24,7 2-24,-1-2-8,4-1-16,1-4 48,12-5 0,11-3 40,17-3 41,5-5-9,12-6 80,9-3 88,17-10 8,5-3-48,20-6-48,5-3-64,5-3-88,2-2 8,16 5-24,9-3-56,10 5 24,12 0 40,-1 1-16,1 5 32,-6-1-24,4 4-16,-8-5-24,7-1 48,5 7-16,-61 0-8,-75 3 32,2 1-32,227-3 8,-8 1 8,-5 2-16,-99 11-8,-20 2 8,-6 1 8,-15 4 8,-5-1 16,-7 4-8,-8 2 16,-12 0 8,-7 3-16,-18-3 24,-8-1-8,-9 0 8,-14-1 24,-17-1-8,-11-3 8,-22-5 72,-6 1 96,-6-6 424,-1-1 120,-1-2 41,0-2-65,0 0-456,-1 0-120,1 1-96,0-1-72,-2-9 24,1-8 40,19-25-88,9 22 24,12-4-32,13-2-16,16-3 24,16-2-16,17 1 40,6 5-24,18 0 0,13 2 24,16 4-32,12-3-24,12 2 32,10 4-8,19 2-40,6 2 72,17 5-8,13 2-8,18 2 40,7 4-40,-53 10-40,-107-4 0,0 0 16,317 19 0,13 9 8,4 3-40,-143-14 40,-10 2-8,14-3 16,0 2 56,13-1-24,13-8 0,-15-3 0,-2-6-8,8 0-24,0 7 24,4-3 16,-7-2-16,-20 4-24,-13-8-8,-20 5 16,-8-6-8,-23-2 24,-14-1 16,-19-6-48,-8-1 32,-29-7-24,-5-1 8,-34-3 8,-16-5-24,-31 0-80,-16-2-24,-35-12-616,-8 1-1273,-30-10 1353</inkml:trace>
  <inkml:trace contextRef="#ctx0" brushRef="#br0">8414 1955 3161,'8'-86'2440,"-5"67"-7,2 4-609,0 2-192,-2 5-575,0 1-153,-2 6-360,1 1-136,0 7-200,0 2-40,-2 10 8,-1 4 64,-2 10-80,-5 3-8,-1 10-96,1 4-24,-4 2 16,1 0-48,0-11 24,2-2-16,4-9 0,0-5-8,4-7-40,1-6-32,1-6-224,3-5-360,4-4-1848,-5-6 1671</inkml:trace>
  <inkml:trace contextRef="#ctx0" brushRef="#br0">8661 1931 4329,'0'-4'2560,"6"1"-647,-4 1-401,-3 0-296,5 5-631,-4-3-145,-1 0-352,0 0-56,0 11-24,-34 26-8,21-11 24,3 1 8,7-3-16,0-1-16,6-2 24,0-4 8,9-8-32,3-1 216,3-12 136,7 0 72,1-6 32,3-6-168,1-5-144,2-1-88,4-2 0,-4 1-72,-1 3-216,-5-1-216,-9 6-2105,-3 0 1761</inkml:trace>
  <inkml:trace contextRef="#ctx0" brushRef="#br0">8865 1892 7330,'-76'-17'3392,"69"23"-1639,-1 10-705,-3 4-200,1 11-320,-1 5-80,0 7-80,2 8-56,-4-3-184,-1 0-40,7-4-72,-5-7 24,2-1-40,3-4-8,-5-6-16,8-1-120,0-9-344,2-6-528,2-10-2673,1-5 2465</inkml:trace>
  <inkml:trace contextRef="#ctx0" brushRef="#br0">9193 1878 2921,'-82'-50'2064,"75"45"-104,0 2-271,-1-3-25,3 5-488,2-2-239,3 4-433,0 1-224,0-2-256,0 0-56,1 1-8,7 13 48,36 20 112,-11-22 64,10 3-24,5 1 24,-2 2-112,-3 1-32,-7 1 0,-2 2-16,-12 6 24,-7 3-8,-15 7-8,-11-4 8,-20 2 0,-10-3 16,-7-7-32,-2 3-24,6-7 48,6 2-88,1-3 8,12-5-32,12-2-160,2-6-160,9-3-1753,2-3 1505</inkml:trace>
  <inkml:trace contextRef="#ctx0" brushRef="#br0">9898 2038 5121,'-7'0'2721,"4"0"-745,7 2-248,-4-1-751,0-1-345,0 0-416,0 0-112,4 1 72,18 4-8,30 2 0,-14-8-64,1-2-88,1 0 16,-1-1-40,-10 1-24,1-2-88,-6 2-64,-12-2-808,-1 5-905,-14-1 1217</inkml:trace>
  <inkml:trace contextRef="#ctx0" brushRef="#br0">9890 2151 4993,'-3'7'2489,"2"-1"-921,10 1-240,4 1-56,12-3-439,10 0-225,9-5-472,9-2-88,6-5-384,-4-3-1737</inkml:trace>
  <inkml:trace contextRef="#ctx0" brushRef="#br0">13758 1843 6425,'1'1'2809,"-2"7"-1345,-3 5-351,2 10-473,-6 4-80,-2 11-328,-4 5-80,1 7-112,4 0-40,3-3 0,1-3 0,0-11 0,4-5-64,0-7-408,1-2-1009,-2-8 1001</inkml:trace>
  <inkml:trace contextRef="#ctx0" brushRef="#br0">14058 1968 4537,'0'-1'2336,"-2"4"-831,-4 4-257,-4 9-608,-4 3-112,-2 5-128,5 2 0,5-3-95,6 1-25,12-9 208,7-3 152,13-4 296,5-8 56,9-4-152,-2-7-143,-6-5-241,-5-2-128,-4-3-120,1 1-104,-2 0-104,-2 4-88,-12 2-704,-5 5-513,-11 3 769</inkml:trace>
  <inkml:trace contextRef="#ctx0" brushRef="#br0">14233 1847 6313,'-2'-8'3769,"2"3"-640,0 6-1617,2 7-216,-6 15-679,-2 5-97,-2 15 88,-5 5-160,-1 17-176,-3-1-144,-3-4-88,3-6-40,6-14-32,6-5-56,5-10-528,0-4-544,5-12-2337,-5-5 2241</inkml:trace>
  <inkml:trace contextRef="#ctx0" brushRef="#br0">14501 2185 2801,'10'-9'2008,"0"2"-184,6 3-271,-4-1 39,-1-1-424,2 4-39,0 1-185,0 1-8,-4 0-128,1 0-120,-10 0-256,0 1-88,0 4-256,0-5-64,-1 0 41,-1 6-81,-6 7 16,-20 16 24,16-18-73,3 1 33,-2-4 16,-1-2-40,7-2 16,2 2 8,7-2-24,6 6 24,2 1 40,-1-2-24,6 3-16,-2 2 16,0 1-16,-3 1 56,4 0 8,-3-3-16,-5 1 24,4 1-47,-17 0 79,-3 0 328,-5-2 40,-3 0 8,-6-4-72,5-2-304,-13-5-56,-5-3 8,-7-6-8,-3-2-16,6-1-16,5 0-32,8-2-40,7 0-152,12-1-560,7-1-617,15 2 873</inkml:trace>
  <inkml:trace contextRef="#ctx0" brushRef="#br0">14505 2192 6713,'1'10'3313,"-5"4"-1208,-4 3-457,0 0-832,-4 2-288,3 4-320,3-2-88,2-1-120,3-2 16,1-3-216,1-4-160,-1-9-1304,1-2-1513,-1-8 2017</inkml:trace>
  <inkml:trace contextRef="#ctx0" brushRef="#br0">15021 1845 5689,'-22'-9'3129,"1"3"-977,1 4-287,-4 2-337,8 5-656,3 4-232,14 5-472,13 3 40,10 3 169,11 1 183,17-2 40,5 2-56,15 1 40,2 0-136,-5 6-24,-7 2 168,-7 1-200,-8 0-79,-11 2-49,-10-3-168,-23 1-72,-13 3 0,-27-2 48,-13 2-56,-11 2-128,-4-2-144,-1 1-969,1-1-775,10-5 1240</inkml:trace>
  <inkml:trace contextRef="#ctx0" brushRef="#br0">10744 1859 5257,'4'-2'2761,"1"2"-889,-4-1-504,4 8-535,-4 2-281,-1 10-184,-1 5-48,-6 8-240,-1 6-32,-3 3-32,-1 4-24,4 2-72,3-5-72,4-11-952,5-6-1449,2-12 1657</inkml:trace>
  <inkml:trace contextRef="#ctx0" brushRef="#br0">10977 1902 7138,'-8'7'3080,"-5"7"-1752,-3 3-375,-3 5-497,0 5-192,5 3-184,5 2-40,5-5 16,8-1-40,9-9-32,4-2 48,10-8 16,3-7 24,3-10 16,5-2 0,-3-10-56,-2-6 0,1 3-16,-4-3-64,-1 5-208,-6 1-416,-5 3-2297,-5 0 2033</inkml:trace>
  <inkml:trace contextRef="#ctx0" brushRef="#br0">11107 1888 5129,'-4'20'3249,"-4"0"-473,-1 11-967,1 6-345,4 8-696,-4 2-144,0-2-416,7 0-96,-7-11-120,3-1-88,2-9-568,3-1-848,4-10 976</inkml:trace>
  <inkml:trace contextRef="#ctx0" brushRef="#br0">11642 2085 6185,'6'-12'3257,"-6"2"-720,-4-2-809,-3 2-736,-9 1-288,-1 6-456,-2 0-128,-4 6-88,0 2-40,5 2 16,-3 6-8,6-1-24,4 1 16,5 1 8,3 3-8,3 0 0,4 2-32,-2 2 8,4-4 0,11 2 24,-7-4-8,7-3 16,2 1 8,-3-7 128,3 5 216,-4-3 209,-3-1 127,-7 1-128,-4-1-192,-11-5-200,-3 3-96,-13 0-16,-2-2-32,-9-3-8,3-3-16,-5-5-24,3-1 16,4 2-232,3 3-232,11 2-960,3-2-809,11 3 1353</inkml:trace>
  <inkml:trace contextRef="#ctx0" brushRef="#br0">11822 1861 4097,'-6'-5'2384,"-2"-1"-311,9 3-121,5 3-559,1 0-257,11 4-392,6 4-48,8 0 40,6 4-104,4 2-87,2 2-25,0 6-40,-6 4-56,-4 2-32,-7 3-48,-13 1-152,-7 1-48,-13 0-80,-13-4-40,-18-2 24,-5 3 0,-5-3-48,-1-6-80,10-1-688,6-3-640,13-5 863</inkml:trace>
  <inkml:trace contextRef="#ctx0" brushRef="#br0">12994 1938 3441,'1'-5'2008,"-2"-1"-127,5 4-153,-8-4-232,3 2-295,-5 2-473,-2 0-168,-6 4-232,-4 1-72,-8 4-72,-6 2-32,0 5-72,-1 2 16,-5 2 128,3 4 24,4 2 16,1 4-32,11 3-200,3 2 16,4-5-16,7 1 16,6 1-24,4-4 0,0-5 0,7-1-48,6-5 16,6-2-16,12-2 8,3-4 40,7-8 0,3-7 0,5-7-24,-4-4 48,-6-10 32,-1-3 88,-8-6 304,-2-3 33,-7 0 127,-9 2 8,-18 0-224,-10 2-104,-13 6-168,-6 5-72,-5 9-104,-5 6-16,-8 11-56,-5 3-64,-4 15-152,3 5-272,9 7-1153,3 4-1287,18-1 1879</inkml:trace>
  <inkml:trace contextRef="#ctx0" brushRef="#br0">13050 2082 4201,'0'0'2352,"0"-1"-223,0 1-841,-25 6-472,-45 20-320,26-10-384,2 6-72,6-4-56,2 0 0,8-3-216,3-5-224,8-5 288</inkml:trace>
  <inkml:trace contextRef="#ctx0" brushRef="#br0">12791 1998 7066,'-2'-1'3328,"2"4"-1223,0 4-361,6 12-376,1 3-199,7 8-281,9 7-272,3-6-392,5-1-16,9-5-208,-5-7-88,-2 2-776,2 0-937,-6-2 1113</inkml:trace>
  <inkml:trace contextRef="#ctx0" brushRef="#br1" timeOffset="-121987.24">369 2975 2904,'0'0'0,"0"0"0,0 0 0,0 0 160,0 0 0,0 0-160,0 0 0,0 0 480,0 0 8,0 0-488,0 0 0,0 0 720,0 0 16,0 0-736,0 0 0,0 0 616,0 0-8,0 0-608,0 0 0,0 0 424,0 0 8,0 0-432,7-7 0,-7 7 312,15-27 0,-5 9-312,-2 2 0,4 3 264,-4 3 0,4 2-264,-4-5 0,0 4 264,-2 2 0,4 1-264,-2-3 0,0-2 280,2 0 16,1 2-296,0 0 0,0 0 272,0 4 0,-1-2-272,-1-2 0,-7 5 224,1 3 8,0-1-232,-1 1 0,1 1 200,-3-3 8,4 3-208,-3-3 0,-1 3 160,3 0 0,1 0-160,-1 0 0,1 0 128,0 3 8,-1 0-136,2 4 0,-2-2 104,2 4 16,1 4-120,-3-2 0,-1 5 80,-2 1 8,0-2-88,2-1 0,-2-5 80,-2 0 0,0 1-80,2 2 0,2 3 64,0 0 0,-2-4-64,4 2 0,-4-3 56,0-3-8,0-1-48,3 0 0,-3-2 56,4-4 0,-3 3-56,-1-3 0,3 0 40,-3 0 8,3 0-48,1-3 0,-3 3 48,3-2-8,1-3-40,1 0 0,2-1 48,1-5 8,2 1-56,-2-6 0,-3 0 40,5 0 8,-4 2-48,2 3 0,-4 0 48,1 4 16,1-4-64,-4 3 0,4-5 48,1 3 8,-2 2-56,3-1 0,-1 2 48,-2 0 8,-2 3-56,1 1 0,-5 0 48,3 1-8,-3 1-40,0 0 0,0 1 40,0 0 0,0 0-40,0 0 0,0 1 32,0 5 0,0-2-32,0 3 0,0 3 24,-8 1-8,4 3-16,0-2 0,4-1 8,4 0 0,-4-1-8,1-2 0,2-2 8,-3-1 0,5-1-8,-2 3 0,0 0 0,1-4 8,-1 3-8,3-1 0,-1-1 0,0 1 16,1-2-16,-3 0 0,2-2 0,3 2 0,-1-3 0,-3-4 0,6 1 0,-2 0 0,3-4 0,0 0 0,1-2 0,-1 0 0,-4 0 0,2-1 0,3-2 0,-4 1 8,4 2-8,-5 0 0,2 2 8,-3-1 0,-4 3-8,2 1 0,1 0 8,-2-2 8,1 3-16,-4 1 0,0 0 24,3 1 0,-3-1-24,0 0 0,0 2 16,0 0 8,0 0-24,0 0 0,0 0 24,0 2-8,0 3-16,-3 2 0,-1 6 16,-2 4 0,4 1-16,-2-1 0,4 1 24,4 0 0,1-2-24,-2-2 0,1 0 8,-1-4 8,2 1-16,1-3 0,-2-2 16,2-2 0,2-1-16,-2 2 0,0 0 16,1-4 0,1 1-16,-4-1 0,2-1 24,-4-1 0,1-2-24,3-1 0,2-2 8,0-1 8,2-2-16,1-6 0,6-1 24,-4 0-8,5-4-16,-2 3 0,-5 3 16,0 2 0,-5 1-16,-1 2 0,-2 3 16,-3 1 16,0 3-32,0-1 0,0 0 16,0 3 8,0-2-24,0 2 0,0-3 32,0 2-8,0 1-24,0 0 0,0 0 32,0 0 0,0 1-32,0 4 0,-4 1 16,-3-1 16,4 3-32,3 1 0,-5 6 16,2 3 0,3 0-16,0-4 0,3-2 16,0-2 8,2-2-24,-2 0 0,2 0 0,2-3 8,1 0-8,-2 1 0,1-1 0,2 0 8,-1-2-8,1 2 0,3-3 0,-2-1 8,2 1-8,-4-2 0,-1-3 0,-1 1 8,2-3-8,-1-1 0,1-1 0,0 1 0,-1-4 0,1-3 0,-6-1 8,6-1 16,-8 13-24,4-3 0,-4 1 24,0-3 8,0-2-32,0 2 0,0-2 40,0 2 0,-4-5-40,2-2 0,-4 1 48,4 0 8,-3 4-56,-1-1 0,-2 3 56,1 0-8,2 1-48,3 2 0,-5-1 56,1 3 8,4 2-64,-2-3 0,3 1 40,-2 1 16,0 0-56,3 1 0,-3 0 40,1 0-8,2 0-32,-3 1 0,3 0 32,-4 4-8,4 2-24,0-2 0,0 2 16,0 0 16,4 0-32,-1 4 0,-1-5 8,4 5 8,-2-2-16,2 2 0,2-1 0,-1 4 8,-2-8-8,2 3 0,1-2 0,-1 0 0,-1-4 0,0 3 0,0-4 0,2 1 0,-2-1 0,0-2 0,2 0 0,0 0 0,0-5 0,4 1 0,-6-3 0,2 3 8,0-3-8,-2 0 0,3 0 0,-3 3 8,-2-4-8,0-2 0,0 4 0,-1-5 8,1 4-8,0-1 0,-4 2 16,4 1-8,-4-1-8,3 1 0,-3 2 16,0-1 0,0 2-16,0-1 0,0 0 16,0 2 8,0-2-24,0 1 0,0 1 16,0 0 0,0 1-16,0-3 0,0 3 16,0 0 8,0 0-24,0 0 0,0 0 8,0 0 8,0 3-16,0-2 0,0 2 8,0 1 0,0 4-8,3-1 0,-3 4 0,5-2 8,-1 1-8,-2 3 0,4 1 0,-4 1 0,5-7 0,-3 4 0,0-3 0,3 2 0,-3-4 0,0 1 0,3-1 0,2-3 0,-7 3 0,3-7 0,1 3 0,-3 0 0,9 1 0,-4 0 0,3-2 0,-1-2 0,2-2 0,3-2 0,-4 0 0,2-2 0,1-1 0,0-1 0,0 0 0,-2-1 0,2-1 0,-4 1 0,1-2 0,2 1 8,-3 1-8,0-5 0,-3 2 16,-2 2 0,2-2-16,-4 2 0,3 1 16,-4 2 8,-2 2-24,0 4 0,0-4 32,0 3-8,0 2-24,0-3 0,0 3 32,0-3-8,0 1-24,-2 2 0,2 0 24,-6 2 16,-1 4-40,4-4 0,-2 4 32,2 2 16,-5 3-48,6-2 0,-4 6 32,4-2 8,-2 0-40,2 2 0,2-1 40,0 0 16,2-1-56,2-1 0,0 0 56,0-1 0,2-3-56,1 3 0,-2-4 47,5-1 17,-2 1-64,4 1 0,-2-3 72,1 2 8,7-2-80,-2 0 0,4-1 48,0 2 0,-4-4-48,-2-2 0,-14 0-12575</inkml:trace>
  <inkml:trace contextRef="#ctx0" brushRef="#br1" timeOffset="-119742.66">2511 2826 5016,'0'0'0,"0"0"0,-4 6 0,4-4 112,-4-2 16,4 3-128,-4 1 0,1-3 144,-3 4 8,0 2-152,4 2 0,-1 4 168,3-2 8,3 0-176,-1 5 0,4-2 192,0-1 16,1-2-208,5 0 0,-1-3 272,3-1 0,4-4-272,-2-3 0,-2-3 328,2 0 16,-1-4-344,-1-2 0,0-1 448,0-6 0,1 2-448,-2 0 0,-2 0 424,-3 0-8,1-1-416,-2 5 0,-2-3 320,-2 0-8,1 4-312,-4 0 0,-4 0 352,4 0 8,-8 2-360,1 2 0,-4-5 320,-4 3 0,-2 0-320,1 4 0,-6-3 280,0 0 8,1 4-288,5 2 0,1 2 216,4 3 0,0 2-216,1 3 0,-2 0 160,5 0 16,-4 4-176,3 1 0,3 7 112,0-2 8,2 5-120,3 3 0,-4 5 80,4 4 8,4-1-88,-1 1 0,-1-4 72,6 1 8,-1 0-80,1 0 0,0-3 64,0 1 0,1-3-64,-1 1 0,0-3 64,-1 1 0,0 0-64,0-3 0,-2-2 96,-2-4 0,-3-3-96,0 2 0,-3-4 136,-1-2 0,0-1-136,-3-2 0,3-4 160,-3-3 0,-1 1-160,-2 0 0,-9 1 184,4-2 0,-2-1-184,1-1 0,-2-1 200,-2-3 0,-1-1-200,6-2 0,1-2 192,0 0 16,2-1-208,5-1 0,-1 1 192,1-3-8,2 2-184,2-4 0,0-3 176,-2-3 0,5 3-176,-3 1 0,3 1 128,3 1 8,-1-1-136,4 1 0,2-4 103,0 3 17,6-3-120,1 1 0,4 3 80,1 2 8,5 2-88,7-3 0,0-4 56,6-1-8,-6 1-48,5-1 0,-3-2 32,-4 1 0,-2 1-32,2-1 0,-6-4 24,0-1 0,3 2-24,-2 1 0,0 2 8,-3 4 8,1-2-16,-5 7 0,-3-3 0,-1 4 8,-2 3-8,-1-2 0,-3-1 0,-2 2 0,-3 2 0,-3 2 0,-3 0 0,0 2 0,0-1 0,0 1 0,-2 0 0,-3 1 0,-3-1 0,-1-1 0,-2 2-8,0-4 8,-1 4 0,5 1 0,-2 1-16,1 4 8,1 1 8,1-1 0,-3 0-40,3 6 8,1-2 32,0 3 0,2 4-64,4-5 8,0 3 56,2 0 0,0 0-72,2 2 16,4-3 56,0 2 0,2-4-96,3 1 16,-1-3 80,5 1 0,-3-5-95,1 0-1,-1-4 96,2 2 0,-2 0-120,3-3 8,-1 0 112,1-3 0,-4-1-96,0 0 8,-3-2 88,-1-1 0,5-2-72,-1-1 0,-2-3 72,3 2 0,-1-6-40,0 0 8,4 1 32,-4 1 0,-4 2-16,1 4 8,-4 0 8,2 3 0,-2 1-8,1 3 8,-5-4 0,3 6 0,-3-2 0,0 2 0,0 0 0,0-3 0,0 3 0,0 0 0,0 0 0,0 0 0,0 0 0,0 3 0,0-1 0,-3 6 0,-2-1 0,3-1 0,0 8 0,2 1 0,0 0 0,0 6 8,4-5-8,1-3 0,-2-2 0,2-3 8,-2 0-8,-3-5 0,3 1 0,-3-1 8,5 0-8,-3 0 0,1-3 0,0 2 0,3 0 0,-4-2 0,4 0 0,0 0 0,3-4 0,-4 1 0,0-2 0,4-1 0,0-7 0,3 0 0,2 0 0,1-2 0,0 0 0,-5 3 0,-2 0 0,-2 3 0,-2 2 0,1 0 0,-2 5 0,0 2 0,-3-5 0,2 5 0,1 0 0,-3 0 0,0 0 0,0 0 0,4 0 0,-4 0 0,0 0 0,0 0 0,0 0 0,0 0 0,2 5 0,3-3 0,-3 5 0,4 0 0,4 4 0,1 1 0,0 2 0,-1-2 0,-2-1 0,4-4 0,-5 2-8,1-2 8,-3-3 0,1 0 0,-2 2-8,3-3 8,0-1 0,1-1 0,-5-1 0,8 0 0,5-3 0,-2-6 0,0-1 0,0-1 0,-3-3 0,2 2 0,-2-2 0,2 3 0,-4 3 0,-5-2 0,2 2 0,-2-1 0,0 2 0,-1-1 0,-3 3 0,3-3 0,-3 1 0,0 2 0,0 1 0,0-3 8,0 5-8,0 0 0,-3-1 8,3 1 0,-3 0-8,-1 2 0,0 2 0,2 1 8,-6 4-8,-1 3 0,3-1 0,-1 4 8,2 5-8,2-1 0,-1 3 0,4-1 8,0 4-8,4-3 0,3 0 0,1 0 0,3 0 0,3-3 0,5-4 0,2 1 0,9-4 0,1-1 0,-31-9-11728</inkml:trace>
  <inkml:trace contextRef="#ctx0" brushRef="#br1" timeOffset="-117906.6">3791 3088 2704,'0'0'0,"0"0"0,0 0 0,0 0 120,0 0 8,0 0-128,0 0 0,0 0 288,3 0 8,-3 0-296,4-7 0,-4 7 272,17-22 8,-4 8-280,1-3 0,-4 0 280,5 0 8,-4-2-288,-3 1 0,0-1 504,-2-2 8,-1 2-512,1 5 0,-3 0 440,2 2 8,2-1-448,-3 2 0,0-2 392,-4 4 8,3-1-400,-3 2 0,1-1 320,-1 2 0,0 1-320,3 2 0,-2 1 256,2 2-8,-3-1-248,0 1 0,0 1 208,0 0 8,0 0-216,3 0 0,-3 0 176,0 0 16,0 0-192,2 4 0,-2 2 144,3 1 8,0 4-152,-3 4 0,0 5 104,0 1 16,0 2-120,0-4 0,0-1 96,0 0 8,-3 0-104,3-4 0,3 1 72,-3-4 0,3-1-72,0 0 0,-3-7 72,5 1 0,-2-1-72,5-3 0,-1 3 48,0 1 16,5-4-64,2-4 0,5 1 48,1-6-8,0 1-40,-4-2 0,-1 1 48,-4-1 8,3-3-56,0 2 0,-2-6 32,1 0 16,-1 1-48,-1 4 0,-4 2 48,0 2-8,-2-1-40,1 2 0,-3 4 56,-1 2 8,-2 1-64,3-2 0,-3 0 64,0 1-8,0 1-56,0-2 0,0 2 64,0 0 8,0 0-72,0 0 0,0 0 56,0 0 8,0 2-64,-3 3 0,-2 1 40,-1 1 16,1 7-56,4-2 0,1 6 32,1 3 0,4-2-32,1-5 0,2 2 16,4-6 16,3 3-32,-5-5 0,4-3 8,-1-1 8,1-1-16,-3-1 0,-3-2 8,2-2 0,-2-1-8,0-1 0,2-4 0,1-2 8,-3-1-8,3-7 0,-3 2 16,3-4-8,-2 0-8,0 3 0,-5 6 16,-1-1 0,0 3-16,-3-1 0,-3 5 40,0 2 0,-1-2-40,-4 0 0,1-2 72,-1 2 8,-3 1-80,-3-2 0,-1 3 152,1 3 0,1 0-152,4 0 0,1 0 232,1 2-8,2 1-224,-1 3 0,0 1 232,4 0 8,-3 1-240,5-1 0,-2 1 232,2-1 16,0 7-248,2-2 0,3 4 184,3 2 8,3-1-192,4-6 0,-5 2 152,4-5 0,2-3-152,0-1 0,-2-1 128,0-2-8,4-1-120,1-1 0,2-2 112,6-1-8,-6-7-104,6 3 0,-6-3 104,5-4-8,-1-3-96,-2 2 0,2-5 88,1-2 0,-2-1-88,-6 0 0,4-2 72,-6-1 0,1-2-72,-2-1 0,-1-1 64,-3-2 8,-1 2-72,-2 5 0,4 0 64,-5 2 8,-3 0-72,-9 4 0,-1 1 64,-8 2 8,2 1-72,1 6 0,1 6 80,-3 1 8,3 6-88,-1 3 0,-1 5 88,2 3 16,-1 5-104,-1 4 0,1 5 88,-1 5 8,2 0-96,2 4 0,5 2 88,-4 0 8,4 2-96,1-2 0,2-3 72,5-2-1,-2-1-71,4-1 0,1 1 48,5 1 16,1-8-64,4-2 0,-3-7 56,6-4 8,3-6-64,4 0 0,1-4 16,4-3 8,-2-3-24,1-4 0,1 0 0,-3-4 0,-4-3 0,-8 2 0,-18 12-12559</inkml:trace>
  <inkml:trace contextRef="#ctx0" brushRef="#br1" timeOffset="-114435.63">5194 3005 9536,'0'0'0,"0"0"0,0 0 0,0 0 0,0 0 0,0 0 0,0 0 0,0 0-56,0 0-8,0 0 64,4 6 0,-4-6-512,3 3 0,-3-3 512,8-1 0,-8 1-6304</inkml:trace>
  <inkml:trace contextRef="#ctx0" brushRef="#br1" timeOffset="-114608.31">5202 2761 9744,'0'0'0,"0"0"0,0 0 0,0 0 488,0 0-8,0 0-480,0 0 0,0 0 832,0 0 0,0 0-832,0 0 0,0 0 600,0 0 8,0 0-608,0 4 0,0-4 192,5 13 8,-5-13-200,2 7 0,-2-7 144,3 12 8,-3-12-152,9 7 0,-9-7 72,18 12 0,-18-12-72,18 10 0,-18-10-10824</inkml:trace>
  <inkml:trace contextRef="#ctx0" brushRef="#br0" timeOffset="-105693.66">4 4692 2560,'0'0'0,"0"0"544,0 0-8,0 0-536,-3 6 0,3-6 608,0 2 8,0-2-616,0-2 0,0 2 528,3-3 8,-3 3-536,4-11 0,-4 11 440,12-23 0,-1 10-440,-5-1 0,6 1 320,1 0 0,-1-3-320,-1 1 0,-3 4 248,0-1 8,1 1-256,-1-1 0,4-2 224,-5 2 8,0-2-232,4 0 0,-3-1 264,1 4 0,-4-4-264,3 6 0,-5 0 224,-3 5 0,3-1-224,-1 3 0,1-1 200,-3 3 8,3-3-208,-3 1 0,0 2 160,4 0 0,-4 0-160,0 0 0,0 0 136,2 0 0,0 2-136,-2 4 0,4-2 112,-4 1 8,4 4-120,-4 3 0,4 5 80,-4 3 8,4 0-88,-2-6 0,-2-2 64,2-1 8,1 1-72,-3-2 0,-3-2 48,1 0-8,0 0-40,2 2 0,0-4 32,0 1 0,0 1-32,0-3 0,2-1 32,-2 0-8,0-1-24,2 0 0,-2-2 16,0 1 16,0-2-32,3 0 0,-3 0 24,0 0 0,0 0-24,0 0 0,0 0 32,0 0 0,3-2-32,0 1 0,2-5 32,1-3 0,2 0-32,-1-4 0,2 0 48,0 0-8,0 1-40,-3-1 0,-1 1 40,-1 2 0,2 1-40,-5-1 0,1 2 56,3 3 0,-2-3-56,2 0 0,0 1 40,0 2 16,-1-1-56,-1 3 0,-3 1 48,0 2-8,0 0-40,0 0 0,0 0 48,0 0 0,0 2-48,0 3 0,0 4 32,0 1 16,-3 3-48,-1 1 0,2 4 24,2-1 0,2-1-24,-2-2 0,0-3 24,0-2-8,0-3-16,0 0 0,0-2 8,4-1 8,-4-1-16,3 1 0,-3 0 8,2-2 8,1 0-16,-3 0 0,3 2 8,0-3 0,2 0-8,-3 0 0,3 0 8,-2-3 0,4 1-8,5 1 0,-1-7 16,-1 1 8,6-4-24,-6 0 0,4-2 16,0 1 8,0 1-24,-2-5 0,-2 0 32,4 1 0,1 1-32,-4-1 0,-3 4 48,-2-4 0,3 2-48,-4 4 0,0 2 56,-2-1 0,-3 6-56,4-3 0,-4 5 40,0 0 16,0 0-56,0 0 0,0 0 32,0 0 0,-4 5-32,1 2 0,1 3 24,-6 4 8,-1 1-32,6 4 0,3-4 16,0 2 8,0-3-24,0 0 0,0 2 32,3-5-8,-3 1-24,5 1 0,-1-7 16,-2 1 16,4-2-32,-1 0 0,0 1 24,2-1 0,-3-1-24,3 1 0,1-3 24,-2 0-8,0 1-16,-1-3 0,3 3 16,-1-3 16,-3 0-32,3 0 0,1-3 16,-3 0 8,1-1-24,1-2 0,0 0 16,-2 1 8,1-3-24,3 0 0,-4-5 24,4 1 16,-4 0-40,0-2 0,-1 1 32,4-4 0,-6 5-32,4 6 0,-6-1 56,0 6 0,0-3-56,0 1 0,0 0 64,0 3 0,0-2-64,0-1 0,0 3 64,0 0 0,0 0-64,0 5 0,0-3 64,0 1 8,0 2-72,0 5 0,0 8 56,2 3 8,3-2-64,-4-5 0,1-4 24,5-2 16,-2 2-40,4-4 0,0 1 16,1 1 8,3-3-24,-3-1 0,1 0 24,1-1-8,-2 0-16,1-2 0,4 1 8,-4-1 0,0-1-8,0-1 0,-5-1 0,6 1 0,-4-2 0,-4 0 0,5-1-16,0 1 8,-3 1 8,-1 1 0,-2-5-56,6 1 8,-9 5 48,0 0 0,0 0-10408</inkml:trace>
  <inkml:trace contextRef="#ctx0" brushRef="#br0" timeOffset="-104166.41">801 4221 8240,'0'0'0,"-1"-1"0,-3 1 0,-1-5-240,-4 0 16,1 0 224,5 2 0,0-2-32,2 2 8,-3-2 24,4 5 0,0 0 72,0 0 8,0-2-80,0 2 0,0-2 456,0 0 0,0 2-456,0 0 0,0 0 648,0 0 0,0 0-648,0 4 0,4-2 544,-3 6 16,5 0-560,6 4 0,3-1 264,3 5 8,1-7-272,-5 1 0,-14-10-8800</inkml:trace>
  <inkml:trace contextRef="#ctx0" brushRef="#br0" timeOffset="-103082.69">985 4517 5224,'0'0'0,"0"0"0,0 0 0,0 0 0,0 0 8,0 0-8,0 0 0,0 0 0,0 5 0,3 0 0,-3 1 0,4 0 48,0 2 16,-2 2-64,4 0 0,0 3 112,-1-1 0,-2-1-112,1-1 0,4-2 200,-5 1 8,1-2-208,3 0 0,1-3 280,-2 2-8,2-4-272,-1 3 0,5-1 272,-4-1 0,1-1-272,3 0 0,-2 0 232,2-1 0,-1-1-232,1-1 0,1-3 200,-2 2 8,5-3-208,-4-2 0,2-1 192,4-3 16,-3-2-208,0 1 0,0 0 200,-6 2 8,6-3-208,-3 3 0,-1 0 176,-3-2 16,-1 1-192,-4 3 0,4 2 184,-4-1 16,-1 4-200,-2-2 0,3 1 176,-3-1 8,0 3-184,0 2 0,0 0 184,0-3 8,0 2-192,0-2 0,0 3 152,0-2 8,-3 2-160,1 0 0,-1 0 144,1 0 8,-3 0-152,2 0 0,-2 0 128,-2 0 8,1 0-136,3 0 0,1 0 96,-1 2 0,3 1-96,-4-3 0,4 0 96,-2 0-8,0 0-88,2 0 0,-4 0 80,4 0 0,-2 0-80,2 0 0,0 0 64,0 0 0,0 0-64,0 0 0,0 0 64,0 0 0,0 0-64,0 0 0,0 0 48,0 0 8,0 0-56,0 0 0,0 0 64,0 0 8,0 0-72,0 0 0,0 0 64,0 0 8,0 0-72,0 0 0,0 0 72,0 0 0,0 0-72,0 0 0,0 0 72,0 0 0,0 0-72,0 0 0,0 0 72,0 0 0,0 0-72,0 0 0,0 0 72,0 0-8,0 0-64,-5 0 0,-3 0 72,6-3 0,-1 3-72,1 3 0,-4 1 56,-2-2 8,0 5-64,-3 0 0,1 0 48,2 3 0,0 2-48,2-1 0,-2-1 40,5 1 0,-2 2-40,5-7 0,-2 4 32,2-2 0,2-3-32,-2 3 0,5-2 32,-2 1-8,0 0-24,5 0 0,-1-1 16,-3 1 16,4-1-32,3-3 0,4 2 16,0 1 8,-1-5-24,2 1 0,1-2 8,-2-2 16,0 1-24,-5-2 0,1 0 8,-6 2 0,0-3-8,4-1 0,3-2 16,-4-2 0,2 4-16,2-5 0,2-3 32,-4 3-8,2-4-24,-6 5 0,-1 1 40,-1 2-8,-2-1-32,-2 4 0,4-2 40,-4 0 0,2 3-40,0 0 0,-2 1 40,0-1-8,0 2-32,0 0 0,0 0 40,0 0 0,0 0-40,0 2 0,0 2 40,0 0-8,0 0-32,-4 2 0,0 4 32,4 3 0,4 0-32,-4-4 0,4-2 16,0-2 8,-1-1-24,5 2 0,-4-3 16,3-3 0,1 1-16,4-1 0,-2 0 8,4-1 8,1-2-16,1 0 0,1-1 24,-2-4 0,1 0-24,-2-3 0,1-1 40,-4 1 0,-3 0-40,1 2 0,-4-1 48,-2 3 0,-1-2-48,1-2 0,-3 1 64,-3-4 8,1 3-72,-6-4 0,-1 2 80,-4-3 16,0 3-96,0 3 0,2 6 96,-3-2 8,3 5-104,-4 2 0,2 2 104,-3 1-8,4 4-96,2 3 0,0 1 112,-2 1 0,4 0-112,1 0 0,3-4 64,0 0 0,1 1-64,3 1 0,0-2 16,3-1 0,1 1-16,0 0 0,3-1 0,-2 0 0,2 1 0,1-5 0,-8-4-11624</inkml:trace>
  <inkml:trace contextRef="#ctx0" brushRef="#br0" timeOffset="-103397.42">992 4637 2000,'0'0'0,"0"0"0,0 0 0,0 0-16,0 0 0,0 0 16,0 0 0,0 0-1480</inkml:trace>
  <inkml:trace contextRef="#ctx0" brushRef="#br0" timeOffset="-103366.19">1004 4634 4216,'0'0'0,"2"-3"0,-2 3 0,4 0 104,-2-3 8,4-1-112,1-3 0,8-2 344,-1-6-8,1 2-336,-3 1 0,0 1 408,0-3-8,-3 4-400,-2 3 0,-7 5 344,3 2 8,-3 0-352,4-2 0,-4 0 280,0 2 16,0 0-296,0-3 0,0 3 240,0 0 0,0 0-240,0 0 0,0 0-5760</inkml:trace>
  <inkml:trace contextRef="#ctx0" brushRef="#br0" timeOffset="-102014.88">1812 4202 7736,'0'0'0,"0"0"0,0 0 0,0 0 40,0 0 16,0 0-56,0 0 0,0 0 72,0 0 8,0 3-80,0 2 0,0 8 392,-4 0 0,2 5-392,0 5 0,-3 7 536,2 2 8,3 1-544,-3-1 0,-2 0 496,2 1 16,3-3-512,0 2 0,0-6 568,0-3 0,8-3-568,-5 1 0,7-5 464,2-5 0,-2-3-464,1 1 0,1-4 360,-1 0 0,5-2-360,5 0 0,1-2 224,0 1 8,4-4-232,-4-2 0,-22 4-10584</inkml:trace>
  <inkml:trace contextRef="#ctx0" brushRef="#br0" timeOffset="-101370.91">2334 4647 4512,'0'0'0,"0"0"0,-5 0 0,5 0 32,-2-2 16,2 2-48,0-1 0,0 1 184,0-6-8,0 6-176,2-11 0,-2 11 504,9-24 8,-5 11-512,3-2 0,0 1 472,-2 0 8,1-2-480,2 2 0,2-2 400,-1 0 16,1 3-416,5 0 0,-1 2 328,2-1 16,-1 3-344,3 0 0,-4 2 248,1 3 16,0-2-264,-1 3 0,4 4 304,1 1 0,-3 1-304,1 1 0,-2 3 416,-1 1 0,-3 3-416,0-2 0,-6 1 456,2-1 0,-4 3-456,2-1 0,-2-1 392,-3 1 8,0 3-400,0-3 0,-3 3 320,-2-2 16,2 0-336,-9 3 0,1-3 272,-3 0 16,0-3-288,2 1 0,1-3 224,0-3 16,-3 2-240,2-5 0,5 1 192,-4-2 8,5 0-200,-2 0 0,-1 0 136,3-2 8,2 2-144,-4 0 0,5-1 40,2 1 16,1-3-56,0 0 0,0 2 0,0-2 0,1-1 0,2 1 0,1-3-32,0 2-8,3 0 40,1-1 0,1 0-160,1 2 0,4-4 160,4 2 0,-4 1-368,5-3 0,-1 1 368,1 1 0,-5-1-408,1-1 8,3-1 400,-4 1 0,7-7-368,-5 0 0,-2 0 368,4-2 0,-3-2-264,3-1 8,0-1 256,-2-2 0,1 0-112,-1-2 16,-2 3 96,0-1 0,0 1-48,0 3 16,-1 1 32,-2 0 0,-7 1 0,1-2 0,-2 2 0,-3 3 0,-3 1 32,1-2 16,-1 3-48,-1 1 0,4 5 112,-4 4 8,1 1-120,-1 0 0,0 0 160,4 0 8,-7 6-168,-1 4 0,-3 9 216,-3 3 0,-1 2-216,5-2 0,1-1 248,2 2-8,-2 4-240,1-1 0,-1 6 216,3 0 0,0 1-216,6-2 0,0-4 168,6 0 16,0-1-184,3-7 0,-4-1 144,7-2-8,-5-4-136,4-3 0,-3-2 136,3-2 8,4-5-144,-4 0 0,3-3 120,-2 0-8,2 0-112,-3-5 0,0 4 96,1-2-8,-2 0-88,2-4 0,-1-4 80,-1-1 8,2 1-88,-5 0 0,1 3 72,0 0 8,-2 1-80,-1 2 0,-3 4 72,-2 1 8,0 2-80,0-1 0,0 0 64,0-1 0,0 3-64,0 0 0,-2 0 56,-2 3 0,3 2-56,-2 2 0,0 3 32,-2 4 16,-2 2-48,4-2 0,2 2 32,1-3 8,4 1-40,0-4 0,-4-2 24,3 0 0,2-3-24,1 1 0,1-4 24,1 2 0,-1-4-24,5 2 0,-4-2 8,3 0 8,-3-2-16,0-1 0,4 0 8,-3-3 16,1-2-24,-1 1 0,0-6 8,-1 0 0,-1-1-8,3-2 0,-2-1 8,0 1 0,-5 0-8,1-2 0,-8 2 8,-2-1 0,1 1-8,-3 5 0,1-2 16,-3 3-8,2 1-8,-4-1 0,6 7 8,1 1 0,3 2-8,-6 0 0,0 3 16,4 1 0,-2 6-16,-3 0 0,-1 4 24,-1 5-8,8-2-16,-2 0 0,3 1 16,2-3 0,2 1-16,3-2 0,-2 0 16,-3 0 0,8-2-16,-4-3 0,2-1 8,2-2 0,2 1-8,-2-4 0,4 3 0,-5-5 8,4 2-8,4-3 0,0-3 0,0 2 8,3-5-8,-3 1 0,0-3 0,3-2 0,-4-3 0,1-1 0,3-2 0,-2-3 0,2-1 0,-4-6 0,5 1 0,-4-5 0,-1 3 0,2-4 0,-2 3 8,-4 1 16,2 2-24,-1-2 0,-5 3 24,2-2 0,-4 13-24,0 1 0,-1-4 40,1 0-8,-4 8-32,1 2 0,2-2 48,-3 3 8,0 3-56,0-2 0,0 4 48,0-2 8,0 2-56,-3 2 0,2 9 56,-6 0 8,-1 11-64,3 4 0,0-1 40,-4-2 16,3 4-56,2 2 0,-4 1 56,3 3 0,0 1-56,2 0 0,0-2 48,0 1 8,3-6-56,3 1 0,0-5 47,0-2-7,0-9-40,0 0 0,1-1 32,0 0 0,0-4-32,0-1 0,-1-2 24,0 2 8,2-3-32,1 1 0,0-3 16,0 1 0,5-1-16,3-2 0,-3-2 24,5-4-8,2-6-16,-2 1 0,1-3 16,-2 2 0,-1-5-16,4-1 0,-4-2 8,0 0 16,1-4-24,-4-1 0,-3 2 8,0-2 8,-3 10-16,-4 5 0,1-2 8,-2 3 0,0 7-8,0-4 0,0 7 8,0-5 0,0 4-8,0-1 0,-2 1 16,1 1 0,-6 1-16,-1 4 0,-1 2 8,1 2 0,-7 11-8,7 0 0,0 3 8,0-2 8,4 3-16,2-2 0,2 1 16,2-2-8,-2-3-8,4-1 0,1-3 0,0 2 8,4-4-8,3-1 0,-1-2 0,3 0 8,2-2-8,2-3 0,1 2 0,-3-4 0,-1-2 0,-1 0 0,-1 0-24,1-2-8,1-3 32,-3 4 0,-2-2-80,1-1 8,-8 3 72,2-2 0,-5 3-12551</inkml:trace>
  <inkml:trace contextRef="#ctx0" brushRef="#br0" timeOffset="-99737.43">2507 4290 7736,'0'0'0,"-4"0"0,1 0 0,2 0 0,-2-3 0,3 3 0,0 0 0,3 0 0,-2 0 8,10 0-8,10 0 0,9 0 200,3 0-8,5 0-192,-1-1 0,-1-2 328,0 0-8,2-4-320,5 4 0,5-1 272,8 1-8,-5-1-264,-3-1 0,-6 3 200,-3-4 8,-6 4-208,2-6 0,-35 8-7296</inkml:trace>
  <inkml:trace contextRef="#ctx0" brushRef="#br0" timeOffset="-99438.66">3354 4228 8240,'0'0'0,"-3"0"0,0 0 0,0 0 272,-1 0 8,3 0-280,-2 0 0,3 0 520,-4 0 0,4 0-520,4 0 0,-1 0 536,-2-2 0,12 2-536,6-2 0,9-1 424,6-1 8,-1 0-432,-2 1 0,-2-2 320,-2 4 8,1-1-328,1 0 0,5-4 256,-4 1 0,2 3-256,-2 2 0,-30 0-9696</inkml:trace>
  <inkml:trace contextRef="#ctx0" brushRef="#br0" timeOffset="-98999.97">4202 4414 10248,'0'0'0,"-3"0"0,0 0 0,2 0 8,-2-3 0,3 1-8,-3 1 0,3 0 0,-4 1 8,3 0-8,1 0 0,-4 0 456,4 0-8,0 0-448,0 0 0,0 0 544,0 0 16,0 0-560,4 0 0,-4 0 472,5 4 8,-2 5-480,4 3 0,2 7 288,0 4-8,-1-2-280,-1-4 0,-7-17-10360</inkml:trace>
  <inkml:trace contextRef="#ctx0" brushRef="#br0" timeOffset="-98842.9">4217 4670 10152,'0'0'0,"-3"0"0,3 0 0,-4 0 0,3 0 8,0 0-8,0 0 0,1 0 0,-5 0 0,5 0 0,0 0 0,0 0 328,0 0 8,0 0-336,5 0 0,-5 0 544,1 0 16,0-2-560,0 1 0,-1 1-8952</inkml:trace>
  <inkml:trace contextRef="#ctx0" brushRef="#br2">6169 4337 4601,'-16'-35'2441,"11"30"-609,4 3-200,0 4-632,-5 4-279,6 8-369,0 2-128,0 1-64,3 0-32,7-5-48,5 1 8,7-7 40,5-3 96,-3-4 160,4-9 16,-2-7 112,-3-2 48,1-9 128,-7-1-31,-4 0-81,-4-3-160,-7 3-288,-4 4 0,-12 4-80,-7 3-24,1 3-8,-15 2-64,0 6-40,-2 1-24,-5 8 24,12 4 8,9 12 8,-1 5 72,4 16 0,9 9 24,-6 13 0,10 10-16,4 8 8,-3-4 32,7-2-8,-3-8-8,1-6-32,3-7 8,0-15 16,-3-6-32,6-15-16,-2-6-64,1-10-56,4-2-312,-10-17-1121,-6-2-1455,5-9 1823</inkml:trace>
  <inkml:trace contextRef="#ctx0" brushRef="#br2">6589 4478 3297,'49'-27'1904,"-51"25"-31,1-1-25,-4 0-176,5 3-231,-1-2-505,0 2-168,1 0-344,-8 0-112,-9 0-160,-24 8-96,27-3-48,4 6-16,1 1 8,0-4-8,3 2 8,-1-2-16,7 5-40,0-5 24,8 2 8,3 4 0,-2-2 16,4 0-8,2 2 0,-2-4-8,9 2 24,-3 1-8,-1-3 16,-1 0 8,-6-4 16,-2-1 16,-8 0-16,-2 0 32,-10-2-32,-5 1 40,-7-1 0,-5-1-8,-2 2-8,4-2-24,-2-2-24,1 0 24,-7-7-40,1 4-16,3 0-56,10 3-104,12 0-744,5-1-1369,5 0 1489</inkml:trace>
  <inkml:trace contextRef="#ctx0" brushRef="#br2">8607 3836 4777,'-4'6'2513,"-13"3"-609,-4 5-208,-10 5-519,-4 6-217,-17 2-408,1 5-136,-6 3-160,0-2-40,6 2 24,-5-7 0,12-6-40,5-5 8,24-6-80,10-2-72,14-9-8,12 0-24,22-4 32,12-4 8,3-2-16,6 2-40,-6 1 0,-6 0 8,0 7-16,-10-5 8,-7 5 0,-9 1 24,-12 2 48,-8 5-16,-16 4 32,-11 2-48,-17 8-8,-10 2 16,-7 7-8,-6 1 16,-3 2-40,0 1 41,-1 1-17,4 1 0,12-6 104,8-1-24,20-9 80,8-2 24,17-5-24,10-4 24,17-2-64,9-5 32,20-1-64,5-2-40,4-3 0,4 1-64,-7-7 16,1-1 8,1 4-48,-9-3 32,-10 8-72,-15 0-64,-19 1-568,-14 0-600,-13 2-3345,-5 9 3056</inkml:trace>
  <inkml:trace contextRef="#ctx0" brushRef="#br2">8142 4882 2489,'-27'52'1336,"27"-49"-88,-2-3 104,2 4 33,0-4-73,0 0-280,0 0-96,0 0-143,2 0-57,12-6-32,28-12-136,-24 7-72,1-2 24,-1-7-152,1-1-32,-9-7-88,3 1-128,-4 2-48,1 1-16,-4 3-24,-3 1 0,-4 3-24,-2 2-24,-1 4-24,-2 4 24,-3 5-16,-2 2 40,6 5-32,-2 4-8,1 7 32,2 10 0,-3 6 32,0 3 32,0-2 16,-1 1-32,3-6 48,1-3-64,7 1-23,-6-9 47,2-4-48,-3-2 0,-1-8 56,5 1-40,1-2 24,1-2 0,-2-2-16,0 2 16,0-1-24,15-5 32,29-14-32,-26 12-24,-3-2 0,-1 4 40,2 4-16,-9-4 0,-2 5 0,-1-1-48,-4 2 24,0 0 16,0 0-16,0 0 32,0 3-24,-2 7 8,0-1-16,-7 22 0,3-22 16,3-3-16,0 1 24,6 1-24,6-1 48,0 1 40,1-3 48,0-2 72,2-3 0,0 0-48,7 0-120,-1 0-48,-1 0-352,-2 3-921,-6 5 905</inkml:trace>
  <inkml:trace contextRef="#ctx0" brushRef="#br2">7183 4358 5457,'0'0'2617,"0"0"-921,0-1-312,21-2-351,31-7-209,-19 4-256,4-1-128,-1-4-256,-8 3 16,-3 3-152,-4 1-64,-5-1 48,2 2-56,-4 0-32,-5 3-72,-5 3-1216,-3 0-1121,-8 2 1537</inkml:trace>
  <inkml:trace contextRef="#ctx0" brushRef="#br2">7217 4421 5345,'-18'4'2913,"8"2"-801,6-3-703,9-1-377,12-2-360,4-5-144,11-2-200,4-1-72,1-3-184,1 4-40,-6-5-56,-2 3-184,-4 4-3337,1-4 2585</inkml:trace>
  <inkml:trace contextRef="#ctx0" brushRef="#br2">9230 4136 4465,'3'-2'2512,"-6"-2"-551,3 4-313,0 0-584,0 0-279,0 2-257,1 16 16,2 32-16,-2-17-48,-2 10-88,-2 4-32,5 7-160,-7-8-40,1-6-56,4-2-40,-5-17 56,5 1 0,4-9 120,-4-5 105,3-5 175,-2-3 96,-1-7-72,-2-2-88,-1-12-96,2-3-128,2-7 8,0-6-72,4-2-120,3-6 48,6-1-96,3-2 32,9 10-32,-2-3 16,8 13-16,-1 4 0,-2 4 16,6 10-64,-8 3 64,3 7 16,0 9 48,-6-3 104,-3 8 24,-8-5 8,-11 3-48,5 1-24,-7 0 9,-2 3-1,-13 1 16,-13-3-80,-7 1-32,-1-1-72,4-5-192,2 1-113,7-6-847,0 0-488,12-4-1417,3 2 1785</inkml:trace>
  <inkml:trace contextRef="#ctx0" brushRef="#br2" timeOffset="171406.31">9471 4579 6224,'0'0'0,"0"0"0,0-3 0,0 3 224,2-1 0,-2 1-224,9-7 0,-9 7 680,24-11 0,-9 0-680,3 2 0,-6 1 712,2-5 0,0 2-712,0 2 0,-3-2 528,-1 0 16,0-1-544,1 0 0,-1-2 296,-3-1 8,1 2-304,-6 2 0,3-1 264,1-2-8,-4 4-256,-2-3 0,0 1 256,0-4 0,3 7-256,-6 1 0,1 0 216,-1 3 0,3 1-216,-3 0 0,0 0 216,1 1 0,0 3-216,2-2 0,-3-1 168,1 1 16,-1 1-184,0 1 0,0 0 144,0 0-8,1 1-136,-1 2 0,-3 4 120,-2 1 8,2 4-128,0 3 0,0 8 96,-1 2 16,4-1-112,0-1 0,-1-1 80,2 0 0,1-2-80,1-3 0,-5 1 72,5-1 8,-1-2-80,1 3 0,-1-9 64,-2 4 0,3-4-64,3-3 0,-2 1 40,-1-2 16,0 0-56,0 0 0,0 2 48,0-4 0,0-1-48,0 1 0,0 0 40,0-3 0,0 2-40,0 1 0,0-3 40,0 0-8,0 0-32,0 0 0,0 0 40,0 0 0,0 0-40,0 0 0,0 0 40,0 0-8,0-3-32,0 1 0,0-1 40,0 0-8,0 1-32,0-5 0,1-1 56,-1-2 0,5 1-56,-2-2 0,1 2 56,2 1 0,1 1-56,-1-1 0,0 1 56,0 2 0,2-1-56,-2-1 0,5 5 32,-3-4 8,0 1-40,2-1 0,-1 1 24,1 1 8,-2-1-32,0 2 0,-3 2 16,0 1 8,1-2-24,-4-1 0,2 3 16,-2 0 8,-2 0-24,2 0 0,-2 0 16,4 0 0,-4 0-16,2 0 0,-2 0 16,1 0 16,-1 0-32,-1 3 0,-1 0 16,2 1 0,-4 0-16,2 2 0,-4 1 32,-2 3-8,0 0-24,4-6 0,-2 0 24,2-4 16,0 2-40,-1-2 0,4 2 24,-1-1 8,2 1-32,-2 0 0,2-2 32,-4 2 8,4-1-40,-2 1 0,-1 0 24,3-2 8,0 4-32,0-4 0,3 0 32,-1 2-8,-2 2-24,4 1 0,-2 0 16,0 1 16,4-2-32,-2 3 0,6 1 16,-3 0 8,4-1-24,-3-1 0,0-2 24,3-1 0,-4 2-24,0-2 0,0-1 24,1 1 16,-6-3-40,2 1 0,-3-1 32,1 0 8,3 0-40,-2 0 0,-3 0 55,4 0-7,-4 0-48,3 0 0,-3 0 72,2 0 0,-2 0-72,0 0 0,0 0 72,0 0 8,0 0-80,0 0 0,0 0 96,0-1-8,0 1-88,-2-3 0,-5 1 56,4 2-8,-2-3-48,5 0 0,-2 1 8,1-1 16,-1 0-24,0 1 0,2 2-12847</inkml:trace>
  <inkml:trace contextRef="#ctx0" brushRef="#br2">10214 4075 4761,'1'-13'2585,"2"7"-601,0 5-272,-2 0-535,0 4-273,-1-3-296,0 0 8,0 21-112,0 30-112,-1-13-200,-6 3-72,-2 3-136,-1 1 0,0-2 16,5-4-40,5-4-56,4-6-56,-2-11-960,1-5-1168,0-14 1463</inkml:trace>
  <inkml:trace contextRef="#ctx0" brushRef="#br2">10445 4151 2937,'69'-35'1648,"-66"35"-40,-3-2 41,0 2-89,0 0-176,0 0-431,-1 0-137,0 8-288,-5 8-88,-15 30-144,12-21-48,3 4-80,-3 1 32,7-3-16,0-1 16,5-5 88,9 1-48,6-7 88,-2-6 64,10-7 49,-1-8 31,8-11-112,4-2-128,6-8-160,2-3-32,-1-1-88,-1 3-8,-12 1-528,-4 8-417,-16 5-1183,-5 3-1209,-10 4 2145</inkml:trace>
  <inkml:trace contextRef="#ctx0" brushRef="#br2">10686 4082 4953,'-12'0'2785,"4"10"-561,-4 4-239,-1 8-881,1 11-216,-5 8-248,3 9 0,-1 11 16,5 3-135,-1-2-217,-2-6-168,9-7-128,0-9-8,4-8-64,0-7-80,0-10-633,4-7-679,-3-10 880</inkml:trace>
  <inkml:trace contextRef="#ctx0" brushRef="#br2">10826 4477 2953,'38'24'2072,"-25"-26"249,-2-1-297,7 0-40,-2-10-391,2-2-329,-2-4-96,5 5-248,-9-7-7,-5 2-297,7 1-120,-19-11-224,4 3-136,3 2-72,-9-3-8,7 10-56,-3 4-40,-6 6 32,9 5-24,-10 6 0,2 6 80,-5 7-48,-3 8 8,4 9 32,4 3-72,0-1 32,3-2 24,4-9-8,-1-7 56,2-5-64,7-2 0,0-6 16,3 1-40,2-6 32,7 0 8,-1-6 24,-3-4 8,-1 1-16,-6-5 40,5 3-80,-8 3 0,2 3 0,0 1-56,-12 3 16,6 4 40,-4 3 0,0 5-8,3 2 32,-3-2-48,6 4-8,-7-5 8,4 1-8,1-4 48,-1-4-40,13 4 24,4-2-8,-1-2-64,7-1 0,-7-4-152,2 0-760,0 1-473,-2-6-2615,-4-4 2583</inkml:trace>
  <inkml:trace contextRef="#ctx0" brushRef="#br2">11243 4127 5937,'-6'-5'3065,"4"-2"-785,2 8-391,2-2-609,7 4-104,9 1-223,4 1-73,2 4-72,4-2-88,-1 8-56,-3 1-8,4 2-128,-8-1-79,-6 1-161,0 2-40,-10 2-160,-3 1 8,-4 0-80,-8 1-8,-1 1-8,-8-1-104,0 0-136,-4-5-304,-1-7-921,8 0-535,2-8-2289,7 2 2649</inkml:trace>
  <inkml:trace contextRef="#ctx0" brushRef="#br2">11986 4090 4633,'0'-4'2881,"-5"4"-713,7 2-232,-4-2-295,2 0-641,-2 0-112,-16 6-320,-25 32-104,16-19-71,-5 0-153,-11 5-72,-3 2-24,0 5-128,7 0 56,8-2 80,6-2 16,6-6 56,0-4 24,12-3-88,4-3 8,7 1 80,8-2 8,10 1 24,3 1 16,7-4-32,5 7-56,3-4-8,-1-4-48,0 1-56,-6-7 16,-8 5-72,-5-2-16,-4 4-112,-3-1-128,-7-4-1208,-1 0-1025</inkml:trace>
  <inkml:trace contextRef="#ctx0" brushRef="#br2">12210 4248 4793,'24'-76'2857,"-28"74"-777,-1 6-640,-3 3-287,-4 9-529,-1 3-136,-2 3 40,3 6-40,10-1 56,3-1 104,15-3 72,9-3 41,12-12 31,0-4-24,11-6-96,-8-10-40,3-6-264,6 1-128,-8-9-176,2 4-64,-10 5-128,-10 0-8,-9 6-640,-5 2-624,-10 3-1985,-7 1 2089</inkml:trace>
  <inkml:trace contextRef="#ctx0" brushRef="#br2">12396 4150 6897,'-13'7'3761,"10"6"-808,-4 11-1265,-2 7-135,-1 12-465,-4 5-176,2 6-376,6-1-256,-4-9-184,5-2-112,0-12-120,3-5 0,4-6-656,3-5-552,-2-8-2297,4-4 2281</inkml:trace>
  <inkml:trace contextRef="#ctx0" brushRef="#br2">12656 4518 6089,'8'-10'2985,"0"0"-1097,-1-2-183,-2 0-705,-1 0-160,0 4-312,-2-2-160,-2 2-104,-1 1-144,-5 1-48,-2 2-16,-1 2-64,-2 2 8,-2 4-32,-1 9 32,0 6 16,2-2-8,4 3 56,0-1 8,3 3-24,3 0 144,2 0 105,0-1-9,0-9 56,1 1-72,2-8-168,7 0-24,6-2 0,5-9-72,2-3 32,2 0 24,1-5-24,-1 3-16,-6 2-32,-3 2 8,-6 5-40,-4-1 48,-3 6-8,4 1-8,-4 4 0,0 4-8,0 0-8,-3 0-8,5 3 48,2-5-64,-1-2-40,5 0-128,0-8-873,5 0-807,6-7 1152</inkml:trace>
  <inkml:trace contextRef="#ctx0" brushRef="#br2">13138 4079 9290,'1'-1'4673,"3"6"-1792,1 11-737,-3 5-304,-2 14-575,-3 5-249,-1 21-424,-3 1-144,1 5-272,-1 1-56,-2-16-184,7 3-56,0-16-296,3-4-760,1-5-2009,-3-10 2057</inkml:trace>
  <inkml:trace contextRef="#ctx0" brushRef="#br0" timeOffset="-6856.37">14923 4171 296,'0'0'0,"0"0"0,0 0 0,0 0 688,0 0 8,0 0-696,0-3 0,0 3 1056,-3-2-8,3 2-1048,-6-7 0,6 7 968,-3-5 0,3 5-968,-7-6 0,7 6 776,-6-5 8,6 5-784,-6-9 0,6 9 440,-9-8 8,9 8-448,-23-5 0,8 5 312,-3 0 0,0 0-312,0 0 0,2 3 288,0 2 8,0 2-296,1 0 0,-3 0 296,0 1 8,2 0-304,2-1 0,-1 0 296,3 2 0,2 2-296,0-1 0,-2-3 272,0 2 0,2-2-272,1 4 0,-2-3 280,2-1-8,2 2-272,-2-2 0,1 2 280,1 0 0,-1 1-280,5 1 0,-3 3 248,3 2 16,2-4-264,-2 4 0,3-1 216,3-1 8,-3 3-224,2 0 0,2-1 184,0 0 16,3 2-200,1-7 0,1 3 168,5 0 16,-3 0-184,-1-3 0,2 0 144,-2-2 0,2-1-144,0 0 0,2-3 128,1-2-8,3 0-120,0 1 0,2 4 128,4-4 0,0-2-128,0 1 0,0-3 120,-3-3 8,3 2-128,-2 0 0,2 0 120,-3-2-8,2-2-112,-4-1 0,-2-1 104,-1-3 0,2-1-104,0-1 0,1-2 88,-3-3 16,-2 1-104,4-3 0,1 0 88,-1-2 0,4 0-88,-5-1 0,1 1 80,3 1 8,-4 1-88,-4 1 0,0 0 64,-5 3 8,1 0-72,-3-2 0,-3-1 64,-3 4 8,-3 1-72,-3-3 0,-3 1 56,-4 2 0,-4 1-56,-1 0 0,-1-1 48,-5 0 8,-2 2-56,2 1 0,0 2 47,0 1 1,-1 3-48,-4 2 0,-1 2 40,-6 0 0,1 2-40,0 2 0,-3 3 32,2-1 0,6-2-32,1 2 0,10 2 8,2 0 8,5 2-16,4-1 0,0 1-16,5 0 8,-2 1 8,5 4 0,3-4-72,-1 4 0,1-2 72,1-2 0,-4-11-12383</inkml:trace>
  <inkml:trace contextRef="#ctx0" brushRef="#br0" timeOffset="-5471.85">14533 4574 5824,'0'0'0,"0"0"0,0 0 0,0 0-8,0 0 0,1 0 8,2 0 0,5-3-216,-4 0 8,6-1 208,4-6 0,4 1 80,2-5 0,-1 0-80,4 0 0,-1-4 424,1 0 0,1 2-424,4-5 0,1 2 432,1-1 8,2 1-440,0 1 0,-4-2 504,-1-2 8,-2 4-512,1-1 0,-3 3 376,-2 3 8,-2 0-384,-1 0 0,-7-2 296,-3 4 8,-1-3-304,0 7 0,-3 0 288,-2 5 0,1-3-288,-2 4 0,1 1 128,-2 0 8,0 0-136,2 0 0,-2 0 80,3 0 0,-2 1-80,2 4 0,-3-5-7984</inkml:trace>
  <inkml:trace contextRef="#ctx0" brushRef="#br0" timeOffset="-5911.55">14687 4187 5320,'0'0'0,"-3"0"0,3 0 0,-3 0 16,2-2 16,-1 2-32,0 0 0,1-2 80,1 2 8,0-3-88,0 3 0,0 0 424,0 0-8,0 0-416,1 3 0,1 1 496,0 3 0,2-1-496,4 4 0,4 6 424,5 2 0,-1-2-424,5-1 0,-4 1 352,4 0 8,0-3-360,3 2 0,0 1 528,0-4 16,1 2-544,-5-1 0,-1 4 616,-1-3 0,-3-1-616,0-4 0,-4 2 536,0 0 0,-1-3-536,-1-3 0,-2 2 432,-5-7 8,2 2-440,1 2 0,-2-1 256,0-2 8,2 0-264,-5 1 0,0-1 88,0 1 0,0 0-88,0-2 0,0 0-10408</inkml:trace>
  <inkml:trace contextRef="#ctx0" brushRef="#br2" timeOffset="150848.21">17236 4181 5120,'0'0'0,"0"0"0,0-2 0,0 2 264,0-5-8,0 5-256,0-5 0,0 5 808,0-12 0,0 12-808,0-7 0,0 7 840,0-2 0,0 2-840,0-5 0,0 5 632,0-1-8,0 1-624,0-3 0,0 3 400,0 1 0,0-1-400,-5 6 0,5-6 312,-18 11 16,18-11-328,-23 23 0,13-9 240,-4 0 16,4 1-256,1-5 0,2 2 224,1-1 0,1 0-224,2-3 0,1-1 168,2 1 8,0 0-176,2-1 0,-1 0 144,2-1 0,2 2-144,1-3 0,0 0 120,2 0 8,-2-3-128,1 1 0,2-3 104,1 0 8,0-3-112,4 1 0,-2-9 88,5 1 8,2 2-96,0-6 0,1 6 104,-1-5 0,0 3-104,2 0 0,-3 2 96,-2 1 8,-2 1-104,1-6 0,-3 1 88,2-2 8,-3 0-96,1 0 0,-3 2 72,-4-4 0,0 2-72,0-1 0,-3-1 72,0 2 0,-2-2-72,0 6 0,-2-4 64,-2 5 8,-1-2-72,1 0 0,-3 2 80,1-1 8,-2 1-88,2 2 0,-5-2 80,-3 1 0,4 1-80,0 1 0,2 4 88,-2-2-8,2 3-80,1-3 0,-1 3 80,1 3 0,-2 0-80,-1 3 0,1 0 64,0 1 0,-2 3-64,-1 2 0,-3-2 48,-2 5 8,4 1-56,1 3 0,4 1 40,2 2-8,1-5-32,0 6 0,-3-2 24,2-1 8,-1 2-32,-1 0 0,1 4 16,-1-4 8,3 6-24,-1-1 0,5 3 24,-2 2-8,2 0-16,0-2 0,-3 0 16,3-1 0,-3-3-16,2 2 0,2-1 24,-1-3-8,0 3-16,0 1 0,-1-2 16,2-1 0,-4-2-16,-1-3 0,0-3 24,2-2-8,0-3-16,2-3 0,1-1 16,-3-2 0,1 1-16,1-6 0,-1 0 8,2 2 16,0-1-24,0-2 0,0 0 8,0 0 8,0 0-16,0 0 0,0 0 8,0-2 8,-1-1-16,-2 1 0,1-5 0,0-1 16,4-3-16,0-3 0,2-3 0,4 0 0,-4 6 0,3-3 0,-7 14-12184</inkml:trace>
  <inkml:trace contextRef="#ctx0" brushRef="#br2" timeOffset="152277.06">17578 4418 5224,'0'0'0,"0"0"0,0 0 0,0 0-64,0 0 0,0 0 64,0 0 0,0 0-160,0 0 8,0 0 152,0 0 0,0 0 32,0 0 16,0 0-48,0 0 0,0 0 312,0 0 0,0 0-312,0-2 0,1 1 544,0-1 0,7-3-544,4-1 0,2-2 592,5 1 8,3 0-600,-4-1 0,-1 2 560,1-1-8,0 1-552,1 0 0,3 5 424,-4 1 8,-1-3-432,0 2 0,-1 1 552,-3 1 0,-1 2-552,-2-3 0,-2 1 592,-4 0 8,0 1-600,-1-1 0,-1 1 448,2-2 16,0 0-464,-4 0 0,0 2 360,0 0-8,0 5-352,0-3 0,-8 3 304,0 3-8,-1 2-296,-5-3 0,-1 1 248,-3 2 16,3 0-264,-1-2 0,2-2 192,2-1 8,1 0-200,0-3 0,2 2 168,3-6 16,1 3-184,3-2 0,0 1 120,0-2 8,1 3-128,1-3 0,0 2 88,0-1 16,0 0-104,0 1 0,0 0 72,1 1 0,3 4-72,-2-3 0,3 0 40,3 3 8,3-1-48,4 3 0,-3-2 24,3 1 16,3-1-40,-5-1 0,0 1 32,-1-2 8,-1 0-40,1 1 0,-3 0 24,1 2 16,0-1-40,-2 0 0,-3-6 24,1 1-1,2 3-23,-6 0 0,-2 2 16,0 1 16,0-1-32,0 0 0,0-1 16,0 0 0,-7 0-16,-2 1 0,-3 4 24,-2 0-8,-2-2-16,-2-3 0,0 0 16,-2-2 8,-3-4-24,6 2 0,-4-2 32,2 0-8,-4-2-24,2-2 0,-4-2 72,0 0 8,5-1-80,-3-2 0,2 1 120,2 0-8,2-1-112,-2-1 0,2 1 152,2-3 8,2 4-160,4 6 0,0-4 144,6 6-8,1 0-136,2 0 0,0 0 128,0 0 0,2-2-128,1 2 0,2-2 80,2 2 0,9-3-80,4 1 0,7 1 24,5-5 16,0-1-40,-4 0 0,-28 7-13583</inkml:trace>
  <inkml:trace contextRef="#ctx0" brushRef="#br2" timeOffset="151964.15">17666 4382 3504,'0'0'0,"0"0"0,0 0 0,0 0-208,0 0 8,0 0 200,0-1 0,0 1 168,0 0 8,0 0-176,0 0 0,0 0 544,0 0-8,0 0-536,0 0 0,0 0 664,-1 0 8,-3 6-672,-2 5 0,-6 6 616,4 3 0,-2 2-616,3-4 0,1-2 512,2 0 8,-1-4-520,2 2 0,-3 2 496,4-1 8,-2-3-504,1 2 0,1-6 432,-1 3-8,3-1-424,-2-8 0,2 1 264,0-1 8,0 1-272,2-1 0,-2 1 152,0-3 8,0 1-160,1-1 0,1-1 64,-1 1 0,0-3-64,2 1 0,-3 2-8216</inkml:trace>
  <inkml:trace contextRef="#ctx0" brushRef="#br2" timeOffset="153735.51">18548 4245 4912,'0'0'0,"-2"0"0,0 0 0,-1 0 48,3 0 8,-5 0-56,3 0 0,-2 0 176,1 0 16,2 0-192,-1 0 0,1 0 616,-2 0 8,3 0-624,0 0 0,-3 0 624,1 0 16,2 0-640,0 0 0,0 0 544,2 0 8,1 0-552,-3 1 0,7 2 464,2 0 16,7-1-480,3-2 0,4 2 536,2-2 8,1-2-544,-4 2 0,-4 0 464,0 0-8,-3 0-456,3-2 0,2 2 352,0-3 8,-2 3-360,-2-3 0,0 3 376,-1 3 8,-4-3-384,4 0 0,1-3 328,1 2 16,-2-3-344,-2 2 0,1 2 288,-1-1 8,0 1-296,-6-2 0,-2 2 200,-4 0-8,0 0-192,1 0 0,-2 0 104,0 0 0,0 0-104,0 0 0,0 0 40,0 0 0,0 0-40,0 0 0,0 0 0,-2 0 0,-1 0 0,-3 0 0,-3 0-96,0 2 0,-1 1 96,-1-2 0,11-1-11368</inkml:trace>
  <inkml:trace contextRef="#ctx0" brushRef="#br2" timeOffset="154550.81">18521 4136 4912,'0'0'0,"-1"0"0,-4-1 0,2-2 48,-5 0 8,1-1-56,3 0 0,0-4 80,3-1 8,1 0-88,-1 1 0,1-2 296,1 3 8,0-2-304,6-3 0,1-2 520,3-1 16,5 5-536,-4-3 0,3 4 608,3-2 0,-2 4-608,0-3 0,-1 6 624,2 1-8,-3 1-616,0-3 0,-3 3 528,-1-1 8,-1 0-536,-3 3 0,-2 3 384,-1 0 8,-1-2-392,4 0 0,-1 4 368,1-3 0,-2 6-368,3 2 0,2 2 304,0 1 0,-1 1-304,2-4 0,-2 5 264,3-2 8,0 0-272,3-4 0,2 0 224,0 1 0,-1-2-224,3-1 0,1-2 168,-1-2 16,-2-3-184,1 1 0,1-1 160,-1-1 0,0-2-160,-3-1 0,0-2 128,0-3 0,-3 1-128,0-4 0,-2 3 144,-3-4 16,3 0-160,-6 5 0,-1 1 136,-2 2 24,0 0-160,0-4 0,0 0 120,-2-1 16,-1 0-136,-6 2 0,5 2 120,-1-1-8,2 0-112,-2 1 0,4 4 96,1 2-8,0 0-88,0 0 0,0 0 24,0 0 0,0 0-24,1 0 0,-1 0-11792</inkml:trace>
  <inkml:trace contextRef="#ctx0" brushRef="#br2" timeOffset="154143.47">18605 4346 4912,'0'0'0,"-2"0"0,1 0 0,1 0-3688</inkml:trace>
  <inkml:trace contextRef="#ctx0" brushRef="#br2" timeOffset="154175.07">18603 4348 4512,'0'0'0,"0"0"0,0 0 0,0 0-360,0 0 8,2 0 352,3 2 0,4 0 96,4 1-8,0-2-88,2 0 0,1-1 520,2 0 8,-1-1-528,-1 1 0,-2 0 664,-1 0 0,-1 1-664,0 1 0,-1 1 744,-3-3 16,-2 2-760,-2-2 0,0 0 400,-3 0 16,4 0-416,3 0 0,1 0 264,4 0 16,-1 0-280,-3 0 0,0 0 168,0 0 16,-1 0-184,-4 0 0,-4 0-7192</inkml:trace>
  <inkml:trace contextRef="#ctx0" brushRef="#br2">20680 3735 6585,'-58'-24'3193,"61"27"-1192,-6-3-297,1 4-488,2-4-224,0 0-352,0 0-111,16 4-193,34 9-96,-20-14-120,0-3-40,3-2-112,3-2-88,-1 2-576,-7 0-697,-8-2 889</inkml:trace>
  <inkml:trace contextRef="#ctx0" brushRef="#br2">21033 3914 4105,'-4'1'2953,"2"-2"111,1-6-1367,1 0-257,0-9-416,1-2 16,1-3-136,6-3-39,0-3-177,1-6-80,4-1-48,1 1-96,3-4-56,2 5-80,-1-1-64,4 1 0,3 2 0,0 1 9,2-1-49,-1 5-56,1 6-64,-4 1-48,-1 11-40,-7 0 8,-6 7-24,-3 1 16,-6 5-32,-2 3 8,-7 6-56,-1 5-8,-4 3-16,-3 0-16,2-2-24,4-6-16,4-1 24,5 0-25,3-2 89,4-1 16,9 0-8,2-1 40,7 2-32,2-1-24,3 1 32,2 4 48,-4-1-16,4 3 40,-11 0 24,0 0-64,-10-3 64,-8-2-16,-6 0 0,-5-2 72,-5-1-31,-10-2 55,-14-5-32,-3-3-24,-8-3 0,4-3-88,11 0 40,2-2-40,16 0-128,5 1-56,14 0-1193,10-1-799,10 3 1344</inkml:trace>
  <inkml:trace contextRef="#ctx0" brushRef="#br2">21744 3374 5217,'2'-14'2777,"2"5"-665,1 1-183,-2 2-433,0 2-80,-1 2-272,1 2-55,-3 0-145,0 1-168,5 22-136,-1 36-72,-8-19-184,-4 4-8,2-2-119,1-1-81,-4-5-40,2-2-112,2-3-24,0-7-24,7-3-120,-2-7-48,2-7-329,-2-6-287,0-7-832,0-4-361,-2-5-1079,4 1-641,-2-1 2449</inkml:trace>
  <inkml:trace contextRef="#ctx0" brushRef="#br2">21716 3648 3953,'-18'-62'2384,"20"58"-311,3 6-73,5 1-463,2 0-209,8 1-208,-1-4-24,2-2-256,3 2-15,-8-4-209,5 5-184,-5-1-184,-3-5-136,4 0-64,-6-6-40,-1 1-120,-2-6-8,-10-1-160,0-5-136,4 0-352,4-1-177,-1-2-159,4-1 96,-8-2 296,3 4 104,-1 4 248,0 0 40,-3 5 200,0 0 71,5 6 58,-4 2 55,5 5 16,-3 3 64,1 10 440,-4 2 144,0 12 344,-1 9 88,-8 6-183,9 9-129,-3 1-376,-3-7-144,4-3-296,0 0-80,-1-13-144,4 1-120,-1-8-880,-3-9-1001,9-6 1409</inkml:trace>
  <inkml:trace contextRef="#ctx0" brushRef="#br2">21615 3250 4945,'0'-1'2601,"4"-11"-553,5-3-328,11-6-479,6-6-145,9 0-288,3-7-80,4 2-96,-3 3-80,-3-4-31,-2 8-41,-16 3-112,-1 10-16,-8 11-216,-3 2-8,6 9 8,-5-1-8,6 5 80,-5 1-104,-8 3-64,3 0-64,3 3-200,0-5-424,5-4-2577</inkml:trace>
  <inkml:trace contextRef="#ctx0" brushRef="#br2">22111 3694 3153,'-1'-3'2448,"0"2"1,-1 0-489,1 1-272,0-1-567,0-1-201,1-3-120,3-2-16,4 3-72,19 0-7,31-22-41,-27 24-40,4 3-16,-1-1-48,-9 1-136,-6 1-104,-7-2-152,-6 1-56,-9 0-8,-3 1 24,-7 4-40,-5 2-64,-2 2-32,-4 2-64,-2 0-40,4-1 56,2 2 16,7-4 0,7 1 0,4 0 0,8-1-24,5 0 32,11 4 32,2-1-40,4 1 32,-1 4-32,3-1 40,-8 0 40,-1-1 16,-4-1 0,-5-2 72,-1-1-40,-7 0 216,-4 0 48,-20-4 25,-1 4-9,-19-5-120,-2-3 32,-3 3-72,0-5 48,3-1-128,5 1-64,10-6-48,3-3-56,12-2-144,8-5-152,6 0-1369,12-1-871,9-7 1560</inkml:trace>
  <inkml:trace contextRef="#ctx0" brushRef="#br2">22167 3671 5761,'0'-6'3001,"0"3"-681,0-1-207,0 3-593,0 0-112,0 0-351,0 1-81,0 0-264,0 13-168,-1 29-312,-4-17-80,-3 0-152,4-1 16,-5 2-32,3-6-104,1-5-56,1-4-256,2-9-904,1-2-441,-1-8-2351,0-4 2543</inkml:trace>
  <inkml:trace contextRef="#ctx0" brushRef="#br2">20027 4435 5185,'-50'67'2681,"48"-60"-753,1-6-248,6-1-543,5 1-137,12-9-136,6-1-48,8-9-24,-2-4-63,-1-5-57,-1-3-64,5-5-96,-2-3-56,3-2-136,-6 2 8,-13-2-80,-1 3-64,-12 6-88,-6 1-64,-11 13-32,-7 3 8,-9 14 24,-6 10-32,-7 17 56,2 14 32,-3 18-32,5 5 64,7 9-48,5-3-56,21-11 24,9-2 0,22-16-40,6-7 24,20-19-136,11-13-208,9-15-1288,9-11-1313</inkml:trace>
  <inkml:trace contextRef="#ctx0" brushRef="#br0">20844 195 4481,'-1'-15'2817,"1"4"-153,2 3-703,7 3-889,1 3-368,16 6-424,4 4-56,6 6 8,9 8-16,7 2 320,9 4-72,15 4 192,1 0 161,-6 1-345,-10-2-16,-18-3-232,-13-1-224,-17 1 40,-3 5 0,-19 5-8,-12 3 48,-20 3-72,-13 2 8,-16 2-144,-3-4-224,11-7-1056,3-7-1289</inkml:trace>
  <inkml:trace contextRef="#ctx0" brushRef="#br0">20402 530 5993,'8'-9'2865,"10"-1"-1153,2 2-295,6 2-481,3 1-112,-3 1-88,2 1-64,1 0-128,-3 2-48,3 4-231,-4 3-57,-15-1-104,-4 5-88,-8 0 24,-9 2-40,-8 4 48,-3 1-8,-2 0-24,-4-1 0,8 0-64,0 0 0,4-2-40,8-2 40,1 0-8,6-1-40,5 3 56,3-2-16,5 4 56,2-1-8,2-2-8,-1 2 16,8 0-16,0-1 72,0 1 0,-1-3-32,-12-1-24,-8-5 48,-10 0 16,-5 2 56,-10-2 24,-2 1-32,-4-6-48,-3-1-8,-6-6-56,-5-1 8,-5-2 8,-1-3-32,9 4-32,4-5-176,13 4-481,3 2-471,13-8-1904,6 1 1959</inkml:trace>
  <inkml:trace contextRef="#ctx0" brushRef="#br0">20424 562 5753,'61'-15'2649,"-65"33"-1353,-6 2-112,-1 8-496,2 5-215,-3-1-241,5-2-72,2-1-120,0-5-40,2-6 40,1-3-40,-1-11-72,3 0-128,1-4-1321,-2-1-1543,0 0 1959</inkml:trace>
  <inkml:trace contextRef="#ctx0" brushRef="#br0">19905 334 3561,'27'-36'2408,"-24"35"257,-2 1-873,0 0-736,-1 0-391,-1 0-505,0 0-128,-7 21 0,-14 27-32,9-18 8,0-3 32,0-1-48,4-6 80,8-1-64,4-3 16,12-3 320,4-1 72,15-9 336,5-3 40,8-3-176,-2-6-104,-2-8-280,3 1-64,-1-5-136,4-2-15,-6 3-34,-9 3-71,-11 5-240,-8 4-368,-13 6-1864,-4-6 1704</inkml:trace>
  <inkml:trace contextRef="#ctx0" brushRef="#br0">20085 247 7554,'-7'0'3352,"4"13"-1775,-4 6-513,-3 17-592,-3 6 0,-8 6-48,1 2-128,-1 3-136,2 1-112,2 0-40,2-3 24,7-7-48,3-3-32,4-12-120,0-4-304,1-13-1240,2-4-1217,2-9 1793</inkml:trace>
  <inkml:trace contextRef="#ctx0" brushRef="#br0">19546 298 4297,'2'-17'2464,"2"6"-511,0 5-57,-5 6-687,-1 0-385,6 17-456,-4 1-96,2 16-8,-3 4-56,-8-1-16,1 6-112,-4-2-32,7-1 40,-6-1-32,7-1-24,-5-5-40,0-4-8,7-3-24,-1-7 8,3-8-192,0-5-192,3-8-1857,0-7 1561</inkml:trace>
  <inkml:trace contextRef="#ctx0" brushRef="#br0" timeOffset="18489.12">23384 4158 8240,'0'0'0,"0"0"0,-3-1 0,3 1 200,-4 0 16,4 0-216,-11 1 0,11-1 440,-32 18 16,14-5-456,-3 6 0,-1-1 424,4 3 8,0 5-432,0 4 0,2 2 288,5 3 8,-1 2-296,0-1 0,1 8 184,2 0 0,1-1-184,1 0 0,2-4 56,2 5 8,5-2-64,4-1 0,-6-41-8624</inkml:trace>
  <inkml:trace contextRef="#ctx0" brushRef="#br0" timeOffset="11971.4">23255 4734 5224,'0'0'0,"0"0"0,0-3 0,0 3 192,0-2 16,0 2-208,0-3 0,0 3 648,0-7 0,0 7-648,0-16 0,0 16 680,4-15 8,-4 15-688,5-20 0,-5 20 504,7-21 0,-7 21-504,12-26 0,-2 13 432,1-3 0,1 1-432,-3 2 0,3-2 360,0-3 8,2 0-368,-1 0 0,1 0 296,1 0 8,-2 0-304,3 2 0,2-1 240,-1 1 8,1 3-248,-1-1 0,-4 0 176,1-2 16,-1 4-192,-2 1 0,-2 3 120,2 4 16,-8-2-136,5 2 0,-6 4 112,1 0-8,-2 0-104,1-3 0,-2 3 80,3 0 0,-1 0-80,-1 0 0,-1 0 64,2 0 0,-2 0-64,0 0 0,0 3 48,0-2 0,-2 5-48,-4 1 0,-1 6 48,-2 0 8,6 1-56,-5 4 0,1-3 40,1-2 8,1 1-48,-1-4 0,1-1 32,2-2 8,1-1-40,0-1 0,-1 2 24,0-4 16,0 3-40,3-1 0,0 2 24,0-2 0,0 1-24,3-1 0,-1 0 24,-1 0 0,1-1-24,1 0 0,0 1 8,0-1 8,2 1-16,2 2 0,-1 0 8,1-4 8,4 3-16,-3 1 0,0-2 8,0 0 0,-2 2-8,-1-4 0,0 1 8,-2-1 0,2 0-8,-4 0 0,-1-3 8,0 4 0,0-4-8,2 1 0,-2 1 0,0-1 8,0 1-8,0 1 0,-2 0 0,-2 1 16,0-1-16,-2-1 0,-2 1 0,-3 0 8,-2-1-8,-1 2 0,2-2 0,-2 0 8,-2 1-8,5-3 0,1 0 8,1 0 0,1 0-8,0 0 0,1 0 16,3 0 8,0 0-24,1-3 0,2 3 24,0 0 8,-2 0-32,3-2 0,3 2 24,-2 0 0,2-2-24,2 2 0,7-4 0,4 2 0,2-1 0,-1-5 0,-17 8-10448</inkml:trace>
  <inkml:trace contextRef="#ctx0" brushRef="#br0" timeOffset="11940.14">23267 4744 3712,'0'0'0,"0"0"0,-3 0 0,3 0-2792</inkml:trace>
  <inkml:trace contextRef="#ctx0" brushRef="#br0" timeOffset="11924.49">23282 4735 3208,'0'0'0,"0"0"0,-5 4 0,5-4-2416</inkml:trace>
  <inkml:trace contextRef="#ctx0" brushRef="#br0" timeOffset="12959.75">23786 4531 6424,'0'0'0,"-1"0"0,-1 0 0,0 0-24,1 0 0,1 0 24,1 0 0,1 0-120,1 0 0,3 0 120,5-4 0,4 3 0,3-1 0,2 2 0,-2 0 0,-4 0 56,-1 0 0,-3 0-56,-4 2 0,-1-2 152,-1 0 8,3 0-160,-1 0 0,1-2 264,-1 2 8,1-2-272,4 0 0,0-1 200,2 1 8,-1-3-208,1 0 0,-13 5-5632</inkml:trace>
  <inkml:trace contextRef="#ctx0" brushRef="#br0" timeOffset="12696.9">23804 4462 5920,'0'0'0,"0"0"0,0 0 0,0 0-88,0 0 8,0 0 80,0 0 0,0 0-232,0 0 8,0 0 224,0 0 0,0 0 112,0 0 16,0 0-128,0 0 0,0 0 424,0 0 8,0 0-432,1 0 0,2 0 648,4 0 16,2 0-664,6 0 0,4-3 624,1 3-8,-2-2-616,-5 2 0,-5-3 448,-2 2 16,-3-1-464,1 2 0,-1 0 336,-1 0 16,2 0-352,0-3 0,-3 3 232,1 0 16,1 0-248,-2 0 0,1 0 112,-1 0 16,1 0-128,-2 0 0,-2 0 16,1 0 0,1 3-16,1-3 0,-1 0-8480</inkml:trace>
  <inkml:trace contextRef="#ctx0" brushRef="#br0" timeOffset="15457.69">24172 4727 4416,'0'0'0,"0"0"0,0 0 0,0 0 40,0 0 16,0 0-56,2 0 0,0-1 152,1-1 0,4-1-152,2-4 0,6-2 296,4-1 0,-1 0-296,-4 2 0,-3 1 456,-2 2 8,-2 1-464,-2 1 0,-1 1 488,1 0 8,-1-3-496,2 3 0,-1-4 512,1-1 0,-1 0-512,0-1 0,-1 0 472,1-6 16,-2 5-488,0-2 0,1 2 456,-2 0 8,1-1-464,1-1 0,-3-1 376,2 1 8,-2 1-384,-1 1 0,-1 3 312,-3 1 0,0 0-312,4 5 0,-3-2 248,3 1 0,0 1-248,0-3 0,-1 2 192,-2 0-8,0 1-184,0 1 0,-3 3 144,-2-3 8,1 1-152,-2 3 0,1-3 120,-1 7 8,2 0-128,-1-2 0,5 1 88,-3 3 8,2-3-96,-1 5 0,-1 2 72,3 2 0,-4-5-72,-1 3 0,-1-2 56,1 0 0,0-2-56,4-1 0,3 2 32,1-1 8,0-4-40,0 3 0,0-1 32,0 2 8,0-2-40,0-2 0,0 1 32,0-6 16,1 2-48,1 0 0,0-1 40,-2-1 8,0-1-48,3 1 0,-3-2 32,0 2 16,0 0-48,0-1 0,0 1 48,0-2-8,0 0-40,0 0 0,0 0 48,0 0-8,0 0-40,1-2 0,1 1 64,0-1 0,0 0-64,4 0 0,0-1 64,0-1 8,0 0-72,1 1 0,-2 1 72,0-1 0,0 0-72,-1 2 0,1 0 80,0 1 8,0-3-88,-1 1 0,2-1 72,0-2 0,2 2-72,-2-1 0,0 0 64,1 2 8,-3 1-72,1 1 0,0-2 56,0 0 8,-3 2-64,1 0 0,-3 0 40,4 0 16,0 0-56,-3 0 0,-1 0 40,2-1 0,-1 1-40,0 0 0,1 0 24,0 0 16,0 0-40,-1 0 0,0 0 24,1 0 8,-1 0-32,2 0 0,-3 0 16,0 0 8,0 0-24,0 0 0,1 0 24,0 0-8,-1 0-16,-1 0 0,0 0 8,-2 0 8,2 1-16,1 3 0,0-3 8,0 1 0,0-1-8,0 2 0,-2 1 0,-2-3 16,-2 1-16,0 1 0,4 0 0,-1-1 8,-1 3-8,1-4 0,0 3 0,-2-1 8,-1-3-8,-1 2 0,4-2 0,0 1 8,0 1-8,0-1 0,0-1 0,3 0 8,-2 0-8,0 0 0,1 0 0,-2 0 8,3 0-8,0 0 0,0 0 0,0 0 8,0 0-8,0 0 0,0 0 0,3 0 8,-3 0-8,0 0 0,0 0 0,0 3 0,1-2 0,1 2 0,0 0 0,2-1 0,1 2 0,2-1 0,4 1 0,-2 3 0,1-5 0,-1 1 0,0 2 0,2-4 0,-1 0 0,-4 1 0,-1 1 0,-2-3 16,0 0-16,-2 0 0,2 0 0,-1 0 8,-1 0-8,1 0 0,-1 0 8,-1 0 0,0 0-8,0 0 0,0 0 8,2 0 0,-2 0-8,0 0 0,0 0 0,0 0 8,0 0-8,1 0 0,-1 0 0,0 0 0,3 0 0,-3 0 0,0 0-11672</inkml:trace>
  <inkml:trace contextRef="#ctx0" brushRef="#br0" timeOffset="14625.58">24231 4387 3504,'0'0'0,"1"0"0,-1 0 0,0 0 8,2 0 16,-2 0-24,0 0 0,0 0 16,1 0 8,-1 0-24,0 0 0,0 0 232,0 0 16,0 0-248,0 0 0,0 0 344,0 0 16,0 0-360,0 0 0,0 0 416,0 0 0,2 0-416,1 0 0,4 1 408,4 2 8,4 0-416,3-3 0,3-2 328,0 1 16,-2 0-344,-1-2 0,1 0 304,1 2 8,-1-3-312,0 2 0,-1 0 408,-3-3 8,2 2-416,0 1 0,-1 1 384,3-1 8,-6 0-392,0-2 0,-4 2 352,-1-1 8,-1 3-360,-3 0 0,1 0 248,0 0 16,0 0-264,-3 0 0,0 0 184,-2 0 8,0 0-192,2 0 0,-2 3 120,0-1-8,0 4-112,-2-1 0,2-5-8360</inkml:trace>
  <inkml:trace contextRef="#ctx0" brushRef="#br0" timeOffset="14075">24310 4238 3616,'0'0'0,"0"0"0,0 0 0,0 0-2720</inkml:trace>
  <inkml:trace contextRef="#ctx0" brushRef="#br0" timeOffset="14099.66">24320 4229 3408,'0'0'0,"1"-1"0,1 1 0,-2 0-2560</inkml:trace>
  <inkml:trace contextRef="#ctx0" brushRef="#br0" timeOffset="14122.32">24372 4204 3808,'0'0'0,"4"-2"0,-2-3 0,4 2 288,2-6 8,1 0-296,0 1 0,1 1 632,-1 0 8,-1-1-640,-1 1 0,-5-3 624,-1 2 16,2-6-640,2 4 0,0-3 456,1 0 0,-1 2-456,-3 4 0,-2 1 344,0 1 8,1 3-352,1-4 0,-1 5 328,1-2 16,-2 3-344,0-3 0,0 2 288,0 1 0,0 0-288,1-1 0,-1 1 256,0 0 8,0 0-264,0 0 0,0 0 192,0 0 8,0 1-200,0 6 0,0 0 168,-1 4 16,-2 4-184,0 0 0,-1 1 128,1 2-8,1-6-120,-2 2 0,0-1 112,1-1-8,0 1-104,2-3 0,1-2 112,0-3 0,0 3-112,0-5 0,0 1 104,0 0 0,0 1-104,0-2 0,0 1 80,0-1 0,-2 0-80,-1 2 0,0-3 40,3-1-8,0 4-32,0-4 0,0-1-9136</inkml:trace>
  <inkml:trace contextRef="#ctx0" brushRef="#br0" timeOffset="16746.49">24533 4567 7528,'0'0'0,"0"-1"0,0 1 0,0 0-128,0-2 16,0 2 112,0-3 0,0 2-176,0 1 16,0 0 160,0-1 0,0-1 64,0 2 0,0 0-64,0-3 0,0 3 360,0 0 8,0-1-368,2 0 0,1-1 656,3-1 0,7 1-656,2-3 0,8-1 728,4 3 8,-2-1-736,-2 1 0,-2 1 760,-3 0 0,0-1-760,-2-1 0,-2 1 616,1-1 0,0 1-616,-2-1 0,0 4 520,-3 0 8,-4-1-528,0 1 0,-4 0 416,1-2 8,1 1-424,-1 1 0,-2 0 360,-1 0 0,2 0-360,-1 0 0,-1 0 296,0 0-1,0 0-295,0 0 0,0 0 256,0 0 8,0 0-264,0 1 0,0 4 160,0-1 0,0-1-160,-1-1 0,1-2-13031</inkml:trace>
  <inkml:trace contextRef="#ctx0" brushRef="#br0" timeOffset="16479.59">24652 4566 8032,'0'0'0,"0"1"0,0 0 0,0 0 0,0 1 8,0 1-8,0-3 0,0 0-8,0 0 8,0 0 0,0 0 0,-1 1 240,-3 4 16,1 2-256,1 2 0,-2 6 560,0-2 16,-3 0-576,2-3 0,2-1 640,0 0 8,1 0-648,1-1 0,-1 0 592,1 2 0,-1-3-592,1 0 0,-1 0 472,0 1 16,1-3-488,1 0 0,0 0 296,0-4 8,0 2-304,0 0 0,-2-1 192,-2 0 0,2 0-192,2-1 0,0 1 48,0-2 8,0 2-56,0 0 0,0-1 0,0 1 0,0-2 0,0-2 0,0 2-10640</inkml:trace>
  <inkml:trace contextRef="#ctx0" brushRef="#br0" timeOffset="19024.92">24984 4078 6328,'0'0'0,"0"0"0,6 14 0,1 0 184,1 1 8,0 5-192,1 0 0,2 2 392,2-3 8,0 5-400,-1 3 0,0 6 616,-2 1 0,-2 3-616,-2-2 0,-2 3 664,1 2 0,-1 0-664,-2-3 0,-4-4 616,-1-2-8,-2 2-608,-3 0 0,-1 1 568,-2 6 8,-2-3-576,-2-4 0,-2-4 496,0 1 8,0-3-504,-4-1 0,-3-2 408,-2 0-8,2 2-400,4-1 0,20-25-10680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2-15T08:07:31.295"/>
    </inkml:context>
    <inkml:brush xml:id="br0">
      <inkml:brushProperty name="width" value="0.05" units="cm"/>
      <inkml:brushProperty name="height" value="0.05" units="cm"/>
      <inkml:brushProperty name="color" value="#177D36"/>
      <inkml:brushProperty name="ignorePressure" value="1"/>
    </inkml:brush>
    <inkml:context xml:id="ctx1">
      <inkml:inkSource xml:id="inkSrc1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1" timeString="2024-12-11T14:37:06.820"/>
    </inkml:context>
    <inkml:brush xml:id="br1">
      <inkml:brushProperty name="width" value="0.05" units="cm"/>
      <inkml:brushProperty name="height" value="0.05" units="cm"/>
      <inkml:brushProperty name="ignorePressure" value="1"/>
    </inkml:brush>
    <inkml:brush xml:id="br2">
      <inkml:brushProperty name="width" value="0.035" units="cm"/>
      <inkml:brushProperty name="height" value="0.035" units="cm"/>
      <inkml:brushProperty name="color" value="#ED1C24"/>
      <inkml:brushProperty name="ignorePressure" value="1"/>
    </inkml:brush>
    <inkml:brush xml:id="br3">
      <inkml:brushProperty name="width" value="0.05" units="cm"/>
      <inkml:brushProperty name="height" value="0.05" units="cm"/>
      <inkml:brushProperty name="color" value="#3165BB"/>
      <inkml:brushProperty name="ignorePressure" value="1"/>
    </inkml:brush>
  </inkml:definitions>
  <inkml:trace contextRef="#ctx0" brushRef="#br0">2399 1,'16978'0,"-16978"2888,-16978-2888,16978-2888</inkml:trace>
  <inkml:trace contextRef="#ctx1" brushRef="#br0">3411 1912 6224,'0'0'0,"0"0"0,0 2 0,0-2-16,0 3 8,0-3 8,0 2 0,0-2 128,0 6 0,0-6-128,-4 18 0,-1-2 528,0 4 0,-4 2-528,3 0 0,0-1 720,-3 1-8,3-2-712,-3-2 0,4 0 616,-2-1-8,0-3-608,1 0 0,0-1 496,0-2 8,2-1-504,2-4 0,2 1 336,-3-3 16,2-1-352,1-2 0,0 0 256,0 0 8,0-1-264,1 0 0,2-1 136,-3 0 0,2 0-136,1-4 0,4-2 16,-1-1 0,1-4-16,1-1 0,-1-1-16,-1 0 0,0-2 16,-2 0 0,-4 16-9488</inkml:trace>
  <inkml:trace contextRef="#ctx1" brushRef="#br0" timeOffset="214.47">3373 1950 6128,'0'0'0,"0"-1"0,0 1 0,0 0-8,0-1 8,0 0 0,0 0 0,0 0-72,0 1 0,0 0 72,0 0 0,0 0 24,0 0 8,0 0-32,0 5 0,0 5 216,0 4 8,0 1-224,3 3 0,1 0 392,3 1 8,-1-2-400,3-3 0,-3-3 488,2-1 0,1 0-488,-1-2 0,2 0 440,-1-2 0,2 0-440,-1-1 0,1-1 368,1-1 0,-1-3-368,0-2 0,-4 0 304,-1-1 0,2-2-304,0-2 0,-1-2 272,2-1-8,-3-2-264,0-1 0,-4-1 272,4-1 0,-5-1-272,-1 0 0,-1-1 264,-2 1 16,0 2-280,1 1 0,-4 1 256,3 4 0,-3-2-256,2 1 0,-1 3 240,-1 1 8,3 0-248,-2 3 0,2 1 248,0 1 16,0 0-264,0-1 0,0 1 192,3 1 8,-2 1-200,0 0 0,2 0 136,-2 2 8,4 3-144,2 4 0,2 2 88,3 0 0,1 0-88,1-3 0,-11-10-10840</inkml:trace>
  <inkml:trace contextRef="#ctx1" brushRef="#br0" timeOffset="-21.14">3411 1917 4816,'0'0'0,"0"0"0,0 0 0,0 0-3616</inkml:trace>
  <inkml:trace contextRef="#ctx1" brushRef="#br0" timeOffset="1187.5">3639 2160 1896,'0'0'0,"0"2"0,0 0 0,0 0 288,0-1 8,0 0-296,0 1 0,1-1 32,1 0-8,-2 0-24,2 0 0,-2 0 240,3-1 8,-1 0-248,2 0 0,1 0 456,-1-1 8,2 0-464,3 0 0,-1 0 568,1 0 0,0-1-568,0 0 0,-3 0 560,1 0 16,0-1-576,-1-2 0,0-1 544,0 2 0,0-1-544,-2-2 0,1 1 488,0-2 0,1 1-488,-3 0 0,0 1 464,-3 0-8,2 0-456,-2-1 0,4 2 440,-4 0 0,0-1-440,0 2 0,0 2 400,0-2 16,0 0-416,-4 2 0,2-2 352,0 1 0,1 1-352,-2 2 0,1 0 328,2-1 0,-4 1-328,1 0 0,1 0 256,0 1 0,-3 4-256,-1 3 0,-2 2 216,2 3 0,0 1-216,1 0 0,1-3 136,1 1 0,1-1-136,2-1 0,0 0 88,0 0 8,2-1-96,-2-2 0,3-2 88,-1-1 0,0-1-88,3 1 0,-1-1 56,1-2-8,1 1-48,-2 0 0,3 1 32,0 2 0,2-3-32,-1-2 0,1-1 24,3-2 16,-3 0-40,1-1 0,-1 0 32,1-4 8,-1 2-40,-1-1 0,1-1 24,3-2 16,-1 2-40,-3 0 0,-1 1 32,-1-3 8,-1 3-40,1-1 0,-2 2 32,-1 0 16,0 2-48,-1 0 0,-2 0 32,0 0 8,0 0-40,0 1 0,0 3 40,0-2 8,0 2-48,0-2 0,0 1 40,0 0-8,-2 1-32,-1 1 0,2 2 24,-1-1 16,-2 1-40,1 3 0,-2 5 24,0 2 8,3 0-32,0-1 0,2-1 16,0-3 0,0 1-16,0-2 0,0-3 8,2 0 0,0-2-8,0 2 0,1-1 0,-1-1 16,2 1-16,2 1 0,-3 1 0,4-2 8,0 0-8,-1 0 0,-1-3 0,-2 0 8,0-2-8,1 0 0,4-1 0,-2-1 8,1-1-8,1-3 0,4-2 0,2-1 8,-5-1-8,-1 3 0,-4-1 8,1 0 0,-2 2-8,-2 0 0,1 2 8,1 0 16,-3 2-24,0 1 0,0 0 16,0 3 0,0-2-16,0 2 0,0 0 24,0 0 8,0 2-32,-3 1 0,1 1 24,-2 0 8,1 1-32,-1 4 0,2 2 16,2 2 8,-2-2-24,2-2 0,0-1 32,2-1-8,0-2-24,0 0 0,0-3 24,4 2 8,-3-1-32,3 0 0,4 1 16,1-1 8,3-3-24,1 1 0,3-1 8,2-1 16,0-2-24,-5-2 0,-15 5-11424</inkml:trace>
  <inkml:trace contextRef="#ctx1" brushRef="#br0" timeOffset="2522.54">4180 2226 3408,'0'0'0,"0"0"0,0 0 0,0 0 104,0 0 16,0 0-120,0 0 0,0 0 248,0 0 8,2 0-256,-2 0 0,3-2 296,-3 1 8,7-1-304,2-2 0,4-4 432,3 0 8,1-3-440,-3 1 0,-2 2 592,0 0 8,-1-1-600,1 0 0,1 0 632,-4-2 0,2 1-632,-3 3 0,-2 0 512,0 0 0,-4 3-512,2 1 0,-4 3 416,0-2 0,3 2-416,-3-2 0,0 2 320,0 0 8,0 0-328,0 0 0,0 0 256,0 0 0,0 2-256,0 3 0,0 2 208,0 3 8,0 2-216,-3 0 0,-1-1 160,4 0 16,-2 0-176,2-1 0,0-1 136,0-2-8,0 0-128,0-2 0,2 0 120,-2 1 0,0-2-120,0-1 0,4 0 96,-1 1 0,-1-2-96,-2-1 0,0 0 88,2 0 16,0-1-104,1-1 0,-1 0 80,1 0 8,0-3-88,4 0 0,0-1 72,2-2 0,1 0-72,1-2 0,-2-1 64,3 1 8,-3-1-72,0 1 0,-2 3 56,0 2-8,-1-1-48,-3 3 0,-1-1 56,-1 1 8,2 0-64,-1-1 0,-2 1 48,0 1 0,2 0-48,-2 0 0,0 0 48,0 1 8,0 0-56,0 0 0,0 0 32,0 0 16,0 0-48,0 1 0,0 2 32,0 0 8,0 1-40,0 1 0,0 4 24,0-1 16,0 2-40,0-1 0,0-2 16,2 0 0,0-2-16,-2-1 0,3-1 8,-3-2 8,2 1-16,-2 0 0,2 0 16,0 0 0,1 0-16,0-2 0,0 2 0,3-2 8,-3 0-8,3-2 0,2 2 8,1-3 0,-3 1-8,3-1 0,-3-3 8,4 0 16,-2-2-24,1 1 0,-2-2 8,-1 0 8,4 1-16,-4 0 0,1-1 16,2 1 0,-3 0-16,0 2 0,0 1 24,-3 0-8,0 1-16,-3 0 0,3 2 16,-3 0 0,0 0-16,2 2 0,-2-2 24,0 2 0,0 0-24,0 0 0,0 0 24,0 0 8,0 0-32,0 0 0,0 0 24,0 4 0,-2 1-24,-1 2 0,1 1 32,1 0-8,-2 1-24,3 0 0,0-2 16,0 0 16,3-1-32,-2 0 0,1-2 8,1 0 8,-1-1-16,2 0 0,-4 1 8,0-2 0,2 0-8,1 1 0,1-1 8,1 0 8,-2 0-16,0-1 0,1 1 8,-2-2 0,1 0-8,2 0 0,-1-2 8,-2 0 0,5-2-8,1-2 0,4-2 8,2-2 0,-2 0-8,-1 2 0,-4 1 24,-2 0 0,-1 2-24,-1 2 0,-1 1 24,-2 0 16,1 0-40,1 0 0,-2 2 32,0 0 16,1 0-48,-1-2 0,0 1 32,0 1 8,0 0-40,0 0 0,0 0 24,0 0 16,0 1-40,0 3 0,0 0 24,2 1 0,-2 2-24,2-2 0,-2 0 24,3 1-8,1 1-16,-2 2 0,1 0 8,4-2 8,-5 0-16,2-2 0,1-1 8,1-1 8,-2-2-16,1 0 0,0 0 0,1 0 8,0 0-8,1 0 0,2-1 8,1 0 0,0-1-8,2-1 0,-3-1 8,2-2 0,-1-2-8,1 0 0,-3 1 8,1-2 16,-3 0-24,0 1 0,-3 0 16,-1 0 0,-2-2-16,0 3 0,0 0 48,0 0-8,0-2-40,-2 0 0,-3 0 72,3-1 8,0 1-80,-4 3 0,-3 2 128,-3 1 8,1 4-136,0-2 0,0 4 160,-3 0 8,3 2-168,1 0 0,3 2 168,-3 0 0,8-5-168,1-1 0,1 0 104,-3 1 16,1 1-120,2 1 0,-3 1 31,2-1 17,0 3-48,1-2 0,1 1 0,3-1 0,-2 0 0,1-2 0,-3-4-12375</inkml:trace>
  <inkml:trace contextRef="#ctx1" brushRef="#br0" timeOffset="3683.68">5028 2111 8536,'0'0'0,"0"1"0,-3 0 0,2 0 0,0-1 0,0 0 0,1 2 0,-3 0-64,-1 3 8,2 1 56,-1 4 0,-3-1 0,3 2 0,1 1 0,-1-5 0,1-1 24,2 0 16,2-2-40,1 0 0,-3 0 120,2-1 0,1 1-120,-1 1 0,2-2 192,-1 1-8,-3 1-184,6-3 0,-2-2 200,1 2 0,-1-2-200,3-2 0,-4 2 192,3-2 16,0-2-208,3-1 0,2-2 256,4 0-8,-6-2-248,3 1 0,-1-1 344,0 0-8,-4 1-336,-1 2 0,-1 0 392,0 2 0,-1 0-392,-1 3 0,-2-1 360,0 1 0,0-1-360,2 2 0,-3-2 360,0 2 0,0 0-360,0 0 0,0 0 304,0 0 0,0 0-304,0 0 0,0 0 272,0 0-8,0 0-264,-3 4 0,1 1 200,1 2 8,-2-2-208,-1 1 0,2 1 176,-1 1 8,3 0-184,-2 0 0,2-2 120,2 0 8,1-1-128,-1 0 0,0 0 88,3-1 16,-3-2-104,2 1 0,0 1 72,1-1 0,-3 0-72,2-1 0,1 0 48,-2 0 8,3-4-56,-2-1 0,3 0 56,-1-1-8,3 0-48,1-1 0,1-4 56,0 2 0,-1 0-56,2-1 0,-1 0 56,0 1 8,1-1-64,-2 0 0,0-1 56,0 0 8,-1 0-64,0 0 0,-2 4 71,0 0 9,-5 2-80,2 1 0,-2 2 96,-2 0-8,0 0-88,0 0 0,0 0 96,0 0 16,0 1-112,0 2 0,-2 1 96,-1 2 8,2 1-104,-1 3 0,-2 1 112,3 3 0,-1-2-112,2-1 0,2-2 96,0-3-8,1 0-88,-1 0 0,2-1 72,1 0 0,3 2-72,2-1 0,2 1 56,4 0-8,3 0-48,-2-3 0,0-4 8,4-2 16,-4-2-24,-1-2 0,-16 6-13351</inkml:trace>
  <inkml:trace contextRef="#ctx1" brushRef="#br0" timeOffset="4923.54">5599 2118 6520,'0'0'0,"0"2"0,0-1 0,0 0 288,0 0 0,0 0-288,0 0 0,0 0 376,0 0 16,-4 1-392,-1 3 0,1 3 344,-2 3 16,0 3-360,3 1 0,0-3 200,-2 1 0,3 1-200,0-2 0,0 1 168,2 0 8,0 0-176,0-2 0,2-2 168,-2-1-8,2-2-160,-2-3 0,0-1 152,0-2 8,2 0-160,1 0 0,-3 0 136,2 0 0,1 0-136,-1 0 0,5-3 112,-1 0 8,0-3-120,3-4 0,2-4 112,1-2 16,-3-1-128,0 3 0,-1 1 112,4 0-8,-3 1-104,-1 2 0,1-2 144,-3 0 8,1 2-152,1 3 0,-2-3 192,-1 2 0,-3 1-192,0 3 0,-2 3 200,0 1 8,0 0-208,0 0 0,0 0 232,0 0 8,0 2-240,0 3 0,0 4 280,0 0 0,2 3-280,-2-3 0,3 2 256,-3 0 16,3-1-272,2-1 0,2-2 272,-2-1 8,2 0-280,-1-2 0,0-1 248,1-1 16,4 0-264,3-2 0,-1 0 168,5-2 8,-3 0-176,3-1 0,-4 0 128,1-1 0,-6 0-128,-4-1 0,-5 5-11424</inkml:trace>
  <inkml:trace contextRef="#ctx1" brushRef="#br0" timeOffset="-5059.41">6109 1522 2904,'0'0'0,"0"-1"0,0 0 0,0 0 752,2-2 16,-2 1-768,2 0 0,0 0 552,1-2 16,-3 2-568,1 1 0,0-1 496,0 1 8,-1 1-504,0 1 0,3 2 480,-3-1 16,0 4-496,0 4 0,0 8 424,0 0 8,0 4-432,-5-1 0,1-1 520,0 0 8,0 2-528,-3 4 0,2 2 520,2 1 0,-3 3-520,3-4 0,3-2 544,3 0 16,-1-4-560,2-2 0,2-1 496,-2-4 8,3-3-504,-1 0 0,-1-3 392,3 0 8,0-2-400,0-3 0,-1-2 384,-1-2 0,1-2-384,2-2 0,3-1 336,0-2 8,0-1-344,-1 1 0,2-2 240,0 1 8,-1 1-248,-3 0 0,-3 3 176,-2-1 16,-1 1-192,-1 4 0,-2 0 144,2 0 0,-2 2-144,0 2 0,0 1 112,0 0 16,0 6-128,-2 3 0,-2 8 88,2 4 0,-1 0-88,0-2 0,1-3 55,1 1 9,1-2-64,-3-2 0,3-2 32,-3 2 8,3-2-40,-2-2 0,2-1 16,0-1 0,-1-2-16,1 1 0,-3 0 16,-1-1 0,-1-1-16,3-2 0,-3-3 16,1-1 0,-2-1-16,-3-1 0,-2 0 24,-1-1-8,0 0-16,-2-1 0,-1 0 16,-3-1 8,0-1-24,5-1 0,-2 2 16,0 1-8,2 0-8,0-1 0,13 2-12583</inkml:trace>
  <inkml:trace contextRef="#ctx1" brushRef="#br0" timeOffset="8975.61">6629 2024 8536,'0'0'0,"0"0"0,-2 0 0,2 0 0,-4 0 0,4 0 0,-2 0 0,2 0-24,-3 0 8,3 0 16,0 0 0,0 0 160,0 0 8,0 0-168,0 0 0,0 0 408,0 0 8,0 0-416,3 0 0,-3 0 496,2 0 0,-2 0-496,4-2 0,-4 2 488,9-5 0,-9 5-488,11-4 0,-11 4 416,9-2 16,-9 2-432,6-1 0,-6 1 336,7 0-8,-7 0-328,9 1 0,-9-1 280,9 8 8,-9-8-288,10 10 0,-10-10 224,7 14 8,-7-14-232,2 18 0,-2-18 216,3 18 8,-3-18-224,0 17 0,0-17 192,-9 12 0,9-12-192,-7 10 0,7-10 160,-2 10 0,2-10-160,-5 8 0,5-8 152,-4 6 0,4-6-152,-8 6 0,8-6 144,-5 0 0,5 0-144,-4 3 0,4-3 176,-12 1 8,12-1-184,-13-2 0,13 2 231,-13-4 9,13 4-240,-15-9 0,15 9 312,-8-9 8,8 9-320,-4-5 0,4 5 368,-2-3 0,2 3-368,-5-4 0,5 4 296,-2-3 0,2 3-296,2-1 0,-2 1 240,2 0 0,-2 0-240,11 1 0,-11-1 144,23 8 8,-5-5-152,2-1 0,-20-2-14591</inkml:trace>
  <inkml:trace contextRef="#ctx1" brushRef="#br0" timeOffset="8488.66">6621 1854 5320,'0'0'0,"0"0"0,0 0 0,0 0-8,0 0 0,0 0 8,0 0 0,0 0-472,0 0 16,0 0 456,0 0 0,0 0 128,0-2 8,0 2-136,0 0 0,0 0 624,0 0 16,0 0-640,0 0 0,0 0 864,0-1 0,0 1-864,0-2 0,0 2 848,0-2 8,0 2-856,0-2 0,0 2 600,2-2 8,-2 2-608,6-3 0,-6 3 536,7-6 16,-7 6-552,6-4 0,-6 4 448,8-1 8,-8 1-456,6-1 0,-6 1 344,3-1 8,-3 1-352,6 0 0,-6 0 296,4 0 0,-4 0-296,5 3 0,-5-3 232,2 4 0,-2-4-232,2 6 0,-2-6 200,4 2 8,-4-2-208,0 2 0,0-2 176,0 4 0,0-4-176,0 2 0,0-2 144,0 2 8,0-2-152,-4 2 0,4-2 168,-9 3-8,9-3-160,-7 3 0,7-3 232,-9 0 8,9 0-240,-6 0 0,6 0 264,-7 0-9,7 0-255,-2 0 0,2 0 312,-2 0-8,2 0-304,-5 0 0,5 0 280,-2 0-8,2 0-272,0 0 0,0 0 208,0 0 8,0 0-216,0 0 0,0 0 144,2 3 8,-2-3-152,5 5 0,-5-5 56,8 5 0,-8-5-56,15 11 0,-15-11 0,15 8 0,-15-8 0,13 8 0,-13-8-14007</inkml:trace>
  <inkml:trace contextRef="#ctx1" brushRef="#br1">7620 1826 3905,'3'-10'2496,"1"-1"-559,-5 3 31,3 3-231,-1 2-553,-2 3-240,1 1-480,0-2-192,0 1-128,0 0-72,4 7 224,2 12 16,3 36-48,-13-18-24,-2 9-160,0 5-16,-2-5-39,2-3 23,1-10-32,2-4 24,5-6-32,2-4-16,0-8 16,0-5 0,1-6 48,4-4 88,3-8-16,-1-5-24,0-7 8,0 1-40,-2 4-48,0 0 16,-2 5-24,-1 6 0,-2 2-16,-2 7 0,-1 3-40,5 7 0,0 6 32,3 3-8,8 7 16,-2-2-40,5-1 40,-1-2 24,-1-9-48,2-5 64,2-8-64,4-5 144,-3-13 464,3-2 128,-5-12 312,-3 0-32,-2-5-167,-6-4-57,-6-4-192,-5-8-104,-5 3-256,1 3-112,-5 13-104,0 10-16,0 12 24,-4 7 0,8 5-32,2 5-64,0 8-360,4 4-440,4 7-1305,2 2-847,5 1 1791</inkml:trace>
  <inkml:trace contextRef="#ctx1" brushRef="#br1">7828 1517 4769,'2'-4'2521,"2"1"-673,-1-1-32,-1 1-535,-5-1-185,1 1-360,2 0-96,2 1-192,3-1-120,3 3-120,-1 0-88,3 3-40,3 2-24,-4 3 24,0 0 48,-2 0 48,-4 0 97,-3-1 111,0 0 80,-2 0 8,-7-1-96,-2-2-40,-1 0 16,1-4-48,3 0 32,1-1-96,0-5-160,-3-1-8,6-1-56,2-1 24,-2 0-24,6 3-24,-8-4 24,5 2-8,8 2-8,-1 0-16,9 2 0,-2-2 0,0 1 24,2 1 24,0 1-40,1 4-16,-2 3 8,-4 3-48,-1 1 80,-7-1-16,0 0 0,-5 1 48,-1 0-8,-5-2 296,-1-1-16,-1-3 265,-1 0 31,-2-4-184,2-1 24,3-1-248,-2-4-32,8 1-136,-5 0 0,8 2-48,4 4-112,6 2-328,5 4-704,2 5-1617,-2-1-1792</inkml:trace>
  <inkml:trace contextRef="#ctx1" brushRef="#br1">8184 2382 6449,'-2'-2'3617,"2"0"-912,2-1-1593,-2 2-480,9 0-584,14-4-40,38-3-72,-21 1-152,4-2-2985,3-4 2345</inkml:trace>
  <inkml:trace contextRef="#ctx1" brushRef="#br1">8332 2184 6297,'1'-8'3209,"-1"3"-1008,2 4-369,-2-1-840,0 5-360,0-3-224,-1 2-24,-3 16 73,-13 24 7,-1-8-216,-1 6-64,-7-3-152,6-2 40,6-8-80,4-6 48,12-2-40,-2-6-48,5-5 96,-1-1-64,6-5 72,5 0 0,5-2-72,0-4-24,-2 2-136,-3-5-112,-5 2-473,-1 3-495,-5-1-1992,-2 2 2087</inkml:trace>
  <inkml:trace contextRef="#ctx1" brushRef="#br1">8811 2074 7138,'-3'0'3664,"1"0"-1383,1 1-1001,1-1-408,0 0-344,3 1-96,15 3-55,25 3-17,-17-7-288,0 0-16,5 1-48,-3-2 24,-7 0-56,1-1-128,-11-2-537,1 5-703,-10 0 872</inkml:trace>
  <inkml:trace contextRef="#ctx1" brushRef="#br1">8840 2165 4601,'14'0'3049,"1"0"-353,13 3-927,-1-1-505,2-2-776,2 0-232,0-1-328,2-1-744,-3 6 584</inkml:trace>
  <inkml:trace contextRef="#ctx1" brushRef="#br1">9310 2072 6185,'-7'-4'3313,"3"2"-888,7 4-321,-6-2-904,3 0-344,0 0-495,0-1-193,0 1 64,0 0-64,11 2 104,9 1-32,26-1-216,-19-5 64,7 3-232,-3 3-168,-3-3-1401,-2 0-1623,-9-2 2103</inkml:trace>
  <inkml:trace contextRef="#ctx1" brushRef="#br1">9838 1855 5665,'3'-6'3105,"0"5"-961,1 2-399,-4 5-729,-2 3-320,-1 6-200,-4 2-96,0 3-232,2 3-56,-1-1-96,4-2-40,-2-2-288,2-4-536,2-9 568</inkml:trace>
  <inkml:trace contextRef="#ctx1" brushRef="#br1">9800 1773 8506,'-1'-16'4337,"3"0"-1393,2 2-551,-3 2-1065,1 2-544,-1 4-680,3 3-184,3 7-136,2 6-144,0 3-1080,-2 4-649,-4 3 1257</inkml:trace>
  <inkml:trace contextRef="#ctx1" brushRef="#br1">9640 2183 7906,'19'-5'3496,"9"-8"-1855,5-2 31,15-5-368,-4-7-191,23-2-289,2-3-224,-6-4-320,3 2-152,-19 4-144,-8 4-64,-8 10-232,-5 5-224,-16 7-1225,-1 4-1215,-16 7 1848</inkml:trace>
  <inkml:trace contextRef="#ctx1" brushRef="#br1">9827 2435 4441,'13'-5'3081,"4"2"-433,8-9-447,1 0-481,8-7-576,-1-8-232,1-4-191,-5-5-57,-8 1-368,-1 2-24,-7 8-120,-4 3-96,-8 2 0,-1 5-24,-6 7-72,1 3 32,-6 9-48,1 6-24,-9 9 40,-3 4-56,3 12 80,-6 4-24,8 8 8,2 0 48,4-5-16,5-5 24,6-13-8,3-3-24,7-9 32,4-3-32,4-6 8,1-3 32,5-7 40,-2-4 24,-5-3-40,0 1-32,-8 2-56,-2 4 24,-2 3-48,-3 4 8,-3 3-40,2 2 0,-2 3 56,1 2 16,5 2 16,-3-1-16,10 0 16,0-3-40,2-5-24,5-2-16,0-1-88,1-3-80,-7-2-496,-5-1-633,-10-3 881</inkml:trace>
  <inkml:trace contextRef="#ctx1" brushRef="#br1">9921 2330 9594,'-2'-7'3793,"13"-2"-2697,12 0-384,14-4-512,2-2-136,15 2-208,-1-4-544,0 7 488</inkml:trace>
  <inkml:trace contextRef="#ctx1" brushRef="#br0" timeOffset="-29320.43">11051 1562 4008,'0'0'0,"0"0"0,0 0 0,-3 0 512,3 0 8,-3 0-520,2 0 0,-1 0 360,2 0 8,0 0-368,-3 0 0,3 0 440,-3 0 8,2 0-448,0 0 0,-1 0 448,2 0 0,-2 0-448,2 0 0,-2 0 416,0 0 0,1 0-416,-1 0 0,2 0 416,-2 0 16,2 0-432,-2 0 0,0 0 432,2 0 0,2 1-432,0 1 0,-2 0 392,2-1 16,1 1-408,3 1 0,4-2 384,1 1 0,4 0-384,-1 0 0,1 0 344,3 0 0,-3 0-344,1-1 0,-1-1 320,-1-1 0,2-1-320,1 2 0,1 0 360,-1 0 0,2-2-360,-4 2 0,1 0 336,-1 0-8,-1-1-328,-2 0 0,0 1 288,-1-2 0,1 2-288,-2 0 0,-4-1 336,-1 0 0,-2 1-336,-1 1 0,1 2 344,1-2 8,-2 0-352,-2-1 0,0 0 319,1 0 17,1 0-336,-1 0 0,1 0 256,-2 0 8,0 0-264,0 0 0,0 0 216,0 0 8,0 0-224,0 0 0,0 0 184,0 0 16,0 0-200,0 0 0,0 0 152,0 0 0,0 0-152,0 0 0,0 0 112,0 0 0,0 0-112,0 0 0,0 0 48,0 0 0,0 0-48,0-1 0,0 1-14215</inkml:trace>
  <inkml:trace contextRef="#ctx1" brushRef="#br0" timeOffset="-30499.02">10950 1625 6928,'0'0'0,"0"0"0,0 0 0,0 0 392,0 0 8,0 0-400,0 0 0,0 0 928,0 0 16,0 0-944,0-2 0,0 2 696,0 0-8,0 0-688,0-2 0,0 2 368,0 0 0,0 0-368,0 0 0,0 0 240,0 0 8,0 0-248,0 0 0,0 0 168,-1 4 8,1-4-176,-4 20 0,1-3 136,2 4 8,-1 1-144,-1-1 0,1-2 120,-2 1-8,-1-1-112,0 1 0,1 2 136,0 1 0,-1 1-136,-1-1 0,-3 4 168,0-1 16,1 2-184,1 0 0,2 4 184,1-2 16,1-1-200,-2-2 0,3-2 200,0-1 0,0 0-200,-3 2 0,2 0 208,-6 0 8,6-1-216,-2-2 0,1 0 192,1-5 0,1 1-192,0-3 0,2-2 160,2-2 0,0-4-160,-2-1 0,3-2 120,-3-5 16,0 2-136,0 1 0,0-1 128,0 0 8,0 0-136,0 0 0,0 1 96,0-1 8,0 0-104,0-1 0,0 0 88,0 0-1,0 0-87,0 0 0,0 0 72,0 0 0,0 0-72,2 1 0,-2-2 64,0 2 8,0-2-72,0 2 0,0 0 48,0-2 8,0 1-56,0 0 0,0-1 48,1 0-8,-1 0-40,0 0 0,0 0 40,0 0 8,0 0-48,0 0 0,0 0 24,0 0 8,0 0-32,0 0 0,0 0 32,1 0-8,0 0-24,0 0 0,2 0 24,-3 0 16,3 0-40,-3 1 0,0 1 24,4 0 8,1 1-32,1-1 0,0 0 24,3 0 16,1 0-40,2 0 0,0 1 40,0-1 8,2 0-48,-2 1 0,-1-1 56,-1 0-8,0 0-48,3 0 0,-2 1 56,2-2 8,1 1-64,-1 0 0,0 1 88,3-2 0,-1-1-88,2-1 0,-5-2 120,0 1 8,0-1-128,-1-1 0,-1 1 120,1 1 16,0 0-136,-4 2 0,0-2 144,-2 1 0,-1 0-144,-2 0 0,-1 0 144,0 0 0,1 1-144,-2-2 0,0 2 144,0 0 0,0 0-144,0 0 0,0 0 144,0 0 0,0 0-144,0 0 0,-2 0 144,-1-1 0,-1 1-144,0 0 0,2 0 64,-4 0 8,3 0-72,-3-2 0,2 1 8,0 0 8,0-3-16,2 0 0,2 4-14959</inkml:trace>
  <inkml:trace contextRef="#ctx1" brushRef="#br1">11307 1713 4665,'1'-11'2673,"0"5"-457,0 3-112,-1 5-879,0 4-241,-1 11-416,-5 3-96,0 14-80,-1 2-56,-6 5-104,0 7-56,0 4 16,2 2-80,3-8-112,6-5 49,4-9-33,-5-10-57,3-8-135,-2-6-152,-1-9-432,5-1-368,0-10-1521,0-1-1031,0-10 2247</inkml:trace>
  <inkml:trace contextRef="#ctx1" brushRef="#br1">11255 2000 2176,'9'13'1393,"-4"-3"-185,8 4 64,1-2-23,0-10-17,6 3-96,2-10-224,2-3-184,3-6-215,0-8-105,-1-7-192,-1-3 80,-5-5-16,1 1 0,-5 1 112,-1-1 8,-1 7 64,-7-1 272,-1 13 296,-3 4 97,-4 13-65,1 9-248,-9 10-264,3 7-176,-3 13 96,-8 7 9,3 12-169,-3 1 32,3-7-272,8-7-24,7-13 8,3-6-48,4-4-32,-1-3-112,-3-6-1033,-1-3-839,-5-11 1232</inkml:trace>
  <inkml:trace contextRef="#ctx1" brushRef="#br1">11726 2180 2385,'-10'-34'1800,"11"29"-80,2 2 169,0 1-33,-3-1-320,0 3-223,0 0-337,0-1-160,0 1-280,0 0 96,0 1-96,-6 15-7,-8 27-17,0-13-208,1 8-136,-3 2-32,0-1-88,7-2-32,5-6-8,1-6-8,8-6-48,-2-7 64,7-3-48,1-2-56,6-6 24,0-1-104,0-9-296,0 0-433,-4-4-1647,-5-4 1624</inkml:trace>
  <inkml:trace contextRef="#ctx1" brushRef="#br1">11599 2324 5273,'-6'0'3289,"6"1"-345,3-1-1271,-3-1-977,5 0-336,18 0-104,51-8-128,-24 3-520,-3-3-1840</inkml:trace>
  <inkml:trace contextRef="#ctx1" brushRef="#br1">12193 2303 4321,'34'-7'2464,"-34"15"1,-1 6-649,1 6-447,-1 5-177,-2 2-560,-1-3-152,-5 3-312,0-5-56,-2 3-88,-1-3-24,1-3-128,-1 0-184,1-9-2312,-1-2 1863</inkml:trace>
  <inkml:trace contextRef="#ctx1" brushRef="#br0" timeOffset="-21276.9">12462 1779 6128,'0'0'0,"0"0"0,0-5 0,0 5 240,0-8 8,0 8-248,0-11 0,0 11 688,0-8 8,0 8-696,0-5 0,0 5 800,0-3 0,0 3-800,0-2 0,0 2 496,0-2 8,0 2-504,0 0 0,0 0 336,0 0 8,0 0-344,0 4 0,0-4 232,0 10 16,0-10-248,0 22 0,0-5 192,1-1 8,1 2-200,0-2 0,2-2 192,-3 2 0,1-2-192,1 2 0,0 0 176,-3 1 0,1-1-176,0 2 0,1 3 160,2 1 8,-3-1-168,3-1 0,1 0 120,3-1 8,-4-3-128,0 1 0,-1-2 112,-3-3 16,2-1-128,0 1 0,-1-3 128,1 0 0,0-2-128,-1-2 0,1-4 104,0 0 16,-2 0-120,2 0 0,0 0 96,-2-1 8,0 0-104,0-1 0,1 0 96,1 0 0,1-1-96,2-6 0,1-3 96,4-3 16,-4-1-112,0 1 0,2-4 96,0 1 0,-2-1-96,0 1 0,1-1 112,1-2-8,-1 3-104,-1 2 0,1 1 80,-1 1 16,-2 3-96,-1 3 0,-3 2 64,0 3 8,0 2-72,0-1 0,0 1 48,0 0 8,0 0-56,2 0 0,-2 0 48,0 0-8,0 4-40,0 7 0,0 6 40,-2 3-8,-1 3-32,3-3 0,2-1 32,2-1 0,0 1-32,3-4 0,-2-1 24,1-1 8,3-1-32,-3-2 0,2 0 8,1-2 8,-2-2-16,0-2 0,-1-3 8,2-1 0,-1 0-8,0 0 0,-1 0 0,1 0 16,2-2-16,1-1 0,0-3 0,1-1 0,0-2 0,1-1 0,-3-1 0,3-2 8,-2-1-8,-1-3 0,-1-1 0,1-2 8,0-2-8,-1 0 0,0-4 8,0 2 0,-1 0-8,0-1 0,-1 1 8,3 2 8,-4 0-16,-1 0 0,-1 1 24,3-1-8,-5 3-16,1 2 0,-1 6 40,1 0 8,1 3-48,-3-1 0,-3 2 72,1 2 8,1 3-80,-1-1 0,1 3 80,1 0 7,-2 0-87,0 0 0,2 0 104,0 0-8,0 1-96,-2 3 0,0 5 104,-2 1-8,2 4-96,2 0 0,1 4 56,3 0-8,-1-1-48,3-3 0,-2-3 0,2-2 8,1-1-8,-1-2 0,-6-6-12727</inkml:trace>
  <inkml:trace contextRef="#ctx1" brushRef="#br0" timeOffset="-19660.25">12960 2292 5120,'0'0'0,"-2"0"0,0 0 0,-1 0 48,3 0-8,-3 0-40,2 0 0,0 0 48,0 0 0,1 0-48,0 0 0,0 0 336,0 0 16,1 0-352,0 0 0,0 0 504,2-1 8,2 0-512,5-2 0,7-1 600,3-2 0,-1 2-600,-2 1 0,-3 0 512,-2-2 8,0 1-520,-2-1 0,3-1 440,-3 1 0,3-2-440,2 3 0,-1 1 264,2-1 8,-2 1-272,-3 0 0,-11 3-8000</inkml:trace>
  <inkml:trace contextRef="#ctx1" brushRef="#br0" timeOffset="-20131.17">13121 2084 7936,'0'0'0,"0"-1"0,0 1 0,0 0-72,0-1 8,0 0 64,0-1 0,0 2-136,0-2 8,0 2 128,0-2 0,0 1 144,0 0 8,0 1-152,0 1 0,0 2 576,0-1 0,-2 2-576,-5 6 0,-2 6 824,-1 3 0,-1 1-824,2-3 0,1 2 720,1-2 0,0 3-720,-1 1 0,0 2 640,1 3-8,1-1-632,1-3 0,1-4 496,4-1 0,-2-2-496,2-2 0,2-1 328,0-2 16,0-1-344,3-2 0,-1 0 232,2 0 8,3-3-240,-2-1 0,2-3 200,1 0 0,0-3-200,2 1 0,1-1 152,-2-1 0,5 0-152,-2-3 0,3 0 40,2-3 16,0 1-56,-1 1 0,-3 2 0,0 0 0,-1-2 0,-5 0 0,-9 8-12216</inkml:trace>
  <inkml:trace contextRef="#ctx1" brushRef="#br0" timeOffset="-26662.89">13356 1634 5520,'0'0'0,"0"0"0,0 0 0,0 0-24,0 0 16,0 0 8,0 0 0,0 0 128,0 0 0,0 0-128,0 0 0,0 0 416,0 0 8,0 0-424,4 0 0,-4 0 448,11 3 0,-11-3-448,24 4 0,-8-2 440,3 0 16,0-1-456,0 0 0,0-1 432,3 0 8,1 0-440,0 1 0,-2 2 368,0 1 0,0 0-368,1-2 0,-2 0 456,2-1 0,-1 0-456,-4 0 0,-1 0 440,1 1 0,-1-1-440,-1 0 0,1 0 440,-1-1 0,-1 0-440,3 0 0,0 1 376,0 1 8,0 1-384,-4-1 0,-1 0 312,-3 0 8,1 0-320,-3-1 0,-1 1 296,-4-2 0,-1 0-296,1 0 0,-1 2 240,-1 3 0,-1-2-240,-1 1 0,1 0 208,1 0 0,-4 1-208,0 2 0,-2 0 176,0 2 8,-1-3-184,1 2 0,1-1 128,-1 1 0,3 0-128,-1 0 0,1 3 88,-1 0 0,-1-1-88,3 1 0,-3 2 64,2-4-9,-1 2-55,0-1 0,-1 2 48,-1 0 0,-1 0-48,3 1 0,-1 1 32,2 0 8,0 2-40,2 1 0,0 2 16,-1 1 8,2-1-24,3-2 0,1-1 32,-3 1-8,1-3-24,1 0 0,-1 0 16,2-1 16,2-1-32,-4 0 0,2-1 16,-1 0 0,1-2-16,0 0 0,-1-2 16,-2-2 8,1 0-24,1 2 0,-1 0 16,0 3 0,0 0-16,-2-1 0,-2-2 16,0 2 8,0-3-24,-1 2 0,0-1 16,-2 0 0,-1 1-16,-1 0 0,1-1 16,-2 1 8,2 0-24,1-3 0,1 1 16,0 1 0,-1 0-16,-5 0 0,0 2 16,-6-1 8,6-2-24,-4 0 0,1-1 16,2 0 0,-3-1-16,2-1 0,0 1 16,3-1 16,-5 1-32,1-2 0,-5 1 32,2 1 16,-3-2-48,0-1 0,0-1 40,0-1 16,-1 1-56,1 0 0,-1 0 64,2 0 0,0 1-64,1 0 0,6-1 80,-2-1 8,4 0-88,4 0 0,0 1 120,3 0-8,0-1-112,1-1 0,0 2 144,1 0 0,0 0-144,0 0 0,0 0 160,1 0 16,0 0-176,3-2 0,3 0 144,1-1 8,6-1-152,2-1 0,3 1 72,4 0 0,-2-1-72,-1 1 0,-4 1 0,-1 0 0,-1 1 0,-1 0 0,-13 2-14175</inkml:trace>
  <inkml:trace contextRef="#ctx1" brushRef="#br0" timeOffset="-26682.05">13371 1629 3808,'0'0'0,"0"0"0,-4 0 0,4 0-2864</inkml:trace>
  <inkml:trace contextRef="#ctx1" brushRef="#br0" timeOffset="-12011.25">3373 1830 4816,'0'0'0,"0"0"0,-4 4 0,4-4 224,-2 3 0,2-3-224,-2 2 0,2-2 592,-3 1 0,3-1-592,-1 0 0,1 0 656,0 0 8,0 0-664,0 0 0,0 0 488,0 0 8,0 0-496,0-2 0,0 2 304,0-1 8,0 1-312,1-3 0,-1 3 264,3-2 0,-3 2-264,2-5 0,-2 5 216,6-9 0,-6 9-216,9-10 0,-9 10 192,11-14-8,-11 14-184,12-12 0,-12 12 152,13-14 0,-13 14-152,13-12 0,-13 12 144,9-7 8,-9 7-152,9-7 0,-9 7 112,5-5-8,-5 5-104,7-4 0,-7 4 112,8-1 0,-8 1-112,9-3 0,-9 3 104,6 1 0,-6-1-104,6 2 0,-6-2 88,2 0 16,-2 0-104,7 3 0,-7-3 72,3 10 8,-3-10-80,5 8 0,-5-8 56,2 13 0,-2-13-56,2 18 0,-2-18 48,0 18 8,0-18-56,0 14 0,0-14 32,2 11 16,-2-11-48,3 7 0,-3-7 24,4 10 16,-4-10-40,5 6 0,-5-6 24,9 5 8,-9-5-32,6 5 0,-6-5 24,7 4 8,-7-4-32,11 2 0,-11-2 32,11 2-8,-11-2-24,11 2 0,-11-2 24,12 0 16,-12 0-40,12-2 0,-12 2 24,11-4 8,-11 4-32,7-4 0,-7 4 24,8-5 0,-8 5-24,9-4 0,-9 4 32,3-7 0,-3 7-32,2-8 0,-2 8 48,6-9 0,-6 9-48,3-10 0,-3 10 40,0-13 16,0 13-56,-6-10 0,6 10 56,-5-12 0,5 12-56,-8-8 0,8 8 64,-9-6 0,9 6-64,-7-6 0,7 6 64,-6-4 0,6 4-64,-5-1 0,5 1 64,-3-2 0,3 2-64,-2-1 0,2 1 48,-1 0 8,1 0-56,-3 0 0,3 0 24,-4 0 8,4 0-32,2 0 0,-2 0 8,2 1 0,-2-1-8,3 5 0,-3-5 0,6 6 0,-6-6 0,18 3 0,-4-2 0,0 0 0,1 1 0,-1-2 0,-2-3-8,-2 1 8,0 0 0,-4 0 0,1 0-16,-5 2 8,2 0 8,1 0 0,1-2-24,0 2 16,-3 0 8,2 0 0,-2 0-16,3 2 0,-3 0 16,1 0 0,1 1-24,-2 1 8,-1-1 16,-2 1 0,4-1-16,-3 0 0,1 0 16,1 2 0,-1 0-32,-2 0 16,2-1 16,0 2 0,1-3-24,-3 2-8,2 0 32,0-2 0,-1 1-24,0-1 0,2-1 24,-1 1 0,-2-1-32,1 0 16,2 0 16,1-1 0,0 0-16,1 0 8,-1 0 8,2-1 0,0 0-24,1-1 16,1 0 8,-1-1 0,0 0-8,-2 0 8,2 0 0,-4-1 0,2 1-8,1-1 8,-1-2 0,-1 0 0,1 1 0,1-1 0,0 0 0,-2 1 0,-4 0 0,2 1 0,-2-2 0,0-1 0,0 1 0,-2 0 0,2-2 0,-4 2 0,-2-3 0,0 3 8,-1-3-8,0 0 0,-1 3 8,-5 0 0,1 1-8,3 1 0,1 3 16,-1 0-8,1 0-8,2 0 0,-1 1 8,3 1 0,0 2-8,2-1 0,-3-1 0,1 0 8,1 1-8,2 2 0,0-1 0,-1-1 8,2 1-8,2-1 0,0 3 0,3-1 0,-1-1 0,1-1 0,1 1 0,3-2 0,-3 2 0,2-2 0,1 0 0,-1 0 0,1 2 0,1-4 0,-1 0 0,-1 2 0,1-2 0,0 0 0,-3-2 0,2 2 0,-2 0 0,0-4 0,3 2-8,-3 0 8,-4 2 0,-1 0 0,1 0-8,-2 0 8,4 0 0,-4 0 0,0 0-8,0 0 8,0 0 0,0 0 0,2 0 0,-1 0 0,2 0 0,-3 0 0,0 0 0,2 0 0,-2 0 0,1 0 0,0 1 0,1 0 0,0 1 0,-2 2 0,3-4 0,-1 4 0,0-1 0,0 0 0,1 1 0,-1-1 0,-1 0 0,2 0 0,-1 0 0,2 1 0,-1-1 0,-1 0 0,1 1 0,-2-2 0,1 0 0,1-1 0,0 0 0,-1 1 0,2-2 0,1 2 0,-1-2 0,0 0 0,7-2 0,1-1 0,-1 0 0,0-2 0,-5 2 0,0 2 0,0-2 0,0 1 8,-4 0-8,1 1 0,-1 0 8,0 0 8,0 0-16,-2 0 0,3 0 32,-3 1-8,2 0-24,-2 0 0,2 0 32,0 0 8,1 0-40,-3 0 0,1 0 64,1 1 0,1 1-64,0 0 0,0 1 80,-3-1 8,5 3-88,2 0 0,-2-1 120,1 0-8,5 0-112,1 0 0,1-2 80,0 1 8,0-3-88,1 1 0,1-1 64,-1 0 8,-11 0-72,3 0 0,-6 0-10904</inkml:trace>
  <inkml:trace contextRef="#ctx1" brushRef="#br2" timeOffset="157267.84">1534 3309 3616,'0'0'0,"0"0"0,0 0 0,0 0 136,0 0-8,0 0-128,3 1 0,-3 2 312,3-1 0,3 0-312,7 0 0,5 0 440,4 1 0,-3-1-440,5-3 0,-1-1 552,2-4 16,-2-1-568,-1 2 0,-1 1 312,0 0 16,0 2-328,-2-2 0,2 0 232,-2 2 0,0-3-232,-4 0 0,-15 5-5712</inkml:trace>
  <inkml:trace contextRef="#ctx1" brushRef="#br2" timeOffset="157236.21">1586 3317 5320,'0'0'0,"-2"0"0,-2 0 0,4 0-3992</inkml:trace>
  <inkml:trace contextRef="#ctx1" brushRef="#br2" timeOffset="156859.79">1745 3178 5224,'0'0'0,"0"0"0,3-8 0,-3 8 176,0-13 8,0 13-184,3-15 0,-3 15 608,2-6 8,-2 6-616,1-2 0,-1 2 800,0-3 0,0 3-800,2-2 0,-2 2 504,0 0 0,0 0-504,0 0 0,0 0 320,0 0 0,0 0-320,0 3 0,0-3 272,-5 14 8,-1-1-280,0 4 0,-1 3 216,-1 5 8,-1-2-224,1 0 0,2-5 144,-1 2 8,1-2-152,2-2 0,-3 0 160,1-4 0,3 0-160,0 1 0,3-1 152,3 0 8,0-2-160,1 0 0,-2 0 120,1 1 16,-2-4-136,4 1 0,-1-5 120,0-1-8,3 1-112,2-3 0,-2 0 88,0 2 8,1-2-96,-1-2 0,2 2 40,-3-3 8,2 0-48,0 1 0,-1-2 0,-2 0 8,1-1-8,0 1 0,-6 4-9560</inkml:trace>
  <inkml:trace contextRef="#ctx1" brushRef="#br2" timeOffset="157989.91">1952 3331 3616,'0'0'0,"0"2"0,-4 2 0,2-2 232,-1 2 0,0 2-232,-2 2 0,-1 0 520,-2 2 8,1 0-528,3 0 0,2-1 544,-1 0 0,3 2-544,0-2 0,3 3 424,-1 0 0,2-3-424,2 2 0,-4-6 296,2 2 0,1-2-296,2-1 0,-4-2 256,4-1 8,2 0-264,1-1 0,1-1 232,-1 0 8,1-1-240,3-4 0,-3-4 224,5 2 0,-5-2-224,2-2 0,0-4 200,-1 2 8,0-1-208,0 3 0,-4 0 176,1 4 8,-3-2-184,0 2 0,-3 0 160,-3-1 8,0 2-168,4 2 0,-4 3 144,-4 0 0,4 1-144,0-1 0,-3 2 120,3 0 8,-3 0-128,1 2 0,-2 1 104,-1 2 0,-2 1-104,-1 4 0,-1 5 88,0 0-8,0 3-80,2 3 0,3-1 64,-1 4-8,4-2-56,-2 3 0,3 0 56,0 0 0,0 0-56,3-2 0,-3-3 32,0-2 16,1 0-48,2 0 0,1-2 24,2 0 8,0 1-32,-3-1 0,0-3 8,0 0 8,-2-1-16,1-2 0,1-2 8,-3 0 0,0-2-8,0-2 0,-3-2 8,1 0 16,1 0-24,-2 0 0,-2-2 16,1 1 0,-3 0-16,-2-1 0,-4-1 40,-1 0-8,-1-3-32,0 0 0,1-4 56,-4-2 0,4-1-56,-1 0 0,3-3 96,1-1 0,2 0-96,-1 0 0,3 0 136,1 1 8,2 1-144,4 0 0,4 3 128,1 1 8,1 2-136,3 0 0,3 0 96,0 2 8,4 1-104,2 2 0,2-1 64,1 2 8,3 0-72,-7-3 0,-17 4-9632</inkml:trace>
  <inkml:trace contextRef="#ctx1" brushRef="#br2" timeOffset="157958.67">1970 3329 3808,'0'0'0,"-3"-1"0,3 1 0,0 0-192,0 0 0,0 0 192,0 0 0,0 0-2576</inkml:trace>
  <inkml:trace contextRef="#ctx1" brushRef="#br2" timeOffset="158822.37">2320 3355 5016,'0'0'0,"0"0"0,0 0 0,0 0 328,0 0 16,0 0-344,0 0 0,0 0 160,0 0 0,0 0-160,-2 4 0,-1 4 200,-1 2 8,1 5-208,-3 4 0,3 1 200,-1 3-8,0 0-192,2 1 0,-1-2 160,0-1 16,2-1-176,-1-2 0,-1 1 224,3-5 0,-4 2-224,4-2 0,-2-2 280,-3 1-8,4-4-272,1-2 0,0-1 288,1 0 0,-1-5-288,-1 1 0,1 0 264,0 0 0,0 0-264,0 0 0,0 0 232,0-2 0,0 0-232,0-2 0,0 0 192,0 1 8,0-2-200,0-2 0,1-6 200,1-1-8,3-2-192,-1 0 0,1-2 184,2-2-8,-1 0-176,1-1 0,-1-2 144,1 1 8,2-1-152,0 1 0,2 3 128,1 0 8,-1 2-136,-1 1 0,1 3 104,-2 2 16,2-1-120,1 2 0,-1 2 96,1 2 8,-3-1-104,3 2 0,-3-1 88,-1 0 0,4 2-88,0 2 0,2-2 72,1 1 0,-1 2-72,-2 1 0,-3 0 56,0 3 8,-6 0-64,2-3 0,-2 2 40,-1-2 16,0 1-56,0 1 0,-2 1 32,3-2 8,-3 1-40,-3 3 0,1 2 24,-5 2 16,1-1-40,-2 1 0,2-3 24,-3 1 8,-2-1-32,2-3 0,3 3 24,0 0 8,-4-4-32,5 1 0,2-3 32,1-1-8,2 0-24,-3 1 0,3-2 32,0 0 0,0-2-32,3 0 0,0-1 24,2-2 8,4-2-32,0-5 0,6-1 32,-1-4 8,1 1-40,1 2 0,-3 3 8,-1 3 0,-4 0-8,4 0 0,0 2-8,2 0 8,-2 2 0,-4 0 0,-2 0-72,-3 3 8,1 1 64,-2 0 0,-2 0-160,3 0 0,-3 0 160,1 0 0,-1 3-208,0 2 0,0 0 208,-1 3 0,-2 1-224,-3 5 8,1 2 216,1-2 0,2 2-144,0-2 0,-2 0 144,4-2 0,-3 2-128,3-6 16,4 1 112,3-2 0,2 0-104,1-2 8,1-1 96,-3-4 0,-8 0-8136</inkml:trace>
  <inkml:trace contextRef="#ctx1" brushRef="#br2" timeOffset="159512.97">2780 3234 8432,'0'0'0,"-3"-5"0,-1 0 0,2-3 0,-2-2 8,-1 2-8,1 1 0,2 2 16,0 2 0,-2 0-16,4 1 0,-2-2 480,1 4 16,1 0-496,-3 0 0,3 0 592,0 0 8,0 2-600,3 3 0,-2 5 592,5-1 16,0 2-608,5-1 0,-11-10-8888</inkml:trace>
  <inkml:trace contextRef="#ctx1" brushRef="#br2" timeOffset="160328.74">2978 3365 2608,'0'0'0,"0"0"0,0 0 0,0 0 576,0-2 8,0 1-584,0 1 0,2-2 576,-2 1 8,0 0-584,0 0 0,2 1 376,-2-2 0,0 2-376,0-2 0,0 2 280,0 0 8,0 0-288,-2 0 0,0 0 200,-4 2 8,-2 1-208,-3 4 0,-4 5 168,0 1 16,0 0-184,4 0 0,5-1 160,2 1 8,-1 0-168,2-1 0,2-1 200,1-1 0,4 1-200,-1-3 0,-1-1 176,2-4 16,2 2-192,1-3 0,4 1 152,0 1 0,3-4-152,-1 0 0,4-4 144,-3-1 8,4 0-152,-3-2 0,2-1 176,-3-1 16,1-1-192,-1 1 0,1-5 168,-2-1 16,0 2-184,0 0 0,3 3 144,-1 2 8,-2-1-152,-2 1 0,1 2 144,-3 1 8,-1 0-152,-2 3 0,-3 0 128,-3 2-8,0 0-120,0 0 0,0 0 96,0 0 0,0 0-96,0 0 0,-2 2 72,1 0 0,-5 4-72,0 2 0,0 3 56,-3 3 0,4 0-56,-1-3 0,2 0 48,4-1 0,4 0-48,-3 0 0,4-2 32,0-2 8,-1 0-40,2 0 0,2 0 16,1-1 8,-1-1-24,1-1 0,2 2 16,2-4 8,-1 0-24,0-1 0,2-2 8,0 0 8,-1-1-16,-2-2 0,-2 0 8,3-3 8,-4-1-16,3 0 0,-2-1 16,3-3-8,-3 0-8,1 1 0,-3 2 0,-1-1 8,-2 0-8,1 1 0,-2 3 8,-3 1 0,-3 0-8,0 0 0,-1 1 8,2 0 8,-4-1-16,-3 1 0,0 1 24,-1 1-8,-2-1-16,-2 4 0,2 0 56,-4 0 0,2 4-56,0 1 0,1 2 96,0 1 0,1 0-96,2 0 0,5 2 96,-2-3 8,5 2-104,0-1 0,0 1 40,2 1 16,4 0-56,1 1 0,-5-11-8800</inkml:trace>
  <inkml:trace contextRef="#ctx1" brushRef="#br2" timeOffset="160940.54">3471 3472 7024,'0'0'0,"4"-2"0,2 0 0,3 0 40,2-2-8,1 1-32,3-2 0,-4 1 32,4-2-8,-3 1-24,5-3 0,-2 1 80,2-1 8,2-2-88,-3 1 0,2 0 304,-1 0 16,1 0-320,-3-2 0,-1-1 408,-2 2 8,0-4-416,2-1 0,-4 2 568,1-2-8,-3-1-560,0-2 0,-1 0 584,1 1 8,-3-1-592,-3-1 0,-2 5 480,0 1 0,0 2-480,-2 1 0,1 2 400,-5 2-8,1 2-392,2 2 0,-1 4 288,1 1 8,-6 0-296,1 3 0,-6 3 248,-4 2 16,3 3-264,3 2 0,1 7 192,3 0 0,1 0-192,0 0 0,2-3 152,-1 1 0,3-1-152,-1 0 0,0-1 112,2-4 0,2 3-112,2-2 0,1 1 72,2-1 0,2-1-72,0-2 0,1-3 56,2-2 0,1 0-56,0-6 0,3-1 48,-1-2 0,0-1-48,2-4 0,-1 1 16,1-2 16,3-1-32,2-4 0,4-2 8,5-1 8,0 0-16,1-2 0,-4 1 0,-1-2 8,-1-2-8,-2-1 0,-3 0 0,-4-2 8,-2 0-8,3 0 0,-1-4 16,1 1-8,-3 2-8,-2 1 0,-2 5 16,0 0 8,-5 1-24,-2 3 0,-2 4 32,-3-1 0,-5 4-32,2 5 0,-6-1 32,0 6 0,0 2-32,-2 2 0,2 3 40,0 2 0,-2 4-40,-1 3 0,2 2 40,0 4-8,-2 1-32,3 2 0,1 2 16,2 2 16,0-3-32,0-1 0,1-2 16,-1-4 0,2 0-16,5-1 0,3-1 8,4 1 16,2-1-24,1-3 0,4-2 8,-1-2 8,1-1-16,2-5 0,1 0 8,2-3 8,-2-2-16,3-2 0,0-4-8,-1 0 8,2-3 0,-2 0 0,-17 7-11832</inkml:trace>
  <inkml:trace contextRef="#ctx1" brushRef="#br2" timeOffset="161898.7">4220 3506 4512,'0'0'0,"0"3"0,0 4 0,0 3 192,0 3 0,3-2-192,1-1 0,2-2 432,2-2 8,0 0-440,1-4 0,0 0 456,3-2 16,-4-1-472,4 0 0,0-5 400,2 0 8,2-2-408,-6-2 0,4-3 336,0-3 16,0-1-352,1-2 0,-3 1 312,2-3 16,-2 2-328,0 1 0,0 4 296,-5 0 8,0 2-304,-1 1 0,-3 2 272,-3 0-8,0 4-264,0-3 0,0 4 224,0 2 8,-3 2-232,-1 0 0,2 0 200,2 0 0,-6 1-200,0 4 0,-3 6 200,1 0-8,-1 3-192,2 4 0,2 0 160,3 5 8,-1-2-168,-1 3 0,-1-1 152,2 4 0,0-2-152,3-2 0,-2 0 96,0 0 0,2 0-96,-2-2 0,2 1 64,0 2 0,2-4-64,-2 1 0,2-4 48,0 2-8,-2-3-40,3 1 0,-3-4 40,2 0-8,-2 0-32,0-1 0,-2-2 48,2-1 8,-3 0-56,-1-1 0,-1-4 48,2 0 8,0-2-56,-3 0 0,-2 1 64,2-3 8,-6 1-72,0 1 0,-9-2 128,2 0 8,-4-2-136,1-1 0,-1-2 144,-1-5 8,2 0-152,0 2 0,4-2 152,-1 0 0,7-2-152,0-1 0,3 2 136,4 0-8,-1-2-128,6 2 0,0 2 104,6-1 0,-1-1-104,4-1 0,3 1 72,3-2 8,5 1-80,7 4 0,7-3 8,7 2 8,-3-1-16,-6-2 0,-32 12-10640</inkml:trace>
  <inkml:trace contextRef="#ctx1" brushRef="#br2" timeOffset="161867.44">4273 3381 3808,'0'0'0,"0"2"0,-2-2 0,1 0-160,1 2 8,-3 0 152,-1 2 0,4-4-2632</inkml:trace>
  <inkml:trace contextRef="#ctx1" brushRef="#br2" timeOffset="165256.97">5281 3213 600,'0'0'0,"0"0"0,2-6 0,-2 6 400,1-13 16,-1 13-416,4-14 0,-4 14 944,4-8 8,-4 8-952,3-6 0,-3 6 840,2-2 16,-2 2-856,0-2 0,0 2 688,0 0 8,0 0-696,0 6 0,0-6 416,0 18 8,0-2-424,-5 4 0,-1 4 272,-1 5 0,-1-3-272,-2-3 0,1 0 240,-2 0 0,-3-2-240,4 4 0,-1 3 240,0 0 8,-2-2-248,3-2 0,1-2 232,1-4 0,3-2-232,-1-1 0,4-5 208,-1-3-8,3-2-200,0-1 0,0-2 128,0-2 8,0 0-136,3-2 0,-3 0 48,2 2-8,2-2-40,3-3 0,-7 5-7488</inkml:trace>
  <inkml:trace contextRef="#ctx1" brushRef="#br2" timeOffset="165602.41">5279 3400 3312,'0'0'0,"0"-1"0,2 1 0,1 0-16,1-2 16,3 0 0,0 0 0,-7 2-2472</inkml:trace>
  <inkml:trace contextRef="#ctx1" brushRef="#br2" timeOffset="165633.66">5375 3377 3208,'0'0'0,"0"0"0,1 0 0,2-2 0,2 2 0,-2-2 0,0 1 0,-1 1 248,0 1 0,-1 1-248,1 0 0,0-1 504,-2 0 0,0 3-504,0 1 0,-5 2 488,1 3 16,-1 3-504,1 0 0,1 1 432,0 1 8,1-1-440,-1-3 0,1 0 392,0-1 8,0-2-400,2 0 0,2-3 312,-2 0 0,2-2-312,0 1 0,1-2 272,-1 1 8,2-1-280,2 1 0,1-2 208,3 1-8,-1-2-200,1-3 0,2 0 168,1-2-8,-4-2-160,0 0 0,-1-1 128,1-2 0,0-1-128,-2 0 0,0 1 128,-3 2 8,1-2-136,-3-3 0,2 1 208,-4 2 0,-3-3-208,2 5 0,-4-3 208,-1 2 8,-3 1-216,1 0 0,1 4 200,-1 1 8,2 0-208,-3 1 0,1-2 184,-1 4 8,1 0-192,2 0 0,1 0 136,3 0 0,2 0-136,-2 4 0,2-1 96,-3 1 0,2-1-96,1-1 0,4 3 72,-2 0 8,2 3-80,3-1 0,3 1 56,2 0 8,2 2-64,-3-4 0,5-2 40,-3-1-8,2 0-32,-1-1 0,2 1 16,-1-3 8,-1 0-24,3 0 0,-4-3 16,1-1 0,-3 1-16,0-1 0,-1 1 8,-1-1 0,-3 2-8,-2-3 0,0 5 0,-1-3 8,-1 2-8,0 0 0,0 1 16,-2 0-8,0 0-8,0 0 0,0 0 8,0 0 0,0 2-8,-4 4 0,-1 4 8,-1 2 8,-2 2-16,2-2 0,1 1 8,1-1 0,1 1-8,2-2 0,1 0 0,1 1 16,2-4-16,0 2 0,0-2 0,3-1 0,0-2 0,-1-1 0,1 0 0,1-2 0,1 0 0,-1 1 0,1-3 0,0 0 0,1 0 0,-5-2 0,1 0 0,-3 1 8,2-5-8,4 2 0,1-6 0,1 2 8,1-4-8,-2 2 0,0-1 8,-1-3 0,-2-1-8,0 3 0,-4-4 16,1 0 8,-3 1-24,0 2 0,0-1 16,-5 3 8,0-1-24,-1 2 0,0 0 16,-3 2 16,-3 2-32,3 0 0,3 3 24,-2 0 8,2 3-32,2 0 0,-1 0 24,1 0 0,2 2-24,-1 1 0,1-2 24,2 1 0,0 0-24,0 2 0,0 2 16,0-1 16,2 3-32,1 0 0,1 1 16,3-1 0,2-2-16,0-2 0,4-1 16,1 0 16,-2-3-32,4 2 0,3-2 32,0-2 8,2 2-40,-4-3 0,-2 2 0,4 0 8,-5-1-8,3 1 0,-2-1 0,-2 1 0,1-2 0,-6 1 0,-8 2-9720</inkml:trace>
  <inkml:trace contextRef="#ctx1" brushRef="#br2" timeOffset="166889.4">6348 3397 1800,'0'0'0,"5"0"0,0-2 0,4-1 168,2 1 16,4-3-184,-1 1 0,3-2 336,2 1 8,0-3-344,-4-1 0,1-1 608,1-2 16,0 0-624,-2-1 0,-2 0 808,4 0 0,-6 0-808,-1-2 0,-1-2 872,1 0 8,-4 1-880,-1 2 0,1 0 624,1 1 16,-7 4-640,0-1 0,-5 4 472,1 1 8,-2 3-480,3-1 0,0 1 384,-3 2 8,-1 2-392,0 1 0,-2-1 280,-1 3 8,-1 4-288,-1 3 0,1 3 224,-2 4 8,2 1-232,-3 1 0,3-1 176,1 3 0,2-3-176,2 2 0,2-2 120,1 0 0,3 0-120,3-2 0,1-2 96,1 0-8,2-2-88,1-1 0,1-3 56,2-1 8,1-2-64,1-1 0,-2-2 48,-1 0 8,1-2-56,-1 0 0,-2-4 48,-1 0-8,0-2-40,1 0 0,4-2 48,-3 1-8,2-2-40,-2-2 0,-3-3 40,3-1 8,0 3-48,-2-1 0,-3 3 48,0 2 8,1 2-56,-3 1 0,-2 2 56,-2 0 8,2 1-64,0-2 0,0 2 56,0-1 8,0 1-64,0 0 0,0 0 56,0 0 0,0 1-56,-4 2 0,2 3 48,-3 0 8,3 2-56,0 3 0,2 0 48,2 3-8,2-2-40,2-2 0,3-2 32,-1-3 0,3 1-32,-2 0 0,1-2 24,2-1 0,1-2-24,0-1 0,-2-2 16,2 0 0,1-4-16,-3-1 0,-1-1 24,-2 1-8,3-3-16,-2 0 0,1-4 16,1 2 8,-3-1-24,-3 2 0,-3 1 24,-2 3-8,0-1-16,-2 0 0,-3 1 24,1 2 8,-3 1-32,-2-1 0,-4 1 16,0-1 8,-2 5-24,-2 0 0,2 0 32,-3 2-8,4 1-24,-1 2 0,1 3 24,2-1 8,0 1-32,4 0 0,-2 1 0,2-1 8,3 2-8,3 1 0,4 1-8,3 0 8,1 0 0,3-4 0,3 1-40,5-1 16,-4-3 24,-1 2 0,-12-7-10336</inkml:trace>
  <inkml:trace contextRef="#ctx1" brushRef="#br2" timeOffset="167580.21">6889 3496 3616,'0'0'0,"2"2"0,-2 0 0,0-2-2720</inkml:trace>
  <inkml:trace contextRef="#ctx1" brushRef="#br2" timeOffset="167595.84">6934 3516 4120,'0'0'0,"0"0"0,2 0 0,-1 0-104,4 0 16,0-3 88,4-2 0,4-3 96,-2-4 16,0 1-112,0 0 0,-3-3 616,2 1 8,-1 0-624,0 1 0,-3 2 736,0 1 8,-2 2-744,-1 2 0,0-1 680,0 0 16,-3 0-696,0 1 0,0 0 520,0-1 8,0 2-528,0 2 0,0 1 376,0 1 0,0 0-376,0 0 0,0-2 304,-3 2 0,0 2-304,2-1 0,-1 2 240,-2 2 0,2 3-240,-5 0 0,2 3 160,3 1 0,-3-2-160,5 1 0,-2 2 128,2-1 8,2-2-136,3 1 0,-3-2 104,1-2 16,2 0-120,1-2 0,-2 0 72,-1-1 0,5 0-72,-2-1 0,0 2 64,3-4 8,-1 0-72,3-1 0,4-2 64,1-2-8,-2 0-56,1-4 0,-4 0 56,2 0 0,-2-2-56,3 0 0,-4-3 56,0-1-8,-1 3-48,0 1 0,0 4 48,0 1 0,-5 1-48,0 0 0,-4 0 40,2 4 16,-1-2-56,1 0 0,-2 1 32,0 0 16,0 1-48,0 0 0,0 0 32,0 0 8,0 1-40,0 4 0,-2-1 16,-1 2 16,-1 4-32,1 0 0,2 3 8,1 1 8,0-2-16,0 0 0,2-3 0,2 0 8,-2 1-8,1-2 0,1 0 0,0-3 0,0 1 0,1-1 0,-1-1 0,2 0 0,0-2 0,-3-1 0,5 0-8,-2-1 8,1-2 0,-2 0 0,-1-2-8,1-1 0,2-2 8,3-2 0,2 0-24,2-4 16,1 2 8,-4-1 0,-2 0-8,0-2 0,-2 2 8,-1-1 0,-4 2-8,0 1 8,-2-2 0,-2 1 0,-3 1 0,-1-1 0,0 2 0,-1 0 0,2 2 0,-2 1 0,-1 4 0,-1-1 0,0 3 0,2 1 0,0 3 0,-2 2 0,3 1 0,-3 2 0,1 1 0,-2 1 0,2 1-8,-1 1 0,1 1 8,2 3 0,-1 1-24,2 2 8,2 2 16,0-2 0,1 5-40,-2-3-8,3-1 48,-1-1 0,2-1-72,-2-3 8,0 1 64,0-1 0,2-1-72,0-1 0,0-1 72,0 2 0,0 1-80,-1 0 8,-3 0 72,1-3 0,0-1-16,-3-4 0,3 0 16,0-2 0,1-2 0,0 0 0,0-1 0,0-3 0,-6 1 8,1 0 0,-2-2-8,-3-3 0,-2-1 48,-3 0-8,1-3-40,1-2 0,3 0 88,-1-3 8,4 1-96,1-1 0,1 0 128,1 1 8,0 1-136,4-1 0,-1 3 112,3 2 0,3-2-112,-1 2 0,2 3 72,-4 3 8,6-3-80,-2 0 0,5-1 56,-1 0 8,6-1-64,0 0 0,5 0 32,4 1 8,-3 0-40,0-3 0,-2 2 16,-1-1 0,1 1-16,2-1 0,-2 0 16,2 2-8,0 2-8,0-2 0,7-2 0,-1 0 8,1-1-8,-3 2 0,0-4 0,2 0 8,-5-1-8,-1 1 0,-2-1 0,-2-3 0,-1 1 0,-1 2 0,-2 0 0,0 2 0,0-3 0,-4 0 0,3 0 8,-1 0 8,-4 0-16,-3 1 0,1-1 56,-2-1 0,-2 3-56,-2 1 0,-2 2 80,-2 0 8,0 5-88,-1 0 0,1 4 88,-1 0 16,1 3-104,-3 3 0,1 2 120,-1 0 8,1 3-128,-1-1 0,5 1 128,-2 1 8,-1 0-136,3 0 0,3 2 96,-1-1 8,4 1-104,-1-1 0,3-3 72,3-1 0,-1 1-72,3-3 0,0-2 48,1-2 0,-3-2-48,5 0 0,-1-3 0,4 0 0,9-3 0,1 0 0,-25 3-11200</inkml:trace>
  <inkml:trace contextRef="#ctx1" brushRef="#br2" timeOffset="169792.13">8360 3118 5224,'0'0'0,"0"0"0,1-2 0,-1 2 48,2-5 8,-2 5-56,3-7 0,-3 7 128,2-1 0,-2 1-128,2-2 0,-2 2 376,0 0 0,0 0-376,0 2 0,0-2 408,0 8 16,0-8-424,-2 20 0,0-2 368,-4 5 8,1 0-376,-1 0 0,0 2 328,0 1-8,-3-2-320,-2-4 0,-2 0 384,1 2 8,3-4-392,1 1 0,3 0 368,0-1 8,1-1-376,-3-1 0,5-1 368,-3-4 0,1-1-368,4-2 0,0-3 312,0-2 0,3-1-312,-3 1 0,1-3 256,0 0-8,3-3-248,-2 1 0,2-1 208,2-2 8,0-3-216,5-4 0,0 0 104,5-3 16,-5 0-120,0 2 0,0 2 56,-3 2-8,1 1-48,0 0 0,-1 3 24,-2-2 0,0 3-24,1 2 0,-3 0 0,-1 2 0,0-2 0,-1 1 0,2 1-8,0 0 8,-1-1 0,-1 1 0,-2 0-40,2 0 16,2 1 24,1 2 0,-1-1-56,1 4 8,0-1 48,1 4 0,1 5-88,-5 1 8,4-1 80,0-2 0,0 0-88,1-2 8,-3 1 80,1-2 0,-3-1-88,0-1 8,2-3 80,1-1 0,-3 2-72,5-4 8,-3 0 64,1 0 0,-2-1-56,3-1 0,-3-1 56,4-3 0,0-2-40,0-1-8,-1-1 48,2-3 0,-2 1-24,-2-3-8,1 0 32,-3 1 0,2 3-24,-1-1 8,-3 1 16,-3 0 0,1 0-16,-2 3-8,-3-1 24,-1-1 0,1 0-16,0 2 0,0-2 16,-2 5 0,-1 3-8,0-1 0,1 2 8,0 0 0,3 0-8,2 2-8,-1-1 16,3 1 0,0 0-8,-2 1 8,2 3 0,1-1 0,1-2-8,1 1 8,2 2 0,2 1 0,2 2 0,1-2 0,3 0 0,2-2 0,3 0 0,2-3 0,0 1 0,2-2 0,0-1 0,-2-2 0,2 0 0,1-2 0,-21 4-8632</inkml:trace>
  <inkml:trace contextRef="#ctx1" brushRef="#br2" timeOffset="174732.09">8992 3562 5520,'0'0'0,"0"0"0,0 0 0,0 0-4152</inkml:trace>
  <inkml:trace contextRef="#ctx1" brushRef="#br2" timeOffset="174841.84">9015 3534 4120,'0'0'0,"4"-4"0,2 0 0,-6 4-3104</inkml:trace>
  <inkml:trace contextRef="#ctx1" brushRef="#br2" timeOffset="174841.84">9127 3444 5120,'0'0'0,"4"-4"0,3-3 0,4-2 112,4-4-8,-3-1-104,3 2 0,-2 0 256,3 1 0,-1 2-256,2 0 0,-2 2 288,2 1 8,-4 1-296,-3 2 0,-4-1 296,-2 2 0,-2 2-296,-2 0 0,0 0 264,3 0-8,-3 2-256,2 2 0,-2 1 248,4 0 0,-1 5-248,-3 0 0,1 2 192,0 1 0,1-1-192,-2-1 0,-3-1 152,-1-1 0,0-2-152,-1 2 0,3-1 128,-1 0 0,0-1-128,-3 0 0,3-1 104,-2-1 8,1-2-112,-3 2 0,-1-4 80,1 1 8,0-1-88,-2 0 0,2 1 72,-1-2 8,1 0-80,3-2 0,-3 1 88,5-1 8,-1 1-96,0 1 0,3 0 40,-2-1 16,0 1-56,2-3 0,0 3 24,0-2 16,2 2-40,0-3 0,-2 3-7408</inkml:trace>
  <inkml:trace contextRef="#ctx1" brushRef="#br2" timeOffset="175190.51">9449 3501 3000,'0'0'0,"2"1"0,0 3 0,1-2 144,3 3 8,0 1-152,1-4 0,1 0 344,2 1 0,-2-3-344,0 0 0,-2 0 360,-3-3 8,4-1-368,3-2 0,-1-3 272,2-1 16,1-2-288,-2 3 0,-1-2 248,1 1 0,-3-2-248,-1 3 0,-3 0 208,0 1 0,-3 0-208,0 1 0,3-1 176,-3 2 16,-6-1-192,0-1 0,-3-2 168,-2-1 0,-1 1-168,4 2 0,1 5 168,2 3-8,4 0-160,-3 0 0,3 0 184,0 0 16,0 0-200,-1 0 0,2 0 160,0 3 0,0-1-160,0 2 0,0 1 136,0-2 8,0 3-144,3 3 0,-1 2 120,2 1 0,4-2-120,2 0 0,1-2 72,2-1 16,1 0-88,-3-1 0,4-1 48,-2 0 16,4-2-64,-3-2 0,4-2 48,1-4-8,0-1-40,0 0 0,2-3 168,1-1-8,-2 1-160,-1 0 0,-2-3 256,2 1 8,-2-1-264,1 0 0,-1-2 296,1 2 0,-1-2-296,-1-2 0,0 4 304,0-3 0,-5-2-304,-1 2 0,-3 0 272,0 0 8,-4 0-280,-3 2 0,-3 0 224,-1 0 8,-5 5-232,-1 1 0,0 4 176,-4 1 8,1 5-184,2 1 0,-3 3 144,2 4 0,0 0-144,0 3 0,1 3 96,3-1 16,-1 3-112,0-1 0,3 3 56,-3-1 16,2-2-72,0 2 0,3-1 48,-1-3 8,2 1-56,0 0 0,3 2 40,-2-1 16,2-2-56,2-1 0,1-2 40,-2-1 0,3 1-40,1-4 0,2 0 48,-1-2-8,2-2-40,0 1 0,-1-6 40,2 1-8,-4-1-32,2-1 0,-1-1 40,0 0 0,5-2-40,2-3 0,5-2 40,3-1-8,1-2-32,0 1 0,3-5 40,-2 0 8,0 2-48,-2-1 0,-2 2 32,-1 2 0,0 2-32,-5 1 0,0 0 32,0 1 0,-1 2-32,-4 1 0,-1 0 40,-4 2-8,1 1-32,-4 0 0,2 1 24,0 0 0,0 0-24,1 0 0,0 1 8,-3 1 8,0 1-16,2 3 0,-1-3 24,2 1-8,-3 4-16,-3-1 0,0 3 8,3 0 8,0 4-16,-3-3 0,-2 0 8,1 2 16,-1 0-24,3-3 0,2-2 16,0-5 0,0 2-16,0-2 0,0 1 16,0-2 8,0 0-24,0 0 0,0 0 16,0 0 0,0 2-16,2-4 0,-1 1 8,3 0 8,-2-1-16,0-1 0,0 0 24,4 1-8,0-5-16,0 0 0,1-3 16,2 0 0,1-3-16,-4 1 0,-3-2 24,2 1-8,0 0-16,-1 2 0,-1 1 8,-1 1 8,-2-1-16,2 1 0,-2 0 8,2 3 0,1-1-8,-3 0 0,0 0 16,0 0-8,0 1-8,0 2 0,0 0 16,0 2 0,0-1-16,0 0 0,0 0 8,0 1 16,0 0-24,0 0 0,0 0 8,0 0 8,0 0-16,0 0 0,0 0 8,1 0 0,0 1-8,0 3 0,2 0 0,1 0 8,0 1-8,3 0 0,2 3 0,1 2 0,0-3 0,0-2 0,1 1 0,-1-5 0,2 1 0,-2 3 0,0-2 0,-1 1 0,1-2 0,1 2 0,3-4 0,2 1 0,-2 0 0,-3-1 0,-1-2 24,-1 0-8,0 0-16,1-2 0,3 1 96,-3 1 0,2-3-96,1 2 0,0-1 192,2 0 0,-2-1-192,-3 0 0,1-1 240,-3 2 8,1-1-248,-6 2 0,-2 1 296,-1-1 0,0 3-296,0-2 0,0 0 272,-1 1 7,-2-7-279,-2 1 0,0-2 232,-4 0 0,2 4-232,-1-1 0,1 3 184,1 1-8,-2 2-176,2 0 0,-1 1 128,1 1-8,-3 4-120,0 0 0,2 0 88,-1 4-8,1 0-80,2-1 0,1 3 40,-2-3 16,3 2-56,3 0 0,-3-1 24,3 3 8,3-4-32,-1 2 0,1-1 8,3 0 8,3 0-16,2-2 0,2 0 16,2 0 8,4-2-24,-1-1 0,1-1 0,1 2 0,-4-4 0,-1 1 0,-1-1-24,2-1 16,-8 0 8,1-1 0,-9 0-13487</inkml:trace>
  <inkml:trace contextRef="#ctx1" brushRef="#br2" timeOffset="175140.13">9493 3406 4120,'0'0'0,"-2"1"0,0 3 0,0-2-88,-5 3 8,2 1 80,1 1 0,4-7-2968</inkml:trace>
  <inkml:trace contextRef="#ctx1" brushRef="#br2" timeOffset="179738.05">11141 3403 3208,'0'0'0,"0"-2"0,2 2 0,0-1 136,0 0 8,5-3-144,6-1 0,5-4 280,4-2 0,0 0-280,1-1 0,-3 2 264,-1-4 8,1-1-272,0 0 0,1-1 432,-1 1 8,-3-4-440,-1 3 0,-3 2 672,-1 1 0,-3-1-672,-1 0 0,-1 1 560,0-1-8,-3 2-552,-1 3 0,-3-2 448,-3 2 0,-1 3-448,-1-2 0,1 1 328,2 3 0,-1 2-328,-2-2 0,0 0 256,-1 0-8,1 1-248,0 1 0,-4 1 200,2 0 8,-1 1-208,-1 1 0,-1 2 160,0 2 0,1 0-160,0 2 0,1 4 120,-1 2-8,0 4-112,0 3 0,-1 4 80,-2 5 16,2 0-96,-1 1 0,3 0 64,-1 1 0,-1 0-64,1 0 0,1-3 40,0-3 8,1-1-48,1 1 0,0-2 32,3 1 16,-1-2-48,0-4 0,3-2 40,1-3 8,0 0-48,-1-2 0,-3 1 32,-1-5 8,5 0-40,-3-1 0,2-4 24,-1-1 16,1-1-40,1 0 0,0 0 24,0 0 0,0 0-24,0 0 0,0 0 16,0 0 0,0-1-16,0 0 0,0 0 0,0 1 0,-1-2 0,0 0 0,1 2-8784</inkml:trace>
  <inkml:trace contextRef="#ctx1" brushRef="#br2" timeOffset="180192.79">11395 3401 5624,'0'0'0,"4"-2"0,2 0 0,3-3-16,7 0 8,-3 1 8,0-2 0,2 0-104,-1 0 8,0 0 96,2 2 0,-5 0-8,0 0 0,-1 0 8,-2 1 0,-2 0 24,-3-1 16,-2 2-40,2 0 0,-3 1 168,2 1 0,-2 0-168,0-2 0,0 2 272,0 0 8,0 0-280,0 0 0,-2 0 280,-1 0 0,-1 2-280,-3 1 0,-3 3 264,-2 3 8,1 2-272,-1-1 0,6 2 240,0 1 0,1 1-240,3 0 0,0-1 160,2 1 16,2-1-176,2-1 0,-1-4 136,3-2 8,0 0-144,2 0 0,0-3 120,1 2 16,1-5-136,1 1 0,2-1 120,1-1-8,-2-4-112,0 0 0,-1-3 96,2 0-8,-2 0-88,-3-3 0,0 2 120,-2-4 8,1 1-128,-3 1 0,1-2 168,-2 2 8,0 2-176,-3-4 0,-1 2 184,-2 1 16,0-2-200,-3 1 0,0 2 184,-1 0 0,1 2-184,-4 1 0,3 1 168,-1 2 16,3 3-184,-1 0 0,0 0 128,1 2-8,1 4-120,-2 0 0,-3 2 88,1 4 16,0-2-104,5 3 0,3 0 40,0-3 16,0 4-56,2 0 0,2 2 32,4-1-8,0 0-24,3-1 0,-1-3 8,2 0 8,-1-2-16,1-1 0,3 0 0,-1 0 8,2-4-8,-3-2 0,0-4 0,-3-1 0,2-2 0,0-1 0,0-2 0,0 1 0,-3-1 0,2-3 0,-3-1 0,1-2 0,1 1 0,-1 0 0,-1 2 0,-4-1 16,1 2-16,-3-1 0,1-1 0,-2 1 8,2 1-8,-3 2 0,1 3 8,-1 2 0,0-1-8,0 2 0,0 2 16,0 0 0,0 0-16,0 0 0,-1 0 24,1 2-8,-4 4-16,3 0 0,-1 7 16,2 2 0,0 0-16,0-1 0,0-1 24,2-1-8,0 2-16,1 0 0,2-1 8,2 1 8,3-3-16,1-1 0,2 1 8,5-1 16,0-2-24,3-3 0,4 0-16,0-1 16,0-2 0,-1-4 0,-24 2-8816</inkml:trace>
  <inkml:trace contextRef="#ctx1" brushRef="#br2" timeOffset="181603.78">12512 3157 992,'0'0'0,"2"-3"0,-2 1 0,0-1 160,0-2 0,3-1-160,-1-1 0,0 2 240,1-1-8,-1 2-232,1-1 0,-1 0 240,2 2 16,-3-1-256,3 1 0,0-3 456,0 3 8,-2-1-464,0 4 0,-2-2 704,0 2-8,0 0-696,0 0 0,0 0 720,2 0 0,-2 0-720,0 0 0,0 0 544,1 0 16,-1 2-560,0 1 0,0 5 432,-1 2 8,-3 5-440,-1 2 0,0 4 328,0 2 16,1-1-344,-1-1 0,1 0 280,2 0 0,1-4-280,-1 2 0,2-5 232,0-1 0,0 1-232,2-1 0,0-1 192,1-2 8,-1-2-200,3-2 0,-1-2 168,1 0 16,-1-2-184,0 0 0,0 0 160,1-1 8,0 0-168,0 0 0,1 2 152,-2-3 16,5 0-168,1-4 0,3 1 184,-3-4 16,2 1-200,0 0 0,0-2 200,-1-2 0,-2 1-200,0 0 0,0-3 208,-5-1 0,1 0-208,-3 0 0,2 0 168,0 1 8,-2-1-176,0 5 0,-1 2 144,1 2 0,-2 3-144,0-1 0,0 2 96,0 0 8,0 2-104,0-1 0,0 3 64,0 0 8,0 3-72,0 5 0,0 4 48,0 2 8,2-4-56,2 0 0,-2-3 24,2-2 8,-2 0-32,3-2 0,-3-1 24,3-2-8,-1-2-16,-4 2 0,3-4 0,0 0 8,-1 0-8,2 0 0,1 0 0,0 0 0,2-2 0,2-2 0,-3-1 0,3-2 0,-1-1 0,1-2 0,-1 0 8,-2-4 0,-2-1-8,3-2 0,0 1 32,-1-2-8,0-2-24,1-1 0,0 1 32,0-2 8,-2 2-40,-2 0 0,0 4 72,-1-1 0,-2 2-72,4 1 0,-2 2 88,2 1 0,-4 1-88,0 5 0,0 1 96,0 4-8,0 0-88,0 0 0,0 0 88,0 0 0,0 1-88,0 2 0,0 2 72,-4 3 0,2 2-72,2 2 0,0 2 40,3 4 0,0 0-40,0 1 0,2 3 0,0 0 0,2-2 0,-1-4 0,-6-16-10904</inkml:trace>
  <inkml:trace contextRef="#ctx1" brushRef="#br2" timeOffset="182735.16">12984 3411 7632,'0'0'0,"1"0"0,-1 0 0,0 0-8,1 0 0,0 0 8,0 0 0,2 0-48,0 3-8,6-1 56,5 0 0,4 0-8,5 2 8,1-3 0,-4 0 0,0 0 104,-1-1 16,2-1-120,1 1 0,2 0 184,1 0 16,2 0-200,-3-1 0,-1 0 168,0 1 16,-4-4-184,-4 2 0,-15 2-6360</inkml:trace>
  <inkml:trace contextRef="#ctx1" brushRef="#br2" timeOffset="182405.55">13185 3351 6728,'0'0'0,"0"0"0,0-2 0,0 2-8,1-3 0,1 1 8,-1 0 0,-1 0-8,0-1 8,2 3 0,-2 0 0,0-4 320,2 4 16,-2 0-336,-2 0 0,0 4 608,-1-2 8,1 1-616,-6 4 0,-1 6 608,-5 2 0,1 1-608,2 2 0,1-2 592,2 2 8,-1 1-600,3-1 0,1 1 504,1 1 8,1-4-512,3-1 0,2-2 392,-1-2 16,1-3-408,2-1 0,-1-2 320,3 0 8,-2-3-328,2 0 0,1 1 248,3-3 8,-1 1-256,4-1 0,4-1 200,0-2 16,2 1-216,-1-4 0,-2 2 144,0-4 8,-1 3-152,-1 1 0,-4 0 48,0-1 0,-1 0-48,0-2 0,-2 2 0,-2-1 8,-2 1-8,-3 1 0,0 4-11088</inkml:trace>
  <inkml:trace contextRef="#ctx1" brushRef="#br2" timeOffset="184603.73">13903 3596 6328,'0'0'0,"-1"-1"0,-1 1 0,-3-2 320,-1 0 16,1-2-336,4 1 0,1-1 536,0 0 0,2 0-536,1-1 0,0 2 456,-1 1 16,7-6-472,1 0 0,2-1 408,4-2 8,0 1-416,-3 0 0,-2 4 520,-1 0 8,0 1-528,-1 2 0,0 2 480,-1 1 0,-2 0-480,-1 0 0,-1 0 432,0 2 8,0 0-440,1 1 0,-1-1 344,0 2 8,1 2-352,-4 1 0,-1 4 288,0 1 8,0 0-296,-1-2 0,-4 1 232,-1-2 0,-1-1-232,-1 1 0,0-1 176,-1-1 8,1 0-184,-1-1 0,5-1 160,-2 0 8,3-2-168,-3-1 0,-1-2 152,0 0 8,-1 0-160,2-2 0,0 2 120,0-3 16,1 1-136,2-1 0,-1 0 128,-1-1 8,3-2-136,2-1 0,0-2 112,0-1 8,4-1-120,1 2 0,4-1 104,0-1 8,0 4-112,0-2 0,-5 5 87,0-1 9,2 3-96,0 2 0,-3 0 96,3 0-8,-2 0-88,1 0 0,-1 4 72,2 1 0,-2 3-72,2 0 0,-1 2 48,0 1 16,-2 0-64,1-2 0,-4 1 48,0-1 0,-2-2-48,0 3 0,-2-2 24,0-1 0,0 0-24,0-1 0,1-3 16,0-1 16,0 0-32,-3-1 0,1 1 16,3-2 0,-2 0-16,-4 0 0,1-3 24,-1 1 0,2-1-24,-3-3 0,-4 0 16,2-2 16,1 2-32,5 2 0,0 0 16,2 0 0,3 0-16,0 1 0,0 1 16,1 1 8,2 1-24,1-2 0,1 2 8,2 0 0,2 0-8,4-2 0,-13 2-13079</inkml:trace>
  <inkml:trace contextRef="#ctx1" brushRef="#br2" timeOffset="183473.26">13978 3083 6016,'0'0'0,"-2"0"0,1 0 0,0 0 56,1 0 0,-3 0-56,1 0 0,2 0 8,-3 2 0,-2 3-8,-4 3 0,-5 2 72,-1 4 8,1 0-80,5-1 0,2 0 120,2 3-8,3-3-112,4-2 0,1-2 144,4 1 8,0-5-152,0 1 0,2-4 168,-1-1 0,1-2-168,1-1 0,1-1 200,-1 0 8,2-1-208,1-2 0,-3-3 224,0-2 8,0 1-232,1-4 0,-1 2 248,3-1 16,-2 0-264,-1 1 0,-2-2 320,-3 2 8,-1-1-328,-1 1 0,0 3 368,0-4 0,-3 1-368,0 2 0,1 0 368,-1 2 0,-1-3-368,-4 6 0,1 1 368,2 2 8,-2 2-376,-3 0 0,0 0 304,-1 0 8,-2 6-312,-3 1 0,-2 5 272,-1 1 8,1 1-280,1-2 0,-2 1 224,3 0 8,0 0-232,1 3 0,0-2 168,3 2 16,3 0-184,2-2 0,1 2 144,3 2-8,3-4-136,0-1 0,3-3 120,3-3 8,-1 1-128,1-5 0,-1 2 88,1-3 0,1-4-88,2-1 0,-4-2 80,4-4 0,-1 1-80,-2-1 0,0-4 64,1 0 0,0-1-64,1 2 0,-2-1 56,1 1 0,-1 1-56,-1-1 0,-2 0 48,-1 1 8,-1 0-56,-2 2 0,-2 1 56,0 2 0,0 1-56,0 1 0,0 2 40,0 1 8,0 1-48,0-2 0,0 0 32,-1 2 16,-4 2-48,0 0 0,-6 3 32,-3 2 8,1 2-40,0 3 0,-2 1 24,1 2 8,3-1-32,0 1 0,2 2 16,-1 1 8,2 0-24,2-4 0,2-1 16,3-1 16,1-3-32,1 0 0,1-3 16,-1-2 0,0-3-16,0 0 0,2-1 24,-1 0 0,5-2-24,-3 0 0,6-1 24,1-4 8,-1 0-32,1-2 0,-3-4 24,2 0 0,1 0-24,-2-1 0,0 0 24,0 1 0,0 0-24,-2 1 0,0 2 24,-1 2 8,-4-2-32,2 4 0,0 2 32,0 0 8,-3 2-40,2 2 0,-3-2 24,0 1 16,0 1-40,0 0 0,-3 0 32,1 0 8,-2 1-40,1 3 0,-2 0 32,1 1 16,-2 5-48,-5 1 0,-3 3 40,-1 2 8,1 2-48,4-2 0,2 0 32,2 0 16,1-2-48,1-3 0,2-2 24,0-1 8,2-3-32,0-2 0,0 0 16,0-1 8,0-2-24,2 0 0,-2-2 8,0 0 16,0 0-24,5-2 0,1-4 8,2-1 0,-1-3-8,1-4 0,-2 0 8,1 0 8,-1-4-16,1 6 0,-3 3 16,1 1 8,-4-1-24,2 2 0,-1-1 24,1-1 0,-1 2-24,1-1 0,-1 1 32,-2 0 0,0 1-32,0 2 0,0 4 40,-2-1 0,0 3-40,1-2 0,1 1 48,-2 1 0,0 1-48,0 1 0,-2-2 64,0 3-9,-2-1-55,1 3 0,-1 2 80,-3 4 8,0-2-88,3 3 0,0-1 48,3 1 16,0 2-64,1 2 0,0 0 8,2 0 0,0 2-8,0-4 0,0-14-12559</inkml:trace>
  <inkml:trace contextRef="#ctx1" brushRef="#br3">687 525 4793,'-7'-16'3009,"7"6"-305,0 5-823,0 3-369,0 7-736,-4 0-304,0 10-472,2 8-72,-3 8 56,5 9 8,-3 6 16,0 3 24,3-1-96,0-4-56,0-15-80,2-4-72,1-10-704,-5-8-640,1-2-1385,-6-8 1713</inkml:trace>
  <inkml:trace contextRef="#ctx1" brushRef="#br3">792 685 5825,'-6'-2'3217,"4"0"-561,11-2-1879,12-1-313,18-4-480,15-1-8,25 1-80,5 0-136,1 0-2273,-3 7 1817</inkml:trace>
  <inkml:trace contextRef="#ctx1" brushRef="#br3">651 842 2681,'29'-69'1552,"-10"54"-296,2 2 297,-1 3 71,-5 4-152,-2 1-312,-5 5-551,-1 4-209,1 7-320,-6 4-32,3 6-32,-4 1-16,1 1 8,3-1 0,-2-5 0,6-1 32,-2-5-24,4-2 16,0-7 8,-1-2-48,5-3 80,-2-4-8,0-7 120,-2-1 24,-4-7-32,4-4-8,-10 3-104,-5-6-48,-7 5 8,-10 3-24,5 8-104,-3 3 40,5 9-32,5 5-24,0 6 40,3 5 16,5 6-16,-1 0 56,2 1-40,8 0-24,2-6 72,4 1-40,8-8 56,-1-5 16,1-3-16,0-6 72,3-7 64,-2-7-16,4-8 80,-1-4 144,-4-10 128,-1 3 168,-1 1 56,-5 0-168,-5 6-152,-4 0-71,-6 7-73,2 7 16,-5 8-40,2 8-48,-1 12-144,-4 3-8,0 12-8,-5 4-24,0 7 8,-1 6-32,8 4-96,3 2 0,1-8-24,10-3-16,-1-15 56,0-5-32,1-8 47,-6-7 1,5-4 72,-1-6 32,3-6 48,0-3-32,4-4 32,-4 1 0,-3 2-40,-2 1 16,-6 8-40,1 3 0,1 8-88,-2 3 0,1 6-56,-1 4-24,1-1 80,3 2 40,6-1 32,0-3 24,4-5 32,1-2-8,0-8 72,2-4 16,-2-1 16,-2-3 120,-5-8 0,-1 1 65,-1-5-1,-4 0-104,-3 3-40,-6 0-96,-1 8-40,6 4-40,-10 9-152,3 7 8,-2 8-40,-5 5 0,13 5 63,2-1 33,7-2 40,5-2 0,1-8 64,4-2 8,7-7 8,-2-6 16,10-6 72,-2-6 16,-2-8 105,4-5 47,-12-10 24,8-4 176,-1-4-24,-6-3 40,3 4-80,-10 4-224,-10 4-64,-1 8-104,-12 7-48,0 8-56,-5 18-80,-4 9 32,1 16-32,-1 3 72,6 9 48,3 5-32,8 5 56,4 0 24,11-7-8,-2-8 16,10-14-80,4-5-32,-2-15-184,8 3-200,-8-10-425,-2-3-303,-11-4-1016,-6-6-1041,-13-4 2113</inkml:trace>
  <inkml:trace contextRef="#ctx1" brushRef="#br3">1894 691 9874,'-11'35'4225,"11"-34"-2497,1-1-879,-1 0-257,0 0-824,0 0-497,0 0-2135,0 0 1888</inkml:trace>
  <inkml:trace contextRef="#ctx1" brushRef="#br3">1905 844 9802,'-1'0'4441,"1"0"-2441,-1 0-511,0 0-865,0-1-488,0 0-896,1 0-785,-1 1 969</inkml:trace>
  <inkml:trace contextRef="#ctx1" brushRef="#br3">3 1048 4953,'-2'-3'2345,"4"0"-1049,4 0-520,9 1-128,17-1-240,8 3 8,28 2 280,7 0-119,22-1-49,7-4 0,21-2-504,0-4-16,7 0 8,3 4-56,-17-1 48,-5 6 24,-15-2 16,-9 2 24,-13 0-8,-11 0-40,-11 0 0,-7 0-64,-14 0-456,-5 0-1105,-18 0 1065</inkml:trace>
  <inkml:trace contextRef="#ctx1" brushRef="#br3">95 735 3441,'-39'-27'2016,"38"18"-151,0 2-25,-2 1-240,3 1-279,0 4-489,0 0-200,3 3-352,-4-2-72,1 1-176,-8 16-16,-5 27-24,8-15-32,2-2 32,0 1 8,-1-5-8,6-4 40,-2-5-40,10-5 0,-1-4 8,-5-1-24,2-5 48,-6 0 0,3-3 8,6-3 40,3-4-32,-1-2-48,2-4 40,1-2 16,-3 4-40,1 0 40,-5 5 16,-2 4-112,-3 4 64,-2 2-32,2 4-88,-2-4 96,0 0-40,0 11 48,4 22 40,-4-17-40,3-2-16,3 1-24,1-6-8,0 0 24,4-1 8,-1-5 16,3-1-16,5-6 8,1-6-48,4-3-16,1-2 8,-5 0-56,-4 1 88,-7 4-8,-3 5 40,-5 3-48,-1 6-40,-3 4 8,-8 3-16,6 1 80,0 0 32,3-1-16,6-1-16,2-1-80,2-3-656,6-1-913,-3-8 1057</inkml:trace>
  <inkml:trace contextRef="#ctx1" brushRef="#br3">209 1216 4209,'-13'0'2064,"2"1"-783,13-1-785,5 1-184,12-1-240,15 1-40,22-1 88,10-3 528,23-3-24,10-4 280,24-3 249,7 3-553,11 1-24,-5 2-288,-7 4-280,-5 2 56,-22-1-24,-2 2-24,-21-3-40,-7 3-72,-12-1-1713,-12-3 1329</inkml:trace>
  <inkml:trace contextRef="#ctx1" brushRef="#br3">324 559 6369,'-13'-12'3593,"3"2"-696,-1 4-633,-2 3-1280,6 0-367,3 6-721,6 5-401,11 8-1671,-2 1 1456</inkml:trace>
  <inkml:trace contextRef="#ctx1" brushRef="#br1">4426 819 7026,'-11'0'3312,"11"1"-1647,2 3-481,7-1-736,8 3-96,2-2-16,5-3 32,8 0-96,1-1-176,1-1-56,2 0-48,-4 1 8,-4 0-32,-8 0-32,-5 2-104,-13 1-696,-7 2-640,-18 2 904</inkml:trace>
  <inkml:trace contextRef="#ctx1" brushRef="#br1">4458 952 4785,'0'4'2136,"6"1"-839,4-3-209,12-2-400,4-2-72,15-6-408,9-1-176,2-1-464,1-4-1592,2 4 1416</inkml:trace>
  <inkml:trace contextRef="#ctx1" brushRef="#br1">2758 731 2681,'0'0'1184,"-1"0"-576,0 0-88,0 0-112,0 0-24,0-1-96,0-4-64,4-8-128,18-18-8,-6 14 8,5 1 0,0-3 64,-6-2 16,0 1-7,-1 1-25,-2 3-96,4 3-48,0 3 24,-4-1-24,-4 6 24,-4-1 24,2 5-64,-1 0 16,-4-2-24,8 4-32,-5 0 32,1 1-8,2 4 32,0 0 0,-2 2 32,2 3 0,2 5 16,0 4 0,3 7 96,2 2 32,-4 2 224,0-2 168,-2-1-72,-4-1-16,1-2-248,-2-1-152,0-3-40,-2-1 8,-4 3 16,-3 1 48,-4 1 248,-4 2 40,-4-3-32,-1-2 9,-5-3-265,4-4-88,0-7 96,0-5-40,2-6 0,-3 0 0,7-3-64,1 0-16,6 0 40,2-3 0,-2-5-32,9-1-16,4-1-16,4-3-48,9 1 64,3 0-8,4-2 0,5 1 56,9 0-48,0-1 24,11 1 32,-1 3-16,4-1 40,-2 0 48,-15-4 224,1 1-32,-11-1 48,-1-2-104,2 3-216,-6 0 200,-5 2 104,-5 0 32,-7 2-24,-3 2-160,-12 2-112,-7 3-24,-13 5-16,1 5-24,0 10-56,-4 8-40,-3 17-8,-3 6 0,3 6 16,10 2 88,16-2-48,8 0 56,12-3 8,11-2 0,12-10 48,4-9-48,7-8 8,-1-7-32,3-12 24,3-4-8,3-9-216,4-3-720,-16-3 624</inkml:trace>
  <inkml:trace contextRef="#ctx1" brushRef="#br1">3577 990 3841,'0'-11'2208,"-1"0"-279,2 2-97,-3 2-296,-1 3-319,5 3-481,-5 1-208,-1 4-344,3 6-80,-10 7-88,6 7-8,-1 4 0,-2-3 8,2-4-24,0-2 8,0-7 32,3 0-32,1-2 0,0-2-8,3-2 16,2-2-8,-1 0 16,0-4 16,-2 0-96,0 0 72,0 0 0,0-1 8,0 0 72,0 0-56,0 1-32,0-1 24,0 0-48,0 1 0,0-1 32,0 0-16,0 0 24,0 1 8,0-1-24,0 0-16,0 0-40,0 1 40,5-2 8,3 1 8,2-1 24,23-2-48,-18 3 8,-1 0 16,1 1-8,-3-3 8,-5-3-24,4 2 48,-4-2-32,-4 0 56,-3 0-40,0 2-8,-1 1 24,-1 1-40,2 7 24,-4-2-8,2 5-40,-2 1 56,3-1-48,0 1 0,3 0 56,1 0-32,1 1 32,5-2-56,-1-3 24,5 0-24,1-2 24,-4-3 8,2 0-16,-3-3 64,-1-3 0,0-1 16,-5-1 16,2 2-64,-7-1 8,0 0 64,-3 0-80,-5-3 56,0 1-40,-2 1-16,-1 1-8,1 1-8,0 4 16,7 2-72,1 0 32,3 2 24,1-2-56,0 0 16,0 0 56,1 2-56,9 2 64,8 1-16,24 13 0,-20-17-8,-4-7-8,1 1 208,1 0 120,-3-7 96,2 0 288,1 1-159,-5-7-153,1 3-56,-8-4 24,-3-4-48,-3 5 72,-4 1-96,-3 6-264,-1 5 16,1 5-32,-2 7 8,1 9-56,-3 8-8,3 10 0,0-3 32,4 2 40,1-2-16,1-4 0,1-2 32,-1-4-40,2-6 8,0-7 8,-2-3-8,0-4 48,0-3-8,0 2 32,0 0-72,0-2 32,3-6-24,-2 1-32,11-16 8,-8 20-8,1 1-24,2 1-128,2 1-48,4 2-912,3 2-785,4 5 1209</inkml:trace>
  <inkml:trace contextRef="#ctx1" brushRef="#br1">5299 692 3969,'-39'1'2000,"39"-9"-527,2-2-249,7-7-384,4-1-112,6-7-256,6-3-40,9 1-72,-4-1-111,6 4-41,0 3-64,-16 2-16,5 6 40,-11-1-56,0 6-8,4 3-96,-4 5-32,6 7 24,0 2-8,6 12 24,-1 2 8,-1 10-24,-2 5 24,-5 9-16,-2 3 8,-8-1 8,-3-2 0,-7-7 24,-4-3 0,-7 1 0,-5-3-16,-7 0 8,-3 0 32,-8-8-40,1-3 32,0-9-40,-5-6 24,-2-7 8,-1-5-56,2-3 32,10-6-48,16-2-40,6-1 40,11-4-8,6 3-16,16-1 48,10 0 0,15 0-16,7-2-8,9-2-32,5-1 24,10-4 64,-1 1 8,-2-2 72,-6-1-8,-10-5 256,-3-3 56,-8-2 80,-2-1 48,-11 3-264,-5 3-32,-19 2-136,-5 3-56,-16 5-8,-11 2-32,-11 13 8,-11 6-56,-12 17-56,-4 10 8,5 21 16,1 7 40,10 14 0,8 3 24,6-2-16,11-4 24,20-7 24,11-3-48,17-13 48,4-7-24,12-18 32,6-5 40,5-11-32,8-2-16,-6-10-112,-3 0-184,-14-5-2880,-6-3 2272</inkml:trace>
  <inkml:trace contextRef="#ctx1" brushRef="#br1">6544 1044 5785,'9'-6'2969,"-3"0"-865,2-1-319,-5 1-609,0 2-192,-2 0-296,-2 2-96,-3 0-199,-1 2-153,-6 2-160,-3 1-32,-5 4-88,-4 0 56,0 3-8,-1 0-40,6 0 16,3 1-56,6-1-24,3 2 64,6-4-32,3 3 16,6-2 16,4-1-16,6 4 48,3-3-9,4 2-15,2 1 32,-1-2 8,-2 1-16,-9-3 9,-2-1-18,-8 0 9,-5-2 33,-1 2 31,-7-2 48,-12 1 0,-4 0-8,-14-4 384,-1 2-48,-7-4 16,-2 0-56,8-2-336,1-5-16,6 0-88,7-1 40,3 1-112,9 3-176,4 2-736,6 2-641,6 0 993</inkml:trace>
  <inkml:trace contextRef="#ctx1" brushRef="#br1">8031 641 4641,'67'-79'2609,"-52"56"-865,4 0-288,2 1-384,-1-1-311,10 6-145,-1-2-176,1 2 104,-2 7-248,-2 0 8,1 8-136,-4 2-144,3 7-32,-1 4-16,2 11 304,0 5 16,-7 10 336,-2 7 25,-6 12-289,-7 0 24,-2 0-304,-5-5-80,-3-10 56,3 0-16,-10-4-40,-2-3 32,-13 0 16,-8-2-16,-9-5 48,-1-4 8,-5-9-40,0-7-8,7-11 40,10-1-24,5-10-32,8 0 24,7-2-32,-1-3-56,14 1 16,7 2-48,12-1-24,12 0 104,18-2-56,7-2 40,19-3 32,7 2-40,-2-1 24,-1-2-8,-8-3-24,-6-5 24,-5 1 104,-7 0-16,-15 4 0,-13 3-8,-13 4-48,-6 1 16,-14 2 24,-5 2-40,-17 8-40,-8 8 0,-9 18-48,-3 9-16,2 16-8,7 6 8,12 3 40,9-2 24,20-9 0,7-7-8,21-7-40,8-5 16,10-7 32,10-2-16,3-7-8,-1-3-152,2-3-1601,-11-5 1297</inkml:trace>
  <inkml:trace contextRef="#ctx1" brushRef="#br1">9172 926 4753,'-3'-22'2905,"-3"17"-561,-1-1-527,3 2-257,4-1-576,0-1-176,9-2-368,5-1 16,14 0-144,-4 0-23,8 6 111,-6-4-72,-4 5 104,5 1-8,-7-1-128,2 5-72,-10 3-112,-5 0-80,-9 4 40,-9 0 8,-10 4-40,-1 3 48,0 2-32,-2 1-72,4-4 56,-1 0-40,2-2-48,6 0 96,9 1-104,0-1 8,11-2 24,5 1-104,6-1 72,3-1 16,3 1 16,-3-3 40,6 0-8,-1-1 16,-5-3-16,-3 2 24,-11-3-8,-5 0 16,-11 0 16,-9 0 8,-12 1 56,-4 0-56,-8-2 16,-2 2-16,-10-2-64,0-2 8,2 2-8,3-1 16,13 0-32,4 2-56,13-6-328,8 2-584,11-1-2585,11-1 2377</inkml:trace>
  <inkml:trace contextRef="#ctx1" brushRef="#br1">9184 880 4857,'49'18'2865,"-51"-18"-705,-2 9-880,-1 5-183,-4 9-449,0 4-16,2 4-120,-3-3-192,7-5-208,3-5-32,0-5-40,3-4-32,0-5-24,-3-1-40,0-3-160,-2-3-120,2 3-1360,-1-1-1393,0-2 1929</inkml:trace>
  <inkml:trace contextRef="#ctx1" brushRef="#br1">7463 730 4929,'-22'-18'2641,"1"20"-817,0 4-520,-1 4-191,1 6-313,-2 1-128,-3 3-200,3 1-152,9 3-208,6 4-88,12 0 8,4 1-48,13-3 48,7-1 32,4-9 0,7 0 72,1-13-8,1-6 80,6-8 224,0-8 32,6-4 409,-7-4-49,-8 0 16,-9 1 160,-16 0-192,-4 1 16,-16-2-207,-1 3-193,-23-1-248,-9 1-120,-13 9-48,-11 0-48,5 14-56,0 5 32,10 10-152,9 4-144,4 1-945,8 2-495,9-1-1265,10 0-1464,12 2 3041</inkml:trace>
  <inkml:trace contextRef="#ctx1" brushRef="#br1">7701 765 5417,'-3'0'2793,"-6"0"-913,-9 7-792,-7 0-415,-7 9-281,-4-1-200,-6 4-72,2 3-48,2 1-72,4-1 32,11-5-112,1-4-120,6-9-1057,-2-3-1199,4-7 1552</inkml:trace>
  <inkml:trace contextRef="#ctx1" brushRef="#br1">7388 777 6361,'13'4'3385,"0"-1"-816,7 6-281,4 3-664,2 0-327,4 6-609,-1-2-272,-2 0-320,-7-5-64,-9-6-96,-1 1-344,31 15-1761,1-3 1481</inkml:trace>
  <inkml:trace contextRef="#ctx1" brushRef="#br1">10265 1092 2393,'29'-4'864,"-27"22"-680,-2 0 56,-7 2 48,-4-1-24,-7 2-72,-1 0-136,-3 3-408,-2-1-360,7-3 456</inkml:trace>
  <inkml:trace contextRef="#ctx1" brushRef="#br0" timeOffset="-53622.55">10938 635 1496,'0'0'0,"0"0"0,-2-1 0,2 1 320,-3-1 8,3 1-328,-2 0 0,2 0 768,-2-2 8,2 2-776,0-2 0,0 2 824,0-2 8,0 2-832,0-3 0,0 3 744,0-1 16,0 1-760,0-1 0,0 1 440,0 0 0,0 0-440,0 0 0,0 0 336,0 0 8,0 0-344,0 0 0,0 0 280,0 0 8,0 0-288,0 0 0,0 0 208,0 0-8,0 0-200,0 0 0,0 0 200,0 0 8,0 0-208,0 0 0,0 0 176,2 0 8,-2 0-184,0 1 0,0-1 160,5 6 8,-5-6-168,2 7 0,-2-7 200,1 7 8,-1-7-208,3 12 0,-3-12 176,2 14 16,-2-14-192,2 10 0,-2-10 184,0 6 16,0-6-200,0 4 0,0-4 160,0 8 0,0-8-160,4 8 0,-4-8 152,2 13 8,-2-13-160,4 16 0,-4-16 120,1 14 16,-1-14-136,2 19 0,-2-8 144,0-1 8,2 2-152,-1 1 0,2 2 128,-3 3 8,4-4-136,1 0 0,-1 0 96,2-2 8,-4 2-104,0 1 0,-2-1 72,0 0 16,0 0-88,0-2 0,0 1 80,0 0 8,0 1-88,-2-4 0,0 1 80,0 0 0,0-1-80,2 0 0,2 0 80,-2 0 0,2-1-80,-2-1 0,2-4 72,0 2 8,-2-2-80,3-1 0,-3 0 64,3 1 0,-3-2-64,1-2 0,0 2 64,0-1 0,-1 0-64,0 0 0,2 1 64,-1-2-8,-1 0-56,0 1 0,0 0 56,3 0 0,-3-1-56,0 0 0,0 0 56,0 0 8,2-1-64,0 0 0,-2 0 48,2 1 16,1-2-64,0-1 0,4-3 48,0-2 0,2-2-48,-3 0 0,0 0 64,2-1 0,-3 1-64,1 2 0,1 0 56,-4 0 0,3 0-56,-3-1 0,5 0 48,-2-3 16,1 1-64,-2-1 0,0-2 48,0-1 8,-1 0-56,2 1 0,-2 0 40,2 0 16,-1 3-56,-1 0 0,-2 3 48,0-2-8,-2 4-40,3 1 0,-3 1 40,0 2-8,0 1-32,0 1 0,0 0 24,0 0 16,0 0-40,0 0 0,0 0 24,0 0 8,0 0-32,0 0 0,0 0 16,0 0 8,0 0-24,0 0 0,0 3 8,0 1 16,0 3-24,0 1 0,0 5 8,0 3 0,2-1-8,-1-2 0,0-1 8,1-1 0,-2-2-8,3 2 0,-3 0 8,2-1 0,-1-1-8,0 0 0,0-1 16,1 0-8,-2-3-8,2 1 0,-2 1 0,3-2 8,1 0-8,0 1 0,2 0 8,1-2 0,-1 2-8,2-1 0,-3 2 16,0 0 8,-1-3-24,-1-1 0,2-1 24,-1-1 8,-1 1-32,1-2 0,-2 0 40,1 0 0,-3-2-40,3 0 0,3-1 48,-1-2 0,1 0-48,3-3 0,1 0 64,0-4-8,0 1-56,0 0 0,0 1 88,2-2-9,-1 0-79,-2-1 0,-4-2 96,0-1 0,-1-2-96,1 1 0,3-3 96,-2-2 0,0 0-96,-1 1 0,-1 0 112,0 3 16,1 2-128,0-2 0,0 0 144,2 3 8,-5 0-152,0 1 0,0 0 152,0-1 0,-2 1-152,2 1 0,1-3 152,1 1 0,-4 2-152,2 2 0,-2 5 136,0-2 0,-2 3-136,2 2 0,0 1 120,0 1-8,0 0-112,0 0 0,0 1 104,0 0 0,0 0-104,0 0 0,0 0 80,0 0 0,0 0-80,0 0 0,0 0 64,0 0 0,0 0-64,0 0 0,0 0 48,0 0 0,2 1-48,-2 1 0,2 0 24,-1 1 0,3 4-24,-2 0 0,-1 0 0,2 1 0,-2-4 0,0-2 0,-1-2-14351</inkml:trace>
  <inkml:trace contextRef="#ctx1" brushRef="#br0" timeOffset="-51345">11517 1120 3616,'0'0'0,"0"0"0,0 0 0,0 0 72,0 0 8,0 0-80,0 0 0,0 0 240,0 0 16,0 0-256,0 0 0,0 0 568,0 0 16,0 0-584,0 0 0,0 0 696,0 0-8,0 0-688,0 0 0,0 0 600,0 0 16,0 0-616,0 0 0,0 0 488,0 0 16,3 0-504,0 5 0,-1-2 456,5 1 16,3 0-472,3-2 0,4 1 400,0-1 16,-1 0-416,1-2 0,-3 1 576,2-1 8,-6 0-584,1-1 0,0 1 728,-3 0-8,0 0-720,-3 0 0,-2 0 696,3 0-8,-1 0-688,0 0 0,-2 0 568,0 0 0,-2 0-568,1 0 0,1 0 440,-3 0-1,0 0-439,0 0 0,2 0 312,-1 0 0,0 0-312,0 0 0,1 0 144,0 0 0,-2 0-144,1 0 0,-1 0-13255</inkml:trace>
  <inkml:trace contextRef="#ctx1" brushRef="#br0" timeOffset="-51971.39">11660 1002 6224,'0'0'0,"0"-3"0,0 3 0,0 0-16,0-1 8,0 0 8,0 0 0,0 0-136,0 0 8,0 0 128,0 0 0,2 1 152,-2 0 8,0-1-160,1 1 0,-1 0 576,0 0 8,0 0-584,2 0 0,-2 0 776,0 0 8,0 0-784,0 0 0,0 0 664,0 0 8,0 0-672,0 1 0,0 3 504,0 2 8,-3 1-512,-2 5 0,0 0 424,-4 3 8,2 1-432,0 1 0,0 2 360,3 1 0,0 0-360,0-3 0,0 1 296,0-2 8,1 0-304,0-3 0,3-1 264,-3-3 0,3-1-264,3 0 0,1-3 248,1-1-8,0-1-240,2 1 0,-5-1 208,1 0 8,4 0-216,0 0 0,3-1 208,-1 0-8,1-2-200,1 0 0,0-2 144,2 0 8,-1-2-152,0 0 0,-3 0 88,3-1-8,-3-2-80,1 1 0,0-1 8,0 0 8,-2 1-16,-4-2 0,-4 8-11880</inkml:trace>
  <inkml:trace contextRef="#ctx1" brushRef="#br0" timeOffset="-47478.71">12117 1009 5320,'0'0'0,"-3"0"0,3 0 0,-2 0 0,1 0 8,-1 0-8,1 0 0,1 0 40,0 0-8,0 0-32,0 0 0,0 0 120,0 0 0,1 0-120,2 3 0,2-1 264,-1-1-8,5 0-256,5-1 0,3-1 384,4 0-8,-4 1-376,-2 0 0,4-1 360,0 1 8,0-1-368,0 0 0,-1-1 424,-2 2 16,-3-2-440,-2 2 0,-3 0 320,-3 2-8,-2-2-312,1 2 0,0-1 224,-1 0 8,-1 0-232,-2 0 0,0 0 176,0 0 0,2 0-176,-1 0 0,-1-1-7472</inkml:trace>
  <inkml:trace contextRef="#ctx1" brushRef="#br0" timeOffset="-47761.9">12157 932 5520,'0'0'0,"0"0"0,0 0 0,0 0-4152</inkml:trace>
  <inkml:trace contextRef="#ctx1" brushRef="#br0" timeOffset="-47736.65">12163 933 3808,'0'0'0,"0"0"0,2 0 0,-2 0-2864</inkml:trace>
  <inkml:trace contextRef="#ctx1" brushRef="#br0" timeOffset="-47714.51">12220 934 4616,'0'0'0,"0"0"0,8 0 0,-8 0 176,14 0 0,-14 0-176,22 0 0,-22 0 360,23 0 0,-8 0-360,-4 0 0,-2 0 536,-1 0 16,1 0-552,0 0 0,-4 1 376,2 1 8,-1-1-384,0-1 0,1-1 232,0 0 16,-2 0-248,2 0 0,-7 1-6016</inkml:trace>
  <inkml:trace contextRef="#ctx1" brushRef="#br1">12885 926 3641,'40'-62'2432,"-44"56"-159,-2 4-385,2 2-856,-2 4-487,-7 8-353,-1 8-160,-1 12-24,1 2 8,7 4-56,5-1 40,7-15-24,5-2 40,7-14-8,6-6-8,5-5 232,2-8 232,1-10 440,-6-8 224,-10-6 160,-4 0-159,-11 4-289,-6 6-248,-4 6-320,-8 7-152,-6 11-120,0 3-48,-8 14-176,0 4-40,6 10-552,3 4-441,10 4-1175,5-1-1441,8 1 2473</inkml:trace>
  <inkml:trace contextRef="#ctx1" brushRef="#br1">13177 663 4385,'21'-42'3073,"-6"3"-217,-5 16-767,-7 7-449,-5 14-704,-6 7-264,-6 18-432,-2 10-168,-3 16-80,1 4 0,6 0 8,6-2-8,7-3-24,5-4-8,6-6 40,2-6-8,3-12-32,2-5 48,4-13-8,1-8 16,2-10 120,-2-6-16,0-5 233,-2-3 31,-4 2-80,-6 0-16,-10 3-200,-2 3-32,-10 10-40,2 2-16,-7 11-128,-3 6-24,-3 7-16,-2 6-32,4 8 64,3 3 8,8 1 48,3 0 48,9-5-8,5-2 24,2-12 16,6-5-8,2-6 0,0-6 48,4-3 24,-1-7 8,-1-7 8,-1-1-8,-5-3-32,0 2-8,-7 7 24,3 2-48,-5 7 16,-4 1-40,-2 5-48,-6 0 24,4 8-72,0 4 32,-3 5 8,5 3 8,-8 2 8,4 0 16,4 1 64,0-2-40,1-3 32,2-3 48,1-6-96,1-4 32,12-3 56,-3-4-16,6-9 80,1-3-8,-1-10 0,0-1-32,-1-2-40,0 2-24,-4 5-32,-1 3 16,-5 6 0,-3 1 0,-5 7-40,0 4-8,-2 3-32,0-3-8,1 3 32,-5 11-8,-9 23 8,10-21 40,-1 2 24,4-1 8,2-3 0,1-2 8,4-3-16,-2-3-8,2-3 40,4-2-8,-4-1 16,3 0 32,-1-1-40,-2 0-16,-1 0 24,-1-1-48,-4-3 40,3 2-24,0 0 16,-2 0 16,4 1-48,-1-4 64,1 0-64,0-1 0,1 2 16,0 1 8,-1 0-8,-1 0-16,0 2 0,2-2-32,-1-1 48,-1 0 32,0-2-24,1 0 24,-1 0 8,1 0-8,-1 0 64,-2-1-56,-2 1-56,0-1 0,2 4-16,2 1-8,-1 1 24,-2 2 40,-1 0-40,0 0 8,0 0-16,0 0 16,0 0 8,0 0 16,0 0 24,0 0-16,0 0 24,0 0 24,1 3 48,1 3-72,2 0-8,4 1-24,21 17-48,-21-16 24,-1 1 16,-1-1 392,2 3 40,-2 1 0,0 0 16,1 2-408,-7-2 0,2 1 216,-2 0 48,-6-3 25,-1-1-41,1-2-224,-7-3-88,7 5 0,0-4 24,-6-3 24,5 0-16,-5-5-96,4 1-400,1 0-465,7-4-1487,3-1-1689,5-8 2569</inkml:trace>
  <inkml:trace contextRef="#ctx1" brushRef="#br1">14028 872 4673,'0'8'3337,"-2"1"87,-5 8-1783,-5 3-473,2 6-816,4 2-232,6-2-296,5-5-240,3-10-2401,-1-5 1985</inkml:trace>
  <inkml:trace contextRef="#ctx1" brushRef="#br1">14143 736 9570,'-1'-4'3633,"-8"1"-2849,3 7-360,0 5-640,-7 2-304,4 8-2505,0-2 2137</inkml:trace>
  <inkml:trace contextRef="#ctx1" brushRef="#br1">14156 968 6593,'6'-7'3497,"0"-2"-1072,4-4-985,1-3-432,6-4-376,2-2-80,4 2 1,0-2 31,2 0-24,-1 2-48,0-4-48,2 1-24,-1-2-128,0-3-80,-1-3-88,-3 0-72,-3 1 152,0 4 8,-9 8-8,-4 4-24,1 7-160,-8 7-80,-10 10-8,-2 7 8,-13 15-16,0 6 72,2 7-40,-1 1-32,1 2 0,4-2-16,4-5 40,4-1 8,8-7 24,4-6 8,5-12-24,4-3 32,3-9-56,2-5 56,6-6 8,1-6-16,1-5 16,3-1-40,-4 0 32,-4 3 0,-2 6 32,-5 1-8,-4 6-88,-2 3-56,-1 2-112,0 5-40,-3 4 48,-2 3 40,-3 4 112,1 2 16,3 1 8,4 0 0,4 3 24,3-2-8,-2-10 24,3-1 0,-2-12 40,3-4 0,4-2 16,-3-6 0,6-3-64,-7 0 24,-1 0-56,-4 4 0,-5 8-32,-1 5-16,-4 8-16,0 7 0,-5 5 48,3 7-16,0 1 48,6 6 16,6 0 24,0-1 56,3-1-8,-4-4 88,-4-3-8,1-1-8,-5-5 16,0-3-88,1-4-16,-6-3-24,-1-6-104,-2-2-64,-16-7-816,-7-5-672,-11-10 992</inkml:trace>
  <inkml:trace contextRef="#ctx1" brushRef="#br1">14360 760 5513,'54'-20'2321,"1"1"-1577,-1 4-816,0-1 40</inkml:trace>
  <inkml:trace contextRef="#ctx1" brushRef="#br1">14923 1068 5969,'-2'-5'2817,"7"1"-1217,0-6-199,-3-10-409,11 1-184,4-9-80,2-1 8,11 1-88,-3-1-72,-7 8-207,-3 5-105,-9 8-200,-5 1-24,-1 6-32,0 3-40,-3 6-8,-2 4-32,-4 8 24,-1 3 64,-1 3 0,2 1 8,5 0-8,2-6-40,3-7 0,3-3 16,3-10 16,4-3-16,6-7 32,4-4-32,0-10 40,2 2-24,1-2-16,-4 1 56,-2 6-72,-3 1 72,-9 7-48,-1 5-8,-5 1 32,-2 4-56,-5 4 24,-4 2-40,1 6-16,-3 3 64,7 1-16,3 0-8,1-4 8,6 0-8,2-5 8,6-1 24,3-4 8,-3-4-16,-6-11 56,-1 0-40,-3-7 48,7 3-32,1 2-40,-3-2 32,-1 4-24,-7 0 8,7 5-16,-2 2-24,-6 3-24,5 4 8,-9 1-24,-3 4 16,5 5-16,-4 0 56,3 3 8,5 2-40,5-2 72,1 0-16,7-2 16,-1-5-32,0-5 0,5 1-8,-2-6 24,-2-4 64,1-3-40,2-2 16,0-3 24,-1 2-16,-2-2 40,-5-4-56,-4 4 24,1 0-32,-4 4 0,3 1 32,-4 2-32,0 2 32,-2 1-16,-4-2 8,-1 2-32,-1-2 8,2 1-32,2 2 0,0 0 272,0 1 104,1 0-16,1 0 48,-2 1-128,2-1-104,-1 0 64,0 0 16,0 1-208,0-1 88,0 1-72,1 0-80,0 0 0,0 0-32,0 0 24,0 0 24,0 0-8,0 0 48,0 0-8,0 0-8,0 0 40,0 0-64,0 0 0,0 0 0,0 0-16,0 0 8,1 2 8,1 3-16,-1 3 24,-1 0-16,-4 18-8,2-16 16,0-2-16,2 2 0,1 2 16,0 0 32,2 1-40,1 0 40,3-2-16,1-3-56,1-3 64,2 1-40,3-2 16,0-2 16,-3-4-48,4-3 72,-4-5-8,0-1 32,3-4 448,-5-3-55,-1 0-57,-4-2 96,-3 1-456,1 0 40,-6-1 16,0 2-120,-7 2-64,-4 4-56,-1 9-296,-1 3-137,-1 11-479,-2 1-264,5 6-136,1-1 31,6 0 209,6 2 224,2-1 416,4 0 120,6 0 352,1-4 88,6-2 24,2-3 112,3-3 88,1-2 88,0-4 312,-1-6 72,-1-9 352,4-3 73,1-6-57,6-3-88,2-5-272,0 1-104,0-4-224,-3 4-24,-4 0-216,-5-2-40,-7-2-16,-1 2-40,-10 5 32,-1 8-40,-6 13-40,-2 6-32,-4 13-32,-6 5-24,-4 11 8,-1 5 8,-3 2 40,5 2 24,2 5-16,3-4 48,7 3-24,2-4-8,8-8 32,3-2-24,5-9 32,0-5 24,2-7 8,1-5-8,4-4 8,0-7 8,1-8 16,-1-2 16,-1-5-8,-1 3-40,-8-2-8,1 4-8,-3 3-16,-4 1 8,7 9-8,-6-2-40,-2 6 8,3 3 16,-4 5-72,0 3 40,1 7-16,-7-1-16,-1 6 8,2 0 24,-1 3-8,5-2 16,1-1 24,2-2 0,2-5 40,1-2-16,6-7 0,3-3 40,-1-9-40,5-2 56,1-11 0,1-2-32,3-1-40,-1-4-64,-4 6-64,-2 2-88,-5 6-136,-3 7-112,-6 5-336,-2 2-120,-2 10 31,-2 2 161,-1 5 440,2 3 144,0 2 136,2 1 56,4-3-80,1-4 40,5-2 0,0-5-128,3-9-328,-2-3-424,2-12-2417,-1-3 2209</inkml:trace>
  <inkml:trace contextRef="#ctx1" brushRef="#br1">16421 744 10674,'-5'-3'4089,"5"3"-3185,-2 1-456,0 4-872,-1 5-704,-1 2 720</inkml:trace>
  <inkml:trace contextRef="#ctx1" brushRef="#br1">16405 1031 7626,'19'-7'3776,"-4"-6"-1495,2-3-593,6-2-351,-1-4-497,6 6-168,-3 0-456,-8 3-120,-4 6-152,-3 1-208,-4 5-592,-1-1-313,-5 2-1471,-4-3-1529,-4-3 2713</inkml:trace>
  <inkml:trace contextRef="#ctx1" brushRef="#br1">16555 872 7850,'-44'-14'3472,"44"21"-1495,-2 2-321,2 6-320,1 2-223,7 4-489,4 0-240,3-3-320,2-1-112,3-2-800,-1-4-1097,0-11 1209</inkml:trace>
  <inkml:trace contextRef="#ctx1" brushRef="#br1">17023 902 4785,'-30'-30'2112,"27"34"-999,-2 2-249,-2 0-192,1 3-24,3 3-48,2 2 8,3 0 1,2-4-41,2-1 32,1-2 48,3-2 48,3-1 64,0-7 88,2-3 1,1-5-137,0-2-64,3-6-288,4 1-120,-1-2-120,2 0-48,-10 3-48,-1 2 24,-4 6-16,-5 2-24,2 7-8,-6-1 40,-5 3-56,4 5-8,-5 5-16,2 6-16,4 6 56,-7 0-24,7 3 0,2-2-8,-4-9-32,6-1 56,2-6 48,0-4-56,3-5 24,-2-6 24,1-9-16,4-3 24,13-3-40,-2-4-32,2 2 24,-3 2 40,-8 7 8,-1 4 16,-8 7-72,-1 2-64,-4 4 80,-1 5-48,-1 6 40,2 4 8,2 5-56,1-1 16,4-2-128,-1-2-80,1-8-512,4-1-464,-3-8-2177,0-6 2201</inkml:trace>
  <inkml:trace contextRef="#ctx1" brushRef="#br1">17239 567 7250,'-14'-11'4032,"7"1"-239,0 5-2344,3 5-849,4 5-456,8 3-1281,3 2-1783</inkml:trace>
  <inkml:trace contextRef="#ctx1" brushRef="#br1">17760 774 5385,'38'-92'2889,"-8"60"-785,2-1-279,6-5-649,0 2-160,-2 0-312,-2 3-120,-4 5-312,-1 5-160,-7 6-72,-4 5 0,-9 5-24,-3 1 24,-6 6-112,0 5 0,-1 11 40,0 9-24,5 14 48,-2 6 128,2 12-16,0 5 48,-1 0 65,1-4-129,-2-5 8,-3-9-8,-4 1 360,-4 1 40,-5-6 8,-2-1-24,-6-15-144,0-1-56,-4-11-64,1-2 80,3-6-248,0-6-8,5-5 80,-1-2-120,4-5 8,-2-4 0,11-5-88,2-5 80,11-5-32,9 5-8,11-3 64,7 2-24,15 0-16,3-2 48,19 1-32,2-5-48,-2-2 88,-2-2-56,-14-5 64,-3 5 56,-11 6-96,-8 4 56,-16 7-32,-8 5 48,-16 5 24,-7 1 0,-18 11-56,-4 7-80,-10 16 8,3 9-24,2 12 8,5 7 24,8 1 0,3-1-24,17-4 16,7-8-8,19-4 24,1-7-24,12-7 24,3-6-48,-1-8-352,5-3-496,-7-8-1969,-3-2 1889</inkml:trace>
  <inkml:trace contextRef="#ctx1" brushRef="#br0" timeOffset="-42304.47">18593 1055 6824,'0'0'0,"-2"0"0,1 0 0,0 0 160,-1 0-8,1 0-152,0 0 0,-1 0 544,2 0 16,2-2-560,-1 2 0,2-2 512,1-1 0,3-1-512,5-3 0,3 1 344,2-2 8,2 1-352,1 2 0,4 1 200,2 1 0,-1 1-200,-3-1 0,-3 1 80,-3 1 8,-1 1-88,-1 1 0,-3 0 24,0 0 8,-3 2-32,1-3 0,-9 0-7952</inkml:trace>
  <inkml:trace contextRef="#ctx1" brushRef="#br0" timeOffset="-42787.15">18754 897 3808,'0'0'0,"0"0"0,2-2 0,-2 2 840,3-5 0,-3 5-840,5-9 0,-5 9 576,7-7 8,-7 7-584,6-8 0,-6 8 544,0-3 16,0 3-560,0-1 0,0 1 576,0 0 8,0 0-584,0 0 0,0 0 504,-2 4 8,2-4-512,-12 13 0,1-1 464,-1 4 8,1 0-472,3-1 0,-1-1 464,3 0-8,-1 1-456,-1-2 0,2 2 376,-1-1 8,1 2-384,1 1 0,-3 2 288,1 2 0,3-2-288,3-1 0,2-1 232,3-1 0,1 0-232,0-2 0,0-1 200,-1-1 0,3-3-200,3-1 0,1-2 168,2-1 16,1-2-184,2 0 0,-2-3 176,1 0 16,1-2-192,-1 0 0,-1-1 96,0-2 8,0 1-104,-2 0 0,0-1 64,-1-2 0,1 0-64,-1 0 0,-11 7-11280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2-15T08:07:31.327"/>
    </inkml:context>
    <inkml:brush xml:id="br0">
      <inkml:brushProperty name="width" value="0.05" units="cm"/>
      <inkml:brushProperty name="height" value="0.05" units="cm"/>
      <inkml:brushProperty name="color" value="#177D36"/>
      <inkml:brushProperty name="ignorePressure" value="1"/>
    </inkml:brush>
    <inkml:context xml:id="ctx1">
      <inkml:inkSource xml:id="inkSrc1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1" timeString="2024-12-11T14:41:08.420"/>
    </inkml:context>
  </inkml:definitions>
  <inkml:trace contextRef="#ctx0" brushRef="#br0">5311 1,'5731'0,"-5731"2942,-5731-2942,5731-2942</inkml:trace>
  <inkml:trace contextRef="#ctx1" brushRef="#br0">247 2308 4912,'0'0'0,"0"0"0,0 0 0,0 0 120,0 0 0,0 0-120,0 0 0,0 0 456,0 0 8,0 0-464,0 0 0,0 0 704,5 0 0,-5 0-704,19-14 0,-5-1 624,5-9-8,-1 1-616,-1-2 0,-1-4 288,-2-2 8,2 1-296,0 2 0,-2 4 176,-1-1-8,-3-2-168,0 2 0,1-3 176,-5 0 16,3 0-192,-1 0 0,-6 0 200,-2 2 0,-2 1-200,-1 1 0,-2 0 224,-4-1 16,-1 5-240,3 6 0,0 0 232,-3 3 0,2 6-232,3 2 0,2 3 248,-1 0 16,1 1-264,-4 5 0,1 1 216,1 3 8,0 8-224,-3 4 0,-1 9 152,-1 11 8,0 1-160,3 0 0,3 1 104,1-2-8,0 1-96,1 6 0,-2 7 96,-2 4 8,1 1-104,5-2 0,0-1 96,0-3 8,0-6-104,0-3 0,0-7 112,-2-5 0,2-2-112,2 2 0,-1 1 96,3-4-8,-1-3-88,-3-8 0,0-3 80,0-6 8,0-4-88,0-1 0,0-6 64,0 0 8,0 0-72,0 0 0,0 0 48,0 0-8,0 0-40,0-3 0,0 0 8,0 2 0,0-4-8,0 0 0,0 5-10528</inkml:trace>
  <inkml:trace contextRef="#ctx1" brushRef="#br0" timeOffset="502.57">474 2306 5824,'0'0'0,"2"-2"0,4-2 0,-2-2-72,4-1 0,-1-1 72,4-5 0,-1-1-32,0-3 8,-3 0 24,2 1 0,-2-1-16,-1 0 8,4 3 8,-3 0 0,3 1 24,-3 0 0,0 2-24,0 3 0,-4 2 328,1 2 0,-2-2-328,-2 1 0,3 5 568,-3 0 0,0 0-568,0 0 0,0 0 544,0 0 16,0 0-560,0 0 0,-3 3 408,1 1 8,-2 4-416,-3 11 0,0 10 320,0 6 16,1-4-336,1-1 0,5-4 248,5-1 8,-2-3-256,0-1 0,4-3 176,0 1 16,0-3-192,2-2 0,-2-7 144,1-1 8,1-6-152,-2 1 0,-1-1 112,0 0 16,2-1-128,-1-2 0,1-3 128,-1 3 0,-2-8-128,4-2 0,-5-6 104,2-1 16,-4 0-120,1-3 0,-3 0 96,-3-4 0,1 1-96,2 2 0,-3 3 144,0 0 0,-1 1-144,-2 1 0,-2 3 144,1-2 0,2 5-144,-3 1 0,6 9 144,-1 0 8,0 3-152,1 0 0,0 0 104,-2 0-8,4 0-96,-2 3 0,1-2 72,1 5 8,-3-3-80,3 9 0,0 5 48,0 1 0,3 5-48,0 1 0,3 1 32,2 3-8,-1-1-24,3-3 0,-1 1 8,2-7 8,0-2-16,-3-1 0,-1-2 0,0-2 16,2-3-16,-2-4 0,-3-3 0,3-1 8,-5 0-8,5 0 0,-4 0 0,2 0 0,0-1 0,2-3 0,0-4 0,3-1 0,-1-6 0,1-3 0,4-5 0,0-5 8,-1 2-8,0 2 0,-2 0 0,-2-2 8,-2 4-8,1-1 0,-5 3 8,-1 0 0,1 7-8,-2 1 0,2 6 16,0 0 8,-3 5-24,0 1 0,0 0 24,0 0 0,0 1-24,0 5 0,0 0 32,0 1 0,-3 5-32,-1 5 0,4 8 32,0 5 0,0-2-32,4-3 0,3-4 56,0 2 0,3-2-56,3 0 0,1-6 72,2 3 8,1-5-80,-1-2 0,-2-2 48,2-2 8,2 0-56,1-7 0,-2 0 40,2-4-8,2-2-32,-8-2 0,-13 8-10664</inkml:trace>
  <inkml:trace contextRef="#ctx1" brushRef="#br0" timeOffset="1601.27">1539 2098 5120,'0'0'0,"0"0"0,0 0 0,0 0 40,0 0-8,0 0-32,0 0 0,0 0 88,0 0 8,0 0-96,0 0 0,0 0 256,0 0 16,0 0-272,0 0 0,0 0 288,0 0 8,-3 3-296,2 3 0,-2 4 280,3 6-8,3 1-272,1 1 0,0 1 240,2 1 0,5-7-240,-4-3 0,1-5 272,2-3 0,1 0-272,-1 1 0,0-3 280,0 0 0,3 0-280,-3-5 0,3 1 248,1 1 16,-1-7-264,-2-1 0,-2-5 312,2 1 16,-1-3-328,-4 2 0,-3 3 392,1 2 0,-1 1-392,-2 1 0,-1 0 392,0-2-8,0 0-384,0-1 0,-1 1 320,-6 0 8,-2-4-328,-1 0 0,-3 0 272,-1 0 16,-3 2-288,3 0 0,1 2 224,-3 4 16,2 1-240,1 4 0,3 2 192,3 0 16,-3 0-208,6 0 0,-1 8 136,0 2 8,0 2-144,-3 3 0,2 4 112,3 2 8,-4 4-120,6-3 0,1 3 72,0 1 8,1 5-80,2 3 0,1 1 56,-1 3 0,0-1-56,3-1 0,2-2 32,-1 2 8,0-5-40,1 1 0,-1-2 48,4-2 8,-5-1-56,-2-3 0,-1 0 80,-3-1 8,0 1-88,3 1 0,-3-1 104,4 0 0,-4-1-104,-3-2 0,-1-9 96,1 2 16,-1-4-112,4-4 0,-3 0 104,3-6 16,-3 2-120,0 0 0,1 0 96,0-1 16,-2 1-112,1 1 0,-1-3 96,1 0 8,0 0-104,1-3 0,0 1 56,0 1 8,2-3-64,0 2 0,0-5 32,2-3 0,2-3-32,6-2 0,1-1 0,8-2 0,-5 2 0,2 1 0,-16 15-11824</inkml:trace>
  <inkml:trace contextRef="#ctx1" brushRef="#br0" timeOffset="2198.45">2022 2289 8840,'0'0'0,"0"-2"0,0 2 0,0 0 0,2-3 0,0 1 0,-2-1 0,0 3-16,0 0-8,-4-4 24,4 2 0,0-1 192,0 2 0,-3-2-192,1 3 0,-3-7 400,0 6 0,-1 1-400,1-3 0,-1 2 488,-5-1 0,1 2-488,0 0 0,4 0 448,-1 2 0,0 3-448,4 2 0,-3 2 344,1-5 0,3 4-344,-1-1 0,3-1 240,-3 2 0,1 2-240,2-1 0,0 0 176,2 1 8,1 4-184,0 0 0,-1 6 120,6-6 8,-2 3-128,4 0 0,2-6 96,0 0 16,1 3-112,0-3 0,0 3 80,-6 1 0,3-1-80,1-2 0,2 1 64,-1 0 0,0 1-64,-3-3 0,-2 0 72,-3 2 0,2-2-72,-3 4 0,1 1 104,-4-4 16,0-2-120,0 0 0,0 0 144,0 0 8,-4-7-152,-1 3 0,-3-3 152,2 1 0,-1-1-152,-3 0 0,-7-3 168,4 3 16,-3-3-184,1-3 0,-1-3 160,-1-1 8,0-1-168,0-2 0,5 2 168,2-2-8,-3 0-160,6-1 0,0 1 136,-1-4 8,5 3-144,0 4 0,1 3 55,-1-2 9,1 3-64,2 0 0,-3 2 8,3 1 0,0 0-8,0 0 0,0 0-12391</inkml:trace>
  <inkml:trace contextRef="#ctx1" brushRef="#br0" timeOffset="3046.07">2543 2168 4512,'0'0'0,"-1"-2"0,-2 2 0,0 0 544,3-1 16,-3 1-560,3 0 0,-2-3 560,0 3-8,-1 3-552,0 0 0,-4 1 408,1-1-8,2 5-400,-3 2 0,-3 10 256,-4 0 0,5 2-256,3 2 0,3-9 152,6 3 0,0-2-152,0 1 0,3 0 136,1 0 8,3-2-144,-3-5 0,0-3 136,-1-2 0,1-2-136,3 0 0,-3-2 136,3 1-8,3-2-128,0-3 0,1-1 136,0-2 8,-1 1-144,-3-7 0,2 1 152,2-2 8,-4-6-160,0 3 0,-6-5 176,1 0 0,-1 6-176,0-5 0,2 6 208,-1-1 8,-5-1-216,0 1 0,-5-3 216,2 2 0,-4 1-216,-2 3 0,2 3 200,0-3-8,-3 2-192,1 1 0,-1 0 240,-2 2 16,-1 2-256,4 2 0,2 3 256,0 3 16,0 1-272,1 0 0,-1 0 224,0 5 8,-2 1-232,5 2 0,-2 1 168,-1 4-8,4 1-160,3 1 0,0 1 96,6-1 0,1 0-96,4 2 0,-4-8 72,3 5 0,0-3-72,-1-5 0,3 4 56,0-7 0,1 2-56,-1-6 0,2 1 40,0-4 8,1-4-48,0 1 0,4-4 48,-2 0-8,-1-3-40,1 0 0,-2-4 48,1 1 0,-3 1-48,4-8 0,-1 3 40,-1-1 16,0 1-56,-1-3 0,-3 1 56,2 1-8,-3 5-48,-1 3 0,-6 6 56,0 1 8,-3 3-64,0-3 0,0 3 64,0 0 0,0 0-64,0 0 0,0 0 48,0 0 8,0 3-56,0 4 0,0 4 56,0 5 0,0 4-56,0 5 0,0 0 40,0 3 16,0-1-56,4-3 0,-4-5 32,4 0 16,-1-1-48,0-4 0,4-3 24,-3-1 16,2-9-40,-4 5 0,3 0 24,1-5 8,-3 2-32,1-2 0,2 1 16,-1 0 0,-2-2-16,1-2 0,1 0 8,-2-2 8,4 0-16,1-6 0,4-5 16,4-2 0,-4-2-16,0 1 0,-4-1 8,1 0 8,1-2-16,0 3 0,-1 0 8,-4-1 16,1 1-24,1 5 0,2 1 16,-2 3 0,-4-3-16,1 6 0,-4 3 24,0 3 8,0 2-32,0-1 0,0-1 24,0 0 8,0 3-32,0 4 0,3 4 16,-3 5 8,2-1-24,-2 6 0,2 2 16,1-1 16,0-2-32,4 1 0,-1 1 16,5-5 0,-5 3-16,4-2 0,-2-1 16,1-3 8,1 0-24,-3-4 0,3-4 8,0-2 8,4-8-16,0 1 0,1-3 0,2-5 0,-1 0 0,-1-2 0,-15 13-11496</inkml:trace>
  <inkml:trace contextRef="#ctx1" brushRef="#br0" timeOffset="4191.12">3488 2279 4912,'0'0'0,"5"-4"0,0-5 0,3-5 0,3-6 0,2-1 0,-2 0 0,2-3-56,-4-2-8,5 0 64,-1 0 0,-2 3 160,2 0 0,-4-1-160,1 1 0,-5-2 456,0 4 16,-1-4-472,-1 1 0,-3 0 648,-3 1-8,1-1-640,0 2 0,-3 1 592,0 5 16,-1 4-608,-1 5 0,4 3 512,-5 6 8,3 1-520,-2 1 0,0 2 376,-3 3 0,1 9-376,1 3 0,-1 11 304,-1 6 0,0-1-304,3-2 0,-3-2 216,6 0 8,2-2-224,-1 8 0,1-1 160,2 1 16,5-4-176,-3-2 0,2 0 112,2 1 16,1-7-128,4-2 0,-1-4 96,2-4 8,2-6-104,-1-1 0,1-7 88,2-3 0,-6-2-88,1 1 0,-5-2 96,0 2 8,1-8-104,1 5 0,0-6 88,3-1 8,-2-2-96,1-6 0,1-4 96,-1-6-8,0 1-88,0 2 0,-5 4 80,0-1 8,-2 5-88,1 5 0,-4 5 104,0 4-8,0 4-96,0-3 0,0 3 72,0 0 8,0 0-80,0 0 0,0 3 64,0 1 0,-3 5-64,2 6 0,-2 9 48,0 3 8,3 1-56,0-3 0,0 0 40,3-2 0,1-1-40,2 0 0,-2 1 32,-1-3-8,3-2-24,1 0 0,4-4 24,1 0 8,1-8-32,-2-1 0,-4-2 16,0-3 8,-2 0-24,3 0 0,-2-1 32,1-1-8,1-3-24,1-8 0,4-1 40,-3-5-8,4-1-32,-5 0 0,-1 1 24,-1-1 16,1-7-40,-4 1 0,3-1 32,-6 0 8,-1 1-40,2 7 0,-2 2 24,0 5 8,-2 2-32,2 4 0,-1 6 8,1 3 0,-4 4-8,4 2 0,-3 3 0,0 4 8,2 5-8,-2 3 0,3 4 0,-2 3 0,2 2 0,0 1 0,0-3-8,2 0 8,1 5 0,-2-2 0,5 8-16,-1-1 0,1 0 16,1-1 0,3-2-24,2-1 0,-1-1 24,2-5 0,-3-1-24,3-2 16,-3-2 8,-3-3 0,0-2-8,2-6 0,-2 3 8,-2-2 0,-2 2 0,-1 0 0,-2-8 0,3 2 0,-3-5 24,-3-1 8,1-4-32,-1-1 0,-2 2 64,-2-1 8,-6-1-72,-5-1 0,-3-3 144,-4-1 8,-3-2-152,1-1 0,-4-3 192,1-1 16,3 0-208,-2 1 0,1-2 216,3-1 8,0 2-224,3 1 0,4 3 200,4 0 8,4 0-208,1-2 0,3 4 160,1 1 8,3 1-168,2-3 0,3-1 88,4-1 8,0-2-96,6 0 0,3-4 48,3-2 7,3-2-55,2 0 0,-24 18-12327</inkml:trace>
  <inkml:trace contextRef="#ctx1" brushRef="#br0" timeOffset="5289.85">4488 2129 11760,'0'0'0,"0"0"0,0 0 0,0 0 8,0 0 8,0 0-16,0 0 0,0 0 64,0 0 8,0 0-72,0 0 0,0 0 88,0 0 8,0 0-96,0 2 0,3 4 24,-2 1-8,5 4-16,4 6 0,-10-17-9112</inkml:trace>
  <inkml:trace contextRef="#ctx1" brushRef="#br0" timeOffset="5446.91">4495 2532 10152,'0'0'0,"0"0"0,0 0 0,0 0 152,0 0 0,0 0-152,0-2 0,0-1 392,3 2 16,-3-1-408,2 1 0,0-2 144,4 0 8,0-2-152,2 2 0,5-1 48,3 1 16,-2 0-64,-4 3 0,-10 0-8752</inkml:trace>
  <inkml:trace contextRef="#ctx1" brushRef="#br0">6576 1650 4457,'83'-40'2625,"-77"30"-185,1 4-312,-5-2-183,2 5-241,-2-2-247,1-1-97,-4 4-352,-1 1-136,2-1-448,-2 2-184,-6 2-192,-8 3-64,-28 15-40,24-12 72,0 2 16,0 0-8,0-1-32,-1 4 8,6-3-16,0 1-32,6 0 72,3-4-40,3 1-24,3-1 8,5 5 24,3 2 0,10 10-24,-3-4-16,8 4-16,1 1 0,-5-2 32,2 3 72,-7-5 0,4 2-8,0-3-8,0 2-40,-6-3 104,-12-9 160,-2 6 145,-8-2 23,-10-4-72,1 9-152,-5-7-72,0-3-112,-3-2 56,-8-4-24,-6-6-24,2 1 40,6-2-264,9-2-208,11-3-1265,8-4-1063,10-16 1679</inkml:trace>
  <inkml:trace contextRef="#ctx1" brushRef="#br0" timeOffset="-14870">22 358 4816,'0'0'0,"0"0"0,0-8 0,0 8-56,5-15 8,-5 15 48,3-13 0,-3 13 88,2-3 0,-2 3-88,0 0 0,0 0 488,0 0 0,0 0-488,0 12 0,0 7 504,0 7 8,0 6-512,-2 1 0,-3 5 520,-1 4 16,2-3-536,0-1 0,1-3 384,-1-3 8,4 2-392,-3 3 0,3-4 336,0 3 0,0-7-336,3 1 0,1-5 280,-1-4 8,1-2-288,0-2 0,2-10 208,-4-1 8,3-3-216,-2-2 0,0-1 176,-3 0 16,2-1-192,2-2 0,-1-4 176,4-2 16,4-6-192,2-3 0,-3-3 152,3-6 0,0-1-152,-3 3 0,-3-2 144,3 2 8,-2 1-152,0 3 0,0 4 144,-5 2 8,1 3-152,-4 3 0,2 3 128,-2 5-8,0-1-120,3-1 0,-3 2 128,0 1 8,0 0-136,0 0 0,0 0 120,0 0-8,0 1-112,0 5 0,0 4 88,0 4 8,-3 0-96,1 8 0,-2 6 56,4 2 16,4-1-72,-4-2 0,2-2 56,1-6 0,2 2-56,2 0 0,3 0 32,2-5 8,-3 3-40,1-7 0,1 2 24,-1-9 8,0 3-32,-3-2 0,-1-3 16,1-3 8,0 0-24,-2 0 0,3-3 8,-1-2 16,4 0-24,-3-9 0,2-4 8,2-2 8,-3-3-16,1-2 0,-3 0 8,-5-5 8,3 0-16,1-1 0,1 0 8,-1-6 16,-3 1-24,1-1 0,-1 6 8,-2-2 8,2-2-16,0-1 0,-3-3 16,3 0 16,-3 1-32,0 7 0,-3 3 16,0 6 8,3 7-24,-3 4 0,3 4 16,3 7 16,-3 0-32,-3 4 0,2-4 16,-2 0 0,3 5-16,-4 6 0,4 11 8,-2 8 16,2-1-24,2-2 0,2-5 0,3-1 8,1-1-8,0-2 0,-8-18-10272</inkml:trace>
  <inkml:trace contextRef="#ctx1" brushRef="#br0" timeOffset="-14885.81">17 467 3712,'0'0'0,"0"0"0,0-9 0,0 9-2792</inkml:trace>
  <inkml:trace contextRef="#ctx1" brushRef="#br0" timeOffset="-14085.04">559 821 5120,'0'0'0,"0"0"0,0 0 0,0 0 0,0 0 0,0 0 0,0 0 0,0 0 0,0 0 8,0 0-8,0 0 0,0 0 144,0 0 8,0 0-152,0 3 0,0 1 240,0 8 0,2-3-240,3 6 0,0 1 288,2 4 0,3-6-288,-3-3 0,-1-2 288,2-6 0,-1 1-288,1-2 0,-1 1 256,1-3 8,-2-3-264,4-2 0,-3 1 288,3-5 8,0-2-296,-1-3 0,-1-6 368,2-2 0,-1 1-368,-2-4 0,-4 4 488,1-1 8,-4 0-496,0 5 0,0 4 512,-3 1 0,-1 6-512,2-1 0,-3 2 512,-1-1 8,-1 2-520,-7-2 0,-3 0 440,-2-2 8,0 4-448,1 7 0,2 4 376,2-2 0,1 5-376,4 1 0,-2 2 280,1 5 8,-1 0-288,5 2 0,0 4 128,1 3 8,5-2-136,0-2 0,5-3 24,1-3 0,0-1-24,-1-2 0,-5-14-10848</inkml:trace>
  <inkml:trace contextRef="#ctx1" brushRef="#br0" timeOffset="-13692.42">728 778 3112,'0'0'0,"0"4"0,0-1 0,0 0 0,0 0 8,0-3-8,0 5 0,-3 4 0,1-2 0,-3 8 0,2-2 0,0 5 96,0 3 16,2-3-112,-2-2 0,3-4 160,3 0 0,-3-3-160,1-2 0,2-1 200,-3 0 8,0-1-208,3-1 0,0-1 240,-1 1 8,3 2-248,-2 2 0,4-5 240,-3 3 0,2-6-240,-3 1 0,1-1 232,2 0 0,-3-1-232,2-3 0,0 0 272,-1 3 8,7-13-280,-1 2 0,3-5 304,-1-1 0,1-6-304,-1 3 0,1-4 320,-3 1 16,3 2-336,-1 1 0,-1 2 288,-1 1 8,-2 5-296,-3-1 0,-2 10 368,-2-1 8,2 4-376,-3-2 0,0 3 368,0 0 0,0 0-368,0 0 0,0 0 344,0 0-8,0 0-336,0 9 0,0 3 272,-4 5 0,-1 3-272,2 1 0,0-1 224,1 1 0,-1-3-224,1 0 0,2-2 184,2-1 16,-2-2-200,3 1 0,-3-2 152,2 1 0,1-2-152,0 0 0,2-2 128,-1-1 8,3-1-136,-4-3 0,3 1 104,-2-2 16,2-3-120,-1 2 0,-2 0 96,1 0 0,1-2-96,3-4 0,1-1 72,1-4 16,0-1-88,4-2 0,-1-6 56,1-1 8,-2-3-64,0 2 0,0-1 56,-2 2 8,1 0-64,-1 1 0,-2 0 56,-1 0 0,1 2-56,-2 3 0,-2 4 48,-1 3 8,-3 0-56,0 4 0,0 1 56,0 1-8,0 1-48,0 1 0,0-2 48,0 0-8,0 6-40,0 4 0,0 4 40,-3 8 8,-1 3-48,4-1 0,-3-2 24,0 3 8,0-7-32,3 3 0,3-3 32,0 1-8,0-3-24,-2-2 0,2-4 16,0-1 8,0-4-24,0 0 0,1 0 8,-1-1 8,0 2-16,3-6 0,5 3 8,-1-2 0,3-2-8,0-5 0,1-6 8,3-1 8,-3-3-16,1-2 0,0 0 8,-2-6 0,0-1-8,3-2 0,1-1 16,0-3 0,-1-2-16,-3 0 0,1-5 16,-1-4 8,1 4-24,-3-7 0,2 3 24,0 1 0,1-4-24,-8 2 0,2 0 32,-3 0 0,-2 8-32,2 7 0,0 6 32,-2 3 0,1 5-32,-4 3 0,0 7 48,0 4-8,0 1-40,0 2 0,0 4 48,0-5 8,-4 10-56,-2 11 0,2 13 48,-4 6 16,3 3-64,-1 0 0,0 1 72,2 1 0,-3-1-72,1 1 0,2 2 96,-2 3-8,1-2-88,3-2 0,-2 1 96,2 0 16,2-7-112,3-5 0,2-6 96,3-6 0,-3-2-96,0-4 0,-2-5 88,0-3 16,-2-2-104,2-6 0,-3-2 88,0-1 0,4 0-88,-4-1 0,0-2 72,0 3 0,2-6-72,-2 2 0,0-7 64,0-5 8,0-5-72,0-3 0,-2-5 56,-2-5 8,-3-1-64,1 1 0,2 3 48,1-2 16,-2 2-64,0 7 0,2 2 40,2 5-8,-1 4-32,1 3 0,1 5 16,-3 5 8,3 0-24,-4 0 0,4 0 8,0 0 0,0 0-8,0 0 0,0 2 0,4 4 8,-4 1-8,3 1 0,0 1 0,1 1 0,1 2 0,3-3 0,-1-2 0,3-1 0,-3 0 0,2 2 0,-2-7 0,3 3 8,4-2-8,-2 0 0,3 2 0,-3-4 0,2-4 0,-4 2 0,-3-1-16,-1-1 8,-2-1 8,-1 2 0,-3 3-11872</inkml:trace>
  <inkml:trace contextRef="#ctx1" brushRef="#br0" timeOffset="-11698.34">2129 928 2304,'0'0'0,"0"0"0,0 6 0,0-6 152,0 0 8,0 0-160,4 0 0,-4 0 512,4 0 8,-4 0-520,12-5 0,-12 5 640,17-4 0,-17 4-640,27-8 0,-27 8 584,24-17-8,-24 17-576,20-21 0,-20 21 352,13-22 8,-13 22-360,10-24 0,-10 24 312,13-33 16,-13 33-328,10-31 0,-10 31 320,7-30 8,-7 30-328,4-24 0,-4 24 304,0-13 0,0 13-304,-4-3 0,4 3 248,0-8 8,0 8-256,0-4 0,0 4 232,-7-3 0,7 3-232,-8-4 0,8 4 240,-12 1 16,12-1-256,-17 8 0,17-8 232,-22 16 8,22-16-240,-22 28 0,13-4 192,2 1-8,0 2-184,2-3 0,0-5 136,2 5 0,1-6-136,2 1 0,2-3 80,1 1 8,2-1-88,0-4 0,-1-3 64,-1-2 0,4-2-64,0 0 0,0 0 56,-2 1 8,6 0-64,-5-6 0,4 0 48,4 0 8,-4-3-56,2-2 0,3 1 56,1 3 8,-3-8-64,2 1 0,-6-5 72,2 1 8,-1-4-80,3 4 0,-4-5 88,5 1 0,-1 4-88,-3-6 0,-3 4 96,0-1-8,2 1-88,-2 4 0,-4 2 96,-1 4 16,1 3-112,-3-4 0,0 4 104,0-1 16,0 2-120,0 0 0,3-1 96,-3-2 8,0 1-104,0 2 0,0 0 88,0 0 0,0 0-88,0 0 0,0 0 80,0 2 0,-6 4-80,1 4 0,3 5 64,-2 1 0,3 2-64,-2 0 0,3-4 32,3 0 16,2-1-48,-3-1 0,1 5 24,2-4 16,0 0-40,-1 1 0,4-5 16,1 1 0,1 2-16,-3-6 0,3-3 8,-3 0 0,2-3-8,1 3 0,-3-3 8,3-3 8,0 0-16,0-2 0,4-2 0,-2-3 8,1 1-8,-2-5 0,-1 2 0,-3-4 8,3 0-8,-3-3 0,1-2 0,-4 1 8,-1 0-8,-3 3 0,0-2 8,-3 3 8,-1-4-16,-1 0 0,-3 2 32,-2-5-8,-3 7-24,1 0 0,-3 5 48,2 2 0,-3 2-48,3 1 0,2 3 48,-2 0 0,-1 3-48,2 3 0,2 4 16,0 1 0,-1 5-16,1 2 0,1 3 0,1 3 0,3-1 0,0 0 0,2 2 0,6 5 0,-2-2 0,3 2 0,1 4-16,0 0 8,0 0 8,-1 1 0,2-3-40,1 4 8,-3-5 32,0 1 0,2-5-56,-4 0 8,0 3 48,4 4 0,1-1-40,3 4-8,-4-3 48,-2-4 0,-1-2-32,0-1 0,-3 1 32,1-4 0,1-1-16,-4-3 0,1-1 16,1-3 0,-3-3-8,3 0 8,-3-2 0,3 2 0,-4-3 0,0-1 0,-1 2 0,3-7 0,-1 1 0,3-1 8,-2 2-8,2-1 0,0-2 8,0 0 0,0 0-8,0-2 0,0-1 8,0 2 8,2-7-16,1-6 0,-3 14-10304</inkml:trace>
  <inkml:trace contextRef="#ctx1" brushRef="#br0" timeOffset="-10756.95">2811 866 7232,'0'0'0,"2"-8"0,3-5 0,4-8 48,2-7 0,0 1-48,-3 5 0,-1 1 128,-1 7 8,-2 1-136,2-1 0,-5 6 384,2-1 16,0 4-400,-3 1 0,3 2 344,-3 2 16,0 0-360,0 0 0,0 0 336,0 0-8,-3 6-328,0 3 0,-5 11 272,2 8 8,0 0-280,-1 2 0,4 2 224,-4 2 0,4-2-224,-1-4 0,4-3 168,1-2 16,2-1-184,0-1 0,-1-11 128,3 4 16,0-1-144,0-2 0,-2-2 120,-3-7-8,3 1-112,-2 2 0,2-1 120,-1-3 8,3 1-128,1-2 0,-2-2 104,2 1 8,2-8-112,0-1 0,3-8 96,0-2 0,-2 1-96,2-6 0,0-2 112,1-1-8,-3-2-104,1 2 0,-3 4 120,-2 2 0,3 1-120,-4-2 0,2 2 104,-3 3 0,0 7-104,-3-2 0,0 9 104,0 4-8,0 0-96,0 0 0,0 0 88,0 0 8,0 0-96,0 4 0,-2-4 72,1 6 0,-2 6-72,0 4 0,-2 8 48,0 4 16,-1-1-64,4-2 0,0-4 40,2 0-8,-3 0-32,3-3 0,3 1 16,-3 0 16,2-3-32,0-1 0,-1-6 16,1 0 0,1 0-16,-3-4 0,3-1 8,-3-1 0,2 0-8,-1-3 0,3 3 0,-1-3 16,0-3-16,0 3 0,4-5 0,0 2 8,3-4-8,3-7 0,1-3 0,5-4 0,-5-3 0,-1 3 0,-2-2 0,-3-1 8,0 3-8,-2 3 0,5 1 16,-4 0 0,-1 5-16,-1 2 0,-2 6 32,-3 4 0,0 0-32,0 0 0,0 0 32,0 0 0,0 0-32,0 0 0,0 1 24,0 5 8,0 4-32,0 7 0,0 2 16,0 6 0,0 2-16,0-9 0,2 2 8,2 0 0,2-4-8,1 3 0,-1-7 0,4 2 16,-2-5-16,1 1 0,1-3 0,3-4 0,-2-1 0,1 1 0,-1-3 0,0-3 0,1-2 0,2-5 0,-1-5 0,-1-4 0,2 1 0,-2-6 0,-2-1 0,-2-2 0,-1 1 0,1 2 0,-6 3 16,2 5 0,-4-2-16,0 0 0,-4-3 56,-1 2 0,0-2-56,-2 7 0,1 6 96,2-4 0,-4 4-96,1 3 0,-4 0 128,-2 5 0,1 5-128,0 0 0,-5 6 136,3 2 0,-1 5-136,5 6 0,-1 4 56,6 3 0,3-4-56,7-2 0,1-1 16,5-3 0,2-3-16,-3-1 0,-10-17-11288</inkml:trace>
  <inkml:trace contextRef="#ctx1" brushRef="#br0" timeOffset="-9611.25">3407 995 1296,'0'0'0,"3"0"0,-3 3 0,2 3 40,1-5 0,3 3-40,-2-2 0,2 1 96,4 0 0,-1-3-96,2 0 0,2 0 208,0-3 0,4-3-208,-3-4 0,5-1 464,-1-6 8,-2-1-472,1-5 0,-4-2 776,1 0 0,2-2-776,-2-4 0,-1 3 896,0 0-8,-2-1-888,1-2 0,-2 3 672,-2-6 8,1-2-680,1 0 0,-1-1 528,1 3 8,0-8-536,1-2 0,-4 1 384,-2-6 0,5 9-384,-2 4 0,-1 6 304,0 8 8,-4-1-312,3 9 0,-5 2 248,-1 6-8,3 2-240,-3 1 0,0 3 200,0 0 8,-3 0-208,-1 0 0,-2 7 160,1 3 0,-1 8-160,0 3 0,-4 11 152,-3 6 0,2 4-152,7-1 0,-1 5 144,2 2 0,1 4-144,2-8 0,-2 2 128,2-1-8,-3 0-120,-2 3 0,2 1 128,1-3 8,-2-1-136,2-3 0,1-1 128,-3-2 8,1-7-136,0-2 0,3-12 112,-4 0 8,2-9-120,2-2 0,0-4 88,0-3 0,0 0-88,0 0 0,0-3 80,0 2 8,2-5-88,2-3 0,6-12 64,-3-4 8,3 1-72,0 0 0,-1-5 56,5-3 0,-4 1-56,3 0 0,1 6 40,-4 1 8,4 0-48,-5 4 0,4 6 32,-3 1 8,1 1-40,-1 6 0,0-1 8,-5 2 0,3 2-8,-6 3 0,3 0 0,1 0 0,1 0 0,-4 8 0,-1 3 0,3 3 0,-2 5 0,0 0 0,-3 5-8,0 4 8,2-1 0,0-3 0,-2-3-8,3-3 0,-3-2 8,3-4 0,0-2-32,1-4 8,0-3 24,-4 1 0,6-4-72,0 0 8,1-4 64,-2-2 0,-5 6-10072</inkml:trace>
  <inkml:trace contextRef="#ctx1" brushRef="#br0" timeOffset="-7884.78">3507 222 7632,'0'0'0,"2"0"0,-2 0 0,0 0 16,2 0 0,1 0-16,1-2 0,6 0 40,4 0 16,3-5-56,4 3 0,4-4 384,4 1 8,1 1-392,-3 3 0,-4-7 472,0 2 16,0 2-488,2 2 0,0-2 312,-1 1 0,-4 1-312,4 2 0,-5 1 184,-1-2-8,-5-3-176,-3 3 0,-10 3-7864</inkml:trace>
  <inkml:trace contextRef="#ctx1" brushRef="#br0" timeOffset="-9014.98">4042 313 8840,'0'0'0,"-3"-3"0,1 3 0,0 0-8,2-1 8,0 1 0,-3 1 0,3 2-104,-4-1 16,3 2 88,1 3 0,0 4-16,0 4 8,0 5 8,1 4 0,3 3-8,-1 3 8,4-1 0,-2-3 0,2 0 0,3-1 0,-2-1 0,-2-6 0,-6-18-6464</inkml:trace>
  <inkml:trace contextRef="#ctx1" brushRef="#br0" timeOffset="-8857.91">4204 747 5320,'0'0'0,"0"1"0,0 4 0,0-1 0,0-3 0,0 1 0,0 2 0,-2 3 16,-1 4 0,0 4-16,1 6 0,0 5 272,-1 0 8,-2-2-280,2-4 0,3 0 504,3-4 8,2-1-512,-2-6 0,-3-2 544,2-2 16,0-1-560,4 1 0,-2-5 456,1 5 8,2 0-464,-4-2 0,3-3 416,-1-4 0,5-4-416,0-1 0,3-8 320,0-5 8,0-2-328,-3 0 0,-3 0 352,0 0 8,0-1-360,0 3 0,-4-7 384,1 4 8,-2-2-392,-2 2 0,0 6 376,-4 2 0,-1-2-376,-2 4 0,3 0 312,-3 6 0,-3-1-312,1 7 0,3-3 256,-2 5 0,1 1-256,1 0 0,-2 0 216,3 1 0,-2 7-216,4 3 0,-1-2 144,-2 5 8,1 1-152,3-2 0,-2 2 104,4-1 0,0 6-104,0 1 0,4 6 64,0 2 0,2-1-64,1-5 0,3-4 40,-3-3 16,2-1-56,1-4 0,-2-4 32,1-1 0,-1 0-32,0-2 0,-1-1 16,-1 1 16,2-3-32,1-1 0,4-1 24,-1-3 0,1-2-24,0-1 0,-3-3 32,0 2 0,0-5-32,-3-5 0,4 2 32,-2-2-8,2-1-24,-3-1 0,0 4 56,-1-6-8,1 5-48,-1 4 0,-2 1 72,-2 6 0,-1-1-72,-2 4 0,3 3 72,-3 0 8,0 0-80,0 0 0,0 0 64,0 0 8,0 0-72,0 2 0,0 6 64,0-2 8,-3 2-72,1 5 0,-3 8 56,0 1 0,0 5-56,5-2 0,0 2 40,0 1 8,5-7-48,-5 2 0,0-2 32,2-3 8,1-1-40,-1-3 0,3-6 32,0-2 16,-2-2-48,0-3 0,-3 1 32,0 1 8,0-3-40,3 0 0,-2-3 32,1 1 16,8-3-48,4-9 0,3-7 31,5-7 9,-1 0-40,0 0 0,-5 0 24,0 2 16,-5 4-40,0 1 0,-2 5 24,-3 4 8,-4 3-32,0 1 0,-4 6 16,0 2 8,2 2-24,-3 2 0,2 0 8,-1 2 16,1-5-24,-2 5 0,-2 2 0,0 5 8,2-1-8,-2 3 0,5 1 0,-2 1 0,4 0 0,3 0 0,1 1 0,1-1 0,3-3 0,0-5 0,3-5-24,1-7 16,-1 2 8,0-2 0,-6-2-32,2 1-8,1-1 40,-3-2 0,-7 7-12439</inkml:trace>
  <inkml:trace contextRef="#ctx1" brushRef="#br0">6033 1281 5049,'0'0'2625,"0"0"-657,0 0-808,0 0-608,-2 5-272,0 13-232,-2 38-48,4-34 65,2-1-1,4-2-8,3-9 96,5-2 312,0-2-8,5-7 264,2-1-32,1-7-160,-1-2 104,-2-6-8,-4-7 65,3-7-25,-1-6 24,1-3-80,-5-1-120,-8-1-112,-4 3-72,-6 2-208,-1 3 0,-14 3-64,3 4-56,-6 5-48,-2 0 8,-1 12-24,-3 3 48,-3 14 24,0 6 0,2 11-16,4 10-16,5 8-32,1 11 32,11 22 32,-1 5 16,7 9 8,2 4-8,-1-1 0,2 8-16,0 8 16,1-7 16,1-12 24,0-16 72,1-23 200,0-4 32,-1-12 8,-2-6-63,-5-8-161,5-5-96,-2-11 40,2 1 24,0-8-72,0 2 56,0 0-384,0-11-625,5-13-2095,13-24 1967</inkml:trace>
  <inkml:trace contextRef="#ctx1" brushRef="#br0">6190 525 5593,'-2'-4'2889,"1"2"-785,-1-2-239,1 2-505,-2-4-152,2 4-288,0 0-79,0 1-393,0 0-168,0 0-232,1 0-88,0-1 32,0 1-24,7-1 32,4 0 48,-4 2-64,25 8 16,-28-2 0,0-1-32,-3 3 64,-1-3 216,-4 1 176,-2 0 104,-2 1 16,-5-1-112,1-3-168,1-3-104,0-4 0,1-3-104,3-2-8,1-2 16,-2-2-40,7-1 8,-1 0-32,7-2 8,7 6-48,0-2-56,-1 3-32,3 1 32,0 0 0,0 5 48,5 3 8,-9 6-16,-3-1 16,0 1 0,-7-6 56,1 0-16,-4-1 24,2 1 64,0 0 32,0 0 0,-8 1 8,-9 1-72,-17-1-40,30-4-16,-4-2-144,9 3-112,1 3-1488,5 0-2121</inkml:trace>
  <inkml:trace contextRef="#ctx1" brushRef="#br0">8738 729 4209,'3'-25'2480,"-9"-7"-279,9 12-153,-7 3-415,-4 3-305,5 8-392,-6-3-104,-2 4-280,0 3-31,-6 1-217,0 2-72,-2 12-16,-3-2-96,0 11 24,-1 6 16,-2 13-8,2 11 8,1 9 104,-2-3-72,-3 8 280,3 1-40,-2 8-80,0 7 8,1 0-240,4-1-32,-2-16-72,-2-4 32,4-11 264,-8-8 9,-2-1 63,5-9-32,-1-10-240,0-7-40,6-12 8,2-7 8,3-11-24,4-6 32,7-10-96,5-2 0,5-7-16,8 7-16,4-2 40,4 1-16,6 3-40,0-1 24,9 14 8,-4 3-16,1 20 40,-6 1-24,-4 15-8,-2 7 24,-2 11-32,4 5 16,-3 0-56,4 0 48,-1-4 16,2-3-16,10-7 56,1-5-8,8-11 0,3-6 16,1-8-24,-7-8-120,-10-12-1305,-3-5-1127</inkml:trace>
  <inkml:trace contextRef="#ctx1" brushRef="#br0">9235 806 3441,'0'-17'2712,"-2"3"17,-9 4-633,-3 11-415,3 21-921,-13 1-360,-6 27-112,-7 13 0,-16 19 8,5 23-80,9 25-128,8-6-48,20 3 8,11-7 16,21-19-88,11 2-96,16-32-1592,8-14 1240</inkml:trace>
  <inkml:trace contextRef="#ctx1" brushRef="#br0">9403 1300 5601,'38'-84'2921,"-38"83"-761,0 2-343,-8 3-673,0 6-408,-6 10-512,-3 9-88,2 11 24,2 6-16,9-4 40,2-4-80,8-7-48,5-8 88,6-6 280,9-3 25,8-11 143,2-4 200,3-8-200,-1-9 112,-7-8-200,-7-7-200,-10-12-104,-2 1-112,-2 0-32,-3-1 16,-9 4-40,-3-3 64,-9 5-48,0 2-32,-3 6-40,-6 8-64,-7 13 56,-3 9-40,0 21 16,0 10 56,1 25-56,4 9 32,8 18 24,3 9-40,11-2 40,4 1 0,2-1-40,2 2 8,2-5 32,-2-2-48,2-20 104,-4-11-32,0-21-48,0-5 104,-2-12-96,0-2 48,0-6 8,2-4-104,0-9-96,-2-8-400,6-4-1464,0-6-1721,5-14 2289</inkml:trace>
  <inkml:trace contextRef="#ctx1" brushRef="#br0">9998 1553 5409,'56'-44'3217,"-56"39"-625,2 3-855,-3 0-281,1 1-592,-1 0-208,0 0-224,0-1-55,0 1-161,-7-1 24,-7 2-112,-29 0-24,15-3-8,10 6-48,-1 4-32,3 0-48,4 1 24,5 3 40,3-5-32,1 5 0,6 5-16,2 1-48,10 7 64,2 1-64,8 2 56,2-1 8,-2 3-32,3 0 80,-7-4-8,-1-2 24,-5-6 224,-6-3 56,2-5-40,-7 2 232,2-1-152,-9 0-32,-13-5-16,-4-3-208,-12-4-96,-1-3 40,-7-4-64,-2 3 8,5-2-128,3 0-128,10 6-640,7 1-800,8 0 1088</inkml:trace>
  <inkml:trace contextRef="#ctx1" brushRef="#br0">10363 883 6505,'-2'-12'3041,"4"4"-1545,11 10-391,7 13-369,6 10-72,5 17 336,3 4 256,-1 11 33,1 8 31,-2 17-184,-8 3-176,-9 6-207,-8-5-161,-16 2-240,-13 6-24,-15 10-264,1 4-32,-11-14-112,0-7-480,-5-14-1641,-8-12-1992</inkml:trace>
  <inkml:trace contextRef="#ctx1" brushRef="#br0">7317 1310 3769,'-86'20'2248,"78"-17"-127,1-4 31,3-2-167,1 7-265,2-3-288,0-1-207,1 0-401,0 0-184,0 0-464,0 0 80,0 0 88,14 10 168,37 14 240,-21-24-176,6-5-135,5 5-185,-4-1-216,-2-2 32,-2 1-32,-11-7-64,7 1 8,-3 1 0,-6 0-288,-2 1-393,-13 2-1023,-3 4-360,-10 0-1369,-2 11-944,-14-8 2961</inkml:trace>
  <inkml:trace contextRef="#ctx1" brushRef="#br0">7242 1456 3473,'0'-3'2000,"2"5"-151,7 0-753,3 0-8,9-5 232,12 6 65,4-1-297,0 1-232,-2 4-480,-7-9-136,-5-3-192,2 5-32,1-7-8,1 6-64,-3 1-1024,-7-5-2073,-1 7 2089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2-11T14:42:15.018"/>
    </inkml:context>
    <inkml:brush xml:id="br0">
      <inkml:brushProperty name="width" value="0.05" units="cm"/>
      <inkml:brushProperty name="height" value="0.05" units="cm"/>
      <inkml:brushProperty name="color" value="#3165BB"/>
      <inkml:brushProperty name="ignorePressure" value="1"/>
    </inkml:brush>
    <inkml:brush xml:id="br1">
      <inkml:brushProperty name="width" value="0.05" units="cm"/>
      <inkml:brushProperty name="height" value="0.05" units="cm"/>
      <inkml:brushProperty name="color" value="#177D36"/>
      <inkml:brushProperty name="ignorePressure" value="1"/>
    </inkml:brush>
  </inkml:definitions>
  <inkml:trace contextRef="#ctx0" brushRef="#br0">451 1142 4008,'0'0'0,"0"0"0,-1 0 0,1 0 152,-2 0 0,2 0-152,-4 0 0,4 0 432,-2 0 0,2 0-432,-2 0 0,2 0 456,-2-2 0,2 2-456,-6-2 0,6 2 408,-14-1 8,14 1-416,-14-2 0,14 2 240,-12 0 8,12 0-248,-18-3 0,18 3 208,-16-2 0,16 2-208,-15 0 0,15 0 176,-15 0 8,15 0-184,-14 0 0,14 0 200,-10 0 0,10 0-200,-14 6 0,14-6 192,-14 9-8,14-9-184,-13 7 0,13-7 176,-13 13 0,13-13-176,-14 15 0,6-3 208,0 0 0,3 0-208,-2 3 0,2 1 248,1 1 16,0-2-264,0 2 0,2 0 240,0-1 16,-1 1-256,1 0 0,-4-3 256,2 1 16,1-2-272,0 1 0,-1 2 248,0-2 8,0-1-256,-1 2 0,3-1 216,-4 1-8,-1-1-208,2 0 0,1-2 192,-1 0 8,1-1-200,-4 0 0,1-3 168,1 0 0,1-4-168,-1 1 0,2-3 168,2-1-8,-1 0-160,-2 0 0,2-1 136,-2 0 8,2-1-144,-4 0 0,1 0 128,-1 0 8,2-1-136,-1-2 0,1 1 136,0-2 0,-1-1-136,4 0 0,0-1 112,0 1 16,1 0-128,0-2 0,1-3 112,1 3-8,2-3-104,-1 1 0,4 2 96,-3 0 8,4-2-104,-1 1 0,0-1 88,2 2 0,-1 0-88,2 1 0,0 0 72,0 4 0,1-1-72,-3 1 0,4 0 72,-3 1 0,1 1-72,-1 1 0,0 0 56,0 0 8,-1 0-64,-3 1 0,0 1 32,-2 0 8,4 1-40,-2 2 0,2 1 24,-1 1 16,3 1-40,-2 2 0,0 1 16,-1 1 8,1 2-24,1-2 0,0 1 16,-1-1 8,-1-2-24,1 1 0,1-5 16,-2 0 0,1-1-16,0-1 0,1-2 16,-1 0 8,3-1-24,0 0 0,0-1 8,3-2 0,-1 0-8,-1-1 0,2-2 8,-1-2 0,2 1-8,-3-1 0,-3-1 0,1 0 0,0-1 0,0 0 0,-1 0-8,-3-1 8,2 1 0,-4-4 0,-2 13-11712</inkml:trace>
  <inkml:trace contextRef="#ctx0" brushRef="#br0" timeOffset="1694.3">786 1356 5016,'0'0'0,"-1"0"0,0 0 0,0 0 152,1 0 0,-3 0-152,3 0 0,0 0 240,0 0 16,0 0-256,0 0 0,0 0 376,0 0 8,0 0-384,0 0 0,0 0 320,3 0 16,-2 0-336,3-1 0,-1 0 248,4-1 16,2 0-264,5 0 0,-2 0 288,3 0 0,1-2-288,0 1 0,-7 2 328,2-1 16,-2 0-344,-2 0 0,1 0 296,-1 0 0,0 0-296,-1 1 0,-4 1 224,4 0 0,-3 0-224,1 0 0,-1 0 72,0 0 8,-1 0-80,0 0 0,-2 0 8,1 0 0,-1 0-8,-1 0 0,1 0-7656</inkml:trace>
  <inkml:trace contextRef="#ctx0" brushRef="#br0" timeOffset="1960.87">800 1410 5320,'0'0'0,"0"2"0,0 0 0,0 0-120,0-1 8,0 0 112,0 0 0,0-1-3824</inkml:trace>
  <inkml:trace contextRef="#ctx0" brushRef="#br0" timeOffset="2008.11">831 1416 3616,'0'0'0,"2"0"0,4-2 0,1 2 8,4 0 0,-1 0-8,0-2 0,0 2 56,1 0-8,-4 0-48,-1 0 0,-3 0 88,1 0-8,-2 0-80,4-2 0,-6 2-2936</inkml:trace>
  <inkml:trace contextRef="#ctx0" brushRef="#br0" timeOffset="2870.97">1910 1137 2608,'0'0'0,"-2"-1"0,0 0 0,0-2 0,0 1 0,2-1 0,-3-1 0,-1-1 0,1 0 0,-1-2 0,-2 2 0,-1-2 232,-3 1 16,2 0-248,0-1 0,-1 2 576,-1 1 8,1 0-584,1 0 0,1 4 576,2 0 0,-3 0-576,-2-2 0,-1 1 576,0 1 0,-1 1-576,2 1 0,2 2 440,0 0 0,0 0-440,1 2 0,-1 2 360,1 1 8,-2 1-368,2 2 0,1 0 296,2 1 8,-1 1-304,0 0 0,2 3 336,0-2 8,-1 4-344,0 1 0,2 1 408,-1 3 0,1-1-408,0-1 0,-4-1 384,1-2 16,1 2-400,1-3 0,-1 0 352,2-1 0,-2 0-352,1 0 0,-3 2 296,0 2 16,0-2-312,1-1 0,-2-3 240,2 0 0,-3-2-240,2-2 0,-1-3 208,-3 0 0,2-3-208,2-1 0,2-1 176,2-1 8,-1-1-184,-2 0 0,2 0 120,-2-1 16,2 0-136,-3-1 0,2-1 112,1 0 0,0-1-112,2-2 0,-2-4 104,3-1-8,0-1-96,3-1 0,0-1 72,2-2 8,4 1-80,-1 0 0,0 4 64,-1 0 0,1 1-64,1 2 0,0-3 40,0 2 16,3 0-56,-3 2 0,-1 2 16,2 0 16,-2 1-32,1 0 0,-1 1 8,-2 2 0,0 0-8,-2 0 0,1 0 0,-1 0 8,2 0-8,0 1 0,-4 2 0,3 1 8,-1 0-8,0 2 0,0 0 0,-1 1 0,0 1 0,1 2 0,-2 1 0,0 1 0,1-2 0,2-1 0,3 0 0,1-2 0,-1 1 0,0-2 0,-3-2 0,0 0 0,1-2 0,-2 1 0,1-2 0,3 0 0,-3 0 0,2-1 0,3-1 0,-1 0 0,-1-2 0,2-2 0,-2 0 0,1-2 0,1 0 0,-1-1 0,0-3 0,2 0 0,-3 0 0,-1-1 0,1 5 0,-2-4 0,0 3 0,0 0 0,-1 1 0,-3 2 0,1 1 0,-2 2 0,-1 1 0,0 0 8,1 0-8,0 0 0,-1 1 16,0 0-8,0 0-8,0 0 0,0 0 0,0 0 8,0 1-8,0 3 0,0 2 0,-1 2 8,0 2-8,2-1 0,3 3 0,-1 0 0,1-2 0,-2-3 0,0-2 0,0 0 0,0-5 0,1 2 0,1 0 0,0 0 0,2 0 0,-1-2 0,1 0-8,1 0 0,1 0 8,1-2 0,-9 2-11088</inkml:trace>
  <inkml:trace contextRef="#ctx0" brushRef="#br0" timeOffset="3670.71">2002 1236 9144,'0'0'0,"0"-1"0,-2-1 0,-3-2 0,-1 0 8,2 1-8,1 0 0,0 0 32,2-1-8,0 1-24,0 1 0,1 1 296,0 1 8,0 1-304,0 0 0,1 0 352,0 2 8,0 0-360,4 4 0,0 6 376,1 3 8,1-2-384,1-2 0,-8-12-8464</inkml:trace>
  <inkml:trace contextRef="#ctx0" brushRef="#br0" timeOffset="4299.45">2142 1416 3000,'0'0'0,"0"0"0,0 0 0,0 0 280,0 0 0,0 0-280,0 0 0,0 1 512,0 1 8,-1 1-520,-3 1 0,0 3 200,1-1 8,-1 4-208,1 1 0,0 1 112,-3 1 8,4 1-120,-1-3 0,2 1 96,1 0 0,1-2-96,2-1 0,-1-1 104,1-3-8,2-2-96,-1 1 0,0 3 152,-1-2 8,3 0-160,0-1 0,2-2 184,2-1 0,-3 0-184,1-1 0,0-1 184,-3-1-8,2-1-176,0 1 0,-1-4 192,2 0 8,-3-1-200,0-1 0,1-2 192,-1-1 16,-1-1-208,0 0 0,0 1 248,-2 0 8,1-1-256,-3 2 0,-3-2 288,1 1 8,-3 1-296,0 4 0,0-3 296,0 2 0,0 2-296,0 0 0,2 1 272,-1 1-8,0 1-264,-2 0 0,-1 1 256,0 0 0,2 1-256,1 0 0,0 1 192,0 1 0,2 2-192,-3 1 0,1 3 160,-3 1-8,4 1-152,1 1 0,2 1 96,2 0 0,2 1-96,2-1 0,-2-2 56,3 0 8,-1-2-64,2-1 0,-2 0 32,-2 0 8,3-3-40,1 1 0,-1-3 16,2 0 0,1-1-16,1-1 0,2-1 8,0-2 8,-1 0-16,-2-1 0,1-1 0,-1 0 8,-1-1-8,2 0 0,0-1 0,-2 2 0,-1-4 0,0 0 0,0-2 0,-1 1 8,-1-2-8,0 5 0,-2 1 8,0 0 8,-1 2-16,0 1 0,-1 2 32,1-1-8,-3-1-24,2 1 0,-2 1 32,0 0 8,0 1-40,0 0 0,0 0 48,0 0-8,0 0-40,0 0 0,0 0 56,0 0 0,0 1-56,0 2 0,0 2 40,0 1 8,-2 2-48,-1 3 0,2 3 24,1 3 16,1-2-40,2-3 0,-1-1 16,0-2 8,2 0-24,0-2 0,0-3 24,-2-1-8,1-1-16,1 1 0,0-2 16,0 1 0,1 0-16,0 0 0,-1-2 8,0-2 8,3-2-16,1 0 0,0-5 8,1-1 8,0 0-16,0-2 0,-2 0 8,0 1 8,1-1-16,-1 0 0,3-1 16,-1 2 8,-2 1-24,-3 2 0,-2 2 16,0 3 0,-2 1-16,1 2 0,0-3 8,-1 3 16,0 0-24,0 0 0,0 3 8,0-2 8,-2 2-16,-2 4 0,-2 1 8,-2 6 8,0-1-16,4-2 0,3 1 24,1-2-8,2 2-16,3-2 0,1 1 16,2-3 0,-2 0-16,3-1 0,1-1 24,0 0 0,0-2-24,3-1 0,3-3 8,1-3 0,-1 1-8,-3-2 0,-13 4-9240</inkml:trace>
  <inkml:trace contextRef="#ctx0" brushRef="#br0" timeOffset="5757.82">2726 1607 2808,'0'0'0,"-1"0"0,0 0 0,0 0 240,1 0 0,-3 0-240,3 0 0,-2 0 544,2 0 0,2-1-544,-2 0 0,3 0 416,0-1-8,2-2-408,2-2 0,1-4 424,2-3 0,-2 1-424,-3 1 0,2 0 352,0 1-8,2-2-344,-3 0 0,1 2 320,-3-2 0,2 1-320,1 3 0,0 2 304,0-2 0,-2 0-304,0 3 0,-2-1 296,1 2 0,-1 0-296,3-1 0,0-2 264,3 2 8,-2 1-272,1 0 0,2 0 224,-2 0 0,1 3-224,-3-1 0,-3 1 216,0 1 8,-1 0-224,0 0 0,0 0 168,1 0 16,-1 0-184,1 0 0,0 0 136,0 3 8,0 0-144,1 1 0,0 0 120,0 0 8,-2 1-128,1 4 0,-1 1 96,-2 1 16,0 2-112,0-1 0,0 0 80,0 0 0,2 0-80,0-1 0,0 0 64,0-1-8,0-1-56,1 0 0,0-2 64,0-3 0,0 0-64,1 0 0,-1-2 48,1 0 0,-2 2-48,0-4 0,0 0 40,-2 2 8,2-1-48,0-1 0,0-1 40,0-1 8,0 2-48,-2 0 0,2-2 40,-2-1 16,1 1-56,1-3 0,3-3 64,-2-3 0,-1-1-64,0 0 0,-4 0 64,0 2 8,1-1-72,1 0 0,0 2 72,-1 1 0,-2 1-72,0 0 0,3 0 72,-3 2 0,3 1-72,-2 1 0,2 1 72,-2 2 0,1-3-72,1 2 0,0 0 48,0 0 16,0-1-64,0 2 0,0 0 56,0 0 8,1 0-64,1-2 0,-2 2 40,2 0 16,-2 0-56,0 0 0,3 0 24,0 0 16,3 2-40,2 1 0,3 2 16,0-2 0,1 0-16,-1 0 0,-1 1 0,0-4 16,0 2-16,0-1 0,-1 2 0,-2-1 0,3-2 0,-3 3 0,1-1 0,0 0 0,0-1 0,-1 0 0,-1 1 0,0-2 0,0 0 0,0 0 0,-2 0 0,-1 0 0,-1 0 0,0 0 0,-2 0 0,2 0 0,0 0 0,0 0 0,-2 0 0,2 0 8,-2 0-8,2 0 0,-2 0 8,0 0 0,0 0-8,0 1 0,0 1 8,0 1 8,0 1-16,2 0 0,0 2 8,-2 1 8,1-1-16,1 1 0,0-2 8,0-1 0,1-1-8,-1 0 0,1 1 8,-1-2 8,-1 1-16,3-1 0,1-2 8,-1 2 0,1-1-8,2-1 0,1-1 16,-3-1-8,3-1-8,-3-1 0,-5 4-9880</inkml:trace>
  <inkml:trace contextRef="#ctx0" brushRef="#br0" timeOffset="6573.67">3247 1157 8744,'0'0'0,"-1"-1"0,-1 0 0,0 0 40,2-1 16,-2 2-56,0 0 0,2 0 224,-2-2 0,2 1-224,0 0 0,0 1 424,0 0 8,0 0-432,2 0 0,-2 0 320,2 1 8,1 4-328,3 0 0,4 6 280,2 2 8,-1-1-288,-3-1 0,-8-11-8528</inkml:trace>
  <inkml:trace contextRef="#ctx0" brushRef="#br0" timeOffset="7233.42">3342 1535 2808,'0'0'0,"1"0"0,0 0 0,1 0 256,1-1 16,-2 1-272,3-3 0,0 1 496,3-1 8,0-3-504,5-3 0,2-1 480,3-5 16,0 3-496,-1-2 0,0 3 288,-1 0 0,1 1-288,-1-1 0,-1-1 400,-1 1 16,1-1-416,-3-1 0,1-1 576,-2-1-8,0-1-568,-1-3 0,-1 0 512,-1-3 0,1 2-512,0-2 0,-1 2 400,-2 3-8,-1-2-392,0 3 0,0 2 376,-1 1 0,-1 3-376,1 0 0,-3 1 312,0 2 0,0 2-312,0 1 0,0 4 240,-3 0 16,1 0-256,0 0 0,0 1 200,1 2 8,-5 4-208,0 2 0,-4 6 184,-2 0-8,3 3-176,0 1 0,1 1 128,1-1 8,2 2-136,-3 1 0,2 0 96,0 2 0,2 0-96,0-3 0,1-1 64,1-1 0,-2-1-64,2-1 0,2-3 48,2-1-8,-1 0-40,0-3 0,1 2 40,1-3-8,2 2-32,-1-4 0,1-1 32,3-2 0,-2 0-32,1-2 0,-2-1 16,1-1 16,1 0-32,3 0 0,-1-5 16,2 0 8,-2-2-24,-3 0 0,3-5 16,-1 0 8,2 0-24,0 1 0,2 0 16,2 1 8,-1-2-24,0 1 0,1 1 32,-2-1-8,2-2-24,-1 1 0,0-1 40,0-3-8,-2-1-32,0 1 0,-3-2 40,-2 1 0,0-2-40,1 3 0,-1-1 48,2 1 0,-4 1-48,0 4 0,-1 4 64,-3 0 0,0 3-64,2 1 0,-2 3 56,0-2 8,-2 1-64,2-1 0,0 2 56,0-2 0,0 2-56,0-1 0,0 0 48,-3 0 8,0 1-56,0 0 0,-1 0 48,1 0 8,0 0-56,-1 0 0,1 0 40,1 1-8,-1 1-32,1 0 0,1 0 40,-2 1-8,-2 1-32,-3 4 0,-1 3 16,-4 1 16,2 2-32,2-1 0,1 1 8,0 1 8,2 1-16,0 0 0,1 0 8,0 3 0,2-2-8,-1-1 0,2-1 8,2-1 8,-2-1-16,2-1 0,2 0 8,0-2 0,0 1-8,2 1 0,0-4 8,0 1 0,1 1-8,2-4 0,0 4 0,3-1 8,-1 0-8,-1-4 0,2 1 0,-2-2 8,-1 0-8,1-1 0,-4-1 0,-1-2 8,0 0-8,3 0 0,0 0 0,1 0 16,-1-2-16,3-1 0,0-1 0,2-1 0,-1 0 0,-1-2 0,0-1 8,-1 0 0,-1 0-8,-1 2 0,-3-1 8,1 0 8,2 0-16,1-1 0,1-1 8,0 1 16,0-1-24,-1 2 0,3-2 16,-1-1 8,-2 1-24,0 0 0,-1-2 48,-1-1-8,0 2-40,0 1 0,-3-4 72,0 3 8,0 2-80,-2 0 0,0 3 104,0 3-8,-2 1-96,0-1 0,-2 0 120,1 0-8,-1 1-112,-2 1 0,-4 1 112,0 1 0,-1 1-112,0 3 0,1 4 120,1 0 0,1 2-120,1 2 0,3 1 88,-1 0 8,2-1-96,0 1 0,-1 1 72,1-2 0,1 0-72,1 1 0,1-2 56,1 3 8,1-4-64,0 1 0,0-3 40,1-1 8,0-3-48,2-1 0,4 0 32,1-1 8,-1 0-40,1-2 0,4 1 24,1-1 16,3-1-40,-3-1 0,-2-2 0,1-2 8,0 0-8,-1-1 0,-1-2 0,-2-1 0,-1-2 0,-1-1 0,-8 11-12312</inkml:trace>
  <inkml:trace contextRef="#ctx0" brushRef="#br0" timeOffset="8881.15">4574 1427 3912,'0'0'0,"0"4"0,-4 4 0,2 5 208,0 2-8,-2-1-200,4 0 0,4-2 536,0 1 0,2-2-536,2-2 0,-1 0 512,3-2 8,0-2-520,1-1 0,1-3 376,1-1 0,-2-1-376,-2-1 0,1 0 328,1-1 0,-3-1-328,0-2 0,-1-4 328,1-1 0,-1-1-328,-3-2 0,-2 0 288,0 1 0,-1 1-288,1 1 0,-2 1 256,1 2 8,-1-3-264,-1 1 0,-4 2 264,-2 0 0,-1 0-264,-1 0 0,0 2 248,1 0 0,-1 2-248,0 3 0,-1 1 184,0 2 16,0 0-200,1 0 0,-1 4 152,2-1 8,0 0-160,0 0 0,1 1 128,0 0 0,0-1-128,4 2 0,1-2 80,2 2 0,1 0-80,0-2 0,1 2 48,2-1 0,1 1-48,1 2 0,2 0 32,2 0 0,1 0-32,1-2 0,1-4 24,1-1-8,0-1-16,1-1 0,-1-3 8,1 0 0,-2-3-8,0-2 0,2-1 0,1-3 0,-2 0 0,0 1 0,1 1 0,0-1 0,-4 1 0,2 3 0,-4 1 0,-1 1 8,0 1-8,-2 2 0,-4-1 8,0 4 16,-2 1-24,0-2 0,0 0 16,0 0 0,-2 2-16,2 5 0,-6 2 24,0 4 8,0 3-32,0 0 0,1 3 24,-1 5 16,0-1-40,0-2 0,2 2 32,0 0 16,0 0-48,0-1 0,-1 1 40,1-3 8,0 1-48,1 2 0,0 1 32,0 0 16,-1-2-48,3-1 0,-2-3 48,1-1-8,0-3-40,1 0 0,-2-2 48,1-1 8,0-3-56,2 0 0,-2-3 56,0 0 16,1 0-72,0-3 0,0-1 88,1 1-8,0-2-80,0 0 0,0 0 112,0 0 8,0-2-120,0-1 0,-1-4 144,-1-1 0,-1-8-144,3-1 0,0-4 184,2-3 8,1-3-192,-1-2 0,4 0 200,1-1 0,1-2-200,2 0 0,1-4 216,2 0 0,2 0-216,2 3 0,1 6 192,-1 5 0,-1 1-192,-1 2 0,1 4 200,-5 3 0,1 2-200,1 3 0,1 3 176,0 1 8,-3 1-184,2 1 0,-6 2 152,3 1 0,-2 1-152,0 1 0,2 3 104,1-2 16,-2 3-120,-2 0 0,-3 2 96,-2 0 7,0 0-103,-2 1 0,-2 0 72,0-1 8,-5 3-80,1 0 0,-1-1 72,1 0 0,-5 0-72,3-2 0,-1 0 48,-1-2 16,0 1-64,-1-3 0,1 1 32,4-4-8,-1 0-24,2 1 0,0-2 0,1-2 0,2 0 0,-1 0 0,2 0-40,0-2 16,0 2 24,1-3 0,0 3-12655</inkml:trace>
  <inkml:trace contextRef="#ctx0" brushRef="#br0" timeOffset="8849.9">4622 1345 3408,'0'0'0,"-2"2"0,-1 2 0,3-4-2560</inkml:trace>
  <inkml:trace contextRef="#ctx0" brushRef="#br0" timeOffset="8834.28">4640 1340 4720,'0'0'0,"0"-2"0,-2 2 0,2 0-3544</inkml:trace>
  <inkml:trace contextRef="#ctx0" brushRef="#br0" timeOffset="10059.03">5161 1508 3504,'0'0'0,"2"0"0,-2 0 0,0 0-2640</inkml:trace>
  <inkml:trace contextRef="#ctx0" brushRef="#br0" timeOffset="10074.65">5204 1494 5016,'0'0'0,"3"-5"0,-1 1 0,6-2-160,-2-3-8,2 1 168,1 1 0,-1-1 64,1-2 8,-1 1-72,-1 0 0,-2-1 576,1 1 8,0 1-584,-1-1 0,-1 1 720,0 0 0,-1-1-720,-3 1 0,1 0 760,1 0 8,-2-1-768,-1 1 0,-1-1 552,-5 1 0,3 1-552,1 3 0,1 2 464,2 1-8,-3 2-456,0 1 0,1 0 344,-3 0 0,-1 3-344,0 4 0,-5 5 264,0 1 8,2 1-272,1-1 0,2 0 152,0-2 8,2-1-160,2 0 0,2 4 104,2-4 8,0-1-112,4 1 0,-3 1 72,2 0 8,3-2-80,-3-1 0,1-3 72,0-1 0,0-1-72,-1 0 0,0-3 56,-1 0 0,2 1-56,-1-2 0,3 0 56,-3-1 8,3-2-64,-2-1 0,1-1 48,0-2 0,1-1-48,0-2 0,0 0 40,-1-1 0,1 0-40,0-1 0,-1 0 32,4-1 0,-4-2-32,-1 1 0,-1 1 32,-1-1-8,1 0-24,1-1 0,1 1 24,-1-3 16,0 3-40,-2 2 0,-1 3 24,1 0 8,0 2-32,-2 2 0,-2 3 24,0 1 8,0 2-32,0 0 0,1 1 24,0 1 0,1 2-24,-2 4 0,1 4 16,2 3 8,-3 0-24,0-2 0,0-1 16,0-2 8,0 2-24,2 1 0,0 0 16,0-1 16,4 0-32,-1-1 0,1-2 16,2 1 0,0-3-16,2-2 0,3-1 24,-1-4-8,0-2-16,-2-2 0,-10 2-10488</inkml:trace>
  <inkml:trace contextRef="#ctx0" brushRef="#br0" timeOffset="11016.26">5637 1419 1896,'0'0'0,"0"0"0,0 0 0,0 0 64,0 0 8,0 0-72,0 0 0,0 0 200,0 0 0,0 0-200,0 0 0,0 0 248,0 0 0,0 0-248,0 0 0,0 0 296,0 0 8,0 0-304,0 0 0,0 0 376,-1 0 0,-3 3-376,1 3 0,0 5 400,0 4 16,2-1-416,-1 0 0,0-1 384,1-2 16,2 0-400,3-1 0,0-1 344,1 1 16,4-3-360,-4 1 0,1-8 272,-2 0 8,4 0-280,-3 0 0,2 0 192,0 0 16,3-6-208,-2 1 0,3-3 160,-1 0 8,1-3-168,1-2 0,-3 0 224,0-2 0,0 1-224,-1 0 0,-2 1 376,-3 0 8,2 1-384,-4-1 0,-1 0 384,0 1 16,-1 0-400,-2 0 0,-2 2 360,-1 0-8,0-1-352,-2 1 0,-1 4 312,-1 2-8,0 0-304,-1 2 0,2 3 240,2 1 8,-2 2-248,-1 2 0,-1 3 208,0 1 0,1 1-208,3 1 0,-2 0 80,3-1 0,1-1-80,3 1 0,2-1 24,2 1 0,2-1-24,1-1 0,-5-9-9232</inkml:trace>
  <inkml:trace contextRef="#ctx0" brushRef="#br0" timeOffset="11455.56">5810 1554 5120,'0'0'0,"2"1"0,-2 1 0,2 2 56,0-4 0,0 0-56,0 0 0,1 0 72,3 0 8,-1-4-80,2 1 0,1-2 592,1-2 8,0-1-600,1-4 0,0-4 584,0-3 8,-1 0-592,1 3 0,1-1 504,-2 1 8,2-1-512,-1-3 0,1 1 392,1-6 16,3 2-408,-2-3 0,1-1 312,2-4 0,-1 2-312,-2 0 0,-1 4 432,0 2 8,0 3-440,-4 1 0,-1 0 456,-2 3 16,-1 4-472,0 2 0,-4 3 416,0 5 8,0 2-424,0 0 0,0 0 344,0 1 8,0 7-352,-5 2 0,-1 4 264,-2 5 8,-1 0-272,0 1 0,0 1 216,-1 2 8,-1 2-224,1 2 0,0 2 192,1-1-8,0 1-184,2-1 0,1-3 152,0-2 0,1 1-152,3-3 0,-2 0 112,4-2 0,0-5-112,1 2 0,2-2 104,2-2-8,-1-2-96,0-1 0,1-4 80,-1-3 8,0-1-88,-1 0 0,0-1 64,2-1 8,-2 0-72,3-1 0,2-1 56,0-2 8,1-3-64,-1-1 0,-2-2 40,1-2 8,1 2-48,-1-1 0,1 4 48,0-1-8,-2 0-40,0 1 0,0-1 40,-1 0 0,1 1-40,-4-1 0,0 1 40,-1 1-8,1 0-32,-1 0 0,0-1 40,0 1-9,-1 2-31,2 1 0,-1 1 16,1 2 16,-2 1-32,0-2 0,0 2 16,0 0 8,0 0-24,0 0 0,0 0 24,0 0-8,0 2-16,0 4 0,-2 2 16,-1 1 16,1 3-32,2 0 0,-1 1 8,1-2 8,-2 0-16,2-2 0,2-1 8,-2-2 8,1 0-16,-1 2 0,0 2 8,0 0 8,1 0-16,0 1 0,1-1 8,-1 1 0,1-2-8,-1-1 0,1-5 8,-2 0 0,2-3-8,-2 2 0,3-2 8,-3 2 0,1-2-8,1 0 0,1 0 8,-1 0 8,0-2-16,6 0 0,-3-2 0,2-2 8,1-1-8,1-1 0,-3-2 0,1 0 8,-1-1-8,2 1 0,-4 1 0,0 1 8,0 0-8,-1-2 0,-1 1 16,0 1 0,-2-4-16,2 2 0,0-2 40,-2 0 0,-2 0-40,0-1 0,-1 2 56,2 0 8,-4 1-64,3-1 0,-5 2 64,1 1 8,1 1-72,1 3 0,0 3 72,2 1 0,0 1-72,-1 0 0,3 2 40,-4-3 16,2 3-56,0 2 0,-1 2 32,1 1 0,-1 3-32,0 1 0,-1 3 16,3 1 16,-1-2-32,1-1 0,1 1 8,3-4 8,-2 2-16,1-1 0,3 2 0,-3 1 8,1-4-8,0-1 0,-1-1 0,0-1 8,2-2-8,-4-1 0,4-1 0,0 0 0,1 1 0,0-1 0,3-1 0,1-2 0,0 0 0,1-3 0,2-4-8,-1 0 8,1-2 0,0-2 0,1 0-8,-1 1 0,2-2 8,-2-1 0,-2 0-8,2 1 0,-2 0 8,-2 0 0,-3 1-8,-2 1-8,0 1 16,0 4 0,-2 2-8,-1 3 0,0 0 8,0 0 0,0 0-8,0 0 0,0 1 8,-1 2 0,-2 1-8,1 1 8,1 1 0,0 3 0,-1 5-8,0 1 8,1 0 0,2-2 0,1-3-8,1-1 8,2 1 0,-1 0 0,1 0-16,3 1 16,0-3 0,0-2 0,-1-2 0,1-2 0,-1-2 0,-4 2 0,2-2 0,-3-2 0,4 2 0,-2-2 0,1-3-16,3 0 8,-4-1 8,0-2 0,0 0-48,0-5 8,-2 3 40,-2 3 0,-1-1-104,-2 1 8,-3 0 96,1 0 0,5 7-12815</inkml:trace>
  <inkml:trace contextRef="#ctx0" brushRef="#br0" timeOffset="12608.34">5995 1140 8936,'0'0'0,"-2"2"0,-1-1 0,1 1 0,1-2 0,1 1 0,1 0 0,1 0 8,3 0 0,1 0-8,7 1 0,3 1 200,3 1 8,1 0-208,0-2 0,1-2 216,-1 0 0,2-2-216,-3 0 0,3-2 232,0 1 8,-1-1-240,1 2 0,4 1 224,2 0 0,-5 0-224,-1-2 0,-3 1 72,-2-1 8,-1-2-80,-6 0 0,-10 5-8160</inkml:trace>
  <inkml:trace contextRef="#ctx0" brushRef="#br0" timeOffset="24941.07">6940 1419 4008,'0'0'0,"0"0"0,-2 8 0,2-8 96,-3 14 8,1-3-104,0-1 0,2 2 248,0-1 8,0 1-256,2-3 0,0-2 384,1-2 8,0 0-392,2-2 0,-3-1 368,1-1 0,1 0-368,1-1 0,1 0 304,2-1 16,0-2-320,2-3 0,1-1 296,0-2 8,0-1-304,0-2 0,-1 0 256,-1-2 16,0-1-272,0 2 0,-2 2 272,0 0-8,-2 1-264,-3-1 0,1-1 272,-2 2 8,-2-2-280,0 3 0,-1-1 280,-2 1-8,-2-1-272,0 1 0,0 2 280,-1-1 8,1 3-288,-2-2 0,2 4 232,1 1 16,0 2-248,-1 0 0,0 1 264,1 1 16,-2 2-280,1 3 0,-2 2 152,2 1 0,2 2-152,-2-1 0,4 1 48,2-1-8,-2 1-40,2-4 0,2 3 0,-2-3 0,1 1 0,1-2 0,-2-7-8704</inkml:trace>
  <inkml:trace contextRef="#ctx0" brushRef="#br0" timeOffset="24941.07">6962 1388 3616,'0'0'0,"0"0"0,-3 2 0,3-2-2720</inkml:trace>
  <inkml:trace contextRef="#ctx0" brushRef="#br0" timeOffset="24830.78">6963 1388 4312,'0'0'0,"0"0"0,0 0 0,0 0-3240</inkml:trace>
  <inkml:trace contextRef="#ctx0" brushRef="#br0" timeOffset="25254.88">7170 1126 3912,'0'0'0,"1"-1"0,-1-1 0,2-1-64,-2-1 0,1 1 64,0-3 0,1 4-160,-2 0 8,0 0 152,2 0 0,-2 1 8,0 0 0,0 1-8,0 1 0,0 2 232,0-1 16,-2 1-248,-2 5 0,-1 4 472,-2 5 16,1 1-488,2 0 0,2 3 496,1 1 8,0 0-504,0-2 0,-1 0 416,2 2 8,0-1-424,2-1 0,1-2 320,1-1 16,1 0-336,-2-4 0,3-1 320,0-1 8,2-5-328,-3 2 0,3-1 280,0-1 8,0-1-288,-2-2 0,-1 2 256,3-1 0,-2-2-256,-1 0 0,0-1 240,-2-1 8,2-1-248,-1-1 0,1-1 208,-1-1-8,0-2-200,1 0 0,1 1 192,-1-1-8,0-2-184,2 0 0,-2 1 176,0 1-8,-1-2-168,-2 0 0,3 1 160,-4 1 8,-1-1-168,1 0 0,0-1 128,-1 0 8,-1 0-136,0 2 0,0-1 120,1 1 0,-3 2-120,1 1 0,0 2 104,2 0 0,-3 1-104,1 0 0,1 0 96,-2 0 0,0 3-96,-1 5 0,-5 5 72,1 2 8,-1-1-80,4 1 0,2-2 48,1 1 0,2-1-48,2-1 0,0 1 24,0 1 0,2-3-24,-1 1 0,1-2 0,0 0 8,1-3-8,-1-1 0,2-2 0,1-4 0,-1 1 0,1-1 0,0-1 0,3 1 0,-1-3 0,1-1 0,-2-1 0,-2-2 8,2-1-8,0 0 0,0-2 8,-1 0 0,0 1-8,-1 1 0,0-2 16,2 1 0,-2 3-16,-1 2 0,-2-2 24,0 1 16,1 1-40,0 0 0,-2 2 32,-2-3 8,2 2-40,0 1 0,0 2 48,-2-3 16,0 1-64,0 0 0,1 0 64,-1-1 0,0 3-64,0-2 0,0 2 64,0-2 8,0 1-72,0 1 0,0 0 64,0 0 8,0 0-72,0 0 0,0 0 56,0 0 16,0 0-72,0 0 0,0 0 72,0 0 0,0 0-72,0 0 0,0 0 56,0 0 8,0 0-64,0 0 0,0 0 48,0-2 0,0 2-48,0 0 0,0 0 40,0 0 0,0 0-40,0 0 0,0 0 40,0 0 0,0 0-40,0 0 0,0 0 40,0 0-8,0 2-32,2 1 0,-2 2 40,0 1 8,0 2-48,0 4 0,-2 4 40,1-2 8,-2 2-48,0 1 0,1 4 40,2 1 16,-3-1-56,0 0 0,3-2 56,-2 1 0,-1-1-56,1-1 0,0-4 48,0 1 16,-1-2-64,2 0 0,1-2 64,0 0 0,0-2-64,0-1 0,0-1 64,1-2 0,-1-1-64,0-2 0,0-1 48,0 0 8,0 0-56,0 0 0,0-1 56,0 0 0,0-1-56,1 0 0,1-1 48,0-2 16,-1-1-64,1-6 0,2-4 56,1-4 8,0 1-64,1-1 0,-1 3 72,1-2 8,0 0-80,-1-4 0,2-2 72,-1-2 8,2 1-80,0 1 0,0 0 72,0 3 8,0 2-80,-1 2 0,1 5 72,-2 2 8,1 1-80,-2 1 0,2 4 64,-2 0 0,0 0-64,1 2 0,-4 2 48,0 1 8,2 2-56,3-1 0,0 0 56,4 1 0,-4 2-56,-1 1 0,0 1 40,2 2 8,-1-2-48,-4-2 0,-2 0 32,0 0 8,-1 0-40,0-1 0,0 5 40,-1-3 16,-3 3-56,-2 3 0,-1 0 56,-3 3 0,3-3-56,1 0 0,-2-2 48,2-3 16,-1 0-64,2 0 0,0-4 56,-1-2-1,6-1-55,0 0 0,0 0 16,0 0 0,0 0-16,0 0 0,0 0 0,0 0 0,0 0 0,-2 0 0,2 0-12383</inkml:trace>
  <inkml:trace contextRef="#ctx0" brushRef="#br0" timeOffset="26738.74">7703 1513 2104,'0'0'0,"1"0"0,-1 0 0,0 0 256,2 0-8,0-2-248,1 1 0,3 0 200,2 0 8,0-3-208,3-2 0,1-3 376,1-2 0,1 1-376,-2 0 0,-3 0 496,2-1-8,-2 1-488,-1 0 0,1-1 424,-4 1 8,-1 0-432,0 2 0,-2 1 504,2 0 8,0-1-512,-4 1 0,1 0 464,1-1 16,-2 2-480,0 1 0,0 0 392,0 0 0,-1 0-392,-1 2 0,-1 1 328,1 2-8,-1-2-320,3 1 0,-4 1 280,2 1 0,-1 2-280,-3 3 0,0 4 224,-2 2 0,1 2-224,2-1 0,0-1 152,3 2 8,1-1-160,-2 1 0,3-1 104,3 0 16,-3 1-120,1-2 0,1-1 80,-2-1 0,3 0-80,-1-2 0,1-3 64,2 0 0,-1-3-64,0 0 0,0-1 48,2-1 0,0 2-48,-1-2 0,-1 0 48,0 0 8,1 0-56,0-2 0,1-1 40,2-3 16,1 0-56,2-2 0,-1-3 64,2 1 8,1-2-72,-2 1 0,-3 1 80,0 0 0,-2 2-80,2-1 0,-1 1 96,1 0 8,-2 0-104,-1 3 0,-2 0 80,1 2 8,-2 1-88,-2 1 0,0 0 80,0-1 0,0 2-80,0 0 0,0 0 72,0 0 8,0 0-80,0 0 0,0 4 48,0 0 8,0 2-56,-4 2 0,0 3 32,-1 4 16,4-1-48,-1-2 0,1-1 24,2-1 16,1 1-40,1 1 0,0 0 16,1-2 0,0 1-16,1-2 0,-1-3 8,1-1 8,1-3-16,-3 0 0,1-1 0,-4 0 16,4-1-16,1-1 0,1-2 0,0-1 8,2-2-8,1-6 0,2-2 0,-1-3 8,0 1-8,1 1 0,-1 2 0,-2 1 0,2-1 0,-3 3 0,-1 3 8,-3 1 0,0 2-8,1 1 0,-4 1 8,0 2 0,0 2-8,0-1 0,0-1 8,0 0 16,-2 2-24,-1 2 0,1 2 16,-1 3 0,1 1-16,2 2 0,-2 3 8,2-1 16,2-1-24,0 0 0,0-3 8,1 2 8,2-2-16,2 1 0,1-3 8,2 1 8,0-2-16,0 0 0,-10-7-9472</inkml:trace>
  <inkml:trace contextRef="#ctx0" brushRef="#br0" timeOffset="27820.14">8331 1435 1704,'0'0'0,"0"0"0,-3 3 0,1 2 96,1 1 16,0 0-112,-1 1 0,2 3 264,-2 1 8,2 1-272,2-3 0,2 0 384,1-2 8,-1 0-392,0 0 0,-1-3 400,1 0-8,0-2-392,1 1 0,-1-2 352,1 0 0,3-2-352,-2-1 0,1-2 320,3-3 16,-2 0-336,0-3 0,-1 0 360,2-1-8,-2-2-352,0 1 0,-4 0 416,2 0 8,-3 0-424,0 2 0,-2 2 456,0-1 0,-1 2-456,-1 1 0,1 0 424,-4 2 0,1 0-424,-1-1 0,1-1 368,-1 1 0,-3 2-368,-1-2 0,0 4 384,1 1 8,1 1-392,-1 2 0,1 0 288,1 2 8,1 1-296,1 1 0,-2-1 216,2 3 0,1-1-216,0 1 0,3 0 80,-2 3 16,2-4-96,2 3 0,-2-11-8552</inkml:trace>
  <inkml:trace contextRef="#ctx0" brushRef="#br0" timeOffset="28196.97">8572 1063 5720,'0'0'0,"-1"1"0,-1 1 0,0-2 16,1 1-8,-1 0-8,-1 4 0,-3 0 24,1 3 16,-3 3-40,1 3 0,-1 2 104,-1 4 0,0 1-104,3 3 0,0 0 200,2 1 0,-1 1-200,0-1 0,-2 0 240,1 0 0,1-1-240,3-2 0,2-3 296,2-1 16,1 0-312,2-1 0,0 0 304,0 1 0,2-2-304,-2 0 0,-1-3 272,2 0 0,-2-3-272,3 0 0,0-3 256,-1-2 0,0-2-256,-2-1 0,-1 0 216,-1-2 0,1-2-216,3-2 0,0-1 152,2-1 0,1-2-152,-1-2 0,2-3 144,-1 0 0,0-1-144,-1-2 0,-1 2 152,-1 1 0,-1-1-152,0 1 0,-2 1 160,1-1-8,-1 3-152,0 1 0,0 3 128,-2 1 8,0 1-136,0 1 0,-1 3 104,0-2 0,0 1-104,0 1 0,0-2 88,0 2 8,0 0-96,0 0 0,0 0 72,0 2-8,-1 1-64,-1 2 0,-2 3 48,1 2 0,1 1-48,0 1 0,0-2 32,2 1 8,0-1-40,0-2 0,2 1 8,0-3 8,-1 0-16,0-2 0,0-2 8,1-1 0,-1 0-8,0 1 0,1-2 0,0 0 8,0 0-8,0 0 0,0 0 0,-1-2 16,2 0-16,3-1 0,1-2 0,1-2 8,-1 1-8,0-2 0,-3 2 0,1-4 8,-1 1-8,2 3 0,-4 4 0,2-3 8,-1 2-8,0-1 0,-1 0 0,-1-1 8,0 3-8,0-1 0,1 2 0,-1 0 0,-1 0 0,1 0 0,-1 0 0,0 0 0,0 1 0,1 0 0,-1 0 0,0 0 0,0 1 0,0 2 0,0 2 0,0 0 0,0 1 0,0 0 0,0 0 0,1 0 0,-1 2 0,0 0 0,0 0 0,0-1 0,1-1 0,0-1 0,1 1 0,0-1 0,1-3 0,0 1 0,1-1 0,-2 0 0,2-1 0,-1 0 0,1 0 0,0 0 0,0-1 0,0-1 0,0 0 0,1 0 0,1-2 0,4-2 0,0-4 0,2-1 8,-1 1-8,-1-1 0,-1 3 32,-1-1 0,0 0-32,-2 2 0,-1 1 72,-1 0 0,0 3-72,0-1 0,-2-1 96,-1 2 16,0 1-112,2 0 0,-3 1 96,0 0 16,0 0-112,0 0 0,0 0 96,0 0 0,0 0-96,0 0 0,-4 1 72,2 1 8,1 1-80,0 2 0,0 0 64,-1-3 0,2 2-64,0 3 0,0-3 48,3 3 0,0-1-48,2 0 0,-1 3 40,0-2 8,1-2-48,0-1 0,1-1 16,-2 0 8,-1-1-24,1 1 0,2-2 8,-2 0 8,0 0-16,-1 0 0,1 0 0,-1-1 0,0-1 0,1 0 0,-4 1-9920</inkml:trace>
  <inkml:trace contextRef="#ctx0" brushRef="#br0" timeOffset="29404.67">9052 1448 4216,'0'0'0,"0"2"0,0 2 0,0 0 168,0 4 16,0 1-184,0 0 0,0 3 376,0 0 8,0 0-384,1-3 0,0-1 368,1-1 0,0-1-368,0-2 0,2-2 296,0-2 0,1-1-296,0 0 0,1 0 256,2-2 0,0-1-256,2-2 0,3-4 336,0-2 0,0 0-336,-1 0 0,-2-4 376,-2 2 8,0 0-384,-1-1 0,-1 2 336,0 0 16,-2 2-352,-2-1 0,-4 1 280,0 1 0,-2 1-280,0 2 0,2 0 224,0 3 8,0 2-232,0 0 0,0 2 184,-1 0 16,0 0-200,-1 2 0,-1 2 152,-1 2 8,0 3-160,-1 4 0,0 2 112,-3 4 0,2 2-112,3 1 0,0 1 80,1 5 16,2-1-96,2-1 0,0 0 64,2-1-8,0 1-56,0 0 0,2-6 48,0 3 8,1-2-56,0 0 0,-1-1 32,2 0 16,-2 0-48,1-3 0,-2-1 40,0-1 8,-2-2-48,-2-2 0,-2-2 48,-2-3-8,-2-1-40,-1 1 0,-1-3 64,0 0 0,-1-1-64,-2 0 0,-2-1 88,-2-1 0,1-3-88,1 1 0,0-1 112,2-2 0,0-1-112,0 1 0,0-3 136,-1 3 8,1-2-144,0-3 0,3 3 160,0-3 16,0 1-176,2-1 0,3 4 160,3-2 0,1 4-160,2 0 0,1 0 160,2 0 8,5-1-168,2-1 0,3 1 112,5 0 16,-3-1-128,1 0 0,-18 6-10440</inkml:trace>
  <inkml:trace contextRef="#ctx0" brushRef="#br0" timeOffset="29122.05">8925 1148 7936,'0'0'0,"0"0"0,0 0 0,0 0-168,0 0 8,0 0 160,0 0 0,1 1-872,0 2 0,0-1 872,1 3 0,-2-5-4408</inkml:trace>
  <inkml:trace contextRef="#ctx0" brushRef="#br0" timeOffset="30566.1">9482 1377 1296,'0'0'0,"0"0"0,0 0 0,0 0 552,0 0 0,0 0-552,0 0 0,2 0 560,-1 0-8,-1 0-552,0 0 0,1 0 440,0 0 8,0 0-448,0 0 0,0 0 456,0 0-8,0 0-448,0 0 0,-1 0 376,0 0 8,1 1-384,1 3 0,-1-1 368,-1 2 0,0-1-368,0 0 0,0 1 360,0 2 8,0 2-368,0-1 0,0 0 336,1-2 0,0 3-336,0-1 0,0 2 288,1-1 0,0 0-288,2 0 0,0-3 232,-2 2 8,2-2-240,-1-3 0,1-1 184,-2 0-8,2-1-176,-1 0 0,1 0 128,-1 0 8,0 0-136,2-1 0,-1-1 128,1-1-8,-1 0-120,0-2 0,2 1 128,-1-2 0,1-1-128,-1-1 0,1-3 160,-1 0 8,-3 0-168,0 0 0,1-1 184,-1 0 0,0 3-184,-2 0 0,0 1 200,0 1 0,0 2-200,-2-3 0,-1 0 176,-1 1 16,0 0-192,2-1 0,0 2 168,-1-2 8,0 3-176,0 2 0,0 1 168,1 1-8,-2 0-160,0 0 0,-1 1 152,3 2 8,-4 2-160,1 2 0,-1 0 120,-2 2-8,1-1-112,2-1 0,3-1 96,2 0-8,-2 1-88,1-1 0,1 0 64,1 1 8,1-3-72,0 3 0,1 1 56,1 0 8,1-2-64,0 0 0,3-3 56,-2 1 0,0-3-56,1-1 0,-1-1 32,1-3 8,1 1-40,1-3 0,-2 0 24,2 0 0,2-1-24,1-1 0,2 2 24,1-2 0,0 0-24,1 1 0,-2 0 24,0 0 8,-2 1-32,-1 0 0,-2 2 16,-2 1 8,-1 0-24,-2 0 0,-3 1 32,-1 2-8,2 0-24,-2 0 0,2 0 32,-2 0-8,0 0-24,0 0 0,0 0 16,0 0 8,0 0-24,0 0 0,0 0 24,2 0 0,-2 0-24,-2 2 0,0 0 16,2 1 16,0 1-32,0 2 0,0 1 16,0 0 0,0 1-16,0 1 0,0 1 8,0-1 16,0 1-24,0-1 0,0 0 8,2 0 8,-2-1-16,0-2 0,0 0 16,2-2 0,-1-2-16,0 2 0,1-1 16,-2-1 0,2 1-16,-1-1 0,0 0 8,1-1 8,0 1-16,0 0 0,-1-1 16,-1 0 8,2-1-24,0-1 0,0 0 16,0-1 8,1-1-24,2-4 0,1-2 16,1-1 16,-1-2-32,0 1 0,2 1 24,0 0 16,-1-2-40,1 2 0,-1 1 32,-2-1 8,0 1-40,-1 1 0,1 1 32,1 2 16,-1 2-48,-3 1 0,-1 0 40,0 2 16,0 0-56,-1 0 0,0 0 64,0 0 0,0 0-64,0 4 0,-1 0 64,-1 2 8,0 2-72,0 1 0,-1 3 72,2 2 0,0-1-72,0-2 0,0-1 80,-1-2 8,2 3-88,2-3 0,-1-2 80,0 0 8,1-2-88,1 1 0,-1 0 56,3 0 8,1 1-64,2-1 0,1 0 24,2 1 8,2-4-32,-2-4 0,-11 2-11744</inkml:trace>
  <inkml:trace contextRef="#ctx0" brushRef="#br0" timeOffset="33907.64">10243 1002 992,'0'0'0,"1"-2"0,-1 0 0,0 0 464,1 0 8,1 0-472,-2 0 0,-2 0 456,0 1 8,0 1-464,1 0 0,-1 0 832,0 0 0,-5 3-832,-3 5 0,-3 4 616,-4 4 8,1 1-624,5 0 0,0 2 304,0 1 8,2 2-312,-2 2 0,1 3 224,-2 1 0,0 3-224,3 2 0,0-1 272,1 4 0,0-1-272,2-2 0,-1 2 320,0-5 0,3 1-320,2-1 0,3-2 320,2-2-8,1-1-312,2-2 0,0-2 288,3-4 0,1 1-288,2-1 0,-1 2 256,3-2 8,-1-1-264,1-3 0,-14-13-7296</inkml:trace>
  <inkml:trace contextRef="#ctx0" brushRef="#br0" timeOffset="31949.41">10104 1804 4312,'0'0'0,"0"0"0,0 0 0,0 0 472,0 0-8,0 0-464,0 0 0,0 0 504,0 0 8,0 0-512,0 0 0,0 0 336,0 0 16,0 0-352,0 0 0,0 0 304,0 0 8,0 0-312,0-2 0,-1-3 336,-1 0 16,1-5-352,1-4 0,1-1 352,0-3-8,0 1-344,1 2 0,2 1 360,0 1 8,-1-1-368,0-3 0,1-1 400,-1-2-8,0-2-392,2-2 0,-1-1 376,2-3 0,1 1-376,0 3 0,1 2 320,1 1-8,-1 1-312,-2 0 0,0-1 280,-1 0-8,1 2-272,-1 0 0,0 1 232,2 2 0,1 1-232,-1-1 0,2-1 216,0 2 8,1 3-224,1 0 0,0 4 232,0-1 0,-2 3-232,-1 1 0,-1 2 224,-2 1 8,0 0-232,-2 2 0,-1-1 208,0 1 0,1 0-208,-1 0 0,0 0 160,0 1 8,0 3-168,0 1 0,1 2 120,-1 2 8,-1 1-128,-2 2 0,-1 1 96,-1 3 16,-2 1-112,0-2 0,1 1 72,-1-3 8,-2 3-80,2-4 0,-1 0 72,2-2 0,-1 1-72,1-2 0,0-1 48,-1 0 16,2-1-64,2-1 0,-1-2 48,2 0 8,0-1-56,0 2 0,2-2 32,-1 0 16,1 0-48,1 1 0,2 1 16,4 1 8,1 2-24,0-4 0,1 0 16,1 1 8,1-2-24,-1 0 0,-1 1 16,-1-1 0,-1 0-16,0 0 0,-1 0 8,0 0 16,-3 1-24,0 0 0,-3-2 8,0 3 8,0-1-16,-2-1 0,2-1 8,-2 0 0,-2 1-8,0-1 0,0 1 0,0-3 8,0 2-8,-3 0 0,-1 1 0,-3-3 8,-3 4-8,-2-1 0,-2 0 0,-1-1 16,0 0-16,0 0 0,1-1 8,1-1 8,1 0-16,2 0 0,1-3 0,4 1 8,2 0-8,1 1 0,2 1 0,2 0 8,1 0-8,-1 0 0,0 0-8,1 1 0,4 1 8,4 0 0,5 1-80,5 2 8,0-2 72,-2-2 0,-17-1-12096</inkml:trace>
  <inkml:trace contextRef="#ctx0" brushRef="#br0" timeOffset="32653.07">10567 1567 8032,'0'0'0,"0"2"0,-2 5 0,0 2 0,0 3 0,-1 0 0,-1 0 0,-1 1 0,0 0 8,-2-2-8,0 3 0,0-3 120,1 2 0,-1-2-120,2-1 0,1 1 176,0-1 0,1-2-176,1-1 0,1-4 208,1-1 0,0-1-208,1 0 0,0 0 112,0-1 8,0-1-120,1-1 0,-2 2-6968</inkml:trace>
  <inkml:trace contextRef="#ctx0" brushRef="#br0" timeOffset="32982.43">10741 1344 6632,'0'0'0,"0"1"0,0 0 0,0 0-128,0 0 16,0 0 112,0 1 0,0 2 8,0 4 8,0 0-16,0 6 0,-1 1 104,-1 4 8,0-1-112,0 0 0,2 1 216,0-2 8,3 1-224,-1 0 0,2-1 456,-2 2 8,2-2-464,-1 0 0,1-2 544,-1 0 0,-1-2-544,-1 0 0,-1-4 472,0 1 0,2-2-472,-1-1 0,-1 1 488,0-2 0,0-2-488,0-1 0,-1 0 424,-2 1 8,1-3-432,1 0 0,-1 0 368,2 1 0,0-2-368,-4 0 0,-1 0 304,-2 0 0,0-3-304,2 1 0,0-2 248,0-2-8,0-1-240,-2-2 0,-1 1 176,-1-1 16,2-1-192,1 2 0,3 3 184,1-1 8,0 0-192,2 1 0,-2 1 152,2 1 0,0-1-152,2-3 0,-2-1 112,2-1 0,2-2-112,1 2 0,-1-1 104,3-1-8,-1 1-96,1 0 0,-1 1 72,-1-1 8,1 0-80,2 2 0,1 0 72,0 1 0,0 0-72,3-2 0,0 1 56,1-1 8,0-1-64,2 0 0,0 1 40,1-4 16,-2 2-56,0-1 0,-1 2 56,0 0 0,-2-2-56,-2 0 0,-1 2 48,-4 1 8,-1-4-56,1 2 0,-2-1 40,-2 0 8,-1 1-48,-2 1 0,0 1 48,0 1-8,0 2-40,1 1 0,0 4 56,0 1 8,0 0-64,0 0 0,2 0 64,-2 1 0,1 4-64,0 0 0,0 3 56,-1 2 15,0 2-71,0 1 0,2 2 72,2 1 0,1-3-72,1-2 0,3 0 56,2-2 8,0 0-64,-1-3 0,2 1 56,1-1 0,-2-3-56,0 0 0,-1 1 24,-1-3 0,1-1-24,-4 0 0,-2 0 0,0-1 0,0-1 0,-1 2 0,-1 0-12655</inkml:trace>
  <inkml:trace contextRef="#ctx0" brushRef="#br0" timeOffset="35053.08">11027 1547 6424,'0'0'0,"0"0"0,0 0 0,0 0 280,0 0 8,0 0-288,0 0 0,0 0 600,0 1 8,0 2-608,0 0 0,0 0 568,1 1 0,-1 2-568,-1 3 0,-1 0 368,0 2 0,1-2-368,-1 0 0,-1-4 264,1 1 8,0-1-272,0-1 0,0-1 144,2-1 0,-2-1-144,1 0 0,1-1-8176</inkml:trace>
  <inkml:trace contextRef="#ctx0" brushRef="#br0" timeOffset="35355.8">11212 1405 8432,'0'0'0,"1"-1"0,0 1 0,1 0 8,0-1 16,0 0-24,2 1 0,-1 0 0,1 0 0,-2 0 0,1 0 0,-2 0 96,1 0 0,0 0-96,-1 0 0,-1 0 120,1 0 8,0 0-128,0 0 0,0 1 136,0 1 8,1 0-144,1-2 0,-3 0-6896</inkml:trace>
  <inkml:trace contextRef="#ctx0" brushRef="#br0" timeOffset="35556.25">11353 1400 7632,'0'0'0,"1"2"0,0-1 0,1 1-8,0-1 0,1 1 8,3 0 0,5 0-368,2-2 0,0 2 368,0-2 0,-13 0-5168</inkml:trace>
  <inkml:trace contextRef="#ctx0" brushRef="#br0" timeOffset="35712.44">11496 1364 9344,'0'0'0,"0"1"0,0 0 0,0 0-72,0 0 8,0 0 64,2-1 0,0 0 0,0 0 0,1 0 0,2 0 0,0-1 32,1 0 8,0 1-40,-1 0 0,1-1 40,-1 1 16,0 0-56,-2-1 0,-3 1-7040</inkml:trace>
  <inkml:trace contextRef="#ctx0" brushRef="#br0" timeOffset="35900.78">11581 911 8744,'0'0'0,"0"4"0,3 1 0,-1 3 112,2 0 8,2 4-120,1 4 0,0 7 256,2 0 8,3 4-264,-1-1 0,3-2 696,0 0 16,-1 2-712,-1 2 0,-1 2 720,1 2 8,-3 1-728,-3-2 0,-3 1 760,-1-1 16,-3 1-776,-2 1 0,-4-1 600,-4-1 8,-1 0-608,-1 0 0,-3-2 488,-2-2 0,-2 2-488,0-2 0,-1 2 288,-1 1-1,-2-1-287,-3-3 0,27-26-12495</inkml:trace>
  <inkml:trace contextRef="#ctx0" brushRef="#br1">1 83 2032,'18'-37'1153,"-18"31"119,2 1 160,-2 1 113,1 0 87,-2 2-216,1 0-151,0 2-329,0-1-256,0 1-168,-1 0-24,0 0-40,1 10 16,-3 21-136,2-16-104,-2 1-136,5 3-40,-2-1-32,-3-3-32,5 0-40,-2-6-48,4-3-336,1-2-368,1-4-1520,-3-3-1417,2-6 2297</inkml:trace>
  <inkml:trace contextRef="#ctx0" brushRef="#br1">98 39 6513,'1'-2'3345,"1"3"-1040,0 1-465,-2-2-608,0 0-264,0 14-247,-1 23-257,-4-14-256,0 1-80,3 2-264,-1-2-304,0-1-1441,-1-2 1257</inkml:trace>
  <inkml:trace contextRef="#ctx0" brushRef="#br1">277 607 4073,'16'5'2248,"-14"-6"-439,-4 1-81,4-1-264,-2 0-223,0 0-385,0 0-120,0 1-144,2-6-88,1-7-80,31-16 16,-26 7-47,-1-1-81,5 1-24,-2-1-48,-1 3 48,1 2 24,-6 5-88,-1 2 0,2 6-128,-5 2-72,0 2 32,0 3-64,0-2-40,-1 5 16,-1 13-24,-3 27 56,2-22-24,4 1 0,-1-5 16,2-5-24,3-2 32,-1-5 0,3-4 0,1 0 0,2-3 8,0-4-8,1-4 72,3 0-64,1-5-8,0-4 40,1-1-16,0-6 32,-4 2-24,1 1 0,-3 5-40,-4 4-16,-2 6 48,-3 4-32,-1 7-8,0 4 0,-2 7 0,-1 3-8,1 4 8,0-1 64,3-4-64,5 1-8,2-8 24,0-2-64,5-1 80,-3-6-32,0-3 8,2 1 16,-1-5 32,3-4-8,-6-4 24,1-4 16,-7-5-64,4 2-8,2 3-56,-2 1 16,1 6-16,-7 2 96,0 5-48,-2 2 8,-1 5 24,2 4-80,-2 6 24,3 3-16,0-1-16,1 2 56,5-4 0,-5-4 0,7 0-8,-1-1-16,2-5 32,4-1-16,-1-4 32,1-2 32,2-5-32,-3-3 24,0-4-16,2-2-32,-3 3 8,0 3 16,-5 2-32,-1 6-40,-5 6 56,0 3-64,2 9 56,-1 4 8,4 1-56,2 1 24,4-7 8,4-1-16,3-6 40,1-3 24,5 0 32,-6-4 32,0-6-32,-4-5 0,-3-4-8,4-2 8,-6-4 48,2 2-32,-8-3-40,-4-2 32,-6 2-16,-3 1-48,-3 5 8,-1 6-24,-1 7-80,2 4 104,-5 8-56,-1 3 24,3 8 32,-3 0-96,5 2-112,4 3-312,3-4-1065,7 2-863,4-1 1472</inkml:trace>
  <inkml:trace contextRef="#ctx0" brushRef="#br1">1062 486 3433,'-54'40'2048,"47"-41"-87,3 1-553,9 2-496,-3-2-80,4 1-72,0-1 33,1-6 119,2-2-192,7-5-168,1-3-120,3-1-208,3 1 64,3 2 8,3 3-24,0 1 192,0 4-7,-3 3-81,-2 3 0,-4 3-40,-1 2-32,-5 4 48,-3 1 136,-6 0-96,-4 0-16,-2 0-8,-4 2-72,-3 3-40,-2-1-24,-8-1-144,-2-3-72,-2-6-64,0 1-64,7-3-192,2-2-240,8 3-400,0-4-144,6-3 24,5 4 143,4-1 449,6 0 184,4 0 208,1-5 80,2-2 40,-2-5 24,6-4 128,-1-5 8,3-7 200,4-1 73,-2-6 175,3 1 56,-6 1-88,-2 0-64,-6-1-256,-4-1-40,-6-1-144,-7 2-32,-3 11-32,-6 7-80,-4 16-32,0 11 40,-6 14 8,3 10-24,-1 7 16,1 1 24,3 4 0,5-4 48,6 2-32,5-2-32,8-9-48,2-2 48,4-13-16,1-3 72,2-8 16,-3-7-40,-1-5 32,-4-7-48,-2-6 48,-3-3 24,-5-5-8,3-1-56,-6 1-8,0 2-24,-3 8 16,-3 4 8,-2 9 0,0 6-72,-2 8-40,4 2 0,-4 6 0,2 5 32,6 5 64,0 2 0,2-1 8,6-3 0,0-3-8,0-7 24,4-5-8,4-3 56,-4-7 24,5-2 16,-3-3-8,1-5-40,1-7 24,-2-7-56,0-6 48,-2-2 16,-4-1-80,0 3-56,-3 9 0,-3 6-48,-2 10-8,0 6 56,-2 7-56,0 4 64,1 8 0,-1 2 24,5 4 24,2 0-16,6-5 32,4 0 8,1-12-24,2 0 8,1-7-48,-2-3-8,-1-1-104,-3-5-72,-6-6-768,0-1-561,-8-5 969</inkml:trace>
  <inkml:trace contextRef="#ctx0" brushRef="#br1">1339 296 5481,'-4'-2'3217,"5"-6"48,11 1-2041,14 0-696,6 0-232,17-2-208,4 2-112,-1 5-216,-1 0-936,-10 3 776</inkml:trace>
  <inkml:trace contextRef="#ctx0" brushRef="#br1">1972 58 4169,'33'-27'2768,"-36"34"353,-1 1-1160,-4 4-649,5 6-240,-1 2-440,3 4-184,2-4-192,-2 1-128,3-7-120,1-2 0,4-6-48,1-4 0,2-6-72,-2-8-32,2-5-144,3-5-40,-1-2-88,0 0 64,-2 1 152,-1 2 96,-2 4 208,-1 7 128,-1 4 472,-3 4 232,-2 6 345,-2 2-57,-3 7-368,2 2-272,0 6-400,-1 3-96,4-1-344,0 5-712,3-3-3041,1-5 2713</inkml:trace>
  <inkml:trace contextRef="#ctx0" brushRef="#br1">2641 488 3449,'-8'31'1928,"6"-26"-544,6-2-207,2 0-25,2-3-32,1-2 136,3-6-143,3-2-17,5-7-160,1-3-160,0-5-72,-1-1-23,-5 2-153,0 3-24,-7 3-88,-5 4-104,-7 3-88,-6 2-96,-5 9-120,-3 3-8,-2 10-40,0 5 8,-3 4-8,4 6 32,5 1-8,5 0 40,8-4-32,3-1-56,11-6-64,3-2-144,10-2-224,0-5-440,1-9-809,2 0-767,-3-5 1511</inkml:trace>
  <inkml:trace contextRef="#ctx0" brushRef="#br1">2948 470 5025,'-2'12'2457,"4"16"-865,5-16-224,1-6-248,2-1-79,6-5 23,3-5 16,2-6 32,0-4-55,-2-6-193,-1 0-120,-9-1-192,-2-1-112,-6 3-88,-4 1-56,-9 1-248,-4 3 48,-5 4-88,-1 7-48,3 5 48,2 7-40,4 6 16,2 7 16,5 9-8,2 6 8,-1 7-32,1 1 32,3 1-8,-1-3 8,7-1 16,0-1-16,-3-3 0,0-2-16,-3-2 8,1-6 48,-3-5-8,3-5-16,-5-9-96,1-2-176,0-10-768,2-6-584,2-12 960</inkml:trace>
  <inkml:trace contextRef="#ctx0" brushRef="#br1">3244 419 9538,'13'-17'4281,"-4"6"-2265,-3 2-447,-2 6-753,-2 3-384,-2 5-264,-5 6-128,-8 7-56,2 5 8,2 3 8,2-2 8,7-2-24,4-3 0,2-9 16,7 1-32,0-6 40,-2-5 16,-1-3 32,-3-8 0,2-3-16,2-3 24,3-5-64,1 1 72,-3 1-48,0 0-8,-6 8-40,0 2-16,-6 7 24,-2 3 16,-2 7-8,-2 3-40,2 4 32,0 3-56,0 3 72,2 1 0,2-1-24,1-2 32,4-7-40,1-1 64,3-5 0,0-3-16,4-1 16,-3-4-8,1-2 8,2 1-16,-2-7 32,3 2-48,-3 0 0,0 3 8,-3 5-80,-4 2 48,-1 9-32,1-1 0,2 7 80,3-1-24,3-6 16,-1-3 16,7 2-48,-1-7 16,1-1 0,1-1 48,-5-10 328,4 1 160,-2-7 32,-1-3 17,-3-1-89,-6-2-56,-9 1-32,-4 0-24,-6 1-296,-1 4-72,-5 12-16,-1 5-56,-9 14 56,-1 5-64,6 6-256,5 1-520,13 1-1689,4-3 1641</inkml:trace>
  <inkml:trace contextRef="#ctx0" brushRef="#br1">3743 488 3961,'-46'22'1904,"41"-6"-824,1 2-55,3-4-409,1-1-248,5-3-208,5-3-40,4-1 368,3-6 136,3-4 240,1-7 89,3-9-201,3 0-136,3-9-48,-2-5 24,-1-3 104,-4-3 144,-6 0-15,-3 0-121,-7 4-296,-1-1-120,-3 2-48,-1 6 64,-2 9 112,-2 5 40,-2 14-160,0 9-168,-1 18-80,1 8-72,-1 10-32,-1 4 96,-2 7-56,3 4-8,2-2 24,0-6-56,6-13-96,0-9-96,0-13-520,2-2-456,-5-10-849,0-5-1031,1-8 1967</inkml:trace>
  <inkml:trace contextRef="#ctx0" brushRef="#br1">3879 373 4529,'17'1'2216,"0"-1"-1015,4-3-529,7-2-488,0 0-584,3-1-920,1 2 887</inkml:trace>
  <inkml:trace contextRef="#ctx0" brushRef="#br1">3989 510 3417,'-24'42'2016,"34"-49"-199,1-5-89,4-4-192,2 0-255,2-6-409,3-1-112,1 0-224,0 1-168,-7 4-56,-2 2-104,-6 6-120,-3 2 16,-4 5-72,-1 1 8,-1 7-40,-5 4 8,-4 8-48,0 6 0,-2 3 40,6 3-48,4-5 24,2-1 0,5-11-24,3-3 40,2-4 48,1-5-8,6-4 32,-1-3 0,2-6-56,2-4 32,1-3-32,-1-1 8,-2 1 16,-6 1 0,-5 5-32,1 4 40,-7 3-48,4 6 0,-5 6 40,-5 3-64,1 7 32,-5 2-32,4 2 8,5 6-8,2-3 0,7 0 40,0-6-48,-1-5 40,2-5 0,2-2 24,4-4 8,2-2-48,1-4 48,-3-4-32,-1 0 312,1-4 48,-5 0-16,-1 4 9,-3-3-265,-2 6-8,-2 1-40,-1-1 24,-2 4-80,0-1 24,-1 2 48,0 0-56,0 1 184,0 1-16,0-1-32,1 0 96,-1-1 16,0-5 56,0 3 8,0-5-40,-7-13-176,4 17-88,-1-2-8,-1 3-16,2 0 8,0 2 8,-2-1 0,-2 0 56,-3 1-72,-1 1-8,1 2 24,2 4-104,-1 0 104,3 3-48,3 2 16,2 1 40,5 1-24,2 0 24,3-2-16,3-1 8,5-1-8,4-1 8,1-5-16,5-2-24,2 0 40,0-3 32,-1-6-8,-1-1 16,-8-5-32,-2 4-16,-4 1-8,-5-1 32,-1 6-40,-3-1 72,-3 4-16,-2 4-64,-2 4 24,2 4-48,0 6 24,-2 2 56,4 3 16,1 2-8,-1-4-32,-1-3-8,-1-3-24,2-4 0,8 1 0,4-1 40,-2-9 16,0 0 16,2-10 24,2-3-40,7-4 24,1-5-48,-4-4-24,-1 1-24,-3 4 8,-1 5-16,-5 8 40,-3 4-24,-3 6-64,-2 2 40,1 5-8,1 3 0,3 4 32,3 2 40,2 1-8,0-3 56,5-2-48,-2-3-128,2-3-272,-2-4-504,-3-6-2017,-3-3 1945</inkml:trace>
  <inkml:trace contextRef="#ctx0" brushRef="#br1">4496 118 10994,'-18'-10'4721,"7"-1"-2776,5 1-833,11 3-1112,5 0-768,10 0-3041,1 4 2577</inkml:trace>
  <inkml:trace contextRef="#ctx0" brushRef="#br1">5308 439 5121,'-5'25'2849,"22"-44"-601,8-6-191,7-4-697,-1-4-240,1 1-344,-8 0-192,-4 4-279,-7 2-89,-11 0-152,-5 0 72,-9 2-120,-2-1 40,-2 10-56,1 8-48,-1 12 32,0 11-32,0 15 0,-2 6 8,1 17 40,-1 4 0,4 17 40,-1 5-16,4-5 40,0-4 24,1-14-80,5-7 32,-4-9-48,5-6-64,-4-17 72,6-5-56,-2-13-256,-2-9-457,7-10-1655,-4-8-1137,8-7 2081</inkml:trace>
  <inkml:trace contextRef="#ctx0" brushRef="#br1">5427 435 5737,'21'-18'2793,"-1"6"-993,-3 1-239,-6 6-433,0 2-256,-7 3-360,2 3-24,-6 4-112,-3 2 16,0 8 16,-2 2-160,1 2-111,1-1-49,3-3-56,-2-3-8,4-3-48,3-2 40,7-3-8,1-3 392,3-3 56,-1-3 56,-2-5 176,-1 0-336,-2-7-40,-1 2-80,-5-2-120,-1 0-32,1 4 160,0 0 32,-2 2-64,3 1 32,-5 0-168,1 1-16,0 0 48,-3-1-72,-3 1-8,-2 0 16,5 2-56,-3 2 81,1 0-49,0 1-8,-9 1 8,2 1-48,2 3 40,-2 1-81,6 1 33,-1-1 16,2 5-56,4-2 80,5 6-8,2-1-24,4 2 40,2 3-16,0-5-16,2 2 16,0-6 8,-1-3 16,7-2 24,3-3-64,-2-6 48,-2-6-16,-2-3-16,-5-2 32,1-1-8,-2-1 16,-5-1 16,1 2-8,-6 4-40,1 4-8,-3 5 24,0 4-16,-3 6-32,0 5 0,1 10 8,-1 2 0,4 7 0,3 1-16,5-3-200,4-2-72,9-9-1064,1-5-952</inkml:trace>
  <inkml:trace contextRef="#ctx0" brushRef="#br1">6195 464 4081,'4'-47'2176,"-7"45"-607,1 1-241,-3 5-632,-1 3-272,0 8-336,0 4-24,2 4-8,2 3-32,5 0 16,3-5-24,7-6 352,3-5 24,6-6 361,-1-5 111,3-6-16,-3-7 152,0-6-80,1-4 33,-6-7-65,-1-2-120,-8 1-256,-4 2-136,-10 4-272,-6 3-32,-4 9-80,-2 2-16,1 12-8,3 5-136,0 7-120,3 6-144,-1 6-984,2 3-625,2 6 1257</inkml:trace>
  <inkml:trace contextRef="#ctx0" brushRef="#br1">6443 143 5601,'4'-20'3057,"-2"10"-617,0 4-527,-2 7-889,0 7-384,-4 13-496,-1 10-80,-2 7-32,-2 1 16,4 5-32,0-4 16,4 2 8,3-2-40,5-7-8,3-4-24,5-7 0,0-7 72,5-8 24,1-5 432,-1-9 192,1-6 129,-6-6 31,-2-5-392,1-1-240,-5 1-72,-4 3-96,-2 1-32,-6 6 24,1 3-64,-7 4-32,1 5 16,-4 10-40,-3 3 8,2 12 56,0 2-64,6 5 32,4-1-8,10-2 24,3-2 32,5-10-8,4-1 16,0-9 48,-4-4-8,4-5 16,1-5 40,2-6-56,2-4 0,-1-3 24,-6-2-80,-3 6 16,-2-3 32,-5 6-24,-1 2 0,-5 4-16,-2 7 0,-1 4-32,-4 3-8,-2 7-8,-1 4 0,2 5-8,1 1 80,5-1-24,1 3 32,4-9 0,4-1-64,2-3 0,3-8 16,1 0 16,1-4 40,3-5 24,0 1-80,1-7 24,0-4-8,-4-6 8,1 0 24,-2 2 24,-9 3-56,3 9 0,-8 2 0,-3 5-32,4 2 8,-8 3 32,4 2-48,-3 4 8,3 0 48,3 0-48,3 4 40,4-4-64,-2-2 72,2 2-40,-3-7 16,0-3 80,0 0-56,2-4 64,1-1-8,5-3-64,1-3 176,0-1 128,0-1-24,1 0 32,-1 1-168,2 4-160,1 1 16,-1 2 16,1 1 0,-1 3 280,1 1-16,-2 6-48,-1-1 9,-3 5-217,0 2 0,-5 1 144,-2 2 0,-2 2-56,-4-2 16,-4 1-128,-5-2 8,-5-1 16,-1 1-32,-6-7 56,1 3-56,3-8-168,0-4-128,11 2-849,3-6-615,5-2-2433,2-2 2601</inkml:trace>
  <inkml:trace contextRef="#ctx0" brushRef="#br1">7257 375 8618,'2'0'3665,"-1"3"-2033,-1 2-376,-3 5-552,-1 3-232,-1 3-327,2 1-73,-2-2-192,4 1-137,0-7-1247,-1-3-2153,4-9 2393</inkml:trace>
  <inkml:trace contextRef="#ctx0" brushRef="#br1">7309 316 8234,'20'-16'3601,"15"4"-1849,7 1-656,8 1-608,3 0-424,-2-1-128</inkml:trace>
  <inkml:trace contextRef="#ctx0" brushRef="#br1">7326 411 9322,'59'-18'4105,"-31"-11"-1985,1-3-287,0 1-505,-3 2-216,1 0-448,-3-1-144,-8 0-231,-3 0-89,-6 9-104,-5 5-32,-2 13-96,-5 7-32,-6 13-32,-1 9-8,-5 10 8,2 1 8,-4 6-49,0-1-23,3 0 0,4 0 16,6-9 72,6-3 16,7-12 32,1-4 24,7-9 0,-1-5 88,0-12 8,-7 5-48,1 2 16,21-26-64,-5-7 40,1 0 0,-18 21-8,-3 5-24,-1 7-64,-3 2-32,-2 7-96,1 5-8,-3 7-8,-1 2 40,2 7-8,-2 4 72,3 1 32,-1-1 24,3-6 56,0-5-40,8-6 32,-3-5 8,10-4 16,0-4 64,-1-9-72,7-2 0,-5-10-8,-1 3-16,-2 2 24,-4 5 0,-5 11-32,-2 3-80,-2 14-32,0 5 32,0 7 24,-1 0 64,1 1 16,0-1-16,1 4 40,2 0 0,-2-1 136,-1 0 104,-1-5 96,-1 0 32,-2-2 297,-2-3-25,-3-8-160,-4 0-16,-7-9-384,0-1-80,-2-1-72,4-3-216,-5-4-888,-3-7-697,-7-13-2584,-5-6 2769</inkml:trace>
  <inkml:trace contextRef="#ctx0" brushRef="#br1">7357 43 4905,'-1'-13'3465,"-1"1"744,1 3-1585,-1 3-887,2 4-505,0 2-792,-2 1-312,2-1-240,-2 0-64,2 15-512,-3 22-616,0-14 823</inkml:trace>
  <inkml:trace contextRef="#ctx0" brushRef="#br1">8069 509 7634,'-37'31'3248,"42"-41"-1711,2-2-305,4-4-416,4-4-48,3-4-136,2 0-87,3 1-161,0 0-56,-3 6-224,-2 0-16,-5 10-48,-6 2-40,-4 6 8,-3 2-16,-4 5-80,-2 4-16,0 7-8,0 4 80,3 1 16,3 1-16,4-6 32,2-12-48,-4-3 16,1 0 64,10 0-24,-1-4 8,5-10 96,-6-3-32,2-6 24,3 0-40,1-3-56,-1 0 16,-2 4-8,-4 2 48,-6 7-64,1 5-16,-5 3-8,0 4-40,-5 6-8,-1 0 8,-2 8 48,2 3 0,3 1 16,1 1 16,6-6-56,2-2 16,3-8 48,4-4-24,3-4 40,0-5 16,1-4-40,2-4 16,-2-3 80,-1-2-32,-3 3-16,-2 2 16,-5 5-72,-2 3-16,-1 3-24,-2 3-8,0 2-40,-1-1-8,0 0 24,0 4 8,-1 8 24,-1 20 16,3-16 0,-1-3 0,6 1 56,0-4-8,4-3-8,2 1 8,2-6-64,2-2 16,-3-4 72,-1-3-40,-2-4 40,3 2 0,-4-1-80,0 1 32,-3 3-48,-4 1-32,1 6-8,-4 2-88,1 6 24,0 1 56,-1 3 56,4 2 48,3-2 40,1-1-24,5-4-16,-2-4 24,3-4 24,-1-4 16,2-6 80,-1-1-8,-1-8-40,1 0 120,-7-2 128,0 1 32,-7 3 0,-6 1-152,-7 2-240,1 4-96,-1 3-56,0 6-40,2 8 24,-1 4 8,5 9-8,-2 3 48,5 2 0,6 4 48,5-2 32,5-1-16,6-6 56,-2-5-16,5-9 104,0-4-24,1-8 16,1-3 64,3-6 24,-2-5 8,2-9 16,0-4 0,-4-3 216,1 0 56,-1 0-48,-6-3 8,2-7-352,-4-2-40,-3-1 0,-2 9-112,-4 16 16,-3 8 8,-6 18-48,0 8 0,-6 15 48,-2 9-80,-3 7 40,1 3 96,2 1-88,1 0 56,9 3-56,-2 1 8,3-6 64,4-3 0,1-12 48,3-6-32,9-8 40,-5-6-16,1-8 48,3-4 32,-3-10 72,3-6 16,0-7-64,-2-4-8,-2-3-144,-1 6-8,-4 7-16,0 5-32,-3 10 16,-1 4-56,-1 7-16,-1 4-40,-1 5 72,0 4-40,0 4 24,2 0 56,2 3 8,0-2 16,4-3 24,0-3 8,4-5-16,1-4 136,2-5-8,-1 0 40,0-5 56,-1-4-48,0-6 24,1-2-88,1-6-56,-2 0 0,-1 0-32,-2 3 16,-2 1-24,-1 5-96,0 6 16,-2 1-48,-1 6-72,-2 0 88,-1 6-64,1 2 80,-3 4-8,5 3-24,-2 1 32,-1-1-24,1-3 96,1 0-16,4-4 48,2-1 72,2-5 72,-4-2 0,4-6 88,2-3 8,6-6 8,4-2 48,0-5 192,0-3 57,-2 0 119,2-1 32,-2 4-216,0 2-120,-3 4-136,-3 2-104,-4 4-120,1 2 24,-6 3-40,-1 3 24,-1 1-16,-2 0-24,-1-1 32,1 0 8,-1 0 8,0 0 8,0 1-40,1 1 16,-1-2 0,0 0 24,1 0 0,-1 0-32,0 1-8,0 0 24,1-1 0,-1 0 40,0 1-8,0-1-40,0 1-104,0-1-200,0 2-1072,0-1-753,-5 1 1265</inkml:trace>
  <inkml:trace contextRef="#ctx0" brushRef="#br1">9253 346 7026,'-1'13'3784,"4"2"-895,2 5-1041,8 3-175,4-1-609,5 0-312,3-5-480,-3-2-144,-1-3-104,-3-2-40,-4-3-120,0-3-200,-4-3-1472,-2-3-1761,-4-8 2225</inkml:trace>
  <inkml:trace contextRef="#ctx0" brushRef="#br1">9300 134 11987,'-4'-14'4665,"4"5"-3193,9 4-1136,-2 2-480,7 8-1328,-2-2-2065</inkml:trace>
  <inkml:trace contextRef="#ctx0" brushRef="#br1">9898 325 7274,'-3'-5'3384,"1"2"-1463,0 2-321,-6 3-624,6 5-248,-2 5-400,1 3-127,6 5-153,-2-1 16,7-2 384,2-3 48,1-7 296,5-2 56,4-8-40,3-3 0,5-7-151,-4-3-73,-7-4-344,-1 0-56,-6 0-192,-2-2 8,-7 5-24,-3-5-24,-8-3 32,-3 1-136,-2-1-48,-1 6 16,-1 9 24,-1 4 72,2 12 72,-2 5-32,0 11-16,6 6 24,3 10 8,2 5 72,5 11 0,-3 6 0,1 2-48,4-1 16,0-10 16,4-5 64,1-6 464,-4-3-80,3-4 72,-3-2-24,-2-12-448,6-3 8,-4-11-32,4-3 8,-3-7-216,-6-5-424,-1-11-1753,-4-5-1743</inkml:trace>
  <inkml:trace contextRef="#ctx0" brushRef="#br1">10252 487 5897,'57'21'3201,"-50"-22"-424,-4-4-649,-1-2-528,2 0-183,-4 1-433,3 1-248,-3 1-248,-2 2-128,-2-1-200,-3 1-80,-2 2-56,-6 2-32,0 2-16,-2 1-8,-3-1-8,9 1 16,4 3 0,-4-2 56,11 3-48,-7-2-32,5-1 32,2 1 0,1 1 0,2 0 16,3 4-40,4 1-8,-2 0 56,1 0-8,2-2 24,2-1-32,4 0-32,2 0 32,-1 3 0,-6-3 48,-2 0-24,-5-4-8,-5-3 24,-2-1-24,-5-2 184,-4 1 248,-8-2-80,-1-1 64,-4 0-127,2 1-289,3 0 48,-2-2-56,3 1-64,-3 0 16,2-1-401,3 1-463,3 1-1520,6-1-2249,7 7 2984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2-11T15:01:09.292"/>
    </inkml:context>
    <inkml:brush xml:id="br0">
      <inkml:brushProperty name="width" value="0.05" units="cm"/>
      <inkml:brushProperty name="height" value="0.05" units="cm"/>
      <inkml:brushProperty name="ignorePressure" value="1"/>
    </inkml:brush>
    <inkml:brush xml:id="br1">
      <inkml:brushProperty name="width" value="0.05" units="cm"/>
      <inkml:brushProperty name="height" value="0.05" units="cm"/>
      <inkml:brushProperty name="color" value="#3165BB"/>
      <inkml:brushProperty name="ignorePressure" value="1"/>
    </inkml:brush>
  </inkml:definitions>
  <inkml:trace contextRef="#ctx0" brushRef="#br0">12031 725 5416,'0'0'0,"0"0"0,0 0 0,0 0 64,0 0 0,0 0-64,0 0 0,0 0 360,0 0 8,0 0-368,4 0 0,-4 0 568,3 6 0,-3 2-568,3 8 0,3 4 528,-3 5-8,-1 2-520,2-3 0,-1 0 480,-3-4 8,0 1-488,0 7 0,0 3 392,0 2 16,0 3-408,0 4 0,0-3 320,0 5 0,-3-1-320,-1-1 0,-1-4 304,-1 5 0,3-1-304,-4 7 0,3 3 256,-4 5 16,3 1-272,-1-6 0,-2-3 272,1 0-8,2 3-264,-3 2 0,2 5 224,-2-8 8,0 5-232,0-3 0,1-2 200,-2 1 8,2-4-208,-2 1 0,2 0 200,-2 1 0,3 0-200,0 4 0,-2 2 200,2 0 8,3-4-208,-5 4 0,4-5 176,-1-5 16,2 3-192,-1 6 0,4-5 168,-3 8 16,0-4-184,0-5 0,0 3 144,-1-5 0,-3-3-144,2-1 0,1-1 128,2 0 16,1-1-144,-2-1 0,-1-3 120,1-2 8,1 0-128,-1 0 0,0-7 120,2 2 8,-4-5-128,5 2 0,-3 3 144,0 1 0,1-7-144,2 2 0,2-1 128,1-1 7,-3 0-135,3-2 0,-6 0 128,3-1 8,0-6-136,0 2 0,0-7 120,-3 0 8,3-3-128,0-2 0,0-2 104,0-1 0,0 0-104,0 0 0,0 0 112,0 0 8,0 0-120,0 0 0,0 0 96,0 0 8,0 0-104,0 0 0,0 0 80,0 0 8,0 0-88,0 0 0,0-1 72,0 1 8,0-3-80,0-1 0,0 0 72,0-4 0,0-5-72,0-5 0,0 1 40,0-7 16,3 1-56,2 1 0,2 3 8,3-1 0,-2-4-8,1 0 0,-9 24-13703</inkml:trace>
  <inkml:trace contextRef="#ctx0" brushRef="#br1" timeOffset="39180.08">13507 1723 896,'0'0'0,"0"0"0,0 0 0,0 0 392,0 0 16,0 0-408,0 0 0,0 0 656,0 0 8,0 0-664,0 0 0,0 0 648,0 0 24,0 0-672,0 0 0,0 0 600,0 0 0,0 0-600,0 0 0,0 0 352,0 0-8,0 0-344,0 6 0,0-6 264,2 6 8,-2-6-272,4 4 0,-4-4 232,4 7 8,-4-7-240,5 3 0,-5-3 240,3 0 8,-3 0-248,8 0 0,-8 0 272,7-3 16,-7 3-288,16-11 0,-16 11 288,20-22 0,-20 22-288,28-25 0,-28 25 288,23-30 8,-11 13-296,-2-2 0,-5 6 240,2 1 8,-4-3-248,2 2 0,-2 1 248,1 0 16,-4 0-264,4-5 0,4-2 256,-3-1 8,1 1-264,-3 2 0,3 1 240,-3-1 16,-1 5-256,-1 1 0,-1 7 208,0-1 8,0 1-216,0 2 0,0-2 192,2-1 8,-2-1-200,0 3 0,0-3 168,0 1 8,0 2-176,0 3 0,0-5 144,4 4 0,-4-2-144,0 3 0,0 0 112,0 0-8,0-4-104,0 3 0,0 1 80,0-3 0,0 3-80,0-5 0,0 5 64,0 0 0,0 0-64,0 0 0,0 0 40,0 0-8,0 0-32,0 0 0,0 0 16,0 0 16,0 5-32,0-2 0,3 5 16,-3-2 0,0 0-16,0 2 0,0-3 0,0 4 8,0 1-8,0-1 0,0-1 0,0 0 8,0 2-8,0-3 0,0 3 0,1 3 16,0-5-16,1 1 0,1-5 0,-3 3 0,4-4 0,-4 2 0,2-5 0,0 3 0,-1-3 0,2 3 0,-3-1 0,4-1 0,-4 2 0,3-3 0,0 0 0,3 0 0,-3-3 0,-1 2 0,5-4 0,-3 2 0,3-2 0,-4-2 0,6 2 0,-3-5 8,3 1-8,-6 1 0,3 0 0,0-1 8,-3 1-8,3 5 0,-6 3 8,2-4 0,-2 2-8,2-1 0,-1 0 8,2-1 0,-3 3-8,3-2 0,-3 3 8,0 0 8,0 0-16,0 0 0,0 0 8,0 0 0,0 0-8,0 0 0,0 0 8,0 0 0,-3 0-8,-1 8 0,0-2 8,-3 3 0,2 3-8,0 5 0,-1 6 0,2 3 8,-5 1-8,6-7 0,3-4 0,-4-3 0,3 2 0,1-3 0,1-4 0,3-4 0,-4 4 0,3-3 0,-3 2 0,2 1 0,-1-2 0,1 0 0,2-3 0,-1 3 0,0-3 0,1-3 0,1 1 0,-2 3 0,2-4 0,1 3 0,-4-3 0,-1 0 0,5 0 0,-3-3 0,3 3 0,0-5 0,-2 2 0,4-3 0,-3 0 0,4-3 16,0 1-16,-2-4 0,2 0 0,-5-5 8,4 2-8,-5 3 0,1 0 8,-4 1 0,4-3-8,-1 3 0,2 3 8,-2 0 8,0-1-16,-2 3 0,1 4 24,1-1 0,-3-1-24,0-1 0,0 3 32,0-1 8,0 0-40,0 1 0,0 1 48,0 1-8,0 1-40,0 4 0,0-2 48,0-1-8,0 3-40,-6 4 0,0 10 40,-2 1-8,4 0-32,2-4 0,0 4 32,-1-4 0,3-4-32,0 1 0,0-2 32,3-6-8,1 2-24,0-2 0,-2 1 16,2 3 16,-2-4-32,4 3 0,0-5 16,-3 1 0,2 2-16,1-3 0,-1 0 16,3 0 0,-1 0-16,3-3 0,1 0 24,5-3 0,-1 0-24,0-3 0,-4-4 16,0 2 8,1-3-24,-4-4 0,0 1 24,-2 2 0,-4 9-24,1-2 0,-3 1 32,4-4 0,-4-4-32,1 0 0,-1-4 72,0 3 0,-1 2-72,1-1 0,-4 3 88,1-2 8,-1 4-96,4 1 0,-4-2 120,-4 1 8,5 2-128,-2 3 0,-3-4 120,1 3 0,2 3-120,-3 0 0,2 0 104,-3 0-8,-2 9-96,-3-2 0,4 2 88,0 6 0,1 0-88,-2 2 0,4-2 16,1 2 0,3-1-16,0-5 0,2 3 0,1-2 0,0-5 0,0 1 0,0-8-11872</inkml:trace>
  <inkml:trace contextRef="#ctx0" brushRef="#br1" timeOffset="40544.96">14150 1609 4416,'0'0'0,"-5"1"0,4 3 0,0 1 16,1-3 8,0-1-24,0 3 0,0-1 64,0 3 0,0 3-64,0 0 0,0-4 152,0 3 8,1-1-160,0-1 0,4 0 192,-1 3-8,-2-6-184,3 2 0,1 1 184,4-1-8,-5 0-176,1 0 0,1-5 216,1 3 8,-3-3-224,1 0 0,4 0 264,-5-3 0,4-1-264,-1-2 0,1 1 360,1-5 0,-1 3-360,3-9 0,-4 2 400,1-3 0,-1-1-400,1 2 0,-2 3 424,-3 1 0,1 1-424,-2-1 0,-1 3 392,-1 3 0,1 0-392,-2 1 0,-2 2 376,1-3 16,-1 4-392,2-2 0,0 4 312,0 0 0,0 0-312,0-3 0,0 1 296,0 1 8,0 1-304,0 0 0,0 0 272,0 0 0,0 0-272,0 0 0,-3 0 224,-2 1 0,2 4-224,2-1 0,1-4 168,-3 2 16,3 1-184,-4-3 0,3 3 120,-1-3 8,0 3-128,2-3 0,-4 2 88,4 1 8,0-3-96,0 0 0,0 0 80,0 0 0,0 0-80,0 0 0,0 0 64,0 0-8,0 0-56,0 0 0,0 0 56,0 0 0,0 0-56,0 0 0,0 0 56,0 0-8,0 0-48,0 0 0,0 0 64,0 0 0,0 0-64,0 0 0,0 0 80,0 0 0,0 0-80,0 0 0,0 0 104,0 0-8,0 0-96,0 0 0,0 0 104,0 0 16,0 0-120,0 0 0,0 0 120,0 0 0,0 0-120,0 0 0,0 0 112,0 0 0,0 0-112,0 4 0,0 0 104,0 4 0,0 0-104,4 6 0,-4 4 88,2 4 16,0-3-104,-1-3 0,3 3 88,-4-4 0,3-1-88,-3-6 0,0 1 72,0-2 0,1-3-72,2 4 0,-1-7 56,1 2 8,0 1-64,0-1 0,-1 3 40,0-6 8,2 2-48,-1-2 0,6 0 48,-3 0-8,0-2-40,3-4 0,1-1 40,1 0 0,1-5-40,0-3 0,0 4 40,1-4-8,-3-1-32,-2 0 0,-3-1 56,1 3 7,-1-4-63,-5 2 0,-5 0 88,5 0 0,-4 1-88,0 2 0,1-2 112,0 2-8,-2 5-104,-5-1 0,5 3 120,-3 4 8,-3 2-128,3 2 0,-4 1 104,3 0 16,-2 6-120,0-1 0,-3 8 96,0 1 8,0 0-104,5-2 0,2 0 24,2-1 0,1-2-24,4 4 0,-2-2 0,2 3 0,2-1 0,-2-7 0,0 1-64,0-1 8,4-6 56,-4 2 0,0-5-13111</inkml:trace>
  <inkml:trace contextRef="#ctx0" brushRef="#br1" timeOffset="41376.34">14503 1227 8744,'0'0'0,"0"-3"0,0 3 0,0-2 0,0-4 0,0 2 0,0 0 0,0 2 136,0 0 24,0 2-160,0-4 0,0 4 328,0 0 8,0 4-336,0 0 0,0 10 328,0-3 16,-2 8-344,-1 1 0,0 8 328,3 1 16,-5 3-344,2 3 0,-2-1 320,-3 5 8,5-4-328,0-3 0,3 3 280,3-3-8,-3-2-272,3-2 0,1-7 256,0-1 0,1-9-256,-4 2 0,1-10 216,3-2 0,-2 4-216,0-5 0,2 3 192,-1-3 0,-1 0-192,6 0 0,-2-3 152,5-2 8,4 1-160,-1-9 0,-2 2 160,4-6 8,-3-2-168,-3 0 0,1 1 136,-3-2 8,0 5-144,-1 0 0,3 1 104,-1 2 8,-1 4-112,-6-1 0,0 9 88,-3 0 8,0 0-96,0 0 0,0 0 72,0 0 0,0 0-72,0 5 0,0 3 56,-3 0 8,0 9-64,0 3 0,0 0 40,-3 10 8,4-5-48,-2 0 0,4-6 40,4-3-8,-4-3-32,2 0 0,2-1 24,1-8 16,0 2-40,2 0 0,0-6 8,1 3 8,-3 1-16,1-4 0,0 3 0,0-3 0,0-3 0,3-1 0,-9 4-11560</inkml:trace>
  <inkml:trace contextRef="#ctx0" brushRef="#br1" timeOffset="41799.84">14796 1311 9744,'0'0'0,"0"0"0,-3 0 0,3 0 72,-4-3 8,4 3-80,0-3 0,0 3 200,0-3 8,0 1-208,0 2 0,0 0 376,0 0 0,0 0-376,0 0 0,0 0 288,0 0 0,0 0-288,4 0 0,-4 5 248,3 1 16,-3 4-264,3-7 0,-3-3-9112</inkml:trace>
  <inkml:trace contextRef="#ctx0" brushRef="#br1" timeOffset="42726.67">14920 1594 5720,'0'0'0,"0"-3"0,0 3 0,0 0 0,0-2 0,0 2 0,0 0 0,0 0 16,0 0 0,0 0-16,0 0 0,0 0 168,0 0 16,-1 0-184,-2 0 0,0 0 328,0 0 8,-1 2-336,0 4 0,-4 7 344,-2 6 16,0 2-360,5-2 0,-2-3 328,5 1-8,-1-1-320,1-5 0,2-2 280,2-5 8,-1 3-288,2-1 0,2-4 248,1 4 8,3 0-256,-1-2 0,0 0 200,3 2 16,1-6-216,1 3 0,1-3 208,2-3 8,0 3-216,-3-9 0,1 4 224,0-3 8,-2 2-232,-1-7 0,2 1 296,-2 0 16,1-1-312,-4-1 0,-5-8 344,3 6 16,-3-2-360,-1 4 0,-2-1 360,0 3 8,-2 0-368,-1 4 0,-1-1 368,-1 6 0,-3-2-368,-1-3 0,-1 4 304,-2 0 16,-2-1-320,-4 5 0,0 2 248,0 1 0,1 5-248,1 2 0,4 5 192,2 0 0,1-3-192,3 0 0,4-3 64,2 2 8,0-3-72,0 1 0,0-9-11184</inkml:trace>
  <inkml:trace contextRef="#ctx0" brushRef="#br1" timeOffset="44075.33">15111 1641 2704,'0'0'0,"0"0"0,0 0 0,0 0 120,0 0 8,0 0-128,0 0 0,0 0 224,0 3 0,0 3-224,0-3 0,-4-2 248,1 3 8,0 4-256,3-5 0,0 7 184,0 2 16,0-5-200,0 3 0,3 0 160,0-5 8,1 1-168,-2 0 0,2-3 200,2-3 0,-3 3-200,0 2 0,3-5 264,0 3 8,-1-3-272,1 3 0,2-3 288,-2-3 0,0 3-288,3-3 0,2-2 288,-1 2 8,6-6-296,0-2 0,0-2 344,1-1 0,0-8-344,2 3 0,2-2 376,-5-2 16,3-1-392,0-1 0,1-2 344,3 1 8,-7 2-352,3-4 0,-4 1 376,3 1 16,2-1-392,-4 4 0,1-1 376,-3 1 0,-3 1-376,1-2 0,-3-5 328,-2 2 16,-1 4-344,-1-2 0,-3 1 320,0 0 8,-2 4-328,2 0 0,-1 8 248,-1 0 16,-1 0-264,-1 7 0,0 1 216,2 4 0,0-3-216,0 2 0,0 1 176,0 0 16,0 1-192,0 6 0,0-2 152,0 3 0,-2 11-152,-1 3 0,-5 9 128,4 9-8,-2 0-120,0-1 0,-6-2 128,4 1 0,-3 1-128,1 1 0,-2 4 96,0 0 0,4 2-96,-4-4 0,1-2 96,2-2-8,2-4-88,-2-6 0,7-6 80,2-3 8,0-5-88,0-5 0,2-3 56,0-4 0,0-2-56,-2 0 0,1 0 32,3 0 8,-4 0-40,4-2 0,-4 2 8,3-4 8,1-2-16,0-2 0,-1-3-8,6-1 8,-3-9 0,0 1 0,-6 20-10936</inkml:trace>
  <inkml:trace contextRef="#ctx0" brushRef="#br1" timeOffset="44629.9">15432 1372 7232,'0'0'0,"-3"0"0,1 0 0,0 0 16,1 0 16,1 0-32,-3 0 0,3 0 80,0 0 8,0 0-88,0 0 0,0 0 176,0 0 8,0 0-184,3 4 0,-2 1 176,6-1 16,2-1-192,6 2 0,7-2 256,0 2 16,3-1-272,-3-1 0,-2-6 216,-2-1 0,0-1-216,-4 5 0,2 0 168,-3 0 16,1 0-184,2-3 0,-1 3 104,1 0 16,-2-4-120,-2 0 0,-12 4-7296</inkml:trace>
  <inkml:trace contextRef="#ctx0" brushRef="#br1" timeOffset="44958.56">15862 1606 6128,'0'0'0,"-3"3"0,0 7 0,0 0 432,-3 5 0,1-1-432,3-3 0,2 2 808,0-4 0,0-3-808,2-1 0,-2-2 464,2 0 16,-1 2-480,1-5 0,2 5 272,-2-5 16,4 0-288,1-5 0,-7 5-7592</inkml:trace>
  <inkml:trace contextRef="#ctx0" brushRef="#br1" timeOffset="44911.33">15887 1477 6424,'0'0'0,"0"3"0,0-3 0,0 3-208,0-1 8,0-1 200,0 2 0,0-3-4520</inkml:trace>
  <inkml:trace contextRef="#ctx0" brushRef="#br1" timeOffset="45115.2">15995 1285 8432,'0'0'0,"0"0"0,0 0 0,0 0 40,0 0-8,0 0-32,0 0 0,0 0 32,0 0-8,0 0-24,0 0 0,0 0 128,0 0-8,0 3-120,-1 3 0,-3 5 120,1 0 8,3 5-128,0-2 0,0-14-6800</inkml:trace>
  <inkml:trace contextRef="#ctx0" brushRef="#br1" timeOffset="45335.17">16139 1577 7832,'0'0'0,"0"2"0,0-1 0,0 1-16,0 1 8,0-3 8,0 4 0,-2 4 40,-2-2 16,1 5-56,0 4 0,-2 0 168,-1 2 8,1-3-176,1-1 0,4-4 216,4-4 0,-4 1-216,0-1 0,5 0 256,-2 0 8,0-2-264,1 0 0,0-2 248,3 4 16,1-2-264,-1-3 0,3 0 264,2-3 8,1-3-272,1 0 0,0-4 224,5 2 8,-5-3-232,-2-1 0,1-4 320,-2-3-8,-2 1-312,-3 2 0,4 0 424,0-1 0,-8 2-424,-2-3 0,-2 1 496,-4 0 8,0 1-504,-2-1 0,5 6 448,-3 0 0,0 2-448,-2 1 0,1 4 360,0 4 0,-1 0-360,0 4 0,-4 0 272,1 6 0,2 0-272,-3 2 0,-1 4 216,-2-4 8,3 4-224,3-1 0,4 2 160,5 4-8,0-6-152,0-1 0,0 2 104,3-6 8,-2-1-112,0 3 0,3-4 80,0 0-1,-1-1-79,6-3 0,-5 1 48,3 1 16,1 0-64,-1-3 0,1-3 48,5 1 8,-5 3-56,3-4 0,4 0 32,0-4 8,2 3-40,2-2 0,-5-6 24,5-1 8,-2 1-32,-3-4 0,0 1 32,0-3-8,-1 2-24,0-3 0,1 1 40,0-5 0,-3 3-40,0 5 0,-2 0 40,-4 4-8,2 0-32,-6 7 0,2-1 40,-3 2 0,3-5-40,-3 5 0,0 0 40,0 0-8,0 0-32,0 0 0,0 0 32,0 0 0,0 7-32,-3 4 0,-1 4 32,4 0-8,-4 5-24,-1-3 0,2-2 16,-6 1 16,6-3-32,0-1 0,-1-6 24,4 3 0,0-1-24,4 0 0,-4-4 24,3 2 0,-3 0-24,3 0 0,2 0 16,-1 2 16,-2-3-32,1 3 0,0-7 8,1 3 8,-4-4-16,4 3 0,-4-3 8,3 0 8,2 0-16,-1 0 0,3 0 8,-1 0 16,5 0-24,1-3 0,1-7 8,-2 2 8,1 0-16,-3-1 0,6-2 16,-3 0 0,0 3-16,0 0 0,0-4 24,3 0-8,-4-1-16,0 3 0,-2 4 24,-1 0 16,-2 0-40,-3 3 0,2 0 56,-1 1 0,-3-1-56,2 3 0,-3-3 96,0 1 0,1 2-96,1 0 0,-1 0 96,3 0 8,-4 2-104,0 4 0,0 2 96,0 1 0,0 3-96,0 3 0,-5 2 80,-1 6 8,2-5-88,1-3 0,0-7 88,3-2 0,3 4-88,0-5 0,0 1 80,2 3 8,6-1-88,2 1 0,6-7 80,3 2 8,0-2-88,-2 2 0,4-4 80,-1 0 0,-4-6-80,-2-3 0,-17 9-14455</inkml:trace>
  <inkml:trace contextRef="#ctx0" brushRef="#br1" timeOffset="47350.25">17319 1673 3616,'0'0'0,"0"0"0,0 0 0,0 0 168,0 0 0,0 0-168,0 0 0,0 0 584,0 0 0,0 0-584,0 0 0,0 0 648,0 0 0,0 0-648,0 0 0,0 0 680,0 0 0,0 0-680,0 0 0,0 0 360,0 0 0,0 0-360,0 0 0,0 0 352,0 0 8,0 0-360,9-12 0,-9 12 312,26-35 16,-12 15-328,-1 3 0,-1-3 296,-4 4 8,0 1-304,6-2 0,3 0 288,-2-1 8,1 4-296,0 0 0,-5 1 256,1 1 16,-3 4-272,0-1 0,-5 7 224,0 2 0,-4 0-224,4-3 0,-4 0 264,1 3 0,2 0-264,-2 0 0,3 0 224,-4 0 0,2 3-224,-2 2 0,2 0 200,0 2 8,0 6-208,-2 4 0,-4 5 160,0 3 0,-4 3-160,3-4 0,1-2 136,-3-4 0,1 4-136,3-3 0,1-3 104,2 3 16,-4-4-120,4-5 0,0 0 96,0-5 8,0 0-104,0-4 0,0 3 88,4-1 8,-4 0-96,2 3 0,-2-6 72,3 3 0,3-3-72,-3 0 0,1 0 80,4 0 8,1-3-88,0-3 0,8-4 56,2-1 8,-2-3-64,-3-1 0,-3-3 64,5 1 8,-4-1-72,0-2 0,-1-1 56,1-2 0,0 2-56,-5 1 0,3 3 48,2 2 8,-3 0-56,0 1 0,-1 3 40,0 3 16,-1-3-56,-3 6 0,-4 5 40,0 0 0,0 0-40,0 0 0,0 0 40,0 0-8,0 0-32,-6 5 0,4 2 32,-1 1 0,-3 7-32,-1 2 0,-2 3 24,-1 4 8,2 0-32,2-4 0,5 0 16,-3-4 8,-1-3-24,3 2 0,1 0 24,1-6-8,1 4-16,1-4 0,0 7 16,1-5 0,1 0-16,-4-1 0,3-4 16,1 0 0,-4-3-16,3-2 0,-3 1 8,3-1 8,-2 3-16,4-4 0,-2 3 8,0-3 16,-1 0-24,5 0 0,-2-3 8,3-2 8,-1-1-16,5-3 0,3-7 8,1 0 8,-3-1-16,-1 1 0,1 2 8,-2 0 16,2 0-24,-5-4 0,0-1 16,0 2 0,2-3-16,-2 5 0,-1-2 16,3 6 8,-8-2-24,4 1 0,0 0 16,-3 5 0,-1-1-16,-2 7 0,-2-3 8,-1 4 8,3-3-16,-3 3 0,3 3 16,0 1 0,-3-3-16,-2 4 0,2 0 8,-5 7 8,3 2-16,-2 4 0,4-1 8,1-2 0,2 2-8,-3-1 0,1-3 0,0-1 16,1-5-16,1 2 0,1 3 0,1 4 8,0-4-8,1-4 0,-1 0 0,-1 1 8,4-2-8,-1-1 0,-1 0 0,-1-3 0,1-3 0,2 1 0,-3 3 0,1-4 0,3 3 0,-2-3 0,2-3 0,0 3 0,3-5 0,1 2 0,1-6 0,4 1 0,0-3 0,1-1 0,-1-1 0,1-2 0,-4-1 0,-1 3 0,-2-2 0,-2 2 8,-2 1-8,2 2 0,-7 8 0,3-2 8,0 4-8,-3-3 0,2 3 0,-2 0 8,0 0-8,0 0 0,0 0 8,0 0 16,0 0-24,0 3 0,-2 1 8,-1 4 8,0 4-16,-1 2 0,-1 8 8,-2-1 8,3 1-16,-1-5 0,5-5 8,3 0 8,-3-3-16,0-5 0,2 3 8,-1-4 0,1 2-8,-1 0 0,3-4 8,-4 3 0,2-1-8,-1-3 0,1 3 7,1-3 1,1 0-8,-1 0 0,0 0 8,2-3 0,-1 0-8,-1-1 0,1-2 0,2 1 16,-3 2-16,0 0 0,1-2 8,0-1 0,4-10-8,-3 2 0,2-3 16,-1 2 0,-1 5-16,-5-3 0,2 4 24,-4-3-8,2 4-16,0 2 0,-4 0 16,3-2 8,0 4-24,-1 0 0,1 2 32,-1 0-8,2-2-24,0 4 0,0-3 40,0 1-8,0 2-32,0 0 0,0 0 32,0 0 0,0 0-32,0 0 0,0 0 16,0 2 16,0 5-32,0-3 0,0 0 8,0 2 8,0 0-16,2-2 0,-1 1 0,1 0 8,0 1-8,2-2 0,-1 1 0,0-2 0,3 1 0,0-2 0,4 1 0,-2-3 8,9-3-8,-1 1 0,4-5 0,-3 2 8,1-5-8,-2 0 0,4 0 8,-6 0 8,-5 6-16,-1-3 0,0 2 16,0 2 0,-6-2-16,2 1 0,-1 4 24,0-3 16,-1 1-40,-2 1 0,4-1 48,-4 2 0,0 0-48,0 0 0,-4 0 56,4 0 8,-6 2-64,0 1 0,1 4 64,0-2 0,-1 6-64,-2 1 0,5 0 48,-3 0 8,4 0-56,0-4 0,-2 4 40,2-2-8,1-3-32,1 0 0,0-2 24,0 1 16,0 0-40,1-3 0,1 2 16,2-2 8,-2 2-24,6 2 0,0-5 24,0 2-8,7-1-16,0-6 0,2-1 16,-2-2 0,0-2-16,2 0 0,-3-4 24,2 0 0,-5 2-24,1-6 0,-4 2 56,3-1 0,-2-2-56,-6 1 0,1-4 72,0 3 8,-4 2-80,0 3 0,0 0 80,0 2 8,0 4-88,0 2 0,-4 0 96,4 0 16,-4 0-112,1-1 0,-2 5 80,1-3 8,-8 3-88,0 0 0,-1 0 48,0 3-8,-1 2-40,0 3 0,3 0 8,0 3 8,2-2-16,1 2 0,0 2-24,4-1 16,2-1 8,-3 3 0,2-6-152,-1 3 8,4-7 144,-2 0 0,2-4-13759</inkml:trace>
  <inkml:trace contextRef="#ctx0" brushRef="#br1" timeOffset="48982.43">18764 1077 8840,'0'0'0,"2"-3"0,1-2 0,0-4-72,-1-2 8,2 2 64,-1-1 0,-1 8-288,-2 2 8,3 0 280,-2 0 0,1 0 136,-2 0 8,-2 8-144,-2 8 0,2 6 520,-7 4 0,3 2-520,1 1 0,-1-3 720,-2-1 0,-2 3-720,4 0 0,0-4 688,3 4 8,-4-3-696,3 0 0,-8 2 512,5-4 8,1 3-520,0 1 0,3 1 368,0 0 8,1-4-376,2 1 0,2-5 280,1-4-8,0 3-272,0-7 0,2 0 224,3-4 8,-5-3-232,0-2 0,-1-3 184,2 4 16,-1-4-200,0 0 0,-2 0 152,-1 0 0,7 0-152,1-4 0,9 1 128,-2-5 0,6 0-128,-4-4 0,2 0 112,-1-4 8,-1 3-120,0-2 0,-1 2 160,-3-3 7,0-1-167,-1-3 0,-2 1 160,-2-4 16,-1 4-176,-3 1 0,0 1 160,-2 5 8,0 0-168,-1 1 0,-1 7 144,-1-1 0,-3 5-144,0-4 0,4 2 136,-4 2 8,-1 0-144,-2 0 0,-3 2 96,-2 2 16,0 1-112,-4 7 0,-1 0 104,0 3 8,3 6-112,0-4 0,3 2 96,0 6 0,2 0-96,3-3 0,0 3 64,4-2 8,-4-1-72,5-3 0,-1-4 56,2 1 0,0 0-56,0-3 0,2-3 24,2-5 8,-1 0-32,-3-4 0,2 3 32,1-1-8,0-3-24,1 3 0,0-3 8,3 0 8,5-3-16,6-4 0,6-2 16,5 1-8,-3-3-8,-1-7 0,-6 3 0,-1-2 8,1-3-8,0 0 0,1-1 0,-4-2 8,-1 2-8,0-2 0,-2 3 0,-1-1 8,1 7-8,-1-2 0,-4 7 0,0 1 8,-4 3-8,1 1 0,0 4 40,1 0 0,-1 0-40,2 0 0,-5 0 96,3 0-8,1 4-88,0 4 0,1 5 152,2-2 8,-1 6-160,2-1 0,0 3 192,-1-2-8,0 3-184,-2-4 0,-3 1 240,4 0 16,-5-2-256,1 0 0,-3-1 272,2 1-8,-3-4-264,0-3 0,0-2 256,-4 1 0,0-4-256,1 3 0,-1 0 240,-4-1 8,0-2-248,-2 0 0,0-3 208,-1 2 8,-1 1-216,-3-3 0,0 0 184,2 0 8,3 0-192,2-3 0,3 1 112,2-1 8,-2 0-120,2-2 0,-2 5 72,-1-3 0,-1 3-72,5-3 0,-1 3 16,-3-3 0,6 0-16,-2 3 0,0 0-16,1 0 8,1 0 8,0 0 0,0 0-160,0 0 8,0 0 152,0-3 0,0 3-17039</inkml:trace>
  <inkml:trace contextRef="#ctx0" brushRef="#br1" timeOffset="64872.87">19866 1381 4120,'0'0'0,"0"0"0,0-4 0,0 4 304,2-1 8,-2 1-312,3-4 0,-3 4 904,3-2 8,-3 2-912,4-4 0,-4 4 856,0-2 16,0 2-872,0 0 0,0 0 544,0 0 0,0 0-544,0 0 0,0 0 336,-9 0 0,9 0-336,-15 13 0,15-13 256,-30 31 0,16-14-256,0-1 0,2 3 224,2-2 0,4 3-224,2-4 0,4 1 192,4 0 8,-1-2-200,0 0 0,0-7 176,1 1 0,-3-2-176,1-2 0,1 2 144,3 1 8,0-3-152,0-2 0,1 3 112,2 0-8,1-3-104,-4-3 0,4 3 96,1 0 0,-3-3-96,0-3 0,1 0 80,2 0 8,-4 0-88,-1-2 0,3-2 80,-6 2 8,3-6-88,0 2 0,-1 2 80,1-7 0,-1 3-80,-1-5 0,-4 4 88,0-2 0,0 0-88,2-2 0,-2-1 120,-2 6 0,-1 0-120,-1 2 0,3 1 128,0 0 8,-2 0-136,0-1 0,-2 7 136,-1-7 8,0 3-144,-3 0 0,4 6 136,-3-4 8,5 3-144,-2-2 0,0 3 112,2 0 16,0 0-128,3 0 0,-4 0 88,2 0 8,1 0-96,-1 0 0,1 3 64,-1 2 0,2-2-64,0 0 0,0-1 40,0 2-8,2-1-32,-1 3 0,1-4 16,-1 7 16,5-1-32,-3 1 0,5 1 0,4 0 8,-3 0-8,0-2 0,2-2 0,-2-3 0,3 1 0,-4 0 0,2-4 0,2 5 0,-1-5 0,0 2 0,0-2 0,-3-2 0,0 2 0,1-5 0,1 1 0,-2 0 0,2 1 0,-1-3 0,1 0 0,2 1 0,0-4 0,-1 4 0,-5-1 0,1 2 0,-1 0 0,3-4 0,-6 3 0,0 2 0,0-2 0,-1 3 0,-2 2 0,2 0 8,0 0-8,0-2 0,-2 2 8,0 0 0,0 0-8,0 0 0,0 0 8,0 0 0,0 0-8,0 0 0,0 9 0,0-1 16,-2 4-16,-2 5 0,2 6 0,-1 2 8,3-2-8,0-3 0,3-2 0,1-4 0,1-2 0,-1 0 0,0-7 0,-4 0 0,2-3 0,1 3 0,-2-5 0,0 3 0,4-3 0,-3 4 0,3-4 0,1 0 0,2 0 0,0-4 0,1 1 0,4-1 0,-5 1 0,2-6 0,-1 2 0,-2 1 8,5-6-8,-3 4 0,1-4 0,0-4 8,0 3-8,-5 2 0,2-4 8,-2 2 0,2-1-8,-6 3 0,-1 1 8,0 3 0,0 1-8,0-1 0,0 6 16,0-3 0,0 0-16,0 4 0,0-3 16,0 1 0,0 2-16,0 0 0,0 0 24,0 0-8,-1 0-16,-3 0 0,1 5 16,0 3 8,1 1-24,-4 6 0,2 6 24,-3 3-8,2-1-16,4-7 0,1 4 8,2-7 0,2 2-8,1-3 0,-3 0 0,1 0 8,0-1-8,1-2 0,-2-4 0,2-2 0,2 2 0,1-2 0,4-3 0,-1 4 0,3-4 0,4-4 0,1 1 0,3 3 0,-5-8 0,1-3 0,0-1 0,0-2 0,-1-4 0,2 0 0,4 2 0,-2-6 8,1 0-8,-5-1 0,0-7 8,2 3 16,-2-2-24,1 6 0,-1 0 16,-3-1 8,-1 2-24,-3-6 0,-1 0 32,-4-3 0,-1 2-32,-1-2 0,0 2 48,-1-1-8,4 4-40,-5 6 0,0 3 64,-5 2 0,5 5-64,-1 3 0,-1 3 72,0 4 0,2 0-72,-3 0 0,3 0 72,0 0 8,0 4-80,-3 1 0,2 3 64,-4 5 0,2 12-64,-2 5 0,2 2 64,0 0 0,0 0-64,-1 1 0,2-2 56,1-3 8,0 4-64,-2 1 0,2 3 64,-5-1 0,4-3-64,-2 1 0,4-1 56,0-8-9,0-8-47,0-1 0,0-1 48,2-2 0,0-8-48,-1 5 0,0-7 24,2 3 0,-3-2-24,0-3 0,0 4 0,0-4 16,0 2-16,0 1 0,3-3-16,-3 0 16,1 0 0,2-3 0,-2 1-88,0-2 1,5-6 87,-3-6 0,-3 16-12320</inkml:trace>
  <inkml:trace contextRef="#ctx0" brushRef="#br1" timeOffset="66120.32">20612 1325 7936,'0'0'0,"0"0"0,0 0 0,0 0 0,0 0 0,0 0 0,0 0 0,0 0 0,2 0 0,1 4 0,-3-1 0,4 3 16,-1-3 0,4 2-16,5 1 0,6-1 64,4 2 0,-2-1-64,-7 0 0,1-5 112,-6 3 8,0 0-120,2-4 0,0 0 176,2 0 16,3-4-192,4 4 0,-19 0-6528</inkml:trace>
  <inkml:trace contextRef="#ctx0" brushRef="#br1" timeOffset="66701.86">20804 1565 6424,'0'0'0,"0"-3"0,0 3 0,0 0 168,0 0 16,0-5-184,1 1 0,2-8 464,1 1 16,3-6-480,2-2 0,4-1 456,2-4 8,2 2-464,-4 5 0,-4 2 384,0 4 8,-1-2-392,3 2 0,-3 5 248,0 0 16,-2-2-264,2-1 0,3 1 272,2 0 16,1 0-288,-3 5 0,2-2 280,-4 5 8,-1 0-288,2 0 0,-4 0 280,-1 0 8,2 0-288,0 5 0,3-2 216,-1 5 0,3 0-216,-4 0 0,2 4 232,1-1 0,-2 4-232,0-4 0,-2 4 200,2-3 0,-8 1-200,1 3 0,-2 2 208,0-1 0,-2 0-208,1-2 0,-7-1 208,4 1 0,-6-1-208,4-2 0,0-2 168,1-5 0,-5 1-168,0 3 0,-2-4 168,0-2-8,1 3-160,-1 0 0,0-5 168,0 2 0,2-2-168,2 4 0,-3-5 128,7 0 0,-3 0-128,1-5 0,4 4 40,-2-2 16,1 2-56,0 1 0,1-3 0,-1 3 0,1-3 0,2 1 0,0 2-11336</inkml:trace>
  <inkml:trace contextRef="#ctx0" brushRef="#br1" timeOffset="67125.53">21303 1364 6520,'0'0'0,"0"0"0,0 0 0,0 0-176,0 0-8,0 0 184,-2 0 0,-2 0-48,3 6-8,-4-4 56,1 7 0,1-5-40,1 7 16,-4 1 24,0 1 0,2 7 0,-2-1 0,3 1 0,3-6 0,-3 2 120,1-8 0,2 4-120,2-4 0,1 3 272,-1-3 0,1 0-272,4 1 0,-2-1 320,3-1 16,-3-2-336,4-2 0,2 1 296,-2 1 8,-1-2-304,0-3 0,3 1 240,-4 2 0,0-2-240,-3-1 0,4-1 296,-2-3 16,1 1-312,5-6 0,2 3 320,0-5 0,-3 2-320,3 0 0,-1-4 368,0 0 0,0-2-368,-1-2 0,-1 2 424,-3-5 8,4 3-432,-5 2 0,3-4 408,1 2 0,0 4-408,-5 2 0,2 6 336,0-1-8,-5 4-328,-1-1 0,-1-3 304,2 3 16,0 0-320,-3 3 0,3 0 264,-3 0 16,0-3-280,0 1 0,0 2 256,0-3-8,0 3-248,0 0 0,0 0 208,0 0 8,0 0-216,0 0 0,0 0 184,0 0 8,0 0-192,0 0 0,0 0 168,0 0 0,0 0-168,0 3 0,0 2 144,0-2 0,0 2-144,-3 2 0,0-1 112,3 5-8,0 1-104,0 3 0,-3 2 80,0 0 8,3 1-88,0-1 0,0-1 72,2 1-9,-1-6-63,-1-2 0,0-1 72,3-1 0,0-3-72,-3 4 0,3-3 56,-3-2 8,2 1-64,0-2 0,3 4 56,-3-1 8,0 2-64,2-2 0,1-2 40,-2 1 16,3-2-56,0 1 0,-1-3 32,1 3 16,0-3-48,2 0 0,2-3 24,1 3 8,1-5-32,-4 1 0,0 4 32,1-6 8,0 0-40,1-2 0,1 0 24,-1-4 16,-3 2-40,2-1 0,-3 2 32,-1-3 8,-2 1-40,2 0 0,-4-2 40,2 2 8,1 0-48,0 2 0,-3 1 56,1 0 0,0 0-56,0-1 0,-2 1 64,-2-1 0,-2 3-64,3-2 0,1 4 64,-4-1 8,0 1-72,0-2 0,-4 1 80,0-1 8,0 3-88,-2-3 0,0 4 104,1-1-8,0 3-96,-4-3 0,4 3 88,-1 3 16,0 0-104,2-1 0,-5 1 88,3 3 0,0 3-88,2-1 0,2-3 48,-3 3 0,4 0-48,0 4 0,1 4 0,3 4 0,0-3 0,1-3 0,2 0-24,7 2 8,-9-8 16,2 0 0,-2-8-13895</inkml:trace>
  <inkml:trace contextRef="#ctx0" brushRef="#br1" timeOffset="68428.53">21536 1060 9144,'0'0'0,"-3"-5"0,-1 2 0,-8-5 8,0-6 0,2 7-8,4 0 0,3 5 24,3-1-8,3 0-16,1-3 0,0 6 48,0-2 16,9 2-64,5 0 0,5 2 40,6 0 0,-4 5-40,-4-2 0,-21-5-7056</inkml:trace>
  <inkml:trace contextRef="#ctx0" brushRef="#br1" timeOffset="67941.77">21927 1080 8136,'0'0'0,"2"-6"0,-1 1 0,1-4-8,1-7 8,-3 7 0,3 2 0,-3 3-32,0 4-8,0 4 40,0-2 0,0 3 176,0-5-8,-3 5-168,0 7 0,-2 10 400,-2 4 16,3 5-416,1-2 0,3-1 496,0 0 8,0-3-504,-5 2 0,1 1 592,2 1 0,-3 1-592,5 0 0,-4 1 440,4 2 0,4-5-440,-3-1 0,3-1 368,-2-7 8,7 3-376,-2-4 0,5-10 280,3 1 0,-4-5-280,-2 0 0,0 1 232,1-5 0,2 0-232,-1-6 0,0 2 184,2-4 16,-1 1-200,2-8 0,3-2 152,2-4 0,2-2-152,0-1 0,-2 2 144,-4-1 8,-1-1-152,-3 4 0,-4 0 128,-4 7 0,-1 2-128,-2-1 0,-2 1 88,-4 5 8,1 3-96,1-2 0,1 5 72,0 0 8,-3 0-80,-5 5 0,-8 4 64,2 2 8,0 4-72,3 2 0,5 1 56,1 1 0,7 5-56,-3-1 0,4 1 40,4 2 8,-1-3-48,0 1 0,3-7 24,-3 1 16,5-6-40,4 0 0,4 0 16,6-4 8,-4-5-24,4 3 0,0-9 0,1 0 0,-1-3 0,-3 1 0,-4-6-16,0 2 8,-2-1 8,-1 1 0,-12 9-12040</inkml:trace>
  <inkml:trace contextRef="#ctx0" brushRef="#br1" timeOffset="68915.22">22661 1036 5624,'0'0'0,"0"-1"0,0 1 0,0-5 264,0 3 0,0 2-264,0 0 0,0 0 560,0 2-8,0 12-552,0 2 0,0 12 616,0 2-8,0 5-608,0 0 0,0 1 488,-4 0 0,0-2-488,4 1 0,-3-3 336,1 0-8,2 0-328,0 1 0,0 2 256,0-1 0,0 1-256,0-8 0,2-6 192,1-2 8,-3-4-200,0-1 0,-3-6 112,1-1 8,2-3-120,-3 1 0,3-5-8456</inkml:trace>
  <inkml:trace contextRef="#ctx0" brushRef="#br1" timeOffset="69150.39">22811 1401 7832,'0'0'0,"5"-2"0,4-4 0,4-2 16,7-1 16,-2-1-32,0-1 0,-3-3 32,5-2 8,-2 2-40,0-3 0,0 0 192,4 0 16,-7-2-208,-1 2 0,-2 1 544,-3 0 0,-2-2-544,-1 1 0,0-1 632,-1 3-8,-5-1-624,-3-3 0,-2 4 640,-2 1 8,0 3-648,2-2 0,-1 1 512,-3 2 0,-1 0-512,0 6 0,0 0 376,1 4 0,-4 4-376,1-2 0,3 10 304,-1 2 0,-1 2-304,0 7 0,-1 2 216,0 1 8,1 8-224,2-3 0,2 2 160,2-2 16,1 2-176,-2 0 0,1 6 112,2-3 16,-2 1-128,5-2 0,0-2 96,5 1 8,-2-4-104,6-2 0,-4-7 88,1-6 0,2-1-88,3-5 0,-2 0 72,2-8 0,1-1-72,-4-1 0,2-2 56,0-3 8,2 0-64,3-6 0,3-1 32,3-3 8,-1-4-40,-2-4 0,-3 4 24,-4-3 0,1-2-24,4 0 0,-4 2 24,-5 2-8,3 1-16,-5 5 0,-1 0 0,-2 4 0,1 0 0,-1 5 0,-2 6 0,0 0 0,0 0 0,0 0 0,0 0-8,0 0 0,0 0 8,0 3 0,-2 5-32,-3-2 16,1 9 16,-1 4 0,5 8-56,-3 6 0,3-2 56,3 2 0,-1-5-80,4 0 8,2-6 72,1-3 0,3 4-96,0-6 0,0-1 96,-1-3 0,1-1-120,1-6 16,-1-1 104,-1-5 0,-2 0-104,0-4 16,2 0 88,2-5 0,0-3-88,0-3 8,3-2 80,-2-3 0,0-4-72,-2 1 8,-3-2 64,3-3 0,-3 4-56,-1-1 0,-7 2 56,-4 2 0,-3 4-40,-3 2-8,-3 4 48,3 7 0,1 0-32,1 4-8,0 4 40,-5 3 0,-5 6-16,4 2 0,-4 2 16,3 8 0,3 0 0,2 5 0,1 2 0,5-3 0,-3-6 8,5 2 0,1 0-8,4-3 0,2-3 48,2-5-8,4-3-40,3-1 0,2-3 72,2 1 0,5-5-72,1-2 0,4 3 32,4-4-8,3-7-24,-5 3 0,-31 4-11216</inkml:trace>
  <inkml:trace contextRef="#ctx0" brushRef="#br1" timeOffset="70501.19">23828 1723 4120,'0'0'0,"3"0"0,-3 3 0,0-3-3104</inkml:trace>
  <inkml:trace contextRef="#ctx0" brushRef="#br1" timeOffset="70516.82">23865 1723 4416,'0'0'0,"0"0"0,0 0 0,0 0-72,4 0 0,-4-4 72,0 3 0,0 1 16,1-5 0,2 2-16,0-2 0,2-2 440,-4 3 8,3-5-448,2-3 0,0-3 728,0-2 0,-3-2-728,0 3 0,-1-1 720,-1-3 8,0 0-728,1 1 0,-1-6 744,3 3 0,-1-1-744,1 5 0,0 1 528,-1 3 16,0-1-544,2 4 0,-4 7 408,1-1 16,-2-1-424,3 0 0,-1 3 304,2-3 0,-1 3-304,0 0 0,2 3 232,-1-5 16,0 5-248,2-3 0,-1 3 192,0 0 16,0 0-208,-1 3 0,2 2 176,-6 1 0,0 9-176,0 0 0,0 11 144,0 4 8,-3-2-152,-1 0 0,-1 0 128,0 0-8,2-4-120,1 0 0,1-4 96,1 3 0,1-1-96,2-6 0,3-1 80,0-2 8,1 0-88,-1-7 0,2-5 64,-3 4 8,4-5-72,2 3 0,1-3 56,2-3 0,3-3-56,-1 0 0,-2-4 48,5-1 8,-3 0-56,-1-1 0,-1-1 48,-2 0-8,-1-2-40,0-1 0,-1 0 40,-3-1-8,2-3-32,2-2 0,2 2 32,0-2 0,-3 3-32,-3 2 0,-1-2 24,-1 2 8,-3 0-32,-2 2 0,-2 7 16,1 0 8,-1-1-24,0 5 0,1 2 32,-4-4-8,1 3-24,1 3 0,-2 0 16,-2 0 8,-3 0-24,1 0 0,-1 9 8,-2-2 8,-2 9-16,3 5 0,0 2 8,1 5 0,2 0-8,3-3 0,-3 2 0,5-3 8,3 1-8,2-6 0,2 1 0,1 0 0,0 0 0,2-5 0,-2-1 0,0-3 0,1-1 0,5-4 0,-5-5 0,2 4 0,3-2 0,-2-3 0,2 1 0,3 1 0,0-2 0,-2-3 0,2 0 0,2-6 0,-2-4 0,3 2 0,-5-3 0,1-5 0,2 3 0,-1-4 0,-1 0 0,1-2 0,-1 0 0,0-2 0,1 0 0,-3 0 0,0 4 0,-2 3 0,4 6 0,-2-1 16,-1 8-16,-2-1 0,-8 5 8,0 0 0,3 0-8,-1 2 0,2 5 8,0-2 8,-1 5-16,6 3 0,-3 5 16,2 3 8,0 0-24,-4-5 0,-2-4 24,-2 0 0,0 0-24,0-4 0,0 1 56,0-6 0,-2 6-56,-1-5 0,-3 5 72,-2-2 8,2 0-80,-6 1 0,5 1 80,-2-1 0,1-5-80,0 2 0,2-2 72,0 1 0,1-4-72,1 0 0,-1 0 48,4-4 0,0 1-48,-1 3 0,2 0-11904</inkml:trace>
  <inkml:trace contextRef="#ctx0" brushRef="#br1" timeOffset="71663.08">24768 1401 6128,'0'0'0,"-1"0"0,-4 4 0,3-4 160,1 0 0,-4 3-160,4 0 0,-2 2 352,-2 0 8,-3 7-360,-3 7 0,-1 3 336,-1 6 0,2 0-336,2 1 0,4-3 232,1-2 16,4 0-248,0-4 0,0-4 152,4-3 0,1-1-152,1-8 0,0 0 176,2-1 8,3-3-184,3 0 0,1-3 184,3-1 8,-1 3-192,4-2 0,1-3 200,1-3-8,-5-4-192,2 0 0,-5-2 224,1-2 8,-3-3-232,2 1 0,-3-1 272,-5-6 8,1 3-280,1-1 0,-4 0 328,1 1 16,-3 1-344,-1 3 0,-2 6 320,-2 1 16,-3 0-336,1 0 0,1 4 288,-1 2 0,-4 0-288,-3 3 0,-1-1 256,0 3 8,-1-2-264,2 3 0,-1 3 200,1-2-8,2 6-192,1-1 0,-4 5 152,2-3 16,1 5-168,0 2 0,4 1 96,-1 3 0,3 2-96,3-4 0,5 2 56,1 6 8,3-6-64,3-4 0,-1-2 40,3 0 8,-1-1-48,2-4 0,1 1 24,1-3 8,-1 3-32,2-6 0,-5-3 16,1 0 0,-1 0-16,0-3 0,-1-2 16,1-2 8,-2-2-24,3 1 0,-1-7 8,3 0 8,-4 1-16,1-4 0,3 0 24,1-2 8,-2 1-32,-2 3 0,-2 2 24,1 2 16,0 4-40,-1 1 0,-9 2 40,2 2 16,-3-1-56,1 3 0,0-2 56,-2 3 8,0 0-64,0 0 0,0 0 48,0 0 8,-2 0-56,-1 8 0,-1 4 56,-1-1 0,-3 3-56,3 5 0,0 4 32,1-1 8,0 2-40,4-1 0,0-5 24,1 0 8,4-1-32,0-5 0,2 1 24,1-3 0,-3-1-24,0-3 0,1-3 16,3 0 16,-3 0-32,2-3 0,3 0 16,-2 0 0,2-3-16,0-3 0,3 3 8,1-5 0,-2-4-8,2 0 0,-5 0 8,5-6 16,-4 1-24,0 0 0,-1 2 8,-3-2 8,1-2-16,0 5 0,1-1 16,-1 2 8,-3 3-24,-1 1 0,-4 4 16,0 2 0,0 3-16,0-4 0,0 4 16,0 0 16,0 0-32,0 0 0,0 0 16,0 0 8,0 4-24,0-1 0,0 6 8,0 3 16,-4 4-24,3-1 0,1 7 8,0-3 0,0 1-8,0-2 0,1 0 0,1-1 8,0-5-8,-2 3 0,2-3 0,1-4 8,0 1-8,-2-1 0,3 0 0,-4-5 0,3 1 0,1-2 0,0 2 0,-2-1 0,3 0 0,0 0 0,1 0 0,0-3 0,1-3 0,-1 0 0,3-3 0,2-4 0,3 2 0,-1-6 0,2-4 0,0-1 0,1 3 0,-2-1 0,-1-3 0,2 1 0,-3 2 0,2 0 0,-6 2 0,0-2 0,1 5 0,-2 4 0,-4 5 0,-3 3 0,0 0 0,0 0 0,0 0 0,0 0 0,0 1 0,0 7 0,0-4 0,0 6 0,0 1 0,0 0 0,0 5 0,2-1 0,0 1 0,0 2 0,4 0-8,2-1 8,2-5 0,1 1 0,-1-6-8,1 0 0,-1-5 8,-2 1 0,0 0-8,-3-3 0,2 0 8,0 0 0,4-6-16,-2 0 8,1-2 8,2-4 0,-1 0-8,-4-5 8,1 2 0,2-5 0,-3 2 0,-2 1 8,-2-4-8,-3 4 0,0-3 32,-4 1 0,-1 4-32,-1 5 0,-4 1 72,1 3 0,1-2-72,-1 8 0,1 0 120,2 0-8,-5 0-112,-3 0 0,-7 11 128,-3-2 8,14 0-136,1-2 0,-2 5 104,3 4 8,1 0-112,1-1 0,1 2 95,1-1 1,4-2-96,1 0 0,-1-14-12447</inkml:trace>
  <inkml:trace contextRef="#ctx0" brushRef="#br1" timeOffset="73061.31">25904 1666 3912,'0'0'0,"0"0"0,0 3 0,0 3 248,0 4 8,0-1-256,1-5 0,3 0 696,1-1 8,-1-3-704,4 0 0,-2 0 736,2-3 8,6-5-744,2-1 0,4-7 528,6 0 8,-3-4-536,-3-4 0,-1 0 208,-3-4 8,3 1-216,-1-1 0,1-5 456,3 5 8,-6-5-464,-1 2 0,1 3 808,-1 0 0,-4-1-808,-2-2 0,-3 3 680,0-5 0,-3 5-680,-2-3 0,-1 6 552,0 1-8,0-1-544,0 7 0,-1 5 456,-1 5 16,2 3-472,0 1 0,-1 8 376,-3-3 0,1 10-376,-2 0 0,-4 12 304,-2 4 0,3 5-304,2-3 0,1 2 296,-1 5-1,3 0-295,-2-4 0,1 1 232,2-1 16,-1 4-248,1-1 0,0 2 144,2 0 8,2-6-152,0-2 0,1-6 72,-1-7 8,4-3-80,0-1 0,0 0 24,1-6 8,-3-3-32,1 0 0,-2-6-16,0 0 16,-2-3 0,1 1 0,0-6-136,1-1 0,-3-1 136,0-5 0,0 18-13015</inkml:trace>
  <inkml:trace contextRef="#ctx0" brushRef="#br1" timeOffset="73374.92">26188 1346 7736,'0'0'0,"-2"-2"0,0 2 0,2 0 16,-3 0 0,0-3-16,1 3 0,1-3 8,-1 3 16,2-5-24,0 5 0,0 0 32,0 0 16,0 0-48,2 0 0,-1 0 64,1 0 8,4 5-72,-5 1 0,9 2 144,2 1 8,3 2-152,1-2 0,3-1 272,-5 4 8,3-5-280,-1-1 0,-1-4 304,-4-2 16,-2 2-320,1-2 0,-1 0 392,2 0 16,-3 0-408,1 0 0,-1 0 384,2 0 0,-5 0-384,0 2 0,-2 3 376,0-2 0,-2-3-376,1 5 0,-1-1 320,0 1-8,1 2-312,-2 4 0,0 1 248,0 5 16,0 4-264,-2-4 0,0 1 232,-1-1 0,0-2-232,3 2 0,4-2 184,-1 2-8,0-5-176,3 0 0,-3-4 144,0 0 8,3-8-152,0 3 0,2 1 120,1-2 0,1 0-120,-1-2 0,2 0 112,0-2-8,5 0-104,-1-5 0,1-1 96,3-3 0,-3-3-96,-1 0 0,-5-2 88,-1 2 0,-2-4-88,-1 0 0,-4 1 120,-2-1 0,-1-3-120,0 1 0,-2-7 112,0-2 16,-1 4-128,-3 1 0,-2 4 112,-1 0 8,-1 4-120,-1 5 0,1 2 136,-2 5 8,3 0-144,5 4 0,-2 0 120,4 4 8,-2 0-128,-2 0 0,0 1 104,2 1-8,0 7-96,2 4 0,0-1 72,0 8 7,0 0-79,3-1 0,4 1 56,-1 4 8,4-4-64,1 2 0,2-3 40,1 1 8,0-7-48,1-2 0,1 2 24,2-5 8,-2 0-32,-1-1 0,-2-6 16,0 2 8,-3-7-24,4 0 0,-3 0 16,-3 0 8,2-7-24,6-5 0,2-1 16,2-2 0,0-5-16,-3 3 0,-2-7 16,0 0 8,0-2-24,-1 0 0,1-1 24,-2 2 0,-2 2-24,-1 2 0,-2 4 40,-1 5 0,-1 3-40,-1 3 0,-2 3 48,0 3 8,0 3-56,0 0 0,0 0 48,0-3 16,0 9-64,0 3 0,-2 13 56,-1 4 8,0 1-64,7-1 0,1-2 72,3 2 8,6-5-80,2-4 0,1 0 88,5-3 0,7-2-88,-1-3 0,8 1 64,6-10 0,-1-3-64,-4-3 0,-5-9 48,-1-1-8,-31 13-13479</inkml:trace>
  <inkml:trace contextRef="#ctx0" brushRef="#br1" timeOffset="77080.03">27531 1739 6424,'0'0'0,"0"0"0,8-9 0,-8 9 280,19-22 8,-19 22-288,26-33 0,-13 11 672,1-5 8,1 2-680,1-2 0,-2 0 712,3 1 8,1-2-720,-3 0 0,1 4 520,-3-3 8,-1 2-528,-2 6 0,-2-5 400,-1 2 16,-3 3-416,-4-1 0,0 4 296,0-1 8,0 1-304,0-4 0,-6 1 288,0 2 0,-1-3-288,2 1 0,-2 2 232,0-3 0,-3 4-232,5 0 0,4 8 200,1 2 8,0 3-208,0 0 0,0 3 176,0-3 8,0 0-184,0 3 0,0 0 144,0 0 8,-2 6-152,-4 9 0,-2 7 120,-3 7 8,3 5-128,1-6 0,2 4 88,-1 3 16,4-2-104,0-2 0,1 2 48,-1-1 16,-1 3-64,2 4 0,-1 8 48,2 1 0,-3-2-48,1-4 0,1-6 32,-1-3 8,-2 0-40,3-5 0,-2-1 24,0-3 8,-1-5-32,3 6 0,0-3 40,-2 1 0,1-5-40,1-4 0,1-2 32,0-3-8,0-3-24,0-5 0,0 4 8,-3-5 16,2 3-24,0-3 0,-1 0 0,0 0 0,2 0 0,0-3 0,0 3-24,0 0 8,0 0 16,0-6 0,0 6-11448</inkml:trace>
  <inkml:trace contextRef="#ctx0" brushRef="#br1" timeOffset="77614">27735 1644 5624,'0'0'0,"0"3"0,0 0 0,0-3 64,0 3 8,3-3-72,-2 0 0,0 0 160,1 0 8,3 0-168,2-3 0,4-3 320,0 0-8,5-6-312,-1 0 0,1-1 520,-1-3 8,-3 0-528,2-4 0,-1 4 632,3-2 8,-4 0-640,-3 1 0,0 2 616,-2-1 0,-3 4-616,2 0 0,-3 5 616,-3 5-8,0 0-608,2-4 0,-2 3 448,0-1 8,0 4-456,0 0 0,0-2 352,0-1 0,0 3-352,0-3 0,0 3 256,0 3 16,-2 0-272,-1 3 0,-3 3 200,0 5-8,1 3-192,1 3 0,2 4 136,-1 0 0,0-1-136,3-2 0,3-1 96,2-6 8,-3 1-104,1-2 0,1-3 72,-1-1 0,-1-3-72,1 0 0,1-3 64,1 2 8,0-2-72,0 2 0,-1-5 48,2 0 8,-1 3-56,0-3 0,-1 0 48,0-3-8,0 3-40,2-5 0,0-2 40,-1 0-8,4-5-32,-1-2 0,1-6 48,-1 1 8,0-1-56,-5-1 0,-1 1 40,-2 3 8,-2 2-48,0-5 0,1 0 40,-3-1 16,-3 1-56,0 5 0,0 3 48,3 1 8,-4 5-56,2-3 0,3 6 40,-1 3 8,1 0-48,3 0 0,-3 0 24,1 0 16,1 0-40,-2 0 0,0 0 16,0 3 8,0 3-24,1 3 0,-1-2 0,0 5 8,1 4-8,2 4 0,2 0 0,1 4 0,4 0 0,0-7 0,4-2-8,-2-2 8,2-2 0,-2 2 0,-3-1-24,-1-7 8,0 1 16,2 0 0,1 0-32,0 3 8,3-2 24,-1-1 0,-3-3-48,6 4 8,-4-3 40,0-4 0,-2 0-32,-2-4 8,-1 1 24,5-2 0,-3-3-16,-1 1 8,4-2 8,-1 1 0,1-4-16,-1-6 16,3 0 0,-5-2 0,2 1 0,-5-3 0,5 2 0,-4 1 0,0 3 0,-2-1 16,-1 5-16,2 1 0,-3 7 16,0 0 0,0 3-16,0-3 0,0 4 24,0 0 8,0 0-32,0-2 0,0 2 32,0 0 16,0 0-48,0 0 0,0 0 32,0 0 8,0 0-40,0 0 0,0 0 32,0 0 16,0 0-48,0 2 0,0 2 24,2 5 8,-1 2-32,2 1 0,-1 0 16,-1 1 0,2 3-16,-3-5 0,2 3 8,-2 1 16,0-2-24,2-2 0,-1 3 0,1 0 8,2-2-8,-2 4 0,4-5 0,-1 3 0,0-2 0,0 1 0,-1-3 0,2 2 0,-1-3 0,-1-1 0,1 0 0,-3-5 0,1 1 0,3 2 0,0 0 0,3 0 0,-6-3 0,2 0 0,0-3 0,2 1 0,-2 3 0,0-4 0,1 0 0,2 0 8,-2 0-8,2-4 0,-2 3 8,0 1 0,3-3-8,1-3 0,-2 0 24,1-3 8,-1 2-32,1-5 0,-1 2 40,-2-1 8,1-3-48,0-2 0,-3 2 64,3-1 8,1-2-72,-4-2 0,1 2 80,0 1 8,1 4-88,-4-7 0,-1 5 104,2-1-1,0 0-103,0 6 0,-3 4 96,1 3 8,0 2-104,-1-3 0,0 0 88,0 3 8,0-3-96,0 3 0,0 0 88,0 0 8,0 0-96,0 0 0,0 0 72,0 0 0,0 3-72,0 0 0,0 2 56,0 0 16,0 7-72,0 4 0,0 4 56,0 4 8,0-4-64,0 0 0,0-4 40,0 0-8,-1-2-32,0-4 0,1-2 40,0-2-8,0 0-32,0 4 0,0-7 24,0 4 16,0-3-40,0-4 0,1 5 24,0-2 8,1 0-32,1 0 0,-3 0 16,2 0 8,0 2-24,0-5 0,-2 3 16,3-3 16,-3 5-32,3-5 0,-3 0 16,3 0 0,4 0-16,0-5 0,1-2 24,1 3 0,5-11-24,2 1 0,-2-4 24,1 0 8,-1-2-32,-1 0 0,-1 0 32,0-1 8,-5 10-40,2-2 0,-3 5 32,-1-4 16,-2 10-48,-1-4 0,-1 3 32,1-1 8,1 4-40,-2-3 0,1 2 40,-2 1 8,0-4-48,0 4 0,0 0 32,0 0 8,0 0-40,0 0 0,0 4 24,0-3 16,3 9-40,-2 3 0,-1-1 32,0 4 8,2 1-40,0 0 0,-1-3 24,3 2 16,-4-4-40,1-1 0,1 3 24,-1-7 0,2 1-24,2 2 0,-2-3 24,0 2-8,1-3-16,0 3 0,2-5 8,-3 3 8,0-2-16,0-2 0,1 1 8,-1 0 16,0 1-24,3-5 0,-1 3 16,-1-3 0,9 0-16,-1-3 0,1-6 16,0-3 16,5-8-32,-3 1 0,-1-2 24,-2 0 0,-2 3-24,-2 1 0,-1-3 48,0 0 0,-4 17-48,1-6 0,-3 5 48,0-2 8,1 3-56,-1 0 0,2 0 56,-1 1 8,-2 2-64,0 0 0,0 0 64,0 2-8,0 7-56,0 1 0,1 1 72,0 6 8,2 3-80,1 1 0,1-3 72,1-1 16,0 0-88,2 2 0,0-2 56,3-1 8,-3-5-64,4 3 0,1-3 88,0 0 8,3-1-96,-1-4 0,1 0 32,1-6 8,-2 0-40,0 0 0,0 0 8,1-6 0,-7 3-8,2-4 0,-11 7-14959</inkml:trace>
  <inkml:trace contextRef="#ctx0" brushRef="#br1" timeOffset="101114.87">13053 2557 3912,'0'0'0,"0"0"0,0 0 0,0 0 208,0-3-8,0 3-200,0-4 0,0 4 680,0-1 0,0 1-680,0-9 0,0 9 736,0-7 0,0 7-736,3-4 0,-3 4 640,4-8 0,-4 8-640,0-8 0,0 8 408,0-3-8,0 3-400,0-2 0,0 2 328,0-3-8,0 3-320,0 0 0,0 0 272,0 0 8,0 0-280,0 0 0,0 0 240,0 0 0,0 0-240,0 0 0,0 0 208,-12 0 8,12 0-216,-10 5 0,10-5 160,-12 19 8,12-19-168,-17 20 0,17-20 136,-15 16 8,15-16-144,-12 18 0,12-18 136,-11 18 0,11-18-136,-6 14 0,6-14 120,-4 14-8,4-14-112,-2 9 0,2-9 88,0 11 8,0-11-96,2 8 0,-2-8 80,4 8 8,-4-8-88,6 6 0,-6-6 64,4 6 0,-4-6-64,12 2 0,-12-2 56,16 0 8,-16 0-64,18-2 0,-18 2 56,11-3 0,-11 3-56,12-5 0,-12 5 48,17-7 8,-17 7-56,21-17 0,-21 17 64,16-18 8,-16 18-72,21-22 0,-21 22 72,16-28 0,-16 28-72,18-32 0,-9 16 72,-2 0 0,-3-2-72,0 8 0,-4-3 80,0 5 8,0-1-88,0 3 0,-7-2 104,1 2-8,-2 3-96,5-4 0,-5 5 96,1 4 8,2 2-104,-4-1 0,-4 2 88,2 2 8,-3 3-96,-1 2 0,0 3 64,-6 2 0,7 1-64,-1-4 0,6 1 16,2 0 0,-1-4-16,1 2 0,3-4 0,-2-5 0,2 0 0,2 0 0,2 1-8,2 0 0,-1 1 8,5-2 0,-3 0-64,5 0 0,-1-1 64,1-1 0,-8-2-10848</inkml:trace>
  <inkml:trace contextRef="#ctx0" brushRef="#br1" timeOffset="101711.4">13220 2521 5824,'0'0'0,"0"0"0,0 0 0,0 0-152,0 0 0,0 3 152,-5 2 0,1-2 0,2 2 0,0 3 0,-5-3 0,-1 7 40,-7 3 16,2 1-56,7-3 0,4 2 136,2 2 8,0-1-144,0-8 0,0-5 296,-3 1 8,6 1-304,-1-2 0,2-1 384,-2 4 0,4-1-384,1 2 0,-1 1 360,3-3 0,-1 3-360,1-5 0,2-3 336,-4 2-8,-2 1-328,2-3 0,-1 0 232,0 0 16,1-3-248,0 1 0,1 2 120,1-3 8,2 3-128,-3-4 0,-8 4-7040</inkml:trace>
  <inkml:trace contextRef="#ctx0" brushRef="#br1" timeOffset="104641.65">13645 2360 5824,'0'0'0,"0"0"0,0 0 0,0 0-192,0 0 8,0 0 184,0 0 0,0 0-4096</inkml:trace>
  <inkml:trace contextRef="#ctx0" brushRef="#br1" timeOffset="104128.98">13811 2188 5016,'0'0'0,"0"-1"0,0 1 0,0-3 64,0-1 0,0 3-64,3-1 0,-2-1 112,1 0 8,-2-1-120,0 1 0,0 3 344,0-4 16,0 4-360,0-3 0,0 0 504,3 3 0,-3 0-504,-3 0 0,1 6 488,2-2-8,0-1-480,-1 9 0,-5 7 440,-1 11 8,2-5-448,-2 2 0,2 0 376,-1-2 8,0 3-384,1 0 0,-1 4 304,-3-1 8,6-1-312,-4-3 0,3-3 272,0-6-8,-5 3-264,4-3 0,-1-2 224,3 0 0,-4-4-224,5-4 0,1-3 216,-1-2 0,2 2-216,-3-5 0,3 3 176,0-3-8,0 1-168,0 3 0,0-4 144,0 0 0,0 0-144,0 0 0,0 0 64,0 0 0,0 0-64,0 0 0,0 0 0,0 0 8,0 0-8,0 0 0,0 0-9384</inkml:trace>
  <inkml:trace contextRef="#ctx0" brushRef="#br1" timeOffset="104673.47">13701 2379 6016,'0'0'0,"3"0"0,1 0 0,2 0 96,4 0-8,4 0-88,3-3 0,0-1 360,4-3 8,-6 2-368,0-3 0,2 0 792,1 1 0,-6 2-792,-1-3 0,-5 5 600,-3-2 0,0 2-600,0-2 0,1 4 456,1-1 8,-5 2-464,0 0 0,0 0-7976</inkml:trace>
  <inkml:trace contextRef="#ctx0" brushRef="#br1" timeOffset="105317.27">13840 2629 3912,'0'0'0,"0"0"0,0 0 0,0 0 320,0 0 16,0 0-336,0 0 0,0 0 456,0 0 0,0 0-456,0 0 0,0 0 432,0 0 8,3 0-440,-3-2 0,3 0 360,3 2 0,4-10-360,3 1 0,5-4 288,2-3 0,-1-1-288,-2-2 0,-3 2 272,-2-2 16,0-1-288,3-1 0,2 1 392,2-3 0,-1 4-392,-4-1 0,-1-1 400,-1-2 16,2 6-416,0-1 0,-3 2 392,-1 3 16,0 2-408,-3-4 0,-3 3 352,1 4 8,-2-2-360,1 0 0,-4 0 320,0-1 16,0 3-336,0 0 0,-4 1 248,1-3 8,-2 2-256,1 5 0,-1-1 240,3 1 0,-2 2-240,-3-2 0,6 3 176,-3 0 16,-1 0-192,1 0 0,1 0 144,-5 0 8,-1 7-152,3 0 0,-5 7 104,-2-3 8,1 10-112,1-2 0,-1 6 64,1 4 8,0 3-72,0 3 0,2 2 32,1 6 16,0-6-48,4-1 0,-3-3 16,3-2 8,-1-3-24,2 0 0,3-6 16,0-4 0,0-1-16,0-5 0,3-6 8,-3-1 0,0-2-8,0 3 0,5-3 0,-5-3 8,1 4-8,2-4 0,-3 1 0,4 2 8,-1-3-8,2-3 0,4 2 0,1-6 8,3-2-8,2 1 0,4 0 0,-2-4 16,0-4-16,-4 4 0,-4-3 0,0 2 8,-1 1-8,0 0 0,1 3 8,-2 1 8,-3 5-16,0-4 0,-1 6 8,-3-7 8,4 7-16,-4-2 0,0 3 16,0 0-8,0 0-8,0 0 0,0 0 0,0 0 8,0 0-8,0 0 0,0 3 0,0-2 0,0 7 0,0-5 0,2 5 0,-2 3 0,3 1 0,-2-1 0,5 1 0,-4-3 0,1 1 0,6-2 0,-4 0 0,3-4 0,2 0 0,0 1 0,-5-2 0,4-2 0,-1 3 0,1-1 0,1-3-8,2 4 8,-3-4 0,-1-4 0,1 1-8,-1-2 8,0-3 0,0 0 0,1 0-16,1-4 16,-3 1 0,2-2 0,3 0-8,-3 0 8,-1 2 0,-2 0 0,0-6-8,0 1 8,-3-1 0,1 4 0,-4-1 0,0 3 0,0-4 0,0 1 0,-1 2 0,-5 4 0,0 0 0,0 4 0,2 1 0,0-3 0,-2 6 0,1 0 0,1 0 0,-1 6 8,0-3-8,-1 4 0,-2 6 0,-3-1 0,3 2 0,1 4 0,-2-1 0,2 1 0,2 1 0,5 0 0,0-6 0,2 2 0,1 0 0,-2-2 0,-1-5-8,0 1 8,2-6 0,-2 2 0,4 2-8,0 1 0,1 0 8,4 0 0,0 5-16,1-4 8,0-3 8,-2-1 0,1-2-16,1 0 8,-2-3 8,-1 2 0,4-2-16,-2 0 8,4-2 8,1-1 0,0-3-8,3-2 0,-1-1 8,-1-4 0,-1-3-8,3-2 8,-4 4 0,-1-3 0,-3 4-16,-2 2 16,3 0 0,-7-6 0,2-2 0,2-1 0,-6 3 0,1 2 0,-2 0 0,3 4 0,0 5 0,-3 0 0,-3 4 0,0 1 0,1 1 0,1 0 0,1 0 0,-3 1 16,-1 7-16,-1 0 0,-2 6 0,-4 2 8,3 3-8,1 0 0,3 0 0,3 6 8,-2-6-8,3 2 0,-4-5 8,4 0 0,4-1-8,-4-2 0,3 0 16,0-1 8,3-1-24,-2-2 0,1-2 16,0 1 8,3 1-24,-1 2 0,5-2 8,1 2 16,3-6-24,2-1 0,-18-4-10696</inkml:trace>
  <inkml:trace contextRef="#ctx0" brushRef="#br1" timeOffset="107057.06">14697 2765 4120,'0'0'0,"-2"0"0,2 0 0,-3 0 656,3 0 8,-3 0-664,1 0 0,2 0 624,0 0 16,0 0-640,0 0 0,2 0 464,1-3 16,-3-1-480,3-1 0,3-4 320,1-1 0,4-1-320,0-2 0,-4 4 208,1-4 0,4 2-208,-4-1 0,1-4 216,1 3 0,2 2-216,-4-4 0,3 2 232,-2 5 0,0-1-232,-2 0 0,-4 6 224,0-3 8,2 1-232,2-3 0,-3 4 208,3-1 0,-4-2-208,3 3 0,0-1 192,-1-1-8,0 1-184,-5 2 0,0 3 176,0 0-8,2-2-168,-1 2 0,4 0 160,-5 0 0,0 0-160,0 0 0,3 0 136,-3 2 8,0 4-144,0-1 0,0 4 136,0 1 0,0 0-136,0 4 0,0 2 96,0 5 16,0-7-112,0 0 0,0-5 80,0-2 0,0-3-80,0 4 0,0 0 64,0-4-8,1 1-56,1 0 0,0-2 48,1 0 8,0 0-56,0-3 0,-2 2 24,0 2 16,3-4-40,3 3 0,-3-3 32,4-3 16,1 3-48,1-6 0,2 3 32,3-2 8,0-1-40,-2-3 0,3-2 40,-2-2 16,2-3-56,-1 1 0,-7-1 56,1 2 0,-1 2-56,1 1 0,4 3 56,-6-4 8,1-1-64,-3 2 0,1-1 64,-3 4 0,2 1-64,-5 2 0,4 1 56,-4 3-8,0 1-48,0-4 0,0 4 48,0 0 0,0 0-48,0 0 0,0 4 32,0-3 8,0 7-40,0 0 0,0 4 24,-4 4 8,-1 3-32,4-2 0,-1 0 32,2 2-8,-3-2-24,3-2 0,0-7 16,0 0 16,0-4-32,0 0 0,3 4 16,-3-3 0,2 2-16,2-2 0,-2 1 24,2 2-8,0-2-16,0-3 0,0 2 8,-3 2 8,3-3-16,0 1 0,-1-5 8,-3 0 16,4 0-24,0-4 0,-1 3 8,0-2 0,1 2-8,1-3 0,2 0 8,1-7 8,5 1-16,-6 1 0,-2 0 8,5-4 16,-4 0-24,4 2 0,-3 0 8,1 3 8,-3-1-16,1 1 0,3-1 16,-4 0 8,2 0-24,-6 1 0,2 3 32,0 1-8,1 0-24,-4 3 0,2-2 32,-1-2 0,1 2-32,0-2 0,-1 2 24,-1 0 16,0 1-40,3 2 0,-3-3 32,0 3 8,0 0-40,0 0 0,0 0 32,0 0 16,0 0-48,0 0 0,0 0 32,0 3 8,0 2-40,4 4 0,-4 2 24,0 2 8,0-2-32,1 1 0,1 0 16,0-4 0,-2 1-16,0-2 0,4-2 16,-4 2 8,3-3-24,-3 0 0,0 4 8,3-3 8,3 3-16,-3-5 0,-2 2 8,2 2 0,1-2-8,-1-2 0,0-1 8,3 1 8,-3 0-16,-2 0 0,3 3 16,4-3 0,-6 1-16,4-4 0,-3 1 8,0 2 8,-2-3-16,6 0 0,-4-3 16,3 2 0,-1 1-16,-1-4 0,2-3 16,0 2 0,3-3-16,-2 0 0,0-3 40,2 2-8,-3-2-32,0 2 0,-3-2 40,1-1 0,0 3-40,0 1 0,-3-1 40,3 6 0,0-3-40,-4 6 0,2-3 40,-2 0-8,2 2-32,-2-1 0,0 0 32,0 2 0,0 0-32,0 0 0,0 0 32,0 0-8,0 0-24,0 0 0,0 0 16,0 0 16,2 0-32,0 5 0,2 7 16,-4 0 0,2 0-16,-2 1 0,3 0 16,-2 1 8,1-1-24,1-5 0,0-1 8,0-5 8,-3-2-16,0 0 0,0 0 8,2 0 8,0 3-16,-1-3 0,2 3 24,-3-3-8,3 2-16,-3-2 0,3 0 16,-1 0 0,2 0-16,2 0 0,0 0 8,-2-2 16,4-1-24,1 0 0,-4-3 24,3 3 0,0-5-24,-4-1 0,4 0 40,1 2-8,-6-1-32,0 0 0,1 0 64,0 0 0,-2 0-64,-1-1 0,1 0 80,1 0 8,-3 4-88,0 0 0,0 2 104,0-1-8,0-1-96,-3 2 0,1 3 144,1-4 8,-5 3-152,2 1 0,1 0 71,-4 1 9,2 3-80,-3-4 0,0 3 16,4 2 16,-1-1-32,-1-4 0,2 5 0,0 1 0,1-2 0,1 0 0,2-4-12415</inkml:trace>
  <inkml:trace contextRef="#ctx0" brushRef="#br1" timeOffset="108371.23">15696 2627 7736,'0'0'0,"0"0"0,0 0 0,0 0-8,0 0 8,0 0 0,1 2 0,0 2 24,0-1 16,4-1-40,-5 1 0,3 1 120,0 0 8,2 1-128,-2-2 0,0-2 136,-3 3 8,0-4-144,6 0 0,-3 0 256,6-4 8,-3 0-264,7-5 0,6-3 392,-3-6 8,-1 4-400,1-2 0,0 2 480,-3 3 16,-4 0-496,4-5 0,-1-1 584,-3-4 0,1 2-584,-1-6 0,0-3 584,-2 2 0,2-6-584,-8 2 0,-2 3 536,1 2 8,-4 5-544,0 5 0,1 3 432,2 6 0,-3 4-432,4 2 0,-3 0 344,2 0 0,-4 0-344,-4 0 0,-3 5 256,-4 3 8,4 8-264,-3 1 0,0 9 216,3 2-9,4 4-207,-3-1 0,6 3 168,-2 2 0,6-4-168,-2-4 0,3 0 152,0-6 0,0 1-152,3-3 0,0-5 128,2-3 8,0 1-136,2-2 0,-2-2 112,2-3 8,2 2-120,0 1 0,2-1 64,3 1 0,0-2-64,1-2 0,1 1 32,4-4 8,-1-2-40,-4-2 0,-15 2-13399</inkml:trace>
  <inkml:trace contextRef="#ctx0" brushRef="#br1" timeOffset="109501.7">16225 2790 1704,'0'0'0,"0"0"0,0 0 0,0 0 280,0 0-8,0 0-272,0 0 0,0 0 304,0 0 8,0 0-312,0 0 0,3 0 320,-2 0 16,3 0-336,-2-2 0,1-1 480,6 0 16,-2-4-496,3 2 0,1-3 520,1-5 0,-2 5-520,0-1 0,-8 3 584,3-2 8,1 3-592,0 1 0,1-4 632,-4 1-8,3 1-624,-4-3 0,2 1 496,-4-1 8,2-4-504,2 5 0,-2 0 432,2 0 8,-3-3-440,1 2 0,2-7 336,-4 1 8,0 1-344,0 3 0,0 2 288,0 1 0,0-3-288,0 3 0,0-4 248,4 4 16,-4 0-264,2-1 0,-1-1 184,2 5 16,-1-2-200,-2 2 0,3 0 152,-3 2 8,3-5-160,-1 7 0,-2-2 128,0 3 0,1-6-128,-1 3 0,0 3 104,0 0 16,2 0-120,-1-3 0,3 3 96,-4-4 0,3 3-96,-3 1 0,1-5 96,3 5-8,0-2-88,1 1 0,1 1 72,3 0 0,-1 0-72,-2 0 0,-1 0 48,-5 0 16,0 1-64,4 6 0,-3-2 48,2 1 8,0 3-56,1 0 0,-2 5 40,3 7 16,-5-4-56,4-2 0,-4-2 32,2-2 16,-2-2-48,-2 0 0,-2 1 40,1-2-8,1 1-32,2-2 0,0 3 24,0 2 8,0-3-32,0 1 0,0-6 16,0 0 8,2-1-24,1-1 0,-3 5 24,4-3 0,-4 4-24,2-3 0,-1-5 8,1 3 8,1-3-16,-3 4 0,3-4 16,-3 2 0,3 1-16,-3-3 0,2 0 8,2 0 8,-4 0-16,3 0 0,0 0 8,2 0 8,0-3-16,-3 1 0,7-2 24,-3-3-8,3 3-16,-1-1 0,-4-3 16,0 3 0,4-2-16,0 3 0,0-3 32,1 2 0,1-2-32,-4 2 0,-1-2 48,0 2 0,2-4-48,-4 3 0,2 0 56,2-2 16,-1-2-72,-1 5 0,4-3 72,-4 0 0,2-3-72,-1 1 0,-1 0 96,2-2-8,-1 2-88,-3-2 0,0-1 96,-1 6 16,-1-2-112,1 3 0,-2-3 120,0 6 16,0-2-136,0-2 0,-2 2 120,-1 2 0,0-3-120,0 0 0,-2 3 112,4 0 0,-6 3-112,2-3 0,-1 3 104,0 0-8,0 0-96,-3 6 0,-2 3 112,2 0-8,-1 4-104,2 3 0,-2 4 72,-1 3 0,6 0-72,-4-2 0,1 0 56,5-4 8,-5 0-64,4 1 0,4-2 40,-4 0 8,4-1-48,0-2 0,4-4 23,-4 2 9,4-3-32,4-3 0,0 1 16,0 0 8,1 1-24,2-3 0,1 0 16,1 0 8,-1-3-24,-3 3 0,-3-4 16,-1-4 0,1 0-16,3-1 0,-1 1 8,3-7 16,2 1-24,2 1 0,4-4 24,0 0 0,-1-3-24,-4 1 0,-2-2 32,-2 0 0,-2 1-32,1 1 0,-1-1 32,1 4 0,-3-1-32,1 3 0,-4 5 32,2-2 8,-1 6-40,-1-3 0,0 4 32,3-4 16,-5 3-48,1 1 0,0 0 40,-2 0-8,6 0-32,-3 5 0,1-1 48,5 4-8,-1 4-40,0 1 0,2 2 40,1 1-8,1-1-32,1-2 0,-10-1 40,6 0 0,-7 0-40,3-4 0,-1 0 56,-3-1 0,0-2-56,5 0 0,-6 3 72,3-5 0,-3-2-72,0 3 0,0-1 72,0 1 8,-3 1-80,0-2 0,-2-1 88,1 1 8,-3 0-96,3 0 0,-4-1 120,4 2 8,-1-4-128,1 0 0,-3 0 144,2 0 8,-6 3-152,1-3 0,2 4 112,-5-4 16,9 0-128,0 0 0,-3 0 56,3 0 0,1 0-56,-1 0 0,1 0 8,1 0 0,0 0-8,1 0 0,1 0-40,-4 0 8,4 0 32,0 0 0,0 0-14015</inkml:trace>
  <inkml:trace contextRef="#ctx0" brushRef="#br1" timeOffset="111087.18">17061 2697 5016,'0'0'0,"0"0"0,0 0 0,0 0-128,0 0 0,1 0 128,1-3 0,-2 3-3576</inkml:trace>
  <inkml:trace contextRef="#ctx0" brushRef="#br1" timeOffset="111118.33">17150 2621 6128,'0'0'0,"3"-3"0,2-2 0,4-2 144,3-2 0,-1 1-144,-1-1 0,-5 3 472,-1 0 16,-1 0-488,1-4 0,3-1 800,2-1 8,-6-1-808,1-2 0,-3 2 592,2 1 8,-3 0-600,0-1 0,0 6 520,0-2 8,0 3-528,-3 0 0,1 3 448,-1 3 8,0-3-456,-1-1 0,2 3 368,-2 1 8,2 0-376,-4 0 0,1 0 280,-6 1 0,2 6-280,-1 5 0,-2 2 208,-2 4 0,5 3-208,0-8 0,2 2 176,1-4 8,4 2-184,-5-1 0,5-1 128,-1-3-8,3 1-120,-3 3 0,1-4 112,2 5-8,2 2-104,1-4 0,-3-2 80,3 3 16,1-4-96,1 4 0,2-4 72,1-3 8,-3 2-80,2-3 0,2 0 40,0-4 16,-1 4-56,0-4 0,4 1 40,-4 2 0,3-3-40,-1 0 0,0-3 40,1 2 0,2 1-40,-2-4 0,-2 0 40,1-7-8,-2 3-32,-1 0 0,3-1 32,-4 1 0,0 0-32,0 0 0,1 0 40,1-4-8,-4 4-32,0-8 0,-1 2 24,0-4 16,-3 2-40,0 0 0,0-4 32,0 0 8,0 3-40,0 2 0,0 0 24,0 2 16,0 3-40,0 4 0,0 2 32,0 3 8,-3 1-40,3-5 0,-3 5 32,2 0 16,1 0-48,0-2 0,0 2 24,0 0 8,0 0-32,0 0 0,0 0 16,0 0 8,0 0-24,0 0 0,0 0 16,0 0 8,0 0-24,0 0 0,0 0 16,0 0 0,1 0-16,2 0 0,0 2 8,-1 3 8,6-4-16,-4 3 0,7-1 16,-2-3 0,-2 3-16,1 3 0,3-3 8,1 0 8,-6 6-16,2-4 0,1 0 8,-7 2 0,4-4-8,0 5 0,-3 1 16,-2-2-8,-1 0-8,0 3 0,0 1 8,0 2 0,0-2-8,-1 3 0,-4 3 0,-1 1 8,2 3-8,2-6 0,-3-4 0,1-2 8,4 0-8,-2-1 0,2-1 0,2-2 8,-2-2-8,4 5 0,1-3 0,-3 2 8,1-3-8,4 0 0,-5 0 16,8-3-8,-7 2-8,1-2 0,4 3 0,-5-4 8,2-4-8,0 3 0,-1-3 0,2 0 8,0 1-8,2-2 0,1-2 16,-1-1 16,1 3-32,-2-1 0,-2 0 32,0-1 16,1 3-48,1-5 0,1 0 40,-1 0 16,-2-3-56,2 3 0,0 0 63,-2-3 9,2 4-72,0-4 0,-4 4 80,3 0 8,1-4-88,-3-1 0,4-1 96,0-1 8,-4 5-104,0-3 0,3 2 96,0 1 8,-3 3-104,2-2 0,1 3 88,-1 0 8,0 3-96,-3 0 0,0-1 72,2 3 8,-2-4-80,0 3 0,-1 1 64,2-1 0,-1 2-64,2 0 0,2 0 56,-6 0 0,1 2-56,1 1 0,3 7 48,-5-6 8,2 7-56,1 6 0,-1 1 32,-3 8 16,0-3-48,0-2 0,0-4 48,0 0-8,-3 5-40,1-5 0,0-6 40,2 1-8,2 0-32,0 0 0,-2-4 24,3 1 16,-1-1-40,1 0 0,1 3 24,2-7 8,-1 1-32,2 3 0,-6-5 16,2 2 8,6-2-24,-7 0 0,3-3 24,0 2-8,0-2-16,1-2 0,-6 2 16,1-3 0,3 0-16,2 0 0,0-2 24,2-4-8,-2-3-16,2 0 0,2 1 16,-1-6 0,-1 1-16,-1 4 0,-7 4 32,0 0-8,0 0-24,0 0 0,0 0 24,0-4 16,0 6-40,0 0 0,-4-2 24,1 0 16,1-1-40,1 1 0,-1 0 24,2 0 0,-3 5-24,1-2 0,1 2 32,-1-3 0,2 5-32,0-2 0,0 3 40,0-2-8,0 2-32,0-3 0,0 1 32,0 0 0,0 2-32,0 0 0,0 0 24,0 0 16,0 0-40,0 0 0,0 0 16,0 0 0,0 0-16,0 0 0,2 2 16,-1 0-8,7 3-8,2-1 0,4 2 8,-2-1 0,3 1-8,2-1 0,-3-2 0,2-3 8,-3 5-8,0-5 0,0 1 0,-2-1 8,-3 0-8,0 0 0,2-1 0,-4 1 8,0-5-8,2 2 0,0 0 0,2-2 8,-3 0-8,4 2 0,-6-4 16,1 2-8,0 2-8,-4-1 0,2 3 8,0-3 8,-2 0-16,-1 3 0,0 1 16,1-4 8,0 4-24,2-3 0,-4 1 24,1 1 0,1-1-24,0 2 0,-1-3 40,1 3-8,2-4-32,-4 2 0,0 2 40,0 0 0,0 0-40,0 0 0,0 0 40,0 0-8,0 0-32,0 0 0,0 0 48,0 0 0,0 0-48,0 0 0,0 0 24,0 0 0,0 0-24,0 0 0,0 0 32,0 0 0,0 0-32,0 0 0,0 0 16,0 0 16,0 0-32,0 0 0,0 0 16,0 0 0,0 0-16,0 0 0,0 0 8,0 0 16,0 0-24,0 0 0,0 0 8,0 0 8,0 0-16,0 0 0,0 0 16,0 0 0,0 0-16,0 0 0,0 0 24,0 0-8,0 0-16,0 0 0,0 0 16,0 0 16,0 0-32,0 0 0,0 0 24,0 0 0,0 0-24,0 0 0,0 0 32,0 0 0,0 0-32,0 0 0,0 0 16,0 0 16,0 2-32,0 2 0,-4-4 32,2 3 8,1 5-40,-3-3 0,3 3 40,-5 0 8,3-2-48,0 3 0,-1-1 32,4 0 8,-4 1-40,4-1 0,-2 0 32,-1 0 8,3 0-40,-3 1 0,3 0 24,-3 1 16,1-2-40,1 1 0,1-4 16,0 5 0,0-2-16,0-3 0,0 2 8,1 2 16,-1-6-24,0-2 0,0 3 8,0-1 8,0 1-16,0-4 0,2 2 8,1 1 0,-3-3-8,3 3 0,-3-3 8,3 0 16,-1 0-24,-2 0 0,4 0 16,-4 0 0,4 0-16,-1-3 0,0 3 16,3-5 8,0-2-24,1-1 0,-1-1 16,1-3 0,-2-3-16,2 2 0,-6-3 16,3-2 16,-1 7-32,-3 0 0,0-5 16,0 4 8,-3 4-24,1 0 0,0-2 32,1 3-8,1 4-24,0-1 0,0 0 40,0 3-8,0-3-32,0 4 0,0-3 24,0 1 16,0 1-40,0-1 0,0 2 16,0 0 8,0 0-24,-4 0 0,4 2 16,-3-1 0,0 4-16,3-1 0,-2-3 0,2 3 0,-1 1 0,1 2 0,0-5 0,0 4 0,0 1 0,0-2 0,0-2 0,0 2 0,1 3 0,1-7 0,-2 2 0,3 1 0,0 0 0,-3 0 0,4 0-8,-1-3 8,2 6 0,2-4 0,2-1-8,-5 0-8,8-1 16,2-1 0,3-1-8,-3-3 0,3 1 8,1-2 0,-3 2-8,0-5 8,-1 4 0,0-3 0,-3 1-8,1-2 8,-4 5 0,0-2 0,-2-2 0,0 1 0,-3 6 0,-1-2 0,0 2 0,0-3 0,0 1 0,-2 0 0,5 1 0,-5 1 8,0 0-8,0 0 0,0 0 0,0 0 8,0 0-8,0 0 0,0 1 0,-5 3 0,3 1 0,-2 5 0,2-2 0,-1 0 0,-2 0 0,1-4 0,1 3 0,0 2 0,0-4 0,1 3 0,-1 1 0,3 0 0,-3-4 0,1 3 0,1 0 0,1-3 0,0 2 0,0-5 0,0 4 0,0 0 0,0-4 0,0 2 0,0-1 0,1 2 0,1-1 0,1-3 0,-3 2 0,3 2 0,5-1 0,-2 0 0,0-1 0,3 1 0,1-4 0,-1 0 0,1 0 0,2-4 0,0-3 0,-2 3 0,2-4 0,-1 3 0,0-7 0,2 4 0,-3-3 0,2-5 0,-2 6 0,-5 0 0,2 0 0,0 0 8,-3 5-8,-4 1 0,2 0 0,0 3 8,-1-2-8,1-2 0,-1 2 16,3-2 0,-4 2-16,4 0 0,-4 1 8,1-1 8,0 3-16,2-3 0,0 1 16,-3 2 8,0-3-24,0 3 0,0-4 16,0 2 0,0 1-16,0-2 0,0 3 16,0-2 8,0 2-24,0 0 0,0 0 8,0 0 0,0 0-8,0 0 0,0 0 0,0 0 8,0 0-8,0 0 0,0 0 0,0 0 8,0 0-8,0 0 0,0 0 0,0 0 0,0 0 0,0 0 0,0 0 0,0 0 0,0 0 0,0 0 0,0 0 0,0 0 0,0 0 0,0 0 0,0 0 0,0 0 0,0 0 0,4 0 0,-4 0 0,1 0 0,0 0 0,2 0 0,0 0 0,-3 0 0,3 0 0,-3 2 0,1-2 0,1 3 0,0-2 0,-1 1 0,1 2 0,1-1 0,-1 5 0,1 0 0,1 5 0,-1-5 0,-3 1 0,2 1 0,-1-3 0,1 2 0,0 0 0,0-1 0,2 1 0,-4-2 0,1 1 0,0-2 0,0 0 0,4 2 0,-1-3 0,0 3 0,2-4 0,-1 3 0,5-3 0,2 1 0,1-2 0,3-1 8,-3-2-8,0 0 0,1-2 0,0 2 0,-6-3 0,2 3 0,-5-3-8,2 1 8,-3 2 0,-2-4 0,0 4-24,1-3-8,0-5 32,1-5 0,-4 13-15751</inkml:trace>
  <inkml:trace contextRef="#ctx0" brushRef="#br1" timeOffset="113849.28">18568 2035 14672,'0'0'0,"0"0"0,0 0 0,0 0 32,0-3-8,0 3-24,0 0 0,0 0 40,0 0 0,0 0-40,0 0 0,0 0 776,0 0 0,0 0-776,1 0 0,2 0 671,-3 3 9,5 0-680,-2 6 0,5-1 584,-3 3-8,2 3-576,-2-3 0,-5-11-14159</inkml:trace>
  <inkml:trace contextRef="#ctx0" brushRef="#br1" timeOffset="125097.95">19275 2521 4008,'0'0'0,"0"0"0,0 0 0,0 0 168,0 0 8,0 0-176,0 0 0,0 0 552,0-3 8,0 3-560,0-2 0,0 2 712,0 0 0,0 0-712,0 0 0,0 0 560,3-3-8,-3 3-552,0 0 0,0 0 400,0 0 0,0 0-400,0 0 0,0 0 296,0 0 0,0 0-296,0 8 0,0-8 208,-8 16 8,8-16-216,-12 27 0,8-7 184,1 2-8,3-3-176,-3-6 0,3-5 160,3 0 16,-1-5-176,2-2 0,-1 3 112,4-1 16,-3 1-128,4-2 0,5 1 136,2-3 8,-1 3-144,1-3 0,-3-3 152,-3-2 8,5-2-160,2-1 0,-4-1 192,3-3 0,-2-3-192,-2 2 0,-3 1 208,-2-4 0,0 3-208,-2-1 0,-1 4 232,-1-1 8,0-2-240,-2 5 0,-2-1 256,0 3 0,1-1-256,-1-2 0,1 1 224,-6 3 0,2-2-224,-5 4 0,0 0 200,-1 3 0,4 0-200,-5 0 0,-5 6 160,0 3 0,4 1-160,-3 0 0,6 2 120,-1 3-8,3-4-112,2 5 0,0-6 40,3 4 0,0-1-40,0-5 0,3-8-10960</inkml:trace>
  <inkml:trace contextRef="#ctx0" brushRef="#br1" timeOffset="125613.18">19446 2629 3312,'0'0'0,"0"4"0,0-1 0,0 2 144,0 0-8,0 3-136,3-4 0,-3 3 288,1-3 0,1 1-288,1-2 0,3-1 352,-5-1 8,6 1-360,2-2 0,7-2 400,2 1 16,1-4-416,3-4 0,1-2 416,2-7-8,-2 0-408,-1 1 0,-2-1 360,2-3 8,0 4-368,0-7 0,-3 1 336,0 1 0,-2-5-336,-2-1 0,0 4 520,-3-5 16,-1 5-536,0-3 0,-3 1 480,1 3 8,-4-2-488,1 10 0,-4-4 464,-2 6 8,0-3-472,0 7 0,-2 2 456,-1 3 0,0 4-456,1-3 0,1 3 376,-1 0 8,-2 3-384,-1 1 0,-3 3 288,-3 6 0,3 4-288,-4 3 0,1 2 232,-3 8 8,2 2-240,4 4 0,3 2 192,-2 4 8,2-2-200,2-3 0,-3-3 152,2-4 8,3 1-160,-3-3 0,4-3 112,4-2 0,-3-4-112,3-2 0,-2-4 80,2-2 16,-1 1-96,1-4 0,-3-4 72,2 1 8,-2-5-80,2 0 0,-3 0 40,0 0 16,0-4-56,3 3 0,-2-3 24,0-1 16,-1-1-40,0-11 0,0-3 8,-1-4 8,-3 4-16,1-1 0,-1 0 0,2 7 0,-4-2 0,0 2 0,1 0-24,-3 6 8,4-4 16,-3 4 0,4 0-64,0 5 0,3 1 64,-3-1 0,2 0-120,0 3 16,-2 0 104,2 0 0,1 0-136,0 0 8,1 0 128,2 0 0,-2 3-120,3 0 0,2 5 120,4-2 0,6 1-80,7 1 0,-3 1 80,-3-1 0,-5-2-56,1 0 0,-2-3 56,3 0 0,-2-3-32,2 0 8,2-3 24,-7 0 0,-9 3-10376</inkml:trace>
  <inkml:trace contextRef="#ctx0" brushRef="#br1" timeOffset="128141.81">20464 2481 4616,'0'0'0,"0"0"0,0 0 0,0 0 0,0 0 0,0 0 0,0 0 0,0 0 16,0 0-8,0 0-8,-2 4 0,-3-1 48,-2 4 8,2 8-56,-4 4 0,4 1 88,-3 2 16,3 4-104,1-2 0,-1-4 96,5 1 0,-3 2-96,2 5 0,-1 3 256,2 1 0,2 5-256,-1-1 0,2-3 320,3 3-8,0-2-312,-2-3 0,2-2 312,-3-3 16,2-2-328,-5 0 0,-3-4 336,0 0 8,-2 0-344,3 1 0,1 0 320,-1-2 8,0-3-328,-1-4 0,-1-1 360,-1-3-8,1-2-352,2-2 0,-2-2 312,3-2-8,-4 2-304,1 1 0,1-3 352,1 0 0,-4-3-352,-4 1 0,-3-6 392,-3 1-8,2-5-384,-1 0 0,-2-2 400,1-4 8,2 2-408,2-1 0,1 1 360,2 5 8,2-5-368,-3 3 0,3-3 280,1 1-8,0 3-272,2 1 0,2 1 224,2-2 16,4 0-240,0 0 0,3 0 168,2 1 8,2-4-176,0 4 0,6 1 128,5 1 0,-3 1-128,1-4 0,3 1 56,-3-3-8,2 3-48,1-2 0,-23 13-10736</inkml:trace>
  <inkml:trace contextRef="#ctx0" brushRef="#br1" timeOffset="127718.11">20330 2513 4120,'0'0'0,"0"0"0,0 0 0,0 0 88,0 0 0,0 0-88,0 0 0,0 0 120,0 0-8,0 0-112,0 0 0,0 0 248,0 0 0,0 0-248,0 0 0,-4 0 248,3 5 8,-4 6-256,1-3 0,1 4 256,-6 3 16,4 1-272,4 1 0,-3-4 248,3-5 16,-1 1-264,2 0 0,2-4 240,-1-1 8,3 0-248,-4 1 0,3-2 200,0-2 8,3 3-208,-3 3 0,4-2 160,-1-2 16,4-3-176,-1 2 0,2-2 152,5-2 8,-4-1-160,2-2 0,3-6 192,1-1-8,-3 2-184,2-1 0,-5-1 288,1 0 0,-7 0-288,2 0 0,-6 3 320,1 1 16,-2 0-336,1 1 0,-2 2 376,0-2 0,0 3-376,-3-9 0,-4 5 352,-2-5 0,-3 3-352,-1 1 0,-5 2 320,1 2 16,-1 2-336,4 3 0,5 0 232,1 3 0,-2 2-232,4 2 0,-1 3 144,1-1 0,-1 4-144,-2 3 0,0 0 40,-3 1 16,-1-6-56,6 1 0,7-12-9512</inkml:trace>
  <inkml:trace contextRef="#ctx0" brushRef="#br1" timeOffset="128690.95">20779 2493 6520,'0'0'0,"0"2"0,0-2 0,0 3 0,0-2 0,0 1 0,0 2 0,-3-1 0,-2 2 0,2 3 0,2 4 0,1 4 104,0 3 0,0 2-104,0-4 0,0-2 160,0 0 16,0-5-176,0 1 0,0-3 176,0 1 16,0-6-192,0 0 0,0 2 184,1-2 16,1-1-200,-1 2 0,-1-4-5872</inkml:trace>
  <inkml:trace contextRef="#ctx0" brushRef="#br1" timeOffset="128894.95">20807 2224 8536,'0'0'0,"-3"-3"0,3 3 0,-2 0 0,2-3 8,-4 0-8,4 3 0,0-2 32,0 0 8,0 0-40,0 2 0,0 0 96,0 0 0,4 0-96,-4 2 0,2 5 104,2 3-8,5 2-96,0 7 0,-9-19-6760</inkml:trace>
  <inkml:trace contextRef="#ctx0" brushRef="#br1" timeOffset="129272.03">20934 2645 4216,'0'0'0,"3"0"0,-3 0 0,4-4 520,-1 1 8,0 1-528,2-5 0,-1 3 688,1-6-8,3 5-680,1-8 0,0 1 280,4-2 0,2 0-280,-4 6 0,3-1 200,-1 1 0,-3 0-200,-4 0 0,1 5 208,-4 3 8,-1-3-216,2 1 0,-1 2 264,0 0 8,1 0-272,1-3 0,-5 3 256,1 0 16,2 0-272,-1 0 0,-2 3 224,1 2 8,4 3-232,-5 3 0,1 6 200,1 2 8,1 2-208,-1-4 0,1 2 176,-1-3 8,1 1-184,4 2 0,-3-6 144,0 2 8,3 1-152,-3-5 0,4 3 128,-5 2-8,6-8-120,-7-2 0,2 0 112,2-6-8,-4 3-104,4-3 0,-3-3 80,-2 3 8,1-6-88,3 4 0,0-2 64,1-4 8,1-5-72,0-4 0,2-1 72,-1-2 8,0 3-80,-2 2 0,-3-1 72,-3 6 0,0-1-72,0-1 0,-3-4 64,0 3 0,0 0-64,2-1 0,-1 6 64,0-4 0,-1-1-64,1 7 0,-2 1 56,-1 2-8,4 1-48,1-1 0,-2-1 56,2 2 0,0 2-56,0 0 0,0 0 48,0 0 8,0 0-56,0 0 0,0 0 48,0 2 8,2 5-56,-1-2 0,5 3 24,1 4 8,-1 4-32,3-8 0,-1 3 32,2-2 0,0-1-32,-1 1 0,2-2 32,3-3-8,0-4-24,-1 1 0,1 3 24,1-4 8,2 3-32,2-3 0,-4-3 8,1 3 8,3-4-16,-2 3 0,1-7 16,0 4 8,-1-5-24,-2 2 0,-6 1 32,-2-3 16,-1 1-48,0 3 0,2-4 72,-2-1 0,0 1-72,-3 1 0,-1-4 104,3 4 8,-4-4-112,-1-3 0,-1 0 160,-1-3 8,-1 6-168,1 4 0,-1 2 192,-1 3-8,-1 1-184,-2 0 0,3 2 184,-4 2-8,0 3-176,-4 5 0,-5 2 168,0 3 16,1 2-184,4-2 0,1 2 128,4 0-8,2 2-120,-3 1 0,0-5 88,3 4 16,-1-1-104,1-1 0,4-2 72,1-2 0,1-1-72,3 1 0,0-4 56,-1-1-8,0 1-48,4 3 0,-3-3 56,4 2 0,3-2-56,-5 2 0,2-2 40,1-2 8,-1 2-48,1-7 0,2 4 24,-6-6 16,4 0-40,-1 0 0,1-6 16,-2 4 8,5-6-24,-4 0 0,4-6 24,-1-1-8,0-1-16,2 4 0,-1-4 16,-3 5 0,-1-5-16,1 3 0,2 1 24,-2-3 0,1 3-24,-4 0 0,0 1 48,-3-1-8,2 6-40,-2 1 0,-1-3 64,2 5 0,-1-6-64,0 6 0,-3-1 72,2 3 0,0-1-72,-1 1 0,-1 1 96,0 0 16,0 0-112,2-5 0,-2 5 96,2 0 16,-2 0-112,-2 0 0,0 0 79,1 0 9,-1 0-88,0 5 0,2-2 88,0 5 0,0 1-88,0-1 0,0 0 72,0 1 8,0 0-80,0 1 0,0-2 56,0 1 8,0-4-64,0 5 0,0-6 32,0 3 16,0-2-48,0 3 0,0-3 24,0-1 16,2 3-40,0-3 0,-1 1 16,1-2 8,3-3-24,-4 2 0,4-1 24,-2 1 0,1 1-24,3-3 0,-1 0 16,3 0 16,7-6-32,-1 1 0,4-7 24,1-1 16,1 0-40,-3 2 0,-4-1 32,2 0 8,-1 0-40,-4 0 0,-2 3 56,-4 1 8,3 2-64,-7 2 0,1 4 80,-1 0 16,0 0-96,2 0 0,-3 0 96,0 0 8,0 0-104,0 0 0,0 0 120,0 0 0,-3 4-120,1-1 0,-1 2 120,-2 1 8,1 9-128,0-1 0,-3 2 120,3 0-8,4-9-112,-3 2 0,0 0 104,3-1 0,0-1-104,3-2 0,0-2 64,-3 2 8,7 7-72,1-1 0,4-2 40,0 3 8,4-6-48,-1 3 0,1-6 8,-2-1 8,0-2-16,2-2 0,-16 2-14327</inkml:trace>
  <inkml:trace contextRef="#ctx0" brushRef="#br1" timeOffset="131139.65">22458 2211 6520,'0'0'0,"0"0"0,0 0 0,0 0 0,0 0 8,0 0-8,0 0 0,0 0 0,0 0 0,0 0 0,0 0 0,0 0 336,-2-2-8,0 1-328,1 1 0,1 0 600,-3 0 0,3 0-600,3 0 0,-3 0 608,3 0 0,3-4-608,4 4 0,6 0 608,5 0 0,-1 0-608,1 0 0,-3 0 584,2 0 0,0 0-584,5 0 0,5 0 464,1 0 0,-1 0-464,-1 0 0,4 0 456,-7-3-8,-1 0-448,-2 1 0,-7-2 400,-1 0 16,-1 3-416,0-6 0,-3 1 320,-3 3 16,-2 3-336,0-4 0,0 1 280,-1-1 0,0 1-280,0 0 0,-5 1 280,3 2 0,0-3-280,-2 0 0,1 1 223,-2 1 9,0 1-232,3 0 0,-3 0 160,0 0 8,0 0-168,0 0 0,-5 0 96,2 0 0,2 0-96,-2 0 0,3 0 8,-3 1 8,1 1-16,2 1 0,0-3-13063</inkml:trace>
  <inkml:trace contextRef="#ctx0" brushRef="#br1" timeOffset="130779.17">22663 2243 8432,'0'0'0,"0"0"0,0 0 0,0 0-104,0 0-8,0 0 112,0 0 0,0 0-416,0 0-8,0 9 424,0-4 0,0 3 120,0 1-8,0 8-112,0 8 0,-6 0 488,4 10 0,-1-4-488,1-1 0,-3-1 680,2-2 0,-1-2-680,1-2 0,1-2 752,1-3 16,-2 3-768,0-7 0,-2 4 528,3-2 8,-1-3-536,3-1 0,0-7 416,0 1 0,0-3-416,0 3 0,0 1 328,-1-3 0,-2 0-328,1-3 0,2 2 256,0-2 0,0 3-256,0-4 0,0 3 136,0-3 0,0 2-136,0-2 0,0-2 24,0 2 8,0-3-32,0-2 0,0 5-11152</inkml:trace>
  <inkml:trace contextRef="#ctx0" brushRef="#br1" timeOffset="138977">23787 2099 5720,'0'0'0,"0"0"0,3-8 0,-3 8 272,6-21 0,-6 21-272,3-15 0,-3 15 832,2-6 16,-2 6-848,-5 0 0,5 0 808,0-2 8,0 2-816,-6 11 0,6-11 608,-20 30 8,4-10-616,0 4 0,-1 4 360,-3 8 8,1-2-368,0 8 0,1 2 352,-1 1 0,4 6-352,1-6 0,2 3 288,2-4 8,3-4-296,2-2 0,3-3 232,4-9 0,3 4-232,2-4 0,0 4 248,5-2 0,0-1-248,2-5 0,1-4 192,0 0 0,-1-3-192,4-2 0,-2-1 152,1-2 0,-2-1-152,-2-1 0,-1 4 128,1-1 8,-4-2-136,-2-1 0,-7-8-11040</inkml:trace>
  <inkml:trace contextRef="#ctx0" brushRef="#br1" timeOffset="132928.94">23582 2627 3312,'0'0'0,"0"2"0,0-2 0,0 4 80,0-4 0,0 3-80,0-3 0,0 2 144,0 1 0,0-3-144,0 4 0,0-4 144,0 0 8,0 0-152,0 0 0,3 0 152,0 0 8,-3 0-160,1 0 0,3 0 208,0 0 0,-1 4-208,0 1 0,0-2 256,2-2 8,-2 3-264,-1-4 0,2 3 304,-1-3 0,-3 4-304,3-4 0,-3 0 336,0 0-8,0 0-328,0 0 0,0 0 376,0 0 0,0 0-376,0 0 0,0 0 432,0 0 0,0 0-432,0-4 0,0 4 464,0-3 8,0 3-472,-3-4 0,-4 3 456,2 1 0,2-3-456,1 3 0,0-5 384,1 5 8,-1 0-392,1-3 0,1 3 312,-3 0 8,3 0-320,3 0 0,-3 0 208,1 0 0,1-1-208,1 1 0,-3 0-8904</inkml:trace>
  <inkml:trace contextRef="#ctx0" brushRef="#br1" timeOffset="132537.04">23620 2393 6928,'0'0'0,"0"-2"0,0 2 0,0 0 136,0 0 8,0-3-144,0 3 0,0-3 120,0 3 8,0-3-128,0 0 0,0 0 712,0 3-8,0-3-704,0 2 0,0-2 760,0 2-8,0 1-752,0-3 0,0 3 624,0-4 16,0 3-640,0 1 0,0 0 520,0 0 8,0 0-528,0 0 0,0 0 384,0 0 0,0 0-384,0 0 0,0 0 248,0 0 16,-3 0-264,0 1 0,0 6 112,3-2 8,0 1-120,0 0 0,0-6-10664</inkml:trace>
  <inkml:trace contextRef="#ctx0" brushRef="#br1" timeOffset="133855.57">24021 2677 5224,'0'0'0,"4"-3"0,0-2 0,5-6 80,1-1 0,2-1-80,1 1 0,2 4 88,1-4 8,-4-4-96,2 2 0,-3-3 496,2 0 8,-1-7-504,-1 4 0,0-6 560,3 3 0,0-4-560,1-2 0,0 1 448,1-4 0,0 0-448,-5 4 0,1 3 432,-4 6 0,-1-1-432,-2 0 0,-2 0 384,-3-1 16,0 3-400,0 3 0,-4 0 312,0 0 0,0-1-312,0 1 0,-3 1 256,-1 5 0,-1 2-256,4 3 0,0-1 232,1 2 8,-2 3-240,1 3 0,0 2 192,2-1 16,-6 5-208,0 7 0,-4 0 184,1 6-8,-1 4-176,6 1 0,2-2 120,0 2-8,4 4-112,-6 4 0,3 8 80,-7-2 16,5 4-96,1-4 0,1 2 56,2-1 8,-3-1-64,1-10 0,-3 2 72,1-5 0,0-4-72,4-1 0,2-6 56,5-1 8,-2-5-64,-3 1 0,0-7 56,3-1 0,-2 1-56,1-5 0,1 4 64,1-4 0,0-4-64,3 0 0,2-1 56,0-3 0,2-7-56,0-1 0,3 0 48,0-4 8,-2 0-56,-1-1 0,0 2 48,-1 6-8,-1 1-40,-2 3 0,-1 0 40,1 2 0,-4 3-40,-3 1 0,2 0 24,1 1 0,-3 0-24,1 1 0,-1 1 8,0 0 0,0 0-8,0 1 0,0 1 0,0 0 8,3 1-8,-1 4 0,-1 3 0,1 5 0,1 1 0,1-3 0,0 2 0,5 1 0,1-3 0,-1-1 0,-3-4-8,0-2 8,4 3 0,2-4 0,0 2-8,4 2 8,-7-6 0,2 2 0,2-5-16,-2 0 8,1 0 8,-1-5 0,1 2-24,-2-2 8,1-3 16,1-3 0,0 2-16,2-2 8,-3-1 8,0-1 0,-3 0-16,1-2 8,-1-1 8,-1 4 0,-5-1-16,0 4 8,-2 2 8,0-3 0,0 1-8,-4-6 8,0 3 0,3 2 0,-1 0 0,-3 0 0,2 3 0,-1-2 0,4 6 0,-2 1 0,-2 2 0,-2 2 0,0 5 0,-3 2 0,1 1 0,-1 3 0,0 3 0,-3 5 0,4-2 0,0 0 0,3-1 0,1-5 0,0 6 0,1-3 0,3 0 0,-3-2 0,3 4 0,3-1 0,-1 3 0,2 4 0,1-7 0,0-2 0,4-7 0,2 1 0,-3-3 0,-2-1 0,0-1 0,0 0 0,2-4 0,3 3 0,-1-3 0,0 1 0,0-1 0,-1-1 0,3-6 0,-3-5 0,2 0 0,3-1 0,0-6 0,0 2 0,-1 0 0,-1 3 0,-4-3 0,0-2 0,-4 6 0,3-2 0,-1 2 0,3-1 8,0 0-8,-3-6 0,-1-2 0,0 3 8,-3 4-8,-1-4 0,2 6 16,0-4 0,-1 5-16,-2 2 0,0 5 16,0 5 0,0-4-16,0 2 0,0 1 16,0-2 8,0 3-24,0 0 0,0 0 24,0 0 0,0 0-24,0 0 0,0 0 24,0 0 0,1 3-24,0 4 0,2 1 24,1 4 16,-1 5-40,-1 3 0,1 2 32,2 0 8,-2 1-40,-1-2 0,1-2 24,0-3 16,-3 1-40,0 2 0,0-6 40,-3 2 8,3 1-48,3 1 0,-2-2 56,3 6-8,1-5-48,2-4 0,-1-1 56,2 2 8,3-4-64,-1-6 0,2 2 48,0-2 0,1 0-48,2-3 0,2-3 40,0 3-8,-1-5-32,2 1 0,2-4 24,5-3-8,-6-2-16,-2-4 0,-17 17-11152</inkml:trace>
  <inkml:trace contextRef="#ctx0" brushRef="#br1" timeOffset="135272.44">25056 2657 7328,'0'0'0,"4"-3"0,0-5 0,1 0 256,2-3 0,5-3-256,-5 2 0,1-5 616,0 1-8,1 2-608,-3 1 0,-3 4 568,-6 1 0,3 5-568,0-2 0,0-3 400,0 5 0,0-3-400,0 5 0,0-2 280,0 1 8,0 2-288,-3 0 0,0 0 272,0 0 0,-1 2-272,-2 8 0,-6 6 272,-3 8 8,4-4-280,2 4 0,4-3 280,3-4-8,2 1-272,0 2 0,3-5 240,1 2-8,0 0-232,5 1 0,1-1 208,2-1-8,1 1-200,1-6 0,-2-2 144,4-2 0,-1-3-144,7 2 0,5-3 56,-1 1 0,5-4-56,-1 0 0,-30 0-10880</inkml:trace>
  <inkml:trace contextRef="#ctx0" brushRef="#br1" timeOffset="136434.34">25865 2215 5720,'0'0'0,"3"3"0,-1 0 0,-1 0 408,2 1 8,2-2-416,3-2 0,6 6 848,0-2 8,5-3-856,5 1 0,4-2 736,1 5 0,4-5-736,0-5 0,3 3 472,-2-3 16,0-1-488,2 0 0,-5-3 416,-1 2-8,-2-3-408,-3-1 0,-2 1 376,0 0 0,-4 0-376,-1 2 0,-2 2 192,-2 2 8,0 0-200,-4 4 0,-5 0 72,-2 0 8,-1 0-80,0-3 0,-2 3 80,0 0 8,0 0-88,0 0 0,0 0-9728</inkml:trace>
  <inkml:trace contextRef="#ctx0" brushRef="#br1" timeOffset="136387.04">25906 2221 5520,'0'0'0,"-1"0"0,-3 0 0,1 0-256,1-3 16,0 3 240,1 0 0,1 0-3768</inkml:trace>
  <inkml:trace contextRef="#ctx0" brushRef="#br1" timeOffset="136073.28">26160 2305 4912,'0'0'0,"0"-2"0,-3 2 0,2 0 440,1 0 16,0-3-456,0 3 0,0-3 512,0 2-8,0 1-504,0 0 0,0 0 616,0 0-8,-2 1-608,-3 7 0,-6 8 456,-2 4 16,1 4-472,0 2 0,1 3 336,1 0 8,2-2-344,0-2 0,-1-2 312,2 2 8,-3-9-320,3 4 0,1 0 344,-1-4 16,0 1-360,2-1 0,-1-1 272,0-7 8,6 0-280,-3 1 0,2-6 184,1-3 8,0 4-192,1-4 0,-1 1 144,0 2 8,3-3-152,-3 0 0,0 0 64,0 0 8,0 0-72,0 0 0,2-3 0,1 2 8,-2-3-8,2-3 0,-3 7-9272</inkml:trace>
  <inkml:trace contextRef="#ctx0" brushRef="#br1" timeOffset="137312.93">26686 2565 6424,'0'0'0,"2"3"0,-2-3 0,0 3 16,1-3 16,1 3-32,-1 0 0,3-3 40,1 3 8,5-3-48,4 0 0,4 0 16,6 0 0,-3 0-16,-1 0 0,-1 0 136,0 0 8,2-3-144,0 3 0,-1-3 232,-1 0 16,1 0-248,1 3 0,-2 0 168,4 0 8,-4-3-176,1 2 0,-20 1-5776</inkml:trace>
  <inkml:trace contextRef="#ctx0" brushRef="#br1" timeOffset="137061.44">26692 2481 5624,'0'0'0,"0"0"0,0 0 0,0 0-4224</inkml:trace>
  <inkml:trace contextRef="#ctx0" brushRef="#br1" timeOffset="137077.04">26707 2472 5320,'0'0'0,"1"0"0,1 0 0,0 0-232,3 0 0,1 0 232,6 0 0,4-3 48,4 1 8,2 1-56,-3-1 0,-7 2 496,3-3 8,1 3-504,3-4 0,-1 4 560,3 4 16,-1-4-576,-1 0 0,2 0 512,-1-4 8,-2 4-520,-3 0 0,-1 0 376,-1 0 16,-3 0-392,-3 0 0,-4 0 248,-3 0 16,1 0-264,-1 0 0,0 0 160,0 0 8,-1 4-168,-3-1 0,4-3-7304</inkml:trace>
  <inkml:trace contextRef="#ctx0" brushRef="#br1" timeOffset="137629.71">27611 2435 6928,'0'0'0,"0"0"0,0 0 0,0 0 72,0 0 8,-1 2-80,-3 5 0,-5-2 48,0 3 0,-1 4-48,0 4 0,0-2 320,-1 5-8,1 0-312,3-4 0,-2 1 424,2 1-8,3 3-416,-1-7 0,4 2 376,-1-2 16,2-1-392,3 1 0,2 1 336,-1-2 8,1 0-344,2 0 0,0-1 344,-1-2-8,2-1-336,1-4 0,1-4 320,1 0-8,0-4-312,3-4 0,-1-1 280,4-5-8,-1 1-272,-5-4 0,5 3 312,0-2-8,-3 3-304,0-3 0,-1 0 400,1 0 16,-4-1-416,-3-3 0,-3 5 456,0-6 0,-6 5-456,0-7 0,-3-1 424,-5-4 0,-2 2-424,-2 7 0,0 0 456,-1 6 0,0 1-456,-5 6 0,-2 6 447,2 6 1,-2 2-448,-2 5 0,0 1 272,-1 4 0,-2-2-272,4 3 0,2 0 96,0-1 0,4-1-96,3-2 0,15-15-13271</inkml:trace>
  <inkml:trace contextRef="#ctx0" brushRef="#br1" timeOffset="142334.67">28035 2866 12256,'0'0'0,"-1"0"0,-2 0 0,2 0 64,1 0 8,0-3-72,0 1 0,0 2 136,0-3 8,0 3-144,0-4 0,0-1 144,1 2 0,2 0-144,0 1 0,0 2 48,3 2 0,-1 1-48,-1 0 0,-4-3-9800</inkml:trace>
  <inkml:trace contextRef="#ctx0" brushRef="#br1" timeOffset="142040.6">28121 2248 7024,'0'0'0,"0"0"0,0-5 0,0 5 312,0-7 8,0 7-320,0-6 0,0 6 736,0-2 0,0 2-736,0-4 0,0 4 776,0-6 16,0 6-792,0 0 0,0 0 512,0 0 8,0 0-520,0 0 0,0 0 432,-2 6 0,2-6-432,-7 29 0,7-5 328,0 4 16,0-1-344,0-3 0,0-4 336,0 1 0,0-5-336,-1 3 0,-3-2 320,1-2-8,-2 2-312,3-3 0,-1 1 224,0-4 8,2-3-232,-1 3 0,1-2 160,1-1 0,1 3-160,1-2 0,-2-9-11512</inkml:trace>
  <inkml:trace contextRef="#ctx0" brushRef="#br1" timeOffset="139793.41">28481 2003 5824,'0'0'0,"0"0"0,1 3 0,-1-3 296,1 14 8,-1-14-304,10 35 0,-4-8 832,3 7 16,-1 2-848,-2-1 0,-3-4 728,1 3 0,-2 1-728,3 6 0,-4-1 544,2 5 8,-3 3-552,-4-4 0,-2-4 416,-2-2 8,-3 4-424,-3 2 0,-2 0 320,-4-3 16,-6 2-336,-1-3 0,-2-3 304,-4 2 0,1 0-304,1-11 0,-1-2 248,0-2-8,5 0-240,6-4 0,4 0 208,7-4-8,3 0-200,5-2 0,2-14-10248</inkml:trace>
  <inkml:trace contextRef="#ctx0" brushRef="#br0" timeOffset="-31.24">12038 772 3808,'0'0'0,"0"0"0,0-4 0,0 4-2864</inkml:trace>
  <inkml:trace contextRef="#ctx0" brushRef="#br0" timeOffset="-46.88">12014 854 3112,'0'0'0,"0"-3"0,0-1 0,0 4-2344</inkml:trace>
  <inkml:trace contextRef="#ctx0" brushRef="#br0">769 3891 3561,'52'26'2160,"-47"-32"-559,7-3-137,-4-6-160,10-3-536,-7-3-176,1-1-103,3 0 15,-4 3 32,-1 0-40,-4 4-96,-3 6-40,-5 2-168,1 3-32,-5 10-144,0 6-72,-1 13-8,-3 1-56,-2 3-48,4 0 16,1 0-248,4 1-232,5-4-648,1-3-897,2-11 1393</inkml:trace>
  <inkml:trace contextRef="#ctx0" brushRef="#br0">1020 3811 3745,'-5'4'1544,"-2"10"-832,-10 8-336,14-1-304,5 3-48,8-2-120,2-5-40,3-5 88,0-6 48,1-8 208,1-6 112,3-7 441,-3-5 287,-2-7 328,-2 0 88,-10-7-135,2 9-201,-8 0-384,-7 6-216,-2 10-344,-6 3-120,0 9-224,-1 8-64,3 7-528,2 5-496,9 4 792</inkml:trace>
  <inkml:trace contextRef="#ctx0" brushRef="#br0">1239 3880 6345,'5'4'2601,"-5"0"-1513,-2 4-536,4 4-320,-2-5-112,15 6-88,-6-5 24,3-3 0,3-1 232,-9-6 321,7-5 143,2-6 304,-1-2 16,-5-8 16,0 1-63,-16-2-209,0 2-144,-3 7-312,6 7-168,-7-1-152,-3 3-32,10 9-152,-13-2-72,13 19-528,-4 2-424,3 6-1145,2 0-2104,-1 4 2921</inkml:trace>
  <inkml:trace contextRef="#ctx0" brushRef="#br0">1525 3631 6969,'1'-13'3209,"-5"5"-1432,-5 8-825,3 6-248,-4 12-488,7 3-168,4 7-112,3 5 8,4-11 32,-1-2 0,2-3-8,4-9-8,0 2 48,0-8 48,1-10 112,1-5 192,-5-8 400,0-1 136,-5-1 65,-2 0-97,-8-2-392,-2 7-160,-8 6-168,-5 4-168,3 17-208,-7 9-224,1 13-576,6 2-337,0 5-2199,8 2 2319</inkml:trace>
  <inkml:trace contextRef="#ctx0" brushRef="#br0">1752 3734 11626,'-11'1'4193,"-10"8"-3472,-3 7-369,-8 14-184,-6 3-144,0 9-104,6 4-80,10 4-505,6 2-327,12-4-1072,-1-6-1393,9-19 2249</inkml:trace>
  <inkml:trace contextRef="#ctx0" brushRef="#br0">1719 3963 6241,'11'-5'3049,"-7"3"-921,0 2-695,-2 3-657,-2-3-240,0 0-440,0 0-64,0 3-40,1 6-8,1-3 16,2 5 16,-2-8 400,2 4 160,-4-7 320,3 2 113,-2-2-153,-1 0-96,0 0-256,0 0-112,0 0-232,0 0-48,-1-2-144,-1 2-8,1 0-136,0 0-200,-18 15-776,-31 39-440,24-35-1393,-4-2 1737</inkml:trace>
  <inkml:trace contextRef="#ctx0" brushRef="#br0">1 3670 5017,'7'-36'2649,"4"-2"-609,5-3-280,5 7-607,5 0-233,9 9-512,0 1-104,0 9-168,2 7-56,-2 5-24,-3 6-40,-4 5-16,-2 0 8,-6 7-8,-7 4-8,-6 4 24,-7 7-16,-7 7 72,-2 5-24,-8 7 0,-5-5-16,5 1-56,-11-12 48,-2-8 8,-3-5 0,0-8 24,11 2-24,9-8-8,7 2 0,5-6-48,1-2 16,5 1-24,-5-1 8,0 0 32,15 1-8,6 2-8,34 17-16,-28-2 8,-6-1-8,-9-2-16,5 1 80,-9-6-32,6 0 16,-2-3-8,-1-3-16,-9 0 8,3-3 32,0-1 48,-7-4-88,0 3-104,1 0-544,-1 0-2393,2 0 2089</inkml:trace>
  <inkml:trace contextRef="#ctx0" brushRef="#br0">150 3572 6233,'21'-1'3033,"-25"1"-953,5 5-1215,-2 5-241,-5 8-360,0 6-200,-2 9-64,2 4 32,2 0-32,-1 3 8,1-6 8,3 1-8,2-1-8,-1-4-64,4-5-80,-1-3-192,-3-11-1521,-2-6 1305</inkml:trace>
  <inkml:trace contextRef="#ctx0" brushRef="#br0">515 3869 3249,'-5'1'1824,"5"-1"-416,4 1-711,-4-1-113,0 0-240,4 0-72,16-2-40,36-4-88,-28 3-192,1 3-120,-3-3-1401,-5 2 1121</inkml:trace>
  <inkml:trace contextRef="#ctx0" brushRef="#br0">572 3773 3017,'-39'7'1736,"36"-3"-88,3 0-319,-2-2-409,1-2-192,1 0-448,0-1-104,0 1 24,0 0-32,11 1 8,8 2-24,29 0-96,-26-3-32,-2 2-24,0-3-16,-2 2-32,-2 1-72,-7 0-176,-5-1-584,-7 0-1240,-3-1 1351</inkml:trace>
  <inkml:trace contextRef="#ctx0" brushRef="#br0">4088 3592 4673,'23'-2'2080,"-30"17"-1079,-2 11-409,2 8-288,-2 1-160,3 2-104,2-1 88,4-4-48,0-4-40,0-2-8,2-4-72,-1-3-192,0 1-168,-1-7-1385,-2 0 1209</inkml:trace>
  <inkml:trace contextRef="#ctx0" brushRef="#br0">4016 3670 3441,'8'-37'2104,"2"1"-439,9 4-201,3 4-72,14 6-520,7 3-168,-2 6-303,2 5-65,-13 8-88,-2 5-80,-11 5-24,-12 2-88,-3 8-16,-2 4 8,-9 7 8,-3 7 8,-7 2 16,-11-2-16,-4-4-40,-1-4 24,-5-6-40,5-3 40,9-5-32,5-4 16,9-8 0,2-4-8,10 2 16,4 0-40,7 0 0,8 2 0,7 3-24,1-3 24,5 4-16,-2 0-40,0 1-96,-2 4-376,-6 0-1721,3-1 1529</inkml:trace>
  <inkml:trace contextRef="#ctx0" brushRef="#br0">4492 3748 5105,'-7'-60'2753,"4"55"-833,4 12-688,1-6-359,7 1-481,1-2-80,9-2-32,4 6 16,2-4-88,4 0-104,2-8-80,-3-1-24,-2 6-40,-6 1-56,-7 2-360,-9 2-544,-10-1-1705,-4 5 1705</inkml:trace>
  <inkml:trace contextRef="#ctx0" brushRef="#br0">4458 3776 5737,'-2'4'2489,"4"0"-1169,8 0-360,11-1-336,4 0-136,12-4-311,2-1-113,6-2-369,0-5-1727,-23-3 1464</inkml:trace>
  <inkml:trace contextRef="#ctx0" brushRef="#br0">4967 3493 2184,'-32'51'953,"31"-33"-489,3-2-152,5-2 0,2-5 64,4-2 88,4-7 120,0-5 88,-1-10 193,3-3 95,-1-7-16,-4-4 0,1 1-192,-6 0-64,-3 4-119,-6 3-153,-6 3-152,-3 3-152,-9 1-56,2 6-32,8 1-24,-4 4-24,4 10-112,-2 4 16,-5 9-24,7-2 24,4 3-8,4-1-64,5 0 80,2-1-8,8-4 64,-5 0 64,3-3-32,2-2 24,-6-2-8,6 2-8,-8 1 16,2 3-16,-8 6 40,-1-1 8,-4 6 0,-1-2-24,1 0-8,1 1 24,-5-5-40,1 4 48,2 2 0,-5 2-8,5 6 120,-1-6-16,4-5 40,2-2-8,1-10-64,-1-3-16,5-5-64,3-4-24,3-6-400,2-1-1129,-3-14 1073</inkml:trace>
  <inkml:trace contextRef="#ctx0" brushRef="#br0">5258 3558 3713,'23'-27'1424,"-29"51"-1048,4-1-144,8 6-128,-1-5 0,3-7-56,-2-4 56,3-7 56,2-3 24,1-8 256,5-7 145,1-10 311,-2-5 112,0-7-80,-4-4-168,-5-2-312,-1-1-199,-6 1-185,2 4 0,-7 6-64,1 8 16,-3 7 8,-3 7-16,0 12-16,-1 8-64,-10 12-105,1 4-31,2 5-104,-1 4-16,12 7 32,3 0-24,2-2 96,4-5 112,-2-8 56,2-2 32,0-5 32,2 0-8,2-4-24,-3 3 32,-4-6 24,1 5-56,0-3 72,2-3-8,4 1-24,-7-7 88,7 1-32,-4-3 40,-2-1 24,0-2-32,0-1-32,-1-2-104,1 0-1200,0 0 896</inkml:trace>
  <inkml:trace contextRef="#ctx0" brushRef="#br0">5521 3868 8418,'2'-5'3833,"1"-2"-2017,-1 2-632,-2 2-856,1-2-384,-1 4-1272,0 0-2161,9-4 2321</inkml:trace>
  <inkml:trace contextRef="#ctx0" brushRef="#br0">5943 3451 3033,'-30'-23'1152,"32"46"-880,2-3-16,12 1-32,0-6-8,-1-6 16,5-4 32,-7-10 200,3-6 144,3-8 233,-3-7 31,6-1-192,-6-4-104,-6 2-232,-3-1-96,-12 5-32,-1 1-48,-3 10-56,-1 3 8,-3 6-32,1 6-48,2 8-64,0 5-64,-2 10-40,-3 3 32,-3 12-8,-1 6 48,5 7 32,5 3 16,4-3 64,1-3-56,2-8 0,-1-5 16,-1-6 0,0-2 8,1-7 32,-2-6-48,5-6 8,0-3 0,5-2-160,0-4-136,5-10-1488,0-5 1216</inkml:trace>
  <inkml:trace contextRef="#ctx0" brushRef="#br0">6253 3466 6153,'-1'1'2313,"-11"3"-1689,1 2-376,11 8-224,0 3 16,6 6-80,8-1-24,-9-8 32,4-6-16,7-2 80,-9-9-32,11-7 152,-5-8 128,0-14 248,3 1 208,-5-5 8,6 1-47,-7 3-273,-5 1-144,-7 13-184,-4 4-64,-9 9-72,-2 7-56,-2 7-56,-5 3 16,5 12 16,2-3-16,5 7 16,4-2-88,7-1-641,1-1-759,3-6 1024</inkml:trace>
  <inkml:trace contextRef="#ctx0" brushRef="#br0">6299 3559 3369,'40'124'2056,"-51"-95"-159,0-1-17,6 8-496,-3-8-151,5-3-481,3 0-224,0-11-264,6-2-152,2-4-136,-4-3-32,10-5-104,-10-3-368,1-7-2305,-5-2 1969</inkml:trace>
  <inkml:trace contextRef="#ctx0" brushRef="#br0">6806 3448 2497,'-18'-30'1048,"11"45"-576,4 3-112,-1 1-112,2-4-72,6-3-80,0-1-40,9-7 32,-6-3 40,-1-7 64,9-5 88,-4 0 400,1-4 209,-5-3 375,-14-1 96,3 0-280,-7 2-207,3 5-505,-1 3-144,-4 4-184,0 5-128,5 7-609,2 5-1111,8 3 1184</inkml:trace>
  <inkml:trace contextRef="#ctx0" brushRef="#br0">7160 3369 8530,'1'-4'3585,"-10"12"-2065,-10 4-392,-15 15-504,-7 16-248,-14 18-224,3 12-112,-5 5-64,6-5 0,21-9-112,-2-8-72,19-8-392,2-11-384,3-15-1537,16-9 1617</inkml:trace>
  <inkml:trace contextRef="#ctx0" brushRef="#br0">6982 3873 4321,'11'5'2384,"2"8"-631,-4-1-25,7-2-624,5 0-175,4-8-89,10-4-40,-1-8 24,1-1 24,-8-7-80,-8-3 41,-10 6-209,-8-3-88,-8 6-224,-3 5-160,-15 7-128,-4 4-120,-7 15-800,-1 4-897</inkml:trace>
  <inkml:trace contextRef="#ctx0" brushRef="#br0" timeOffset="-10919">8275 2774 3808,'0'0'0,"0"0"0,0 2 0,0-2 384,3 6-8,-3-6-376,5 0 0,-5 0 592,8-4 8,-8 4-600,26-16 0,-2-2 760,-1-3 16,1-1-776,5-2 0,-2 1 504,5-2 0,-3-3-504,-1-2 0,-3 0 256,3-3 16,-2 1-272,-2-3 0,-5-2 384,0 1 8,-3 0-392,-3 7 0,-1-1 368,-2 5 16,-3 5-384,-4-4 0,-3 4 336,0 3 8,-3 2-344,-2-2 0,-1 6 320,-1-3 16,-1 3-336,0 3 0,-5-1 280,2-1-8,-1 4-272,3 4 0,3 2 224,1 0 16,-1 2-240,-2 4 0,-3 4 192,2 3 16,1 2-208,0 7 0,-3 6 144,3-1 0,0 10-144,1 2 0,-2 6 120,4 8-8,-1-1-112,-2-1 0,5-2 88,-4-2 8,2 3-96,1-3 0,-2-3 88,-3-1 8,4-2-96,-1-4 0,3 2 88,1-5 8,-2 1-96,2-8 0,-4-1 80,4-6 8,0-2-88,-1-6 0,-1-3 80,-1-5 0,5 1-80,-3-5 0,3 1 72,0 1 8,0-2-80,0 0 0,0 0 56,0 0 0,0 0-56,0 0 0,0 0 8,0 0 8,0-2-16,0-4 0,0 6-11104</inkml:trace>
  <inkml:trace contextRef="#ctx0" brushRef="#br0" timeOffset="-10416.9">8709 2645 6424,'0'0'0,"4"0"0,-4 0 0,0 0 56,0-4-8,2 1-48,4 1 0,-2-5 56,0 3 0,2-8-56,3 0 0,3 0 160,-2-6 8,3 4-168,2 2 0,-3-4 368,3 0 16,-3-2-384,0 0 0,0 2 448,-6-1 0,3-2-448,2 1 0,-2 2 400,-1-2 16,-2 5-416,-1 0 0,-1 4 424,-2 6 8,-2 3-432,5-3 0,-5 3 328,0 0 16,0 0-344,0 0 0,0 0 256,0 0 8,0 0-264,0 3 0,0 0 192,0 6 8,-5 4-200,3 3 0,-3 8 152,-1 5 0,0-1-152,2 0 0,2-5 144,2-2 0,-3-1-144,3-7 0,3 2 112,-3 1-8,2-8-104,-2 1 0,4-4 80,-4 1 0,6 0-80,-4 0 0,2-3 72,3 2 8,2-1-80,-2 0 0,5 1 56,0-5 8,-1 3-64,1-3 0,-3-3 72,2-2 0,1 2-72,-2 2 0,-2-6 64,5 2 0,-5-3-64,1 1 0,2 2 40,1-3 16,-1-4-56,3-1 0,-6-2 40,0-1 0,1 0-40,2-1 0,1-4 48,1-2-8,-1 2-40,-1-1 0,2 0 56,-5 6 8,-2-3-64,3-1 0,0 0 72,-1-4 0,-2 7-72,-3 6 0,-3 3 72,-3-1 8,0 5-80,0 4 0,1-2 88,0 2 16,0-4-104,0 3 0,-1 1 88,-1-4 0,2 4-88,-1 0 0,-3 0 88,3 0 0,-4 4-88,-1 3 0,-3 7 88,-4 0 0,3 6-88,4 1 0,0-2 64,4 3 8,0 2-72,-2 0 0,4 0 48,-1-1 8,-1-1-56,1 0 0,1-6 56,-1 5 0,-1-9-56,4 2 0,4-5 40,-1 0 8,-3-1-48,2-4 0,1 0 16,1-3 8,-1 3-24,-1-1 0,4-1 24,-2 4-8,-3-2-16,2-2 0,5 0 8,-5-2 8,5 4-16,-3-4 0,5-4 8,-1 4 16,2-4-24,4-7 0,6 2 16,-4-7 0,1-2-16,0 4 0,-5-3 8,3-2 8,2-1-16,-1 0 0,4-7 24,-1 2-8,4-4-16,-1-3 0,-4-1 24,0-2 8,2 3-32,-2 0 0,-5 4 24,2-3 0,-4 3-24,0-2 0,-1-1 32,0 1 0,-2 0-32,-2 5 0,2-3 48,-7 0-8,2 8-40,-4 3 0,-3 6 64,0 0 0,-2 6-64,4 5 0,-2 0 72,2 4 0,-2 0-72,-2 4 0,-2 3 80,-4-3 8,0 12-88,-1 2 0,-4 3 88,4 5 0,1 2-88,-1-4 0,1 5 56,-5-5-1,5 3-55,2 0 0,0-1 48,0-1 8,2 1-56,1 7 0,-1-1 32,0 4 8,2-5-40,1-3 0,4-4 24,0-2 16,0-2-40,4-4 0,-1-1 32,2-2 8,3-4-40,-5-2 0,3-7 24,1 0 8,-4-4-32,-1 3 0,2-3 40,2 0-8,0-3-32,3-1 0,-1 0 32,3-6 0,2 0-32,-1-6 0,2-5 32,2 2-8,-4-1-24,0-4 0,0 4 16,1-1 16,-4 3-32,-1 4 0,-1-1 16,-2 2 8,1 2-24,-3 3 0,-3 2 16,0 3 8,0 3-24,0-3 0,0 3 16,0 0 0,0 0-16,-3 3 0,1 3 16,-3 3 8,1 4-24,-3 3 0,2 8 8,2 1 8,-4 1-16,5-5 0,-1-5 8,3 1 0,-3-6-8,3 0 0,3-2 0,0-5 8,1 1-8,1-1 0,-2-3 0,2 2 0,2-3 0,4 0 0,4 0 0,2-4 8,-6 0-8,3-1 0,1-2 0,3-2 16,5-7-16,0 1 0,-2-6 0,-1 0 8,-2 2-8,-1-6 0,-2-1 8,-3 1 0,-2 4-8,-2 2 0,-1-6 48,-1 6 0,-3 0-48,-3 2 0,0 0 112,0 2-8,-3 7-104,3 1 0,-6 2 128,3 1 8,-4-2-136,-2 3 0,0 1 160,-4 2 8,-4 2-168,0 7 0,0-3 144,2 5 0,-6 5-144,6 0 0,1 2 112,2 4 0,0-3-112,3 5 0,1-4 40,4 4-8,2-7-32,-1-1 0,0 0 0,3-1 0,0-7 0,3 1 0,-3-9-14095</inkml:trace>
  <inkml:trace contextRef="#ctx0" brushRef="#br0" timeOffset="-8815.69">9054 2016 8840,'0'0'0,"0"-1"0,0 1 0,0 0 32,4 0 8,-4-5-40,0 5 0,0 0 40,1 0 16,0 0-56,1 0 0,1 0 72,1 0 0,-1 0-72,5 5 0,5-1 40,-1 3-8,-1-1-32,1 0 0,-12-6-6920</inkml:trace>
  <inkml:trace contextRef="#ctx0" brushRef="#br0" timeOffset="-9160.99">9989 2026 10152,'0'0'0,"0"-3"0,0 3 0,0-3 32,3-1 16,-3 3-48,-3 1 0,-1 4 32,1 0 16,-2 11-48,-4 5 0,-2 10 360,-5 1 0,5 4-360,-1 3 0,-2-2 432,1-5 8,1 7-440,3 2 0,3 2 392,-1 2 0,6-3-392,-2-4 0,3-5 344,3-5 8,2-2-352,1 0 0,3-10 320,1-4 0,0-2-320,1-5 0,-7 1 232,3-5 0,1-5-232,1 5 0,-3-4 112,2 0 16,0-4-128,0 0 0,-4-2 56,4 5 8,-5-8-64,2 1 0,-5 12-11144</inkml:trace>
  <inkml:trace contextRef="#ctx0" brushRef="#br1" timeOffset="-60595.44">583 766 2904,'0'0'0,"0"0"0,-4 3 0,4-3 80,-3 3 0,3-3-80,-2 0 0,2 0 368,-4 0 8,4 0-376,-3 0 0,3 0 552,0 0 0,0 0-552,0 0 0,0 0 544,0 0-8,0 0-536,0 0 0,0 0 368,3 0 0,-3 0-368,4 0 0,-4 0 304,5 0 0,-5 0-304,4-6 0,-4 6 288,11-7 0,-11 7-288,18-25 0,-18 25 280,21-30 8,-21 30-288,20-29 0,-8 13 248,0 1 16,-1 1-264,4-1 0,-3-2 288,3-2 8,-4 2-296,-3 6 0,0-1 272,0 3-8,-1 3-264,-2 1 0,2-2 224,-7 2 8,4-1-232,-1 3 0,1-3 200,1 0 0,2 0-200,-4 5 0,-3-3 200,1 4-8,4-6-192,-5 4 0,0 2 200,0 0 8,0-4-208,0 4 0,0-4 176,0 3 16,0 1-192,0 0 0,0 0 152,0 0 0,0 0-152,0 0 0,0 0 144,0 0 8,0 0-152,0 0 0,0 0 104,0 0 16,0 0-120,0 0 0,0 0 80,0 0 8,0 0-88,0 1 0,0 7 56,0-6 0,0 4-56,0-6 0,0 4 32,-6-4 16,3 1-48,3 2 0,3-3 24,-3 3 16,1-3-40,4 3 0,-5-3 8,3 3 8,0 0-16,2 0 0,1 0 0,3 3 8,-1-1-8,4-3 0,-2 3 0,2-1 0,-1 0 0,-2-1 0,-4 1 0,2-2 0,0 1 0,1 2 0,-3 2 0,1 0 0,3 2 0,-3-5 0,0 4 0,1 5 0,-3-2 0,0-2 0,-1-3 0,-3-1 0,1 2 0,3-1 0,-4-3 0,0-2 0,0 3 0,0-1 0,0 0 0,-4 3 0,3 0 0,-2-1 0,-1 1 0,0-1 0,-3 1 0,-2 4 0,-3-1 8,1-4 0,-1-1-8,-3-1 0,3-1 32,-2-2 0,-2 0-32,-2 0 0,5-2 56,1 2 0,0 2-56,0 0 0,5-2 64,3-2-8,0 0-56,-2 2 0,4-3 88,-1 3-8,-1-4-80,4 4 0,-4 0 64,3 0 0,1 0-64,-3 0 0,3 0 48,0 0 8,0 0-56,3-4 0,-3 3 8,5 1 8,2-3-16,1-1 0,-8 4-10616</inkml:trace>
  <inkml:trace contextRef="#ctx0" brushRef="#br1" timeOffset="-59699.72">1114 479 4120,'0'0'0,"0"0"0,0 0 0,0 0 128,0 0 8,0 0-136,0 0 0,0 0 144,-4 0 8,-1 0-152,5 1 0,-3 5 104,-4 0-8,2 0-96,-2 3 0,1-2 216,0 6 0,-2 2-216,5 1 0,-6 2 304,3 4 8,4-5-312,-1-2 0,-2-1 408,5-8 0,-2 3-408,1-1 0,1 0 432,0 1 8,0-2-440,0-2 0,0 2 352,0-2 8,0-1-360,0 1 0,1 0 296,1-1 0,-2-2-296,5 2 0,-5-4 216,3 2 0,-3-2-216,2 0 0,1-2 184,0 2 8,1-6-192,1 2 0,2-1 144,0-4 8,2-3-152,3-1 0,3-3 160,0-1 0,-4 3-160,1-4 0,1-2 152,-2 6 16,-4-2-168,1 4 0,0 4 152,0-1 0,0 4-152,-4 1 0,-4 1 144,3 0 8,1 2-152,0 1 0,-2-4 160,-2 4 8,0-5-168,0 5 0,3-2 168,0 0-8,-3 2-160,3 0 0,-3 0 160,3 0 0,-3 0-160,2 0 0,-2 2 136,0 0 0,4 7-136,-4-5 0,3 3 96,-3 1 16,3 1-112,-2 7 0,3 3 88,-1 1 0,1 1-88,0-9 0,1-4 80,-3 1 8,0-3-88,2-1 0,0 3 64,1 5 8,1-7-72,-3 3 0,2 0 56,2-6 0,-2 1-56,-2-1 0,0-3 48,1 4 8,1-4-56,-2 0 0,1 0 48,1 0-8,-2 0-40,2-4 0,2 1 48,-5 1 8,8-3-56,-4-4 0,3-6 40,2-2 16,0-1-56,-1 1 0,-5-1 56,4-2 0,-1 6-56,0-3 0,-5 4 40,1 7 16,0-3-56,-4 4 0,0 1 32,3 1 16,-3 0-48,3 2 0,-1-3 48,-2-1-8,0 5-40,0-2 0,0 2 40,0 0-8,0 0-32,0 0 0,0 0 40,0 0 0,0 0-40,0 2 0,0 3 40,0 3-8,4-1-32,-4 7 0,3-4 32,-3 6 0,5 2-32,-2-4 0,1 0 24,-2-3 8,1 2-32,-1-7 0,3 0 16,0-3 8,-2 0-24,0 2 0,1-5 16,-2 4 0,1-4-16,0 2 0,1 0 0,1-2 8,1 0-8,-2 0 0,5-4-16,-6 0-8,5-1 24,-4-7 0,-4 12-10848</inkml:trace>
  <inkml:trace contextRef="#ctx0" brushRef="#br1" timeOffset="-58977.51">1411 233 7832,'0'0'0,"-4"-3"0,2 3 0,-2 0 0,3 0 0,1-3 0,-4 1 0,4 2-16,-2-4 0,2 4 16,-5 0 0,4 0 224,1 0 0,0 0-224,0 0 0,0 0 368,0 0 0,0 0-368,0 0 0,1 0 392,4 6 8,-3 1-400,2 4 0,1 3 248,1 1 16,2 1-264,-5-9 0,-3-7-7728</inkml:trace>
  <inkml:trace contextRef="#ctx0" brushRef="#br1" timeOffset="-58349.8">1688 530 4216,'0'0'0,"0"0"0,0 0 0,0 0-40,0 0 8,0 0 32,0 0 0,0 0-112,0 0 8,0 0 104,0 0 0,0 0 0,0 0 0,0 4 0,0 1 0,0 4 48,0 1 0,0 6-48,-5 5 0,2-1 168,3-4 0,0 0-168,0-4 0,3-4 280,-3-4-8,0 0-272,5-1 0,-2-3 296,-1 5 16,-2-5-312,3 1 0,4 3 304,-5-1 0,4 0-304,0-3 0,-2 2 272,5 2-8,-6-4-264,2-4 0,1 2 256,0 2-8,-3-3-248,2-4 0,2-2 304,1 1 16,-5-6-320,1 0 0,0-7 328,-4 1 8,4-2-336,-4 4 0,0 8 312,-4 1 0,0 0-312,0 2 0,1 3 304,-1-3 16,3 2-320,-5-4 0,0 0 296,0 0 8,0 4-304,0-1 0,1 4 264,2-2 8,-5-1-272,3 1 0,3 4 256,-2 0-8,2 0-248,-2 0 0,2 0 208,-2 4 8,-2 1-216,4 4 0,-6 2 144,-3 4 8,3 1-152,3 6 0,-2 4 104,-1-1 8,5 3-112,-1-4 0,4-4 88,0 4 8,4-4-96,-1 3 0,-1-1 72,4 6 0,-2-4-72,-1-4 0,-1-1 56,1 2 8,-3 0-64,4-2 0,-4-2 56,3 2-8,-3-4-48,0 2 0,0-1 64,-3 0 8,3-1-72,-4-6 0,4-2 96,-3-2 8,1-4-104,2 6 0,-3-2 112,-4 2 8,2-2-120,2 2 0,-4-2 128,3-3-8,0-2-120,-1 3 0,-2-1 128,2-2 8,-2-2-136,-2-3 0,-2-4 136,-4 1 8,3-4-144,5 4 0,-4-4 112,3-3 16,3 3-128,1 4 0,1-1 128,0 0-8,1-1-120,2 4 0,0-1 104,2-1-8,1 1-96,0-1 0,1-1 88,1-3 8,1 0-96,7-3 0,2-2 80,1-1 8,2 1-88,-1-1 0,2-2 64,0-1 8,1 2-72,1-2 0,3 3 48,-3-2 8,-1 3-56,2 2 0,-2-2 40,-2-2-8,-1 2-32,-2 0 0,0 2 32,0-2-8,-1-1-24,0 1 0,1-1 16,4 3 8,-3-2-24,0 2 0,2 0 16,-5 1 0,-1 3-16,-1-5 0,2 3 8,-3 1 0,-2 1-8,-5-1 0,1 3 8,1 2 0,-1-2-8,-4-1 0,2 0 8,0-1 8,2-2-16,-4 3 0,0-2 8,0 3 0,0 4-8,-4-1 0,2-3 8,0 4 0,-2-3-8,4 6 0,-5-1 16,1 3 8,4-3-24,-3 0 0,3 3 16,-4-4 0,4 3-16,-4 1 0,1 0 8,-1 0 8,1 5-16,-2 1 0,-3 3 16,0 3-8,1 1-8,-2 0 0,-1-5 8,2-1 8,-1 0-16,2 2 0,3-5 8,4 5 0,-3 3-8,-2-2 0,2 2 8,2 1 8,-3 3-16,1 2 0,-2 1 0,1-2 8,1 1-8,3-2 0,-3-1 0,1 2 0,2-5 0,0 2 0,2-2 0,1 0 0,0 3 0,-3 2 0,4 2 0,-4 6 0,2-7 0,1-4 0,0-2 0,1-4 0,0-1 0,4 0 0,-4-1 0,3 1 0,2 2 0,-3-5 0,-1 4 0,2-5 0,2 1 0,-5-1 0,3 1 0,-3-2 0,-4 2 0,8-4 0,-3 2 0,2-2 0,0 0 0,0 0 0,-3 0 0,1-2 0,3-2 0,2-2 0,2 1 0,-1-4 0,1 1 0,0-4 0,0-3 0,0 1 0,-4-1 0,-2-2 0,0-2 8,-3 3 0,-3 11-8,0 4 0,0-1 16,0-6 0,0 3-16,0 1 0,0-1 32,0-1-8,0 4-24,0-1 0,0 0 48,0-3-8,0 3-40,-3 0 0,3 1 64,-3-2 0,0 1-64,3 3 0,-2 0 72,2 0 0,-10 0-72,4 3 0,1 6 71,-6 3 1,4 4-72,-2 1 0,3-1 72,2 2 0,2-6-72,2 2 0,2-2 64,2-1 0,-4-3-64,3 1 0,0 1 40,1-1 16,1-4-56,-2 2 0,1-3 32,2-1 16,-1 1-48,0 2 0,1-4 24,4-2 8,-2 3-32,-1 0 0,4-3 8,-2 0 0,3-3-8,-4 0 0,2 3-8,2-2 0,-8-4 8,3 2 0,-7 4-12799</inkml:trace>
  <inkml:trace contextRef="#ctx0" brushRef="#br1" timeOffset="-56075.27">2656 700 4008,'0'0'0,"0"0"0,5 0 0,-5 0 232,0-4 0,0 4-232,8-8 0,-8 8 608,15-21 0,-5 4-608,2 3 0,-4-7 656,3-2 8,1 2-664,-3 1 0,2-1 496,-3 5 0,-1 0-496,0 1 0,2-1 376,-1-1-8,-5 2-368,1-5 0,-4 8 328,0-4 8,0 2-336,0 3 0,0-5 304,-4 4 0,1 3-304,-2-1 0,2-2 240,-1 3 16,-1 1-256,2 0 0,-1 7 224,1-2 8,2 3-232,1-3 0,-3 3 200,3 0 0,-5 0-200,5 3 0,-3-3 168,3 3-8,-5 1-160,2 5 0,0 6 112,-6 5 8,6 1-120,-2-1 0,5 4 88,0 0 0,0 0-88,0 1 0,0 1 64,2-1 8,-2 5-72,0 2 0,0 4 72,3-1 0,-3-4-72,-3 3 0,1-6 72,2-2 0,-4 3-72,4-4 0,-3-6 72,3 2 8,-3-4-80,2-2 0,1-7 72,-4-1 0,4-3-72,0 1 0,0-1 72,0 1 0,0-3-72,0 4 0,0-3 48,0-3 0,0 4-48,0-4 0,0 1 40,0 3 8,0-4-48,0-4 0,0 3 8,0 1 8,0-4-16,0 1 0,0-1-8,0 0 8,0-4 0,4 2 0,-4 6-9888</inkml:trace>
  <inkml:trace contextRef="#ctx0" brushRef="#br1" timeOffset="-55417.03">2815 734 4216,'0'0'0,"0"0"0,0 0 0,0 0-3168</inkml:trace>
  <inkml:trace contextRef="#ctx0" brushRef="#br1" timeOffset="-55401.4">2847 722 3208,'0'0'0,"0"0"0,0 0 0,0 0 64,3-3 0,-3 3-64,3-2 0,-2 0 176,2-5 8,4 2-184,-2-4 0,3-2 520,-4 1 8,4-1-528,0-4 0,-2 4 560,2-7 0,1 0-560,-3 4 0,0 2 552,-6 0-8,0 6-544,4 1 0,-4 2 544,2-1-8,-2 2-536,1-1 0,2-2 472,-3 1 16,0 1-488,0 0 0,6 2 392,-6 1 8,0-4-400,0 4 0,0-5 320,0 5 8,0 5-328,0-5 0,0 4 248,0-4 0,0 1-248,-6 2 0,2 6 208,4 3 8,-2 7-216,2-2 0,-4 5 144,4 2 8,-4-4-152,4-3 0,4-1 120,-4-5 8,4 3-128,-2-7 0,-1 0 88,2-3 0,3 2-88,-3-1 0,5 1 80,-3-2 0,4 0-80,0 4 0,-1-4 64,3-1 0,-3 0-64,0 0 0,-2-3 56,-2 4-8,2-4-48,0-4 0,3 4 32,-5-6 0,6 3-32,-2-4 0,2-2 32,1 2-8,-6-1-24,4-5 0,-1 6 32,-4-5 8,3 3-40,-2-4 0,-1 2 48,-4 0-8,3-1-40,1-5 0,0 2 48,2 1 0,-4 0-48,-2 4 0,0 3 56,0 2 0,0-1-56,0 1 0,0 2 56,0 3 8,0 0-64,0 0 0,0-4 72,0 2-8,0-1-64,-2 3 0,-1-3 72,3 1 16,-3 2-88,3 0 0,-4 0 88,4 0 0,-2 0-88,0 0 0,2 2 72,-3 4 8,-3 3-80,0 2 0,2 6 48,1 2 0,2 1-48,-3 1 0,0-10 40,1 6 8,0-1-48,0-5 0,3 3 24,3-3 8,0 4-32,-3-2 0,3-1 32,1 1-8,0-1-24,-4-4 0,4 0 16,0-4 16,-1 3-32,0-2 0,-1-1 8,2-2 8,-1-2-16,1 3 0,3 0 8,-2-3 0,-2 0-8,5 0 0,0-6 8,1 4 8,2-11-16,1 1 0,3-5 0,-3-2 8,3-3-8,0 0 0,1-2 0,3 0 8,-5 1-8,3-1 0,2-1 0,-2-3 8,-2 3-8,0 2 0,0-1 0,-3 4 8,1-1-8,-1-2 0,-5-1 8,0 1 8,-7 1-16,5 1 0,-2 5 32,0 0 0,-3 1-32,0 2 0,-3 6 40,3 4 0,-3-3-40,3 2 0,-5 4 48,5-2 8,0-1-56,0 3 0,0-3 40,-4 3 8,1 0-48,-6 3 0,3 2 32,0 5 16,0 0-48,-3 6 0,1 5 40,1-2 0,-1 3-40,0-3 0,1 6 40,2-5-8,-1 2-32,-1 0 0,2 0 16,2 3 16,-3 3-32,6 1 0,0-2 16,6 2 0,-3-3-16,2-1 0,2-3 16,-5-3 8,3 2-24,1-5 0,4-6 8,1 0 8,-4-2-16,1-5 0,-4-3 8,1 0 8,1 0-16,3 0 0,-2-3 16,1-3 0,4 4-16,-4-8 0,4 3 8,-3-4 0,1 0-8,1-4 0,-3-3 8,4 2 8,0-5-16,-1 4 0,-8 6 24,3-1-8,-3 0-16,1 0 0,-4 1 24,3 3 8,-3 0-32,-3 3 0,3 2 32,-4 2 8,4-4-40,0 1 0,0 4 32,0 0 16,0-2-48,0 0 0,-3 2 32,2 0 8,1 0-40,-5 2 0,2 4 24,0 0 16,1 2-40,2 2 0,-3 4 24,3 4 0,0-5-24,0 0 0,0-1 24,3-6-8,-1 3-16,1-2 0,0-2 8,-3 0 8,5 1-16,-4-4 0,2 2 8,1-1 0,-4-3-8,0 0 0,0 0 0,3 0 16,-1 0-16,1 0 0,0 0 0,4 0 0,5-7 0,4-1 0,0-2 0,-1-4 8,1 0-8,-1 0 0,1-2 8,-5-1 8,1 6-16,-4-5 0,2 2 24,0 3 8,-7-1-32,1 0 0,0-1 48,-2 0 16,1 4-64,0 0 0,-3-2 96,0 2 0,0 0-96,0 3 0,-3 0 104,0-1 16,1 3-120,-6-2 0,5 4 128,-6-4-8,2 4-120,-2 2 0,-1 0 151,2 5 9,-3-2-160,2 2 0,-3 2 128,3-4 8,-1 4-136,3 6 0,-1-4 72,4 3 8,-3-2-80,1 5 0,3 0 0,0-4 8,3-2-8,-6 0 0,6-3-16,-3 2 0,3-3 16,0-4 0,0-1-12807</inkml:trace>
  <inkml:trace contextRef="#ctx0" brushRef="#br1" timeOffset="-53722.23">3021 53 8032,'0'0'0,"0"0"0,-4 0 0,4 0 8,-3 0 8,0 0-16,3 0 0,0 0 40,0 0 0,0 0-40,3 0 0,0 0 136,-3 0 8,4 0-144,-2 0 0,4 0 120,4 8-8,2-5-112,5 2 0,-17-5-6488</inkml:trace>
  <inkml:trace contextRef="#ctx0" brushRef="#br1" timeOffset="-54051.73">3775 78 9144,'0'0'0,"0"4"0,0-4 0,0 2 40,0-2 0,0 2-40,0 1 0,-6 4 128,0 1 0,0 14-128,1 0 0,3 12 192,-8 9 16,4-3-208,2-2 0,1 0 224,1 2 0,-1-1-224,3-5 0,-4 1 296,2-5 0,2 2-296,2-4 0,2-1 304,1 3 8,2-10-312,0-1 0,4-3 272,-2-4 16,-1-7-288,-2 2 0,0-7 256,0 0 0,-2 0-256,4 0 0,-4-3 120,1-1 0,1-1-120,2-4 0,-5-1 24,3-1 0,0-3-24,-1-1 0,-5 15-9680</inkml:trace>
  <inkml:trace contextRef="#ctx0" brushRef="#br1" timeOffset="-52780.27">4036 696 4120,'0'0'0,"0"0"0,0 0 0,0 0 152,0 0 0,0 0-152,0-2 0,0 2 296,0-3 0,0 3-296,1-3 0,2-2 256,0-3 8,3-5-264,4-2 0,1-5 360,4-4 0,-3 5-360,0-3 0,0 8 320,-1-4 0,1 0-320,0 1 0,0 5 336,-1-2 8,1 4-344,-7 2 0,1 2 296,-2 0 8,0 5-304,1-2 0,-3-1 336,-2-2 8,4 4-344,-4-1 0,2 0 352,1 1 8,-3 1-360,3 1 0,-3-4 296,0 4 8,3 0-304,-3 0 0,0 0 240,0 0 16,0 4-256,0-1 0,0 5 200,0 5 16,0 3-216,-3 2 0,0 2 184,-2 2-8,1 0-176,4-2 0,0 0 128,6 2 8,0-2-136,-3-2 0,3-4 128,-4 0 0,8 0-128,-4-1 0,-2-4 104,4-5-8,-3 4-96,1-5 0,-3-1 72,3 0 8,0-2-80,3 3 0,-5-3 56,0 0 8,4 0-64,-1-3 0,-2-1 40,2-3 8,2-7-48,0-2 0,4 0 32,-5-2 8,3-3-40,-2 1 0,-1 1 32,-2-3 16,0 8-48,0-4 0,-2-2 48,1 2-8,-2 5-40,1 3 0,-4 4 56,3 1 8,-3 5-64,1-4 0,-1 4 72,0-3 8,0 2-80,0 1 0,0 0 80,0 0 0,0 0-80,0 0 0,0 0 80,0 0 0,0 1-80,0 6 0,-1 2 64,-2-1 8,-5 6-72,4-2 0,0 6 64,1 2 8,3-3-72,0 1 0,0-5 48,3 3-8,1-4-40,-4 0 0,0-8 40,4 4-8,-4-3-32,1-2 0,2 0 32,1 3-8,-4-3-24,3 0 0,-2-3 16,3 2 16,0 1-32,-1-3 0,-1 4 16,0-4 8,2-4-24,-1 4 0,2-5 16,2 2 8,-2-6-24,3 3 0,3-2 16,0-5 0,-2-2-16,2 2 0,0 2 8,5-5 8,-4 4-16,-6 0 0,3 2 16,-6 3 0,2 3-16,-2-5 0,1 2 8,1-2 0,1 0-8,4 0 0,-5-2 8,1 1 0,0 2-8,-1 2 0,-2 3 8,-3 0 16,5 2-24,-5 1 0,0 0 16,0 0 0,0 0-16,0 0 0,0 0 16,0 0 8,0 0-24,0 7 0,0 2 16,0 4 0,-5 0-16,2 2 0,0 2 16,1 1 8,2 0-24,2-4 0,1 8 16,5-6 8,-1 2-24,-2 0 0,2-7 24,2 4-8,-1-2-16,-1 0 0,-2-7 8,-2-4 8,1 2-16,-2-1 0,7-3 8,-2 1 0,-1 3-8,-4-4 0,4 4 8,-1-4 8,-1-4-16,2 0 0,0 3 8,2-8 0,3-1-8,-2-3 0,1-2 8,2-2 8,-4-4-16,0 3 0,1 2 16,1-6 8,-1 2-24,-2 5 0,-2 2 16,1 0 8,-2 4-24,0 3 0,1 3 40,-5 0 0,0 2-40,1 1 0,-1-4 48,0 4 8,0 0-56,0 0 0,0 0 56,0 0-8,0 0-48,0 0 0,0 0 56,0 0 8,0 0-64,0 5 0,-1 1 64,-4 3 0,1 6-64,4 2 0,0 4 48,0 2 8,0 1-56,0-7 0,4 1 56,-4-4-8,5 1-48,-2-3 0,-3-5 48,4-1 0,0-2-48,-2-1 0,0 0 32,2 3 16,0-3-48,1-2 0,2 3 16,-5 0 8,3-4-24,-5 0 0,3 0 32,2-4-8,2 0-24,2 0 0,-2-5 32,5 1 0,-4-4-32,-3-3 0,5 3 24,-2-2 8,-4 11-32,-4-1 0,0-1 40,0-1 8,3-6-48,-3 4 0,0-5 64,0 5 0,-3-5-64,3 6 0,-4-5 64,-1 3 0,2 2-64,-4-4 0,2 3 72,-2-1 0,3 3-72,1 0 0,-3 2 72,3 0 0,0-2-72,-1 4 0,0 2 72,3-4-1,1 4-71,-4-4 0,4 3 72,-3 1 0,3 0-72,-4 0 0,3 0 48,1 0 8,-4 1-56,4 3 0,-3 0 24,3-2 16,0 4-40,0-2 0,0 0 16,0 2 8,0 0-24,3 0 0,1 3 16,1-5 8,-2 5-24,2-2 0,3-3 8,-2 1 0,3 4-8,2-6 0,-3 2 8,4-3 0,-1 2-8,2-4 0,-2 0 8,1-4 0,3 2-8,-3 0 0,3-1 0,-3-4 8,-4 2-8,3 0 0,0 1 16,-3-2-8,-2 5-8,0-3 0,-3-1 8,2 1 0,1 1-8,-1 0 0,-2 0 16,2 0 0,-4 0-16,1 3 0,3-3 24,-5 0 0,3 3-24,-3-3 0,1 3 24,2-3 8,-3 3-32,0 0 0,0 0 24,0 0 8,2 0-32,-2 0 0,0 3 24,0-3 0,3 9-24,-3 3 0,3 0 16,-3-1 16,4-2-32,-4-4 0,1 2 16,2 0 0,-3-3-16,3 2 0,-3 0 24,4-4-8,-4 1-16,2 2 0,1-3 16,0-1 8,1 4-24,0-5 0,4 0 24,-5-5-8,9 2-16,-1-7 0,1-2 16,1 4 0,-2-4-16,-3 0 0,0 1 24,2-1 0,-5 0-24,2 3 0,-6-2 40,2 3-8,1-5-32,0 1 0,-4 1 56,0-3-8,0 11-48,0-4 0,0 3 72,-4-1 16,4 1-88,-4 4 0,4-4 88,-3 4 8,2-3-96,-2 3 0,-1 0 128,-1 3 0,-1 1-128,-3 0 0,-1 4 80,1-4 8,1 6-88,2-2 0,0 2 24,0-3 16,1 2-40,1 0 0,0-3-8,1 4 8,3-6 0,-4-1 0,4 0-120,0 0 16,0 0 104,0-3 0,0 0-13679</inkml:trace>
  <inkml:trace contextRef="#ctx0" brushRef="#br1" timeOffset="-51116.56">5446 6 9040,'0'0'0,"0"0"0,0 0 0,0 0 0,0-5 0,0 5 0,0 5 0,0-5 72,0 2 8,-3-2-80,-5 12 0,-7 8 232,-6 6 0,7 4-232,2 2 0,4 10 224,-3-3 8,6 5-232,1-3 0,0-4 400,1 5 0,-1-1-400,4-10 0,0-1 496,0-4 0,4 0-496,-1-2 0,1-1 440,4 1 8,0-7-448,4-2 0,0-6 360,-1-4-8,1-5-352,0 0 0,0 0 272,-1-4 8,1 3-280,3-7 0,-2 0 160,0 0 0,2-4-160,1-4 0,1 3 128,-5-3 0,-4 2-128,-4 0 0,-4 14-10984</inkml:trace>
  <inkml:trace contextRef="#ctx0" brushRef="#br1" timeOffset="-63736.99">2098 1472 3504,'0'0'0,"-3"5"0,3-2 0,-3 6-8,0 4 0,3-5 8,0 0 0,0-1 80,0-2 0,0 1-80,0-1 0,3-1 352,0 4 8,-3 1-360,3 0 0,0 0 424,-2 2-8,3-1-416,-1-2 0,2-3 472,2 0-8,-4-3-464,2 3 0,2-5 424,-3 3 8,7-3-432,0 4 0,4-4 392,-1-4 0,4 1-392,-2-4 0,-3-6 408,2 1-8,0-5-400,-3 2 0,-1-2 384,1-3 0,0 0-384,0 4 0,-2-1 312,-2 3 8,-2-3-320,1 4 0,-2 5 280,-3 2 0,2 3-280,-4 0 0,4 0 208,-4-1 0,1 4-208,3 0 0,-4 0-8224</inkml:trace>
  <inkml:trace contextRef="#ctx0" brushRef="#br1" timeOffset="-63768.22">2128 1411 2208,'0'0'0,"0"3"0,-4-3 0,4 0-1664</inkml:trace>
  <inkml:trace contextRef="#ctx0" brushRef="#br1" timeOffset="-64223.21">2432 970 4416,'0'0'0,"0"0"0,0 0 0,0 0 160,0-3 8,0 3-168,0 0 0,0 0 344,0 0 8,0 0-352,0 0 0,0 0 488,0 0 16,0 0-504,0 0 0,0 0 392,0 0 8,0 0-400,-9 13 0,2 7 216,-5-1 8,3 6-224,0 0 0,1 2 160,3-5 8,-3 4-168,1 2 0,-1-4 144,-3-4 8,3 1-152,-1 2 0,-3-3 168,5 0-8,-5 1-160,4-1 0,0 3 168,-1-2 16,-1 5-184,0-4 0,1-3 152,-3 3 0,2 1-152,2-5 0,3 0 112,-2-2 8,0 0-120,2-4 0,2 0 80,-3-4 8,4 1-88,-2-6 0,4 1 8,-3-3 0,3 4-8,0-5 0,0 0-7272</inkml:trace>
  <inkml:trace contextRef="#ctx0" brushRef="#br1">1009 1426 1768,'0'-2'953,"0"1"-217,0-1-272,0 2-208,-1-2-96,0 1-40,0-1-48,-1 1-16,1 1-24,0 0-16,0 0 104,0 0 48,0 0 16,0 6 48,0 1-104,0-1-16,1 3-40,1-2-8,2 4 16,13 31 32,-9-27 8,4-3-8,-4 1 16,6-2-64,4-2 8,0 8 32,1-4-8,2 2 16,3-2 0,1-3-72,-3-3 8,6 4 0,-7-5 8,0-1 9,5 3-25,-17-5-8,10 7-32,3-5 16,-7 0 0,16 7-8,-12-7 32,5 0-32,-1 1-8,13 2 0,-10-3 0,-1 1-16,2-3 40,-13-7 16,16 7-16,1 2 0,5-1-16,-2 5-8,-3-4 0,1 1-8,-5-2 16,2 0-16,4 1 8,-1-6 32,7 3-32,9 0 8,-13-1-8,7 6 0,-4-8 16,-3 0 8,8-1 0,0 1-24,-6 0-16,-2-1 16,0-1-16,0-8 40,7 4-16,8-1-32,-1-2 40,3 9-16,-5-6 0,1 6 16,0-2-24,-2 3-24,-3 3 32,-13-6 0,5 3 8,-4-6 32,3 1-40,11 1 0,-3-4-8,-1 3-16,2 2 24,-2 1-16,-1-4 16,4 3 8,2-3 8,-7 1-8,4 7 0,-8-6 16,-1-7-24,5 3 0,-2-3 8,7-2-8,-5 0 0,4 4 8,-3-5-16,0 5-8,3 6 8,-5-8-32,-1-1 40,-8 0 32,0-1 0,-7-1 64,1 6-40,-1-7 16,3 1-24,-1 0-24,2 0 16,0 3-40,-5 2 8,-1 1-8,-2 1-16,-7 4 8,-2-1 8,-6 0 16,-2 0-8,-1 1-8,0 1-32,1 2-200,0 0-176,-1 0 231</inkml:trace>
  <inkml:trace contextRef="#ctx0" brushRef="#br1">4904 1856 3217,'-20'0'1816,"8"-1"-304,0 1 9,8-2-289,7 2-304,10-3-328,12 1-112,17 0-79,5 1-49,18 1-128,11 2-8,8-2-56,10-1 8,4-4-16,1-6-24,11 6-32,-7-3-56,-1-2-8,-11 2-48,-17 0-72,-5 0 0,-13 5-336,-6 3-288,-15 3-825,-6 2-727,-25 5 1392</inkml:trace>
  <inkml:trace contextRef="#ctx0" brushRef="#br1">5106 1932 3401,'-35'10'1672,"8"-5"-504,4 1-39,13 1-137,4-7-200,9 0-264,10 0-48,20 0-64,11 1 8,17-1-120,9 0-56,11-3-87,2-3-65,8 0-24,1 1-32,4-1-40,-11-2-48,1 2-72,-5-2-169,-16-2-879,3 0-1224,-18-3 1520</inkml:trace>
  <inkml:trace contextRef="#ctx0" brushRef="#br1">5531 1218 3841,'0'-3'1912,"-6"4"-816,1 5-135,-11 8-409,2 0-264,1 12-152,-1 1-40,6 10-64,-1 4 16,5-4-40,4 5-8,4-10 24,2-4-24,4-13 16,4-5 48,8-13 32,-5-8 24,-4-5 48,-4-9 32,-9-3 40,4-4 72,-4-3 24,-1 0-8,-1-2-64,-4 4-72,-1 9-72,-5 1-40,-4 15 24,2 6-64,-1 4-7,4 8-1,0 7-64,1 2 32,8 11-25,2 1 9,9-3-32,4-3 16,6-10-16,3-4 24,0-9-8,4 0 32,-3-9 0,0-4 32,7-4 8,-4-6 0,2 0 24,-8-4-56,-7 6 65,-1 5-81,-11 3 32,3 7 32,-5 2-56,-5 3 40,-1 13-56,-4 1-8,0 11 16,4 5-32,5 3 32,9-2-24,4-5 7,2-5 42,1-11-17,1-4-25,-2-9-7,8-6-40,0-12 16,3-1 32,0-11 16,-6 0 40,-3-3-16,-1-2 48,-1 7-48,-2 4-16,-2 11 24,-3 5-24,-3 10-24,-1 6 16,-7 4-48,3 7 8,-6 4 48,3 5-32,4 8 24,-3-4-8,9-1-40,-1-4 24,7-10-72,5-5-96,0-8-8,2-4-16,0-11 48,-4 2 96,1-4 32,-2 0 32,-6 4 16,4 2 0,-9 3 8,0 6-32,0 0-8,-2 0 32,0 0-40,0 0 24,0 0-24,0 0 24,0 0 32,0 0 24,6 5 24,1-3-40,0 4 16,1-4 0,-2 0-16,1-1 40,-2 4 16,6-1-48,-2-4 56,5-2-24,30-20-40,-28 4 40,0-5-24,-3-3 40,3-2 24,-7-4-8,6-7 40,-3-3-56,1-5 48,-7-6-24,-3 1 57,5 7 63,-8 9 80,7 14 64,-6 12 0,-1 6-96,-1 11-96,-11 8-64,9 20-120,-4 7 40,-2 11-64,7 3 24,-2 3-8,4 0 0,-10 0-8,5 3-24,-2-8 24,-6-9 0,13-12 0,-1-13 32,0-15-32,-4-8-32,2-17-16,3-1 8,2-15 64,3-3 0,0-2 64,3 0-8,2 11 8,-1 6 16,-2 10-8,-4 4 24,4 10-40,4 6 8,4 4-24,8 10-64,2 1-904,-2-6 680</inkml:trace>
  <inkml:trace contextRef="#ctx0" brushRef="#br1">6032 1583 3313,'-16'-18'1712,"10"2"-664,5 4-79,6 6-129,17 5-240,15 4-112,21 11-264,16 3-32,15 13-104,-2-2-32,1 3-8,-1-1 56,-6 1 216,-4-1 120,-8 0 232,-7-4 17,-146 121 1151,1-1-1856,46-130-8,-20 11-8,12-13 48,-43 20-224,6 0-632,24-19 584</inkml:trace>
  <inkml:trace contextRef="#ctx0" brushRef="#br0" timeOffset="-20505.5">7398 1697 5824,'0'0'0,"0"0"0,3 0 0,-3 0-8,3 0 8,-3 0 0,11-6 0,-11 6 408,20-12 16,-1-1-424,1-6 0,2-6 904,0 0 8,3-7-912,0-3 0,4-2 632,-1-1 8,3-1-640,-6 0 0,-2 6 480,2-3-8,-6 5-472,-4-2 0,-2 1 480,-5 0 0,-1 4-480,-6-6 0,-1 8 440,0-2 0,-1 4-440,-6-1 0,-1 6 344,-2 3 0,-2 3-344,0 1 0,1 4 272,-3 2 0,3 4-272,0-2 0,6 4 200,-1 0 0,0 4-200,0 1 0,1 1 152,-2 2 16,3 9-168,-7 8 0,3 5 104,-1 12 16,0-3-120,6 2 0,3-1 80,-3 1 0,3 3-80,-3 0 0,-1 5 64,0-1 0,-1 6-64,1-1 0,4 2 40,0 3 16,-4-5-56,2-3 0,-4-1 32,0-3 16,0-2-48,2-3 0,-1-2 24,0-3 16,2 0-40,-6-10 0,2-2 32,1-4 8,0-3-40,3-1 0,0-8 24,3-7 16,0 1-40,0 1 0,0-3 24,0-3 0,0 3-24,0-2 0,0 2 16,0 0 0,0-1-16,0 1 0,0-4 0,0 1 0,3-1 0,0-9 0,3-4-56,7-3 8,-4 2 48,-3-2 0,-6 20-11512</inkml:trace>
  <inkml:trace contextRef="#ctx0" brushRef="#br0" timeOffset="-19881.66">7814 1673 3912,'0'0'0,"2"2"0,-2 2 0,0-1-120,1 0 8,1-3 112,1 3 0,-3-3-2768</inkml:trace>
  <inkml:trace contextRef="#ctx0" brushRef="#br0" timeOffset="-19850.43">7861 1679 4416,'0'0'0,"3"-2"0,-3 0 0,0 0 200,4-2 8,1 1-208,-2-5 0,0-6 552,6-1 0,-6-1-552,2 0 0,-1-2 640,1 4 0,-2-4-640,-3 1 0,0-3 480,0 3 8,-3-4-488,3 7 0,0-3 392,0 1 8,-3-1-400,1 5 0,2 4 336,-4 5 8,0-1-344,3-1 0,-1 5 288,1-4 0,1 4-288,0-2 0,0 2 256,0-4 8,0 4-264,0-2 0,0 2 192,0 0 8,0 0-200,0 0 0,0 0 136,0 0 8,0 0-144,0 0 0,0 0 80,0 0 8,0 0-88,0 2 0,0 4 48,1-1 8,2 6-56,1 2 0,0 7 32,-2 4 8,1-4-40,-3-2 0,0 1 24,3-5 8,-3 3-32,0-1 0,0 4 24,0-4 0,0 0-24,0 4 0,0-3 16,-3 3 16,0-5-32,3 3 0,3-7 24,0-5 0,1 4-24,-4-2 0,1-5 24,0 3 0,1-3-24,2 0 0,-1-2 16,0 3 16,2-4-32,-2 3 0,6-3 16,1 3 0,-2-3-16,1 0 0,-4 0 16,4-3 8,0 3-24,-2-3 0,1-2 8,2 2 8,-3-6-16,2 3 0,-3 1 16,0-5 0,0 0-16,1 3 0,1-5 24,1 2-8,0-1-16,-1-3 0,-2 3 24,0-3 16,-3 1-40,-1-2 0,1 1 32,0-1 8,-3-2-40,0 2 0,5-2 40,-2-2 8,-2 5-48,-2-1 0,-2 5 32,-2-3 16,5 4-48,-3 1 0,3 8 48,0-4-8,0 3-40,0-1 0,0 0 48,0 2 8,0 0-56,0-2 0,0 2 48,0 0 8,0 0-56,0 0 0,0-3 56,0 0 8,0 3-64,0 0 0,0 0 32,0 0 16,0 0-48,0-3 0,0 3 24,0 0 16,0 0-40,0 0 0,0 0 24,0 0 0,0 0-24,0 0 0,0 0 24,0 0-8,0 0-16,0 0 0,0 0 8,0 0 8,0 0-16,0 0 0,0 0 16,0 0 8,0 0-24,0 0 0,0 0 16,0 0 8,0 0-24,0 0 0,0 0 32,0 0-8,0 0-24,0 0 0,0 0 48,0 0-8,0 0-40,0 0 0,0 0 56,0 0 0,0 0-56,0 0 0,0 0 48,0 0 16,0 0-64,0 0 0,0 0 72,0 0 0,0 0-72,0 0 0,0 0 72,-3 0 8,1 0-80,2 0 0,-3 0 72,3 0 8,-2 0-80,0 0 0,0 0 72,2 0 16,0 0-88,0 0 0,0 0 72,0 0 8,-2 0-80,-2 0 0,-1 3 56,-2 0 8,2 2-64,-1 0 0,-1 7 64,-1 0 0,2 3-64,0 2 0,1 0 48,1 4 0,4 0-48,-3-4 0,3 1 48,-3 0 0,3-6-48,3 6 0,-3-8 32,3 2 8,0 0-40,0 1 0,0-2 24,3 3 8,0-3-32,-2-3 0,4 0 24,-1-3 0,-2 1-24,3-5 0,2 4 16,-2-2 16,3 0-32,2-2 0,-2-1 16,0-1 0,1-2-16,4-6 0,-4-2 16,3-2 16,-4 2-32,5-1 0,-4-4 16,1 0 8,0-1-24,-1-6 0,0 2 32,-3-6-8,2 1-24,-3 0 0,1-1 16,4 4 16,-4 4-32,-6-4 0,5 6 16,-5 1 8,0 3-24,0 2 0,-3 5 32,-3 3-8,2 0-24,-1-2 0,2 2 16,-3 0 16,0-2-32,-2 4 0,5-2 24,-3-2 16,-5 5-40,4 0 0,-6 0 24,8 0 0,-2 0-24,4 0 0,-3 0 24,0 1 0,-2 7-24,-3 3 0,-4 0 16,5 4 8,-2 3-24,1 5 0,1-1 24,2 3-8,3-3-16,2 2 0,0-1 8,0 3 0,1-10-8,0 0 0,1 0 8,1 2 0,0-11-8,1 5 0,1-3 16,2-2-8,-4 0-8,3 1 0,-3-4 0,6 2 8,-2 0-8,2 3 0,3-6 0,2 2 0,0-5 0,3 3 0,-3-3-16,0-3 0,-4 3 16,1-4 0,-1 3-48,-3 1 0,0-3 48,1 0 0,-8 3-11712</inkml:trace>
  <inkml:trace contextRef="#ctx0" brushRef="#br0" timeOffset="-20524.88">7386 1669 3808,'0'0'0,"0"0"0,0 4 0,0-4-2864</inkml:trace>
  <inkml:trace contextRef="#ctx0" brushRef="#br0" timeOffset="-17276.19">8893 1691 4120,'0'0'0,"0"0"0,0 0 0,0 0-3104</inkml:trace>
  <inkml:trace contextRef="#ctx0" brushRef="#br0" timeOffset="-17166.43">8899 1697 2608,'0'0'0,"0"0"0,0 0 0,0 0-1968</inkml:trace>
  <inkml:trace contextRef="#ctx0" brushRef="#br0" timeOffset="-17166.43">8907 1691 3616,'0'0'0,"0"0"0,0 0 0,0 0 64,0 0-8,0 0-56,3-3 0,-3 0 344,2 3 8,2-3-352,-2-4 0,4-2 728,1-3 8,-1-1-736,-1 1 0,-1-4 760,-1 0 8,2 1-768,-1-2 0,-3-1 632,3-2 8,-2-3-640,-2 4 0,4-1 536,-4-3 16,5 6-552,-5 0 0,3 5 384,1 1 8,0 2-392,-4-1 0,0 1 320,0 1-8,0 0-312,0-1 0,0 2 240,0 3 16,0-1-256,0 0 0,0-1 176,1 1 16,1 1-192,0 0 0,1 0 144,-3 4 8,3 0-152,-3-3 0,4 3 112,1-4 16,-2 3-128,-1 1 0,0 0 72,-2 0 8,4 0-80,-1 0 0,0 5 56,2 2 8,1 1-64,0 3 0,2 2 40,-3 1 8,2-3-48,-7 4 0,1-3 40,0 5 16,-1 1-56,0-1 0,0 4 40,0-5 0,0 4-40,-1-1 0,0-2 48,-3 3-8,4-4-40,4 1 0,-4-2 40,1-3-8,0-4-32,1 2 0,1-3 32,1-4 0,-4 1-32,2-4 0,1 2 48,0 1 0,-3-3-48,0 3 0,3-3 32,1 0 16,1-3-48,-1 3 0,-3-3 40,1 1 8,7-2-48,-7-3 0,3 4 32,2-6 16,1 2-48,-3-2 0,2-8 48,1 2-8,0-2-40,3-1 0,-6 1 40,-1 1-8,-1 2-32,-1 3 0,2 0 32,2-2 0,-6-2-32,2 1 0,-2 3 40,2-5-8,0 4-32,-1 5 0,3-2 24,-4 3 16,0 3-40,0-5 0,4 5 24,-4 0 8,0-2-32,0 4 0,1-2 24,-1-1 8,0 3-32,0-2 0,0-2 32,0 2 0,0 1-32,0 2 0,0-3 32,0 3-8,0-3-24,0 3 0,0 3 16,0-3 16,0 3-32,-1-1 0,-3 6 8,0 0 8,1 4-16,1 2 0,0 3 8,2 4 0,-4-3-8,2-1 0,-2 0 8,2 3 16,2 1-24,-3-3 0,3-1 8,3-2 8,-3 2-16,2-1 0,-2-3 8,3 2 8,0-6-16,1 4 0,-2-6 8,-2 2 8,4 0-16,1-3 0,-1-2 8,-3 0 0,2-1-8,1 2 0,0-5 8,4 0 0,-5 3-8,2-3 0,1 0 8,-2 0 8,1 0-16,1 0 0,-4 0 24,2-3-8,-2 3-16,4 0 0,1-5 24,-4 5 8,3-3-32,0-2 0,-3-1 40,2 0 8,1-2-48,3-4 0,-3 1 56,0 2-8,1-3-48,-2 2 0,-2 5 56,-3 0 8,2-2-64,0-2 0,-1 1 72,2-1 0,-3 0-72,3-2 0,-3 0 72,4 3 8,-2-3-80,1-1 0,-3 0 88,3 0 0,-3 3-88,3 1 0,-3 0 104,0-1 0,0 1-104,0-1 0,0 3 104,0-2-8,0 8-96,0-4 0,0 4 104,0-5 16,0 1-120,0 2 0,0 2 96,-3-4 16,0 2-112,0 2 0,1-3 88,1 3 7,-2-4-95,3 2 0,-3 2 96,3-3-8,0 3-88,0 0 0,0 0 96,0-3 0,0 3-96,0 0 0,0 0 88,0 0-8,0 0-80,0-3 0,0 3 72,0 0 8,0 0-80,0-2 0,0 2 64,0 0-8,0 0-56,0 0 0,0-3 64,0 3 0,0-3-64,0 3 0,0-5 48,0 4 8,0 1-56,0-3 0,0 3 48,0-4 8,0 3-56,0 1 0,0-3 56,0 3-8,0-5-48,-4 5 0,0-3 56,1 1 8,3 2-64,0 0 0,0 0 64,0 0 0,-3 0-64,1 0 0,-1 0 48,3 0 8,-4 0-56,-2 0 0,0 2 48,3 1-8,-6 2-40,0-1 0,1 3 32,-1 2-8,0 2-24,3-2 0,0 0 8,0 2 0,1-3-8,1 4 0,2-2 0,2 0 0,0 2 0,0-3 0,0 1-80,0 0 8,2-3 72,-2-4 0,0-3-13543</inkml:trace>
  <inkml:trace contextRef="#ctx0" brushRef="#br0" timeOffset="-16036.55">9383 1385 8840,'0'0'0,"0"0"0,0 0 0,0 0-112,5 0 8,-5-4 104,4 4 0,-4-4-552,0 4 16,0 4 536,0-4 0,0 4 8,0-4 16,-4 3-24,-1 5 0,-2 7 184,-2 7 8,3 3-192,0-3 0,3 2 376,0-1 0,0-1-376,3-2 0,3-4 496,-3 0-8,3 2-488,1-8 0,1 2 376,1-3 16,3-1-392,-4-5 0,2 2 280,1-2 0,1-3-280,1 4 0,-2-4 256,0 2-8,0-4-248,0-2 0,-8 4-8640</inkml:trace>
  <inkml:trace contextRef="#ctx0" brushRef="#br0" timeOffset="-15492.9">9538 1408 5120,'0'0'0,"0"0"0,0 0 0,0 0 200,0 0 0,0 0-200,0 0 0,0 0 168,0 0 8,0 0-176,0 0 0,0 0 248,0 0-8,-3 6-240,0 5 0,-3 13 248,4 7 16,-1-1-264,-3-4 0,4-3 248,1-2 16,1 0-264,3-3 0,3-4 224,-1 0 0,4-3-224,-4 0 0,2-7 240,-4 0 8,2-2-248,2 1 0,-1-3 216,0 0 0,-1-5-216,3 1 0,2-3 224,2-1 8,1-6-232,-2-4 0,3-5 248,2-1 8,-4-2-256,1-2 0,-4-4 280,3 1 24,-3 6-304,-1 2 0,-1 2 312,-2 0 8,-3 6-320,-2 2 0,-4-2 304,1 2 16,-5 5-320,1 0 0,2 2 272,-2 4 8,-2-2-280,-2 4 0,0 0 280,-4 0 8,2 6-288,1 2 0,-1 3 280,0 5-8,1-1-272,0 2 0,4-2 216,2 2 0,0 4-216,3-2 0,0 6 64,-1-3 0,4 0-64,4-3 0,-1-4 8,3 2 0,0-5-8,-3-3 0,-3-9-10352</inkml:trace>
  <inkml:trace contextRef="#ctx0" brushRef="#br0" timeOffset="-15094.65">9841 906 8136,'0'0'0,"0"0"0,0-3 0,0 0 24,0-2 0,0 1-24,0-2 0,0 3 56,0 3-8,0 0-48,0 3 0,-3 3 296,0-2 0,-3 7-296,1 9 0,-1 12 384,-2 10-8,1-2-376,2 0 0,2-2 360,0 4 0,-2-2-360,1-3 0,0 3 376,-4-9 0,4 5-376,0-3 0,2 4 336,2-6 8,2-2-344,0 1 0,0-4 264,4-3 0,0 1-264,0-4 0,1-7 216,-1 3 8,-1-7-224,2-3 0,-4-3 192,2-3 8,-5-3-200,3 3 0,2-3 168,2-2 0,6-2-168,-5-5 0,3-5 144,4 0 0,-3-1-144,0 1 0,-1-3 112,-2 0-8,0 4-104,-3-1 0,-3 3 88,-3-2 16,3 7-104,-2 1 0,-1 3 72,0 5 0,0-2-72,0 2 0,0 0 48,0 0 16,0 0-64,3 0 0,-3 0 48,0 0-8,1 2-40,-1 6 0,0 5 32,0 4-8,0 2-24,0 6 0,0 0 16,0 1 8,0-5-24,3-1 0,-3-8 8,4 3 8,0-3-16,1-7 0,-5-2 0,3 0 8,-2-3-8,3 0 0,0 0-8,1 0 8,5-6 0,1-3 0,4-1-96,6-12-8,-5 5 104,-3-1 0,-13 18-10840</inkml:trace>
  <inkml:trace contextRef="#ctx0" brushRef="#br0" timeOffset="-4874.53">10009 1673 4008,'0'0'0,"0"0"0,0 0 0,0 0 136,0 0 0,0 0-136,0 0 0,0 0 400,3 0 8,-3 0-408,4 0 0,-4 0 440,3-4 8,-3 4-448,12-15 0,-12 15 344,16-28-8,-7 11-336,0 5 0,0-5 232,2 2 16,-3 3-248,-1 0 0,-3 1 192,-2 6 16,-1-4-208,4-2 0,-1 0 136,-2-3 8,4 3-144,-2 0 0,1-2 160,2 5 8,-2 1-168,-2 2 0,-3 1 200,3 3 8,-3-1-208,0 2 0,0 0 224,0 0 8,0 0-232,0 0 0,0 0 232,0 0 8,0 0-240,0 0 0,0 0 232,0 0 0,0 2-232,0 3 0,-6 7 200,1 0 0,-3 4-200,4 5 0,-2 3 168,0 2 0,2-5-168,-1-1 0,5-6 112,3-2 16,-3-1-128,0-3 0,0-1 88,0-1 8,2 0-96,-2 0 0,4 1 72,0 5 8,0-5-80,4-1 0,0 0 64,0 3-8,-2-6-56,3 2 0,-6-5 64,3 3 0,0-3-64,1-3 0,6-1 48,-1 0 0,0-2-48,2-3 0,-1-4 56,2 0 0,-3-2-56,-5-1 0,0 3 72,1-2 8,-3-2-80,-3 2 0,0-2 128,2-3-8,-4 0-120,3 4 0,-3-4 168,-3 0-8,-3 4-160,4-1 0,-3 6 176,1 2 16,-3 1-192,3 5 0,-2-1 200,1-1-8,-1 1-192,-3 4 0,1 0 184,-5 0 0,5 5-184,-4 3 0,-3 0 152,-1 4 0,6 3-152,-2 2 0,3-2 88,3 5 0,1-3-88,2 4 0,-4-4 16,3 1 0,3-1-16,1 0 0,0-17-10568</inkml:trace>
  <inkml:trace contextRef="#ctx0" brushRef="#br0" timeOffset="-14645.57">10078 1069 8136,'0'0'0,"0"-2"0,-4 2 0,-1 0-16,1 0 8,2-3 8,-2 3 0,1-4-120,0 4 8,1-2 112,-3 2 0,3 0 136,0 0 8,2 0-144,-2 2 0,2 2 424,0-1 16,0-1-440,0 3 0,2 5 616,0 5-8,5-1-608,-1 1 0,6 0 488,4 2-8,-3-3-480,-7-5 0,-6-9-8416</inkml:trace>
  <inkml:trace contextRef="#ctx0" brushRef="#br0" timeOffset="-4268.53">10317 1494 4616,'0'0'0,"-2"3"0,1 2 0,1-3 0,0 7 0,0-1 0,0 7 0,-3 2 0,-1 7 0,1-4 0,3-7 0,1 3 88,5-1-8,-3-3-80,-2-4 0,3 0 152,0 0 0,-1-3-152,1 1 0,3-3 192,-2 0 8,2 0-200,-2-3 0,2 1 272,-3 3-8,4-8-264,0 3 0,4-5 280,-1-3 8,-1 0-288,3-3 0,0-5 312,-2 2 8,0-4-320,1 3 0,0-4 304,1-1 0,-4-2-304,2-3 0,5-1 376,-1-5 8,2 3-384,-3 2 0,2 2 408,-4 2 8,-1-5-416,-3 3 0,-1 1 384,-2 1 8,-2-6-392,2 0 0,-5-1 376,0-5 16,0 6-392,0 4 0,-5 1 368,2 3 0,1 4-368,-2 3 0,-2 6 328,1-2 16,2 7-344,3 0 0,-4-1 288,4 4 8,0 0-296,0 0 0,0 0 256,0 0 8,0 0-264,-4 4 0,1-1 216,3 5 8,-4 1-224,-1 9 0,3 8 168,1 4 0,1 1-168,0-2 0,1 1 144,6-1 0,-3 0-144,1 1 0,-3-2 120,-2 2 0,0 0-120,0 1 0,0-1 88,0 3 0,-2-2-88,0 0 0,1-1 88,-1-4 16,2 0-104,2-3 0,-1-2 64,1-1 24,0-5-88,-2-2 0,4-1 72,-4-9 0,0 1-72,0 0 0,0-2 72,0 1 0,0-3-72,0 3 0,0-3 64,0 0 8,0 0-72,0 0 0,0 0 56,0-3 8,0 3-64,0-3 0,0-1 40,0-2 0,0-2-40,0-9 0,-6-6 32,1-1 0,1 1-32,-3 2 0,3 1 16,-5 0 0,-1 0-16,4-1 0,0 1 16,3 5 0,1-2-16,-1 5 0,-2 0 0,2 4 8,-1 1-8,1-2 0,-1 7 0,-1-2 0,1 2 0,-1-1 0,2-1 0,3 2 0,-3 2 0,2-3 0,-1 3 0,2-3 0,0 3 0,0 0 0,0 0-8,0 0 0,0 0 8,0 0 0,0 0-24,0 0 16,2 0 8,-1 0 0,2 0-16,0 0 0,0 0 16,3 6 0,6 3-24,0-1-8,-2-3 32,4 3 0,-3-5-16,-1 2 0,1 1 16,0-4 0,2 2-8,2-4-8,2 3 16,-5-3 0,-1-3 0,-3 3 0,4-4 0,-1 4 0,-3-2 16,-2-1 0,3 0-16,-1-1 0,-1 0 40,-2 4 16,1-4-56,-2-1 0,2-1 72,-6 0 8,2 3-80,-2-3 0,3 3 120,-2 3-8,-1 0-112,0-3 0,0 3 127,0-3 9,0 1-136,0 2 0,0-3 120,-1 3 0,-2 0-120,1 0 0,-4 0 88,2 0 16,2 0-104,-2 0 0,0 0 32,2 5 16,-1 1-48,0-1 0,3-5-12863</inkml:trace>
  <inkml:trace contextRef="#ctx0" brushRef="#br0" timeOffset="-2887.88">10818 1411 2304,'0'0'0,"0"-3"0,0 3 0,0 0 424,0 0 8,0 0-432,0 0 0,0-3 304,0 3 0,0-4-304,0 4 0,0 0 472,0 0 16,0 0-488,0 0 0,0 0 592,0 0 0,0 0-592,0 0 0,0 0 600,0 0 0,0 0-600,0 0 0,1 0 536,1 0-8,0 10-528,2 4 0,-4 6 480,3 4 16,-3 0-496,0-2 0,0-1 424,-3 0 8,3-4-432,-4 0 0,2-2 360,0 1 8,1 0-368,1-4 0,-4-4 296,4-5 8,-3 2-304,2-5 0,1 3 216,0-3 8,0 4-224,0-4 0,0 2 152,1 0 0,2 0-152,-3 1 0,4-3 48,-4 0-8,1-3-40,3-1 0,-4 4-9128</inkml:trace>
  <inkml:trace contextRef="#ctx0" brushRef="#br0" timeOffset="-2558.08">10903 1152 8936,'0'0'0,"0"-4"0,0 4 0,0-5 8,0 1 0,0-2-8,0 1 0,0 1 112,0 4 8,0-3-120,0 3 0,0 0 408,0 0 16,0 0-424,0 0 0,0 0 384,0 0 8,0 3-392,0 1 0,0 4 376,0 4-8,0 0-368,3 8 0,3 0 160,0 4 0,2-4-160,1-3 0,-9-17-8896</inkml:trace>
  <inkml:trace contextRef="#ctx0" brushRef="#br0" timeOffset="-2213.38">11057 1469 6728,'0'0'0,"0"0"0,0 0 0,0 0-8,0-4 0,0 4 8,0-3 0,0 3-40,0 0 16,0 0 24,0 0 0,0 0 168,0 0 16,0 0-184,0 0 0,0 3 368,0 1 8,-1 4-376,-3 8 0,3 1 416,-4 6-8,2 1-408,1-4 0,-1-3 408,3-2-8,3-2-400,0 0 0,-1-4 328,3-3-8,-2 2-320,2 0 0,2-5 240,-5 5 16,1 0-256,4-2 0,-3-3 208,3 0 0,1-3-208,-2 1 0,0 3 184,1-4-8,2-4-176,2 3 0,-5-5 168,3-3 0,4-4-168,-5 2 0,3-6 200,-3-3 0,2 2-200,-5 0 0,-1 2 256,-1 0-8,-3 4-248,1-2 0,1 0 312,-2 3 16,-2-5-328,1 2 0,-6-3 312,2-1 16,-5 2-328,2 6 0,0 0 256,-3 5 8,3 2-264,0 3 0,-1 0 216,2 0 8,1 0-224,1 0 0,0 0 168,2 6 0,-5 0-168,0 3 0,2 2 120,0 1 8,0 0-128,5 4 0,-3-1 88,4 7 0,4-6-88,-3 2 0,2-5 64,4 3 8,-4-2-72,2-2 0,1-2 32,0-2 16,-2 2-48,2-3 0,1 0 24,-1-2 16,1 1-40,2 0 0,-4-3 16,1-3 0,1 1-16,2 3 0,-5-4 24,3-4-8,2 3-16,0-2 0,1-3 16,2 0 0,-1-6-16,2 0 0,-2-1 24,-1-3-8,-1 0-16,-3 0 0,0 4 16,0-2 8,-3 0-24,3 3 0,-1-2 32,1 1-8,-3 0-24,0 2 0,-3 4 24,3-1 8,-1 2-32,-1 1 0,-1-1 24,0 5 16,0 0-40,0-3 0,0 3 24,0 0 16,0 0-40,0 0 0,0 3 24,0-1 0,-1 5-24,-4 5 0,2-1 24,3 6 0,-3 3-24,3-1 0,-3 1 16,1 1 0,1-4-16,1-2 0,1-3 24,4 1-8,-5-1-16,3 0 0,-1 3 8,2-2-1,-2 3-7,2-7 0,-2-3 8,2-1 8,-1-2-16,0 2 0,1-2 16,-1 2 0,2 0-16,-2-2 0,1-3 8,3 3 8,-1-3-16,0 1 0,3-1 8,-4-1 0,2-2-8,0 0 0,0-2 16,-1-3-8,4 0-8,-2-3 0,3-7 8,5-2 0,-1 2-8,-3-3 0,1 4 8,-2-3 8,0-4-16,1 1 0,-1-2 24,1 0-8,0 5-16,-3 1 0,-2 6 64,0 3 0,-3 6-64,-2-2 0,-2 3 88,0 3 0,0 0-88,0 0 0,0 0 104,0 0 16,0 3-120,-2 5 0,-5 6 104,3 5 8,-3 4-112,2-1 0,1 5 128,-3-3 0,2 0-128,1-2 0,1-4 120,1 2 8,-1-5-128,3 2 0,3-3 88,-1 2 8,1-9-96,1 3 0,0-5 64,-2 1 0,4-2-64,-2-1 0,-3 0 48,3 3 0,-1-6-48,2 3 0,1-3 32,0 1-8,3-1-24,-4-1 0,3-2 0,-2-3 8,2 0-8,1-7 0,-9 13-13759</inkml:trace>
  <inkml:trace contextRef="#ctx0" brushRef="#br1">788 2390 3257,'-43'-18'1440,"43"20"-440,0 0-560,-5 2-56,4-4 48,-1 0-63,2 0-241,0 2-88,7 8 32,-3 0 32,0-6 24,26 34-32,-28-33-24,10-2-32,-2 0 72,-2-6 112,0-3 104,-3-4 56,0-1 16,-5-2-24,2 3 64,-2-2-24,-2 1-40,2 2-24,-10-1-88,6 2-63,-6 2-25,4 2-24,1 2-80,-4-1-40,5 3-32,2 0 0,-6 2-16,8 1-8,0-3-16,-2 0-40,2 0 0,2 5 48,4 5 8,1 5-24,30 23 0,-29-29-8,5-3 16,-5-5 32,-2-1 40,0-5 16,-3-5-16,4 1 24,-4-6 40,-4-2-24,1 4 64,-9-2-56,-2 3-24,3 1 24,-2 2-64,1 5 40,1 1-48,1 3-16,4 9-48,-3-3-16,0 9-40,2 2-8,3 0 0,3 1-8,6-6 16,2-3 16,0-3 48,-3-1 23,3-1 25,-3-4 0,-6-4-32,3-1 16,-5-1 0,0 6 8,-1-1 8,1 0 0,0-1 24,0 2 0,-2-7-56,1 3-104,-13 3-1880</inkml:trace>
  <inkml:trace contextRef="#ctx0" brushRef="#br1">830 2397 2865,'-1'0'1280,"-1"0"-448,2 0-48,-2 0-80,1 0-63,-1 0-321,2 0-80,-2 0-144,2 0-40,-2 0 0,1-2-16,1 1-16,0-1 0,0 1 16,3-13 16,2-1 32,20-32 24,-10 29 32,5-2 72,-2-3 128,3 3 48,-5-1 32,4 6-80,-1 1-112,-1-1-80,1 0-32,0 0-48,-2 8-8,0-6-32,1 8 8,-3-7 0,0 7-32,2 7 24,5 1-32,-6-1 0,3-1-8,-1 2 8,-2 0 0,3 3 0,-6-3 8,-1 4-24,-7-5 8,2 6 0,1 1 8,-1-2 0,-3 2 8,0-2-8,3-2 0,3 5 0,2 1-48,-6-1 56,-1 3-8,-3-2 0,0 3 56,7 1-40,-6 0-16,1 0 24,-4 1 16,0 0-16,-1-2 40,1-3-64,0-7 24,0 2-16,1 15-16,1-2 8,5 3-16,1-7 8,-1-2 8,1 1 8,0-1 24,-1 0 0,2 1-8,1-1-8,3 0-32,-2 1 16,1 1 0,1 1 0,2-1 24,-1-3-24,-4-5 0,-2-3 0,0 0-16,1 3 24,3-5 24,6 2-24,-5-6 32,6 1-32,-2-7 8,2-1 32,3-2-8,-4-7 24,6 7 0,-5-4 0,-8 0 8,4 3-24,-10-1 41,5 2 23,1-1 40,-3 1-16,6-3-32,-5 1-24,6 0-40,-7-2 8,0 4-16,6 0-8,-7-3-8,4 3-8,0-1 0,3 2-16,-1 2 8,1 1 0,-4-3 0,2-2 16,-1 4-40,-1-5 24,3 6 0,1-2 0,-2-2 32,1 2-24,-2-5-8,0 4 8,2 0-8,3 2 0,1 5 0,-4 0 0,-3-3 0,1 3 0,0 1 0,1-3-8,-2 4 8,3 0 0,-4-5 0,0 7 0,2-1 0,-3-3 0,8 2 0,-9-5-16,9 6 8,-2 0-8,-9 2 16,5 2 0,-2-3 0,-3-1 0,2 3-8,5 3 0,-10-4 8,3 0-8,-3-1 8,-2-1 8,0 0-8,0 0-8,0 0 8,2 0-8,7 6 0,-2-1 16,-7-5-8,2 1 0,-1-1 0,4 3 0,-3 3-8,1 2 8,6 5 0,24 24 0,-28-27-16,-2-3 16,-1-4 0,-1 0 0,-1-3 16,0 0-8,0 0-8,0 0 0,0 0 0,1 3 0,2 6 0,0-3 8,2 4-8,-1-1 0,0 1-8,18 28 8,-16-29-8,-1 1 8,1-4 0,-1 3 0,0-2 8,1 1-8,-4-3 8,2 5-24,2-5 16,-1 2-8,4 2-24,3 0 40,-3-2-8,-4 0 0,2 2 24,-3 1-24,5 1 8,3 2 8,0-4-16,-2-2 0,-1 1-8,0-7 8,0 2 8,5 1 0,0-4-8,1 3 8,2 2 0,1-2-8,2-3 24,-5-7-24,-2 0-8,-1-3 16,-5 5-8,3-4-8,4-1 56,-1 0-48,3-2 40,-1 2-16,-3-2 24,-1 0 40,-6-3-8,8 1 32,-4 0-72,3-1 8,3 4-8,-2-4-24,2 3 48,-4-2-8,2 1 0,-5 1 48,2 1-48,1-3-8,3 5-24,4-3-16,-5-4 8,3 1-16,-1 0 8,3 6 0,-3 1-8,2 1-40,-2-4 40,-2-1 0,3 8-16,4-2 56,-7-1-40,5 2 0,-5 0 16,-6 0-24,5 4 8,1 0 0,2 1-24,1 0 24,-4-2-16,-2 5 8,-6-3 8,2 0-24,0 4 32,-3-4-8,4 4-16,4 4 24,-9-1-16,12 4 8,-4 0 16,-4-4-16,2 1 0,-2-1 0,2 0 0,-1-3 0,2 5 0,1-1 0,-3 1 0,5 3 8,-4-2 16,-1-1-16,1 5 16,0-6-8,0 4-8,2 0 0,-1 3-8,4 5 8,-2-4-8,-1 1 8,-1-2-8,-2 2 0,5 0 0,-2 1-32,3 2 32,-2-3 0,-1-1 0,4 4 16,-3-3-16,2 3-8,0-4 0,0-6 16,0-2-24,1-4 24,-8-4 8,10 5-16,-1 0 40,1-3-32,2 3 16,-9-5-24,3 2 24,-9-4-8,5-3-16,-3-2 16,7 1-8,3 2 8,-5-2-16,6 1 24,-11-5 40,9-1 232,2-4 64,0 0 8,2-1-72,-2-4-232,6 0-8,-3-4-48,3-7 8,1-2 0,2-6-32,3-4 24,0 4-32,-3 4-104,-12 9-808,-7 5-1520,-14 15 1615</inkml:trace>
  <inkml:trace contextRef="#ctx0" brushRef="#br1">4043 2342 3289,'0'0'1496,"0"-2"-600,0 1-208,0-1-80,0 2-207,0 0-257,1 0-88,1 0-24,-1 0 56,0 0 344,1-2 80,-2 1 72,0 0 0,0 0-248,0 1-48,0-2-40,0 1-72,0 0-88,0 0-16,0-1-64,0 1 16,-1-1-24,0 2 0,0 0-40,0 0 8,-1 0-16,1 0 0,1 0 48,0 2-24,1 2 24,-1-3 8,7 0-8,5 1 8,0 3 16,26 8-16,-28-23 40,-5-2 40,-2-2 32,-1 2 32,-6-2 120,2 4 17,-4 4 23,-2 1 0,4 2-144,-1 3-32,2 5-64,0 0-48,2 8-16,0-2-80,1 0 24,3-2 40,4-5-56,-2 2 80,0-6 0,0 0-32,-5-3 72,0 2-40,0-1 0,0 2 24,0-2-56,-2 1-8,1 0-200,0-3-640</inkml:trace>
  <inkml:trace contextRef="#ctx0" brushRef="#br1">984 3110 1464,'-45'67'664,"42"-66"-127,1-1 95,0 1 88,1-1-56,1-1-288,0 1-144,0 0-120,0 0-24,0 0 24,0-1 40,3-1 112,10-2 48,5-4 40,30-17-24,-26 12-55,1-4-81,2 4-104,3-1 32,2-1-72,4 5 0,4 1 40,-9-5-24,3 3 16,-10-4 0,-1-1-32,5 1 0,-3 0-24,11 1-8,0-3-16,7 2-8,1-3-8,2 4 16,3 6-24,2-3 24,-11 5 0,7-2 0,-10 1 0,-6 1 16,7 2 0,-3-5-8,2 1 16,10 3-24,-2-3-32,3 1 0,3 1 32,1 1-16,5 6 32,-10-6-16,3 5 8,-10-5 8,-2-4-16,12 4 0,-9-7 16,2 3-16,-2 5 0,1-3 24,-2 5-24,6 2-8,-3-4 40,-1-2-8,-3 5-32,0 0 8,-3 1 0,5 2 0,-2-1-24,-4 3 24,-1-2-16,-4 3 0,2 4 40,-1-3-32,2 4 0,1 3 8,1-1-16,3 4 16,-6 1-16,4-2 16,0 0-24,-3 0 48,6-2 8,-4-1-32,-5 0 32,6 1-56,-7 3 16,2-1-32,-3 4 64,3 6-16,1-1 8,1 5 8,5-2-32,-4-3 16,3 2 0,-1-2-24,-7-6 16,5 6-8,4-3 8,-2-3 16,4 6 0,1-5 16,-16 0 8,-3 0 24,-5-9 48,-7-1 40,4 1 432,-3-3-8,-2-2-40,-4-2-48,-3-3-400,0-1 16,-1-1-160,1 1-592,-2 0 440</inkml:trace>
  <inkml:trace contextRef="#ctx0" brushRef="#br1">5306 2394 4353,'42'-20'2280,"-61"36"-727,-2 0-577,-6 5-192,-1 8-344,-4 5-120,-11 11-200,1-3-24,-4 2-32,2-6 0,3-2 88,2-2-24,-2-6 8,3 2 113,7-7 39,7 4 8,10-7-40,8-5-104,6-5-144,-1 1-8,6-2 0,-2 1 0,17 3-8,7 0 32,16-1-24,7-7 24,0 0 40,0-3 0,2 1-24,-8 1-8,-10-1-8,-5 4-48,-19 5-752</inkml:trace>
  <inkml:trace contextRef="#ctx0" brushRef="#br1">5136 2571 4473,'-75'28'2120,"73"-29"-967,6 5-161,1-1-480,40-4 424,-2 1-904,-28 6 8,52-11 112,2 1-136,-40 7 16,-12-3 0,10 0-8,20 0 0,2-6 0,7 3 0,1 2-8,6-2-32,3 3 16,5 1 32,-3-1-32,-2-3 24,3 9-56,-15-11 8,5 4 8,-8 1 40,-11-7 16,2 8 16,-16-1-24,0 0 0,6-19-552,0 0-1768,-28 16 2288</inkml:trace>
  <inkml:trace contextRef="#ctx0" brushRef="#br1">5208 2764 3553,'-42'-13'1840,"46"9"-504,7 4-455,4 1-73,1-1-208,4 4-112,-1-2-232,8 3-56,-5-5-72,7 0 24,3-1 48,5-4-16,10 4-40,6-5-48,15 0-72,3 2-16,3-4-8,-1 4 8,-4-5-8,-2 0 8,5 7 24,-7 0-32,-7 4 0,-1 7 0,-13 1 0,-8-2 0,-4 6 8,-13-8 0,5-6 0,0 0 16,-4-4-8,3 2-8,-4-7-16,-1 3-16,-8-6-80,0 3-96,-8 2-1472,-1-8 1184</inkml:trace>
  <inkml:trace contextRef="#ctx0" brushRef="#br1">5556 2349 2857,'24'-30'1048,"-31"40"-736,-5-2-152,2 10-40,0-1-32,4 2-88,3 1 16,4 1-16,2-7-16,5 1 40,-2-7 24,1-5 24,4 0 56,0-3 104,1-5 96,5-3 224,1-7 16,1-5-88,4 2-71,-2-2-105,1 5 56,-15 0 120,10 5-24,-5 5-88,-11 0-112,-1 5-160,-1 1-16,1-1-56,-2 0 8,0 9-32,-2 16-24,0 33-24,2-33 8,2-2 16,0-7 24,7-3 40,1-3-40,6-7 0,1-3 24,4-11-16,-8-5 24,9-8-8,-3-2-24,-1-5-8,11 1 8,-11 3 0,1 4 8,-5 11 24,-5 4 48,-5 7-64,-4 5 48,-8 7-40,0 5 0,4 12 24,-2-1-40,10 4-8,6-4-24,6-7-128,3-4-80,3-13-1544,-2-6 1240</inkml:trace>
  <inkml:trace contextRef="#ctx0" brushRef="#br1">5757 2149 7298,'-28'-8'3680,"6"4"-1167,2-1-729,7 5-1016,7 2-407,12 8-650,5 2-623</inkml:trace>
  <inkml:trace contextRef="#ctx0" brushRef="#br0" timeOffset="1052.58">12544 655 6016,'0'0'0,"0"0"0,0-3 0,0 3 120,1-6 8,-1 6-128,2-3 0,-2 3 128,-3 6 0,3-6-128,-16 25 0,-1 3 472,-1 6-8,-4 2-464,-3 2 0,-5-1 392,-4 4 16,0 6-408,0 1 0,0 13 296,-1 3 8,0-4-304,2-1 0,4-6 280,-1-1 0,5-3-280,3-2 0,1 2 176,2 1 16,3-8-192,4-5 0,7-8 48,5-6 16,0-6-64,5-7 0,5-4 8,1-12 8,1 0-16,2-4 0,-14 10-7448</inkml:trace>
  <inkml:trace contextRef="#ctx0" brushRef="#br0" timeOffset="1287.83">12504 1055 5720,'0'0'0,"-7"12"0,-5 5 0,-7 10 16,-3 6-8,-6 6-8,-6 2 0,0 3 16,-2-1 0,-2 7-16,3 3 0,3 5 112,2 3-8,2-5-104,3-4 0,5-2 200,-1-6 0,4-6-200,4 3 0,5 0 136,2-6 8,6-7-144,3-5 0,5-8 40,2-8 8,4-2-48,0-11 0,-14 6-5080</inkml:trace>
  <inkml:trace contextRef="#ctx0" brushRef="#br0" timeOffset="1476.23">12605 1281 5624,'0'0'0,"0"4"0,0-4 0,0 3-8,0-3 8,-4 8 0,-10 7 0,-7 12 0,-1 5 0,-6 9 0,-6 6 0,-2 10 0,-6 10 8,-2 1-8,3 0 0,-6 0 112,-1 1 0,2-3-112,6 1 0,3-4 448,7-4 0,-1 0-448,6-4 0,2-5 584,6 4 0,-1-9-584,8-1 0,10-10 336,3-4-8,2-6-328,6-8 0,1-5 200,8-6 0,-4-10-200,2-3 0,-18 8-6736</inkml:trace>
  <inkml:trace contextRef="#ctx0" brushRef="#br0" timeOffset="1680.2">12348 2070 6728,'0'0'0,"-5"10"0,-4 3 0,-6 10 16,-3 5 8,-6 12-24,0 0 0,-8 9 0,1 7 0,-2 3 0,0-3 0,-2-2-24,0 2 16,0 3 8,2 2 0,1 3 0,-3-4 0,7 0 0,2-8 0,5-5 56,4-3 8,1-3-64,4-1 0,9-6 136,0-4 8,9-6-144,3-9 0,10-6 112,0-8 16,1-4-128,-1-1 0,-19 4-5536</inkml:trace>
  <inkml:trace contextRef="#ctx0" brushRef="#br0" timeOffset="1915.55">12161 2753 5720,'0'0'0,"-1"9"0,-7 4 0,4 9 0,-6 7 0,-1-1 0,0 5 0,-1 4-8,-4 1 0,2 1 8,0-2 0,-1-4 32,-2-6 0,2 5-32,3 5 0,3-2 72,6 6 8,-5-1-80,-3-5 0,0-1 120,-1-4 0,4 3-120,-2-7 0,0-2 176,7-2 0,-5-6-176,6-3 0,2-13-4888</inkml:trace>
  <inkml:trace contextRef="#ctx0" brushRef="#br0" timeOffset="2092.51">11827 3581 7328,'0'0'0,"-5"7"0,-2 4 0,-1 8 0,-3 3 0,2-2 0,3-6 0,1-3-8,3-1 8,-1 0 0,2-9 0,-1 2-8,2-3 8,0 0 0,3-4 0,2 0-16,2-2 0,3-5 16,4-8 0,-14 19-5472</inkml:trace>
  <inkml:trace contextRef="#ctx0" brushRef="#br1" timeOffset="-36757.83">29080 4279 4416,'0'0'0,"-1"0"0,-1 0 0,-3 0-24,1 0 16,2 0 8,-2 0 0,1 0-32,-1 0-8,1 0 40,2-4 0,-4 4 256,2 0-8,3 0-248,0 0 0,-3 0 656,0 0 0,1 0-656,1 0 0,-1 0 880,2 0 8,2 0-888,-1 5 0,4 5 720,-2-1 0,6 2-720,1 3 0,2 1 528,3-3 8,0-4-536,0-1 0,-1-2 376,-4-5 16,-2 4-392,0-4 0,2 0 352,-1 0 16,1-4-368,0 1 0,2-2 296,1-1 16,-1 0-312,-2-2 0,-2-1 312,-2-1 0,0 1-312,-1-2 0,-2 2 304,-1 1 0,-2 0-304,0-4 0,0 0 296,-2 0 8,-2-3-304,-2 2 0,2-6 280,-4 2 16,2 0-296,1 1 0,0 7 264,1 2 8,1 3-272,0-1 0,1 5 264,1 0 16,-1 0-280,0 0 0,0 0 224,1 0 7,-1 2-231,0 5 0,0 0 184,-2 7-8,2 2-176,2 2 0,3 4 80,1 2 16,1 0-96,3 0 0,4-8 0,0 4 0,0-4 0,-1-4 0,-11-12-12743</inkml:trace>
  <inkml:trace contextRef="#ctx0" brushRef="#br1" timeOffset="-36208.58">29455 4395 6424,'0'0'0,"3"-3"0,0-2 0,-3-4-208,3-3 8,-1 3 200,-1 3 0,-1 6-4520</inkml:trace>
  <inkml:trace contextRef="#ctx0" brushRef="#br0">588 1483 1144,'-29'-30'392,"28"27"-304,2-2-56,3 2-48,-4 2-32,0 0-32,0-1 16,0 1 48,0-1 56,0-1 112,0-6 64,-1-4 96,0-27 49,1 23 63,0 0-40,1 2 120,1 0 80,0 1 256,1 3 304,-1-3 57,0 5-25,1 3-208,-2 0-216,1 6-232,-2 0-120,-1 0-168,0 0-79,1 0-105,0 16 32,6 42-56,-3-25-24,-1 5 72,3 6-8,-3 9 80,2-1 24,-3 1-24,-2 0-32,-5-2-32,4 7-56,-3 10-8,4 9-16,-3 3-24,-1 0 24,2 2 0,2-7 0,1 0 16,0 0 8,0 1-32,-1-2-8,-2-6 8,-1 0-32,-3-18 24,4 5 40,0-4-24,-2-2 0,5 3 32,-2-4-32,2-4-24,0-3 8,1-3-16,0-7-16,2-3 48,-3-9 0,2-5-24,-2-4 40,0-7 0,0-4 8,0-6 24,0 6-40,0-1-32,-2-15-112,-2-40-785,0 24-1303,3-2 1432</inkml:trace>
  <inkml:trace contextRef="#ctx0" brushRef="#br0">628 1325 2361,'3'-35'1272,"-8"33"-120,0 0 104,2 2-15,2-1-41,0 0-240,0-1-216,0 1-256,0 1-96,-1 0-176,1 0-56,0 0-80,0 0-24,-1 0-56,1 0 24,1 0 16,0 0 0,0 0 57,10 0-41,14 5-24,26 2 24,-31-7-56,0 3 16,-4 0 16,2-1-32,0 2 0,-3-1-24,4 0 0,0-2 24,6 4 16,1-1 32,-5-2-48,2 0 8,-7-2-32,3 1 24,-3-1 24,-3 0-8,-2 0 8,-4 0-40,-4-1 8,1 1 8,-5 0 8,1 0 0,-1 0 24,1 0-56,0 0-56,0 0-112,0 0-961,0 0-807,0 0 1200</inkml:trace>
  <inkml:trace contextRef="#ctx0" brushRef="#br0">1000 1332 2152,'0'-1'1401,"0"0"207,0-1-320,0 1 17,0 0-193,0 0-248,0 1-560,0-2-120,-2 2-24,2 0-16,-12 8 80,-7 17 80,-31 34-112,25-29 16,5 13-128,1 0 0,-2 4 0,6 4 17,1-5-25,-5 2-32,7 1-8,-1 2-48,-6 13 32,4 2 8,5 3 24,4-1 72,8-9-72,-2-5 24,0 1-24,0 0-40,0 8 32,0 1-16,5 3-16,-2-6 0,9-1-16,-5-8 0,-2-4-8,5 0 32,-8-4 8,9-1-16,-2-4 24,1 1-48,1-7 16,-3-2 0,1-1 0,1-6 8,5 0-24,2-1 8,1-5 0,-5-8 24,-3-1-8,-2-3 24,-4-3-8,1-1-32,-3 1 16,-2-3 8,0 0 24,0 0-56,0-2-96,-2 1-216,2 1-1313,-2-8-871</inkml:trace>
  <inkml:trace contextRef="#ctx0" brushRef="#br0">693 1445 3481,'32'-53'1656,"-36"46"-392,4 2-71,-2 0-201,1 6-248,1-1-464,-1 9-168,-3 20-112,-11 61 16,0-37 0,2 0-8,1-3 8,-1-5-40,10-2-40,0-8 16,5-16-8,2-6 48,4-21-24,4-6-8,4-13-8,3-9-40,-2-9 64,2-5 0,1-12 32,-6-1 0,6 5 40,-8 5 16,-10 24 56,2 5 72,-11 18-8,2 7 24,-1 19-88,0 12-96,-7 25-24,2 12-32,-6 14-16,1-3 32,7-3-24,-4-9 32,2-13-16,6-6-8,5-19-128,0-11-160,16-9-80,-10-15-24,4-13 88,5-4 152,-15-12 80,12 6 96,-9 7 32,-6 11 32,3 19-24,-12 13 0,-8 27-16,5 14 8,-9 17 24,4-1 16,-1 5-32,-6-6 24,10 4-8,2 0-32,11-11 8,4-11-8,5-24-32,0-10-16,4-15-80,-2-8 32,4-3 32,0-8 48,1-3 48,1 1 0,-8 1-24,-3 13-32,-2 18 40,-1 12-8,-6 17 24,3-1 32,-4-2 40,4-5-16,6-6-16,5-7-16,3-11-136,0-6-40,2-13-144,-1-5-720,-3-18 704</inkml:trace>
  <inkml:trace contextRef="#ctx0" brushRef="#br0">676 3087 3265,'-5'1'1744,"2"1"-320,3 0-7,-2-2-249,1 0-264,0 0-480,0 0-200,0 9-152,0 0-24,1-1-8,3 2 40,1-6 8,5 2-16,3-3-48,32 26-8,-22-28-16,-2-2-24,7-5 40,-3 4 16,-6-2-40,1 4-16,-7-2-56,0 1-128,-4-1-192,0 2-400,-4 2 504</inkml:trace>
  <inkml:trace contextRef="#ctx0" brushRef="#br0">3995 1400 1576,'-64'-64'937,"59"60"-33,1 0-56,2 2-16,1-1-16,1 2 0,0 1-7,-1-1-185,0 1-104,-1 0-264,2 0-56,-2 0-56,1 0 24,-1 0 0,2 0-40,0 2-8,3 5-8,1-2-8,4-3 56,11 1 24,31 27 8,-28-30 16,4 0-40,6-2-16,1 1-24,7 2-56,-6-2-32,-5 1-8,5 0-32,-17-2 0,7 3 24,-8 1-8,-8 0 0,10 4 0,-14-1-8,9 5 0,-8-2-8,-10 5 32,9 3-40,-5 3 24,1 7-24,6 6-16,-3 5 16,0-1-8,1 1 16,1-1 8,-3-2-8,2 4 8,-1 0-8,-1 3 32,-2 1 0,-1 6-24,-1 2 24,2 5-40,0 1-8,1-6 24,-1-3 8,-3-7-8,3 2 8,0-2-24,3 1-24,-2-1 8,-1 2 8,6 0-8,-6 1 8,-2-2 16,1 1-40,-4-5 24,1 3-8,1-8-8,-2 0 48,0-1-16,-1 2 16,6 2-16,-2-1-16,-1-4 16,4 1 0,-1-4 16,5 1 16,-5 2-16,0 0-8,3 5 16,-5-3-24,3-5 0,2-2-16,-1-9 0,1-4-16,1-8 32,-4-3 0,-1-3 24,1 1 16,0-1-16,0 2-48,0-1 16,0 0-8,0-1 24,0 1 32,-1 1-56,-1-2 24,1 1-24,-1-1-8,2 2 24,-1-2 16,0 1-8,-5-1 48,-1 0-24,-3-1-32,-1 1 32,-2 1-8,-32 2 8,22 4 41,-4-4 7,-3 5 32,-5-4 256,4 1 0,2-2 32,3 2 0,8-3-248,4 5-40,9-4-64,2-4-104,9-3-120,6 2-256,6 2-1641,3-4 1449</inkml:trace>
  <inkml:trace contextRef="#ctx0" brushRef="#br0">3937 1360 2873,'-1'-2'1448,"0"0"-272,-7 1-16,4-2-71,1 1-137,-4-3-328,3 2-104,-2 1-224,2 0-72,3 1-96,0 1-48,-1 0-16,1 0 48,1 0-8,0 0 16,1 9-8,4 2-32,5 8-24,20 33 0,-18-30 8,1 6-40,0 4 40,3 1-40,-3-1 0,0-3 48,2-8-40,-1 7-8,-1-1-8,4 1-24,-5 10-16,1-1 40,-3 2-16,-1 9 24,1 5 0,-4 2-8,-1 4 8,-3 2-48,-5-4 8,-3 1-16,-4-3 0,0-1 0,-1 4 8,0 2-16,-1 1-16,1 3 48,-3-4-24,1-5 0,0 0 56,-3-4-16,1 1 32,-2 7-8,3-1-24,-1-3-48,4-9 40,-1-7 0,2-12-8,0-4 32,1-8-32,0-2 32,8-3 24,0-3 24,-4-7 24,6 0-47,-1-11-1,-3 2-8,8-2-16,-5 2 8,0-1-40,4 0-40,-1 0-177,3 3-151,1 2-976,0 2-488,-3-1 1096</inkml:trace>
  <inkml:trace contextRef="#ctx0" brushRef="#br0">4253 1442 4793,'-1'-9'2497,"4"6"-633,-3 3-280,-1 8-784,-9 7-263,-9 17-457,1 11-64,-13 11-16,6-1 0,1-3 8,1-4-32,11-11 0,9-3-16,9-15-16,3-6 24,7-14 16,1-5 16,5-11 0,4-5 8,1-6 0,0 0-16,-10 0 24,-2 2 0,-4 12 24,-4 2 40,-3 18-24,-10 4-8,-14 19-32,-8 7-24,-9 19 0,1 11 32,3 17 8,4 4 8,8-10-8,8-6-24,15-28 0,6-11 40,9-20-88,8-2 32,7-13 16,-2-10-56,7-5 104,-8-10-40,-9 0-32,1 2 48,-16 11-112,1 12 48,-11 15-64,-4 15 40,-13 16 16,-4 8-72,-10 13 104,-1 1-40,3 11 32,1-3 56,15-5-40,5-7 40,13-22-80,8-10 8,9-22-56,6-9-8,5-15 15,4-7-95,1-11-56,-4-4-16,-4 1 48,2 6 96,-16 14 88,3 9 24,-18 11-8,-6 12 48,1 22-24,-8 8 24,-2 15-24,-2 1-8,-8-3 8,1-3-24,4-7 8,8-2 0,11-11-32,9-4 24,5-15-16,5-3-8,2-10 8,0-6-32,4-7 56,-6-4-24,3 0 24,-4 0 16,-4 8-16,1 3 32,-5 12 48,-7 2 0,-6 14 24,-4 6 32,-10 8-32,6 6 8,-3 0-56,9-5-32,8-11-32,2-6-8,10-13 40,2-10-40,10-17 40,-1-10-24,11-16-72,-5-3 48,3 4-64,-7 0 24,-8 11 64,-4 11 0,-12 11 56,1 14 32,-14 18-39,-5 8 63,-11 17 272,5 4 112,5 7 32,6 1-64,16-9-424,-3-6-752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2-11T14:55:19.422"/>
    </inkml:context>
    <inkml:brush xml:id="br0">
      <inkml:brushProperty name="width" value="0.05" units="cm"/>
      <inkml:brushProperty name="height" value="0.05" units="cm"/>
      <inkml:brushProperty name="color" value="#3165BB"/>
      <inkml:brushProperty name="ignorePressure" value="1"/>
    </inkml:brush>
    <inkml:context xml:id="ctx1">
      <inkml:inkSource xml:id="inkSrc2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1" timeString="2024-12-15T08:07:31.530"/>
    </inkml:context>
    <inkml:brush xml:id="br1">
      <inkml:brushProperty name="width" value="0.05" units="cm"/>
      <inkml:brushProperty name="height" value="0.05" units="cm"/>
      <inkml:brushProperty name="color" value="#177D36"/>
      <inkml:brushProperty name="ignorePressure" value="1"/>
    </inkml:brush>
    <inkml:brush xml:id="br2">
      <inkml:brushProperty name="width" value="0.05" units="cm"/>
      <inkml:brushProperty name="height" value="0.05" units="cm"/>
      <inkml:brushProperty name="color" value="#ED1C24"/>
      <inkml:brushProperty name="ignorePressure" value="1"/>
    </inkml:brush>
  </inkml:definitions>
  <inkml:trace contextRef="#ctx0" brushRef="#br0">1914 1213 5624,'0'0'0,"-4"0"0,0 0 0,1 0 120,-2 0 0,5 0-120,-4 0 0,4 0 168,-6-4-8,5 4-160,1-2 0,-5 2 384,5 0 8,5 0-392,-4-1 0,9-2 440,-2 0 0,12-1-440,11-2 0,8-2 384,15 3 0,-5-3-384,5 2 0,0 1 352,-2 0 0,2-1-352,8 5 0,1-1 408,1-2 8,2 0-416,-8 1 0,-7 1 352,1-1 8,-3 2-360,0-3 0,0 4 312,5-2-8,-1 0-304,-8 0 0,-2-4 264,-4 3 8,-7-2-272,-1 2 0,-3 1 200,-8 0 0,-2 0-200,-2 0 0,-4 0 48,-8 2 0,0 0-48,-4 0 0,3 0 0,2 0 0,-5 0 0,0 0 0,0 0-9384</inkml:trace>
  <inkml:trace contextRef="#ctx0" brushRef="#br0" timeOffset="407.9">1941 1368 5416,'0'0'0,"11"-4"0,10-2 0,11-1 136,8-3 0,9 1-136,5-1 0,9 1 320,7 0 16,0 5-336,2-5 0,-9 6 456,7 0 8,-4-3-464,0 3 0,-6 2 560,-2 1 0,1 0-560,-5-3 0,-6 3 592,-3 3 8,-4-2-600,-1-1 0,-2 0 424,-12-1 0,2 2-424,-8 1 0,-4-2 264,2 1 8,-8 2-272,0-3 0,-2 0 184,-8 0 16,4 0-200,-4 0 0,0 0-8512</inkml:trace>
  <inkml:trace contextRef="#ctx1" brushRef="#br1">6596 2176,'14184'0,"-14184"1653,-14184-1653,14184-1653</inkml:trace>
  <inkml:trace contextRef="#ctx0" brushRef="#br2" timeOffset="63647.75">3707 4976 2608,'0'0'0,"0"0"0,0 0 0,0 0 144,0 0 8,0 0-152,0 0 0,0 0 480,0 0 0,0 0-480,0 0 0,0 0 704,0 0-8,0 0-696,0 0 0,0 0 568,0 0 0,0 0-568,6-3 0,-6 3 344,15-9 8,-15 9-352,22-16 0,-22 16 240,22-17 8,-22 17-248,19-18 0,-19 18 256,18-17 16,-18 17-272,20-15 0,-20 15 264,19-18 0,-19 18-264,13-15 0,-13 15 224,13-16 8,-13 16-232,11-15 0,-11 15 184,6-8 0,-6 8-184,3-6 0,-3 6 168,5-6 0,-5 6-168,4-2 0,-4 2 120,2 0 0,-2 0-120,2-1 0,-2 1 104,2 0 0,-2 0-104,1 3 0,-1-3 80,3 11 0,-3-11-80,0 17 0,0-6 48,0 2 8,-1-1-56,-1 0 0,1-3 40,1 0 16,0 0-56,0-2 0,0-2 48,0-1 0,1-2-48,1 2 0,-1 2 48,1-2-8,1-1-40,-1 0 0,-1 0 40,2-1-8,-3-1-32,2 1 0,-2-2 32,2 1 0,-2 0-32,1 0 0,2-1 32,-3 0-8,2-1-24,0 0 0,-1 0 16,2-2 16,2-1-32,2-1 0,2-3 16,-3-2 0,0 1-16,0 0 0,0-1 16,0-1 16,-1 2-32,-3 2 0,2 1 32,-2-2 8,-1 5-40,0-2 0,1 2 32,0 3 8,-2-2-40,2 1 0,-2 0 32,0 0 8,0 1-40,0 0 0,0 0 24,0 0 16,0 0-40,0 0 0,0 0 16,0 1 8,0 3-24,0 1 0,0 3 16,0 4 16,0 0-32,0-3 0,0 0 8,0-2 8,0 0-16,0 0 0,1-2 8,0 0 0,1 1-8,0-2 0,0 1 0,0-1 16,2 1-16,-2-3 0,2 1 0,0 0 8,-1-1-8,0-1 0,2 1 0,-3-2 8,2 0-8,0 0 0,0 0 0,-2-2 8,4 1-8,-1-2 0,3-2 0,2-1 8,-2-1-8,0 0 0,1-1 8,-1 0 0,-2 1-8,0 0 0,-2 1 16,0 2 16,0-1-32,-1-2 0,0 0 32,1 1 16,1 0-48,-3 2 0,0 1 48,0 0 0,0 0-48,0 3 0,-2 0 48,0 0 0,2 0-48,-2-3 0,0 3 32,0 0 16,0 0-48,0 0 0,0 3 32,0-3 8,0 2-40,0 3 0,0 2 24,0 1 0,0 1-24,0 0 0,0-2 24,0 0-8,0 0-16,0-2 0,0 1 8,2-2 0,0 0-8,0 0 0,0 0 8,1-2 0,3 2-8,-3 0 0,2 0 0,1-1 0,0 1 0,-2-3 0,0 1 0,0-2 0,-1 0 0,0 0 0,2 0 0,-2-2 0,3-1 0,1-2 0,2-4 0,1 1 0,-4-1 0,2 1 0,-2-2 0,2 1 0,-1 1 0,-1 3 0,-3-2 0,0 2 0,2 1 0,-2 1 0,-1 1 0,-2-1 8,3 2-8,-3-1 0,1 1 16,-1 1-8,0 0-8,0 0 0,0 0 8,0 0 8,0 0-16,0 1 0,0 2 8,0 1 8,0 2-16,0 1 0,0 2 24,1 1-8,3 0-16,-2-2 0,0-3 16,4-2 0,-3 1-16,2 0 0,1-1 24,-1 2-8,3-2-16,1-1 0,4 1 0,0 1 8,-1-3-8,-2-2 0,3-2 0,-1-1 8,-2-1-8,1-1 0,-1-2 16,2 0 16,0-1-32,-2 0 0,-1 0 48,1-2 8,-4 0-56,0 1 0,-3 1 72,-3-2 8,0 9-80,0 0 0,0-1 120,0 0-8,-3-1-112,3 1 0,-2-1 120,-2 0 0,0 0-120,0 0 0,-4 1 128,0 1 16,-5-1-144,1 5 0,-2 1 128,-1 1 0,3 2-128,-2 1 0,3 1 104,3 1 16,0-1-120,0 1 0,2 1 72,1-1 8,2 0-80,1 0 0,2-1 24,2 0 8,1-2-32,0-1 0,-3-5-10592</inkml:trace>
  <inkml:trace contextRef="#ctx0" brushRef="#br2" timeOffset="65263.61">4573 4878 3808,'0'0'0,"-2"2"0,2-2 0,-2 1 408,2-1-8,-2 0-400,2 0 0,-3 1 456,2 1-8,1 1-448,-2 1 0,-1 0 264,0 2 8,0 0-272,1-1 0,0 1 192,0 1-8,2 0-184,-2 0 0,2 0 144,-2-3 8,2 0-152,0-2 0,2 1 152,-2-2 8,2 0-160,2 0 0,-2 1 152,1-2 8,3 1-160,0-1 0,0-1 168,0-3 8,5 0-176,0-2 0,6-2 208,-1 0 0,3-1-208,-4 0 0,-1 0 232,2 1 0,-2 0-232,0 1 0,1-1 216,-1 1 0,-1 1-216,-3 2 0,0 0 232,0 1 8,1 1-240,0 1 0,-6 2 200,-1 1 16,1 1-216,-2-2 0,2 1 192,0 1-8,1 0-184,2 1 0,-3 1 216,3-1 0,-2 2-216,2-1 0,-5 1 232,2 0 8,-3 0-240,4-2 0,-4 2 232,1-3 0,-2 0-232,1 0 0,-2 0 208,-2-2 0,-1 2-208,2-1 0,-1 1 200,-3 0 16,-1 3-216,-2-3 0,0-1 224,-3 1 16,3-1-240,-3-1 0,-2 1 264,0-2 16,1-3-280,1 1 0,-1-1 216,0 0 0,1 1-216,3-2 0,2 1 152,2 1 0,2 2-152,0 0 0,0-2 88,2 1 16,0 1-104,0 0 0,0 0 32,0 0 8,0 0-40,2 1 0,-2 2 0,3 1 0,2 1 0,6-1 0,3 4-40,2-1 8,1 0 32,-4 1 0,-13-8-10816</inkml:trace>
  <inkml:trace contextRef="#ctx0" brushRef="#br2" timeOffset="66205.16">5003 4762 7432,'0'0'0,"0"0"0,0 0 0,0 0 16,0 0 0,1 0-16,2 0 0,-3 0 40,2 0-8,0 0-32,5 0 0,2 0 136,6 0 8,-1 0-144,1-1 0,2 1 136,2 0 0,0-2-136,-1 0 0,-5-1 160,1 1 0,0-1-160,1 2 0,3 1 224,0 0 8,-2 0-232,-5 0 0,-11 0-6648</inkml:trace>
  <inkml:trace contextRef="#ctx0" brushRef="#br2" timeOffset="65922.77">5095 4584 5920,'0'0'0,"0"-1"0,0-1 0,0-1-32,0-2-8,0 2 40,0 0 0,0 1-80,0 2 8,0-1 72,0-1 0,0 2 128,0 0 8,0 0-136,0 3 0,0-1 472,0-2 16,0 5-488,0 5 0,0 4 648,0 4-8,0 1-640,-2-1 0,0-2 592,-1 0 16,2 2-608,0 1 0,0 2 472,1 0 16,-3 1-488,3 1 0,3 1 472,-3 0 8,1-4-480,-1-2 0,0-1 384,0-5 8,1 0-392,0-2 0,2 0 344,-3-2 8,2 0-352,-2-2 0,2 1 264,-2-1 8,0-2-272,0-2 0,0-1 160,2-1 0,-2-1-160,0 0 0,2 0 56,-2 0 8,0-1-64,0-2 0,0-4 0,0-1 8,0-4-8,0 1 0,0 12-10344</inkml:trace>
  <inkml:trace contextRef="#ctx0" brushRef="#br2" timeOffset="66691.87">5331 4866 5224,'0'0'0,"2"0"0,-2 0 0,3 0-16,-2 0 16,1 0 0,3-2 0,0 1-24,4-1 8,2-1 16,-2-2 0,1-1 200,0 3 0,1-5-200,0 1 0,-5 1 576,-2 2 0,2-1-576,-3-1 0,-1 2 664,-1 1 0,2 0-664,-3 0 0,2 0 600,-2 1 0,0 1-600,0-1 0,-2 0 456,-1 0-8,0 0-448,-2 0 0,-3 0 392,2 0 16,-2 2-408,-3 2 0,-3 2 312,1 2 8,-1 2-320,1 0 0,3 2 272,1 0 8,-1 1-280,2-1 0,1-2 176,2 1 16,1 3-192,2-2 0,2-1 104,2 1 16,2 0-120,0-2 0,3 1 80,1-1 0,0-2-80,3 1 0,-1-1 48,2 2 0,-1-2-48,2 0 0,0-1 32,1-1-8,-2-1-24,1-2 0,0-3 16,1-2 16,-1 0-32,3 0 0,-4-1 8,0-1 8,-1 1-16,3-3 0,-4 1 16,2 0 8,-1-2-24,-1 0 0,-2 0 32,-2 1 0,-1-1-32,1 1 0,-4-1 48,0 0 0,-2 1-48,0-1 0,0 0 40,-1 0 16,-2 2-56,0-1 0,2 4 48,0 0-8,0 2-40,1-1 0,0 2 48,0 0 8,0 0-56,1 1 0,-1 0 32,0 0 16,1 0-48,0 1 0,2 4 32,-3-2 8,2 3-40,2 3 0,1 2 16,2 0 8,-2 1-24,0-2 0,4-1 8,-3-2 16,-3 1-24,2-1 0,1 0 0,0-1 8,0 1-8,-1-1 0,1 0 0,0-1 0,-4 1 0,0-1 0,2 1 0,-2-1 0,2 1 0,0 0 0,-2-1 0,0 1 0,0-1 0,0-1 0,1-1 0,0-1 0,0 0 0,-1 0 0,-2-1 0,0 1 8,0-1-8,1 0 0,0 0 8,1 0 0,0 0-8,-2-1 0,2 0 16,-2 0 16,2 0-32,-1-1 0,0 0 40,1 0 8,-2 0-48,2 0 0,-2 1 64,2 0 0,-1 0-64,0-2 0,1 2 96,-2 0 0,2 0-96,-2 0 0,0 0 120,0 0 0,0 0-120,0 0 0,0 0 120,0 0 8,0 0-128,0-1 0,0 1 128,0 0 8,0 0-136,2 0 0,-2 0 112,0 0 16,0 0-128,0 0 0,0 0 104,0 0 8,0 0-112,0 0 0,0 0 96,0 0 0,0 0-96,0 0 0,0 0 72,0 0 16,0 0-88,0 0 0,0 0 56,1 0 8,-1-1-64,0 0 0,1 0 8,1 0 0,-2-1-8,3-1 0,-3 3-12008</inkml:trace>
  <inkml:trace contextRef="#ctx0" brushRef="#br2" timeOffset="67994">6088 4904 2808,'0'0'0,"0"0"0,0 0 0,0 0-32,2 0 8,-2 0 24,2 0 0,4 0 192,0 0 0,2-1-192,2-1 0,1-1 528,-1-2 16,2 0-544,-4-1 0,1 0 688,-1 0 8,-2 0-696,0 0 0,0-2 832,2 2 8,-3-4-840,-4 2 0,0 1 760,-1 1 0,-1 0-760,0 2 0,-1 1 584,-1 1 0,-1 1-584,0-1 0,-2-1 448,-2 2 0,0 0-448,0 1 0,-3 1 344,3 0 8,0 2-352,0 2 0,-3 2 232,1-1 8,2 3-240,0 0 0,3 4 184,2-2-8,-1 0-176,2 1 0,-1-1 144,1 0 0,2-1-144,2 0 0,2-1 120,1 1-8,1-1-112,2-3 0,2-1 96,0 0 16,1-3-112,3 0 0,0-2 80,3-2 0,1 0-80,1-1 0,-1-2 72,1 0 8,-3 0-80,-2-2 0,0 2 16,-1-1 16,0 0-32,-2 0 0,0-3 0,-1 2 8,-2-1-8,-2 1 0,-6 7-10112</inkml:trace>
  <inkml:trace contextRef="#ctx0" brushRef="#br2" timeOffset="67978.42">6079 4895 2904,'0'0'0,"0"0"0,0 0 0,0 0-2184</inkml:trace>
  <inkml:trace contextRef="#ctx0" brushRef="#br2" timeOffset="68480.36">6414 4884 4416,'0'0'0,"0"1"0,0 2 0,0 0 32,0 0 16,0 2-48,0 1 0,3-1 96,-1 1 16,1 0-112,3 0 0,0-2 112,1-1 8,1-1-120,3 0 0,-3 0 160,1 0 0,1-1-160,4-1 0,-4-2 288,-1 0 8,2-1-296,0 0 0,-5-2 512,3-1 8,-1-1-520,-1 1 0,0-3 608,-1 0 8,-3 1-616,0 0 0,-1 2 560,-2 0 16,0 0-576,0-1 0,-2 0 440,-1 2 8,-3-3-448,1 0 0,-3-1 408,-3-1-8,0 1-400,0 3 0,0 1 352,-2 2 0,2 2-352,0 2 0,0 2 272,0 2-8,3 1-264,0-1 0,0-1 224,2 1 0,3 0-224,1 0 0,-1 2 152,3 1 0,-2-1-152,1-1 0,1 2 88,1 0-8,1-2-80,-2 1 0,3-1 40,-1-1 8,1 0-48,3 2 0,-1 1 16,3 1 0,-2-1-16,0 0 0,-1 1 0,0 0 0,-2 0 0,0 3 0,2 1-8,-2 1 8,-1 0 0,-1-1 0,1 2-32,-2 0 0,3-1 32,-3 2 0,-3-2-48,3 0 0,-2 1 48,1-1 0,-1 1-56,2-2 16,-3 0 40,0-1 0,-2-1-48,2 2 16,0-2 32,-2 3 0,2-1-40,1 1 8,-3-2 32,4-1 0,-2-1-32,3-4 16,0 0 16,0-2 0,0-3-8,0-1 8,0 0 0,0 0 0,0 0 0,0 0 0,0 0 0,0-3 0,3 0 0,-3-3 8,2-4-8,2-4 0,1-2 0,3-3 8,-2 0-8,2 3 0,-8 16-9568</inkml:trace>
  <inkml:trace contextRef="#ctx0" brushRef="#br2" timeOffset="69469.39">6628 4967 2704,'0'0'0,"0"1"0,0 0 0,0 0 488,0 0 0,0 0-488,0 0 0,0-1 600,0 0 0,0 0-600,2 0 0,-1-1 536,2 0 8,1-1-544,2-1 0,5-2 456,-1-2 0,0-1-456,2-1 0,1 1 360,-1-2 0,1 1-360,-3-2 0,2 1 272,-2 1 0,-2-2-272,3 1 0,-3 0 224,0 2 0,0-2-224,-2 1 0,-1 0 240,1 1 0,-2 3-240,0 0 0,-2 1 248,-2 2 8,0 0-256,0 0 0,0 1 256,0 1 8,0-1-264,0 0 0,0 1 248,0 0 8,0 0-256,0 1 0,0 2 192,0 1 8,-2 3-200,-2 3 0,2 3 168,0 5 16,-3-3-184,4-1 0,-1-1 128,-2-2-8,3 0-120,1-1 0,2-1 112,3 1-8,-3-1-104,4 0 0,-2-1 104,0 0-8,2-1-96,-1-1 0,3-2 72,-2-2 8,0 0-80,0-1 0,0-2 56,0-1 8,-1 0-64,3-2 0,-2-1 40,2-1 16,0 0-56,0-1 0,0-1 32,1-3 16,-1 2-48,0-1 0,0 1 32,3-2 16,-3 2-48,-1-1 0,1-1 48,1 1-8,-3 0-40,2 3 0,-5 1 48,2-1 8,-3 1-56,0 3 0,-2 3 32,0 0 8,0-1-40,0 1 0,0 0 24,0 0 0,0 0-24,0 1 0,0 1 24,-1 2 0,-1 2-24,1 1 0,-4 5 16,2 3 0,-3-2-16,4-1 0,2-2 24,0-3-8,0 0-16,2 0 0,-2-1 16,3-2 0,-3 1-16,3 1 0,0 0 16,3-1 0,1 0-16,-2-1 0,1-2 8,2 0 0,-2-2-8,2 1 0,-3-1 0,2-1 8,2-1-8,1-1 0,2-2 0,-2-1 0,-1-1 0,2 0 0,-2-2 0,3 0 8,-4 0-8,3 1 0,-3 0 8,-2-1 16,0 0-24,1 2 0,-1 2 24,-3 1 0,0 2-24,-1-1 0,-2 3 40,2 0-8,-2 0-32,1 0 0,-1 0 56,0 0 8,0 3-64,0 0 0,-1 2 56,-1 2-8,0 3-48,0-1 0,2 4 56,0 1 0,4-2-56,-2-2 0,0 0 40,2-2 16,0 1-56,2-1 0,-1-2 40,2 1 0,-2-1-40,-1-2 0,0-2 32,0-2 0,4-1-32,1 0 0,-1-1 40,2 0-8,0-2-32,2-2 0,0-1 32,3-3 0,-1-1-32,-1 0 0,-3-1 24,0-1 8,0 1-32,-4-1 0,-1 1 32,-1-1 16,-4 2-48,-3-1 0,-1 1 56,-4-1 0,-3 1-56,0 2 0,1 2 64,-5 1 0,1 0-64,0 3 0,-1 3 80,3 2 0,-2 3-80,0 2 0,3 1 48,-1 2 8,3 0-56,1 1 0,2 0 16,0-2 8,4 1-24,1 1 0,2 0 0,1-2 8,2 1-8,0-2 0,-4-8-10960</inkml:trace>
  <inkml:trace contextRef="#ctx0" brushRef="#br2" timeOffset="70614.95">7370 4929 2304,'0'0'0,"-1"0"0,0 3 0,1-1 288,0-1 0,0 2-288,0 2 0,0 1 296,0 1 8,1-1-304,1 1 0,3-1 272,-1-2 0,2 1-272,0 0 0,0-1 248,1-1 0,0-1-248,1-1 0,2 0 264,-2-1 0,0-3-264,0-2 0,3-3 440,0-1 0,2-2-440,-2 0 0,0-2 448,3 1 16,-4-4-464,1 0 0,2-2 448,2-1 8,-4-1-456,2-2 0,0-1 512,3-1 8,-2 1-520,-3 2 0,0 2 464,2 2 16,-5 1-480,1 0 0,-6-3 424,0 1 0,-1 2-424,-2 3 0,0 3 336,0 2 8,-2 2-344,2 3 0,0 2 256,0 1 16,0 1-272,-2 2 0,0 2 184,-3 0 16,2 4-200,-2 3 0,-1 4 136,0 5 0,-1-2-136,2 1 0,-1 0 120,3 1 16,1 1-136,1 0 0,2 1 112,1 1 0,1-2-112,-1-3 0,0-1 80,2-1 16,-3-2-96,1-3 0,3-3 48,-3-2 16,2-2-64,0-2 0,-2 0 16,-2-3 8,1 1-24,0 0 0,1-1 0,-2 0 0,0 0 0,0-1 0,0 1-9944</inkml:trace>
  <inkml:trace contextRef="#ctx0" brushRef="#br2" timeOffset="71007.37">7530 4790 7024,'0'0'0,"0"1"0,0 0 0,0-1 0,0 2 8,0-1-8,0-1 0,0 2 24,0-2-8,3 0-16,-1 0 0,6 0 176,4 0 8,4 0-184,3 0 0,2-2 320,3 1 16,1-1-336,-1 0 0,-3 1 240,1-3 0,-1 1-240,-1 0 0,-1 0 272,-5 2 8,-1-1-280,-5 1 0,-8 1-6840</inkml:trace>
  <inkml:trace contextRef="#ctx0" brushRef="#br2" timeOffset="71383.84">7976 4778 6824,'0'0'0,"0"0"0,0 0 0,0 0 24,0 0 0,0 0-24,0 0 0,0 0 184,0 0-8,0 2-176,-3 4 0,0 3 528,-2 4 16,2 1-544,-2 0 0,-1-1 488,1 1 16,0 0-504,3-2 0,2-1 448,2-1 0,-2-4-448,2 0 0,1-2 336,-2-1-8,0-1-328,2-1 0,-1 1 240,0-2-8,0 0-232,0 0 0,-2 0-8504</inkml:trace>
  <inkml:trace contextRef="#ctx0" brushRef="#br2" timeOffset="71619.34">8075 4650 8536,'0'0'0,"-1"0"0,0 0 0,1 0 64,-2-1 8,2 1-72,-3 0 0,2 0 96,1 0 0,0 0-96,1 0 0,2 1 32,-3 2-8,2 1-24,-2 0 0,2 3-8,2 2 8,-1 2 0,-1-1 0,-2-10-6688</inkml:trace>
  <inkml:trace contextRef="#ctx0" brushRef="#br2" timeOffset="71807.68">8152 4863 5520,'0'0'0,"-1"3"0,0 2 0,0 2 72,1 0 8,-2 1-80,0-1 0,2 0 240,2-1 8,0 0-248,-2-1 0,1-1 192,1-1 8,1 0-200,-1-2 0,1 1 288,2 0 0,-2-1-288,3 0 0,-1 0 368,2-1 0,3-3-368,0-2 0,3-1 368,1-3 8,-4 0-376,-1 0 0,-1-1 376,-2-1 8,-2 0-384,2 0 0,-2-2 432,-1 2 0,0-1-432,-3-2 0,0 1 456,0-1 8,-2 1-464,-2 0 0,-4 3 424,-1 0 0,0 2-424,2 2 0,-1 5 328,2 1 16,0 1-344,-1 1 0,1 1 264,3 1 0,-3 3-264,1 2 0,-3 2 200,-2 2 0,4 1-200,4-1 0,-1 1 112,6 0 16,-1-1-128,-2-2 0,0 0 80,0-2 8,3 2-88,0-3 0,0-1 64,2 0 0,1-2-64,0 0 0,3-1 48,-3-1 0,0-1-48,-1 0 0,2-1 40,-2 0 0,1 0-40,0-1 0,0-2 24,0-1 0,2-2-24,3-1 0,2-1 16,0-3 0,-1 1-16,1-2 0,1 1 24,-2-1-8,1 3-16,-1-5 0,-2 1 24,0 1 8,-1 1-32,-3 3 0,-2 1 32,-2 2 8,-2 1-40,2 0 0,-2 3 24,0 0 16,0 0-40,0 0 0,0 0 24,0 0 8,0 0-32,-2 3 0,0 1 32,0 0-8,0 2-24,0 2 0,0 4 16,0 1 16,2 0-32,-3-4 0,2 1 16,1-1 0,0-1-16,1 0 0,-1-2 16,0-1 8,0 1-24,3 1 0,-3 0 8,2 0 8,0-1-16,2-1 0,-2-2 8,0 0 0,0-2-8,0 1 0,0-1 0,0 0 8,1-1-8,0 0 0,3-1 0,1-1 16,3-2-16,2-2 0,0-1 8,1-3 0,1 0-8,2-1 0,0 1 8,0-1 8,0 1-16,-4-1 0,1 3 16,-5-1 8,0 3-24,-3 2 0,-2 1 24,0 3 0,-3 0-24,0 0 0,0 0 40,0 0-8,-4 3-32,0 3 0,-4 4 32,-6 1 0,4 1-32,2 0 0,4 0 40,-1-2 0,2 1-40,1-1 0,-1-1 40,3 0-8,5-2-32,3 0 0,1-1 24,3 0 0,3-2-24,2-2 0,1-3 8,0-2 8,1-2-16,-2-1 0,-17 6-11560</inkml:trace>
  <inkml:trace contextRef="#ctx0" brushRef="#br2" timeOffset="73032.03">9048 4910 4616,'0'0'0,"0"2"0,0-1 0,0 2 96,3-3-8,0 0-88,2 0 0,3-1 200,0-2 0,1 1-200,1-1 0,-1 0 224,0-2 0,-1 0-224,2 0 0,3 1 248,-1-1 0,0-2-248,0 0 0,-4-1 360,2 0 0,-1 2-360,-1-2 0,-4 0 368,0 0 0,0 2-368,2-1 0,-2 0 376,0 2 0,-2 1-376,2 2 0,-4 2 408,0-2-8,0 1-400,0 0 0,0 0 376,0 1 16,0 0-392,0 0 0,0 0 376,0 0 0,0 0-376,0 0 0,0 0 304,0 0 8,0 0-312,0 0 0,-2 1 256,0 1-8,0 0-248,-4 0 0,4-1 208,-3 2 8,3 2-216,-1-3 0,3 0 160,0 1 8,-3-2-168,2 1 0,0 0 120,0-1 0,-1 0-120,2 2 0,-3-3 96,0 2 8,3 1-104,-2-2 0,1 1 96,1 0-8,-2 0-88,1 1 0,-1 1 80,1 4 8,0-5-88,0 2 0,1 1 64,1 0 8,-1 3-72,0 0 0,0-2 64,0 2 8,0-3-72,1 0 0,2 0 56,0-1-8,0 0-48,0-2 0,0 0 48,2 0 0,0 0-48,1 0 0,-3 0 40,2-1 16,-1-1-56,3 0 0,1 0 32,0-1 16,2-2-48,-2 1 0,2-3 32,-1 0 8,-2 0-40,0-1 0,-5-1 24,0 0 8,2-1-32,1-1 0,1-1 16,2-1 8,-4 0-24,0-2 0,-3 2 32,-1 0-8,0 0-24,0-1 0,0 1 24,0 0 8,-1-1-32,-5 1 0,-2 1 16,-1 1 8,1-1-24,0 3 0,4 1 32,2 2-8,-1 2-24,1 0 0,1 1 24,-3 1 16,1 1-40,-3 1 0,0 1 24,-2 1 16,2 0-40,2 2 0,1 2 24,2 0 8,-1 1-32,2-2 0,3 1 16,2 1 8,-2-2-24,2 1 0,1-1 8,2-3 16,3 2-24,0-2 0,2 0 8,1-3 0,1 0-8,-1-1 0,0-2 0,1-2 8,-1-1-8,1 1 0,1-2 0,-1-1 0,1 1 0,-2-3 0,0-2 0,1-2 0,-3 0 0,1-1 0,0-4 0,0-2 0,-2 2 0,-3 1 0,0 1 0,-4 2 0,1 1 0,0-4 0,-2 2 0,0-1 0,-1-2 0,-2 1 0,0-2 0,-3 1 0,-2 2 0,1 2 0,0 3 0,0 4 0,0 1 0,3 4 0,0 2 0,1 1 0,0 3 0,-1 5 0,-4 4 0,-1 4 0,3 2 0,-1 0 0,0 1 0,1 1 0,0 1 0,1 2 0,-1 1 0,1 2 0,-1 0 0,1 2 0,0 1 0,-1-1 0,2 2 0,-1-3 0,2 0 0,2 0 0,-2 0 0,-2-5 0,1-1 0,-1 1 0,1-3 0,0-4 0,1-4 0,1-3 0,-2-3 0,0-1 0,1-3 0,0-3 0,0 1 0,0 0 0,0-1 0,0 0 0,0 0 0,-3-1 0,0 0 0,0-1 0,1-1 0,-4-5 0,1-5 0,0-3 0,0 1 0,3-2 0,2 4 0,1 1 8,3 0-8,-1 2 0,2 1 8,-1-1 0,2 4-8,-2-1 0,0 2 8,-1 1 16,2 2-24,-1-1 0,3 3 8,-2-1 0,2 0-8,1 1 0,0 0 8,3 0 0,2 0-8,-3 0 0,4-1 0,-1-1 0,1-1 0,-1-1 0,-13 4-11056</inkml:trace>
  <inkml:trace contextRef="#ctx0" brushRef="#br2" timeOffset="74742.68">10080 4851 2504,'0'0'0,"0"0"0,-3 0 0,1 0 72,1 0 0,-1 0-72,2 0 0,-2 0 280,1 0 8,-3 2-288,-2 4 0,-2 3 544,-1 3 0,2-1-544,3 0 0,2-1 416,2 0-8,0 0-408,2-1 0,-2 0 312,2-2 0,2 0-312,0 0 0,2 0 264,0-2 8,3-2-272,1-2 0,4-4 264,-1-3 0,1 1-264,0-2 0,-1 0 288,-1-2 8,0 0-296,-1 0 0,-2 0 272,-1-2 0,0 1-272,-4-1 0,0 2 248,-4 0 16,2-1-264,-2 3 0,0 0 288,-5 2-8,2 0-280,-3-2 0,2 0 264,-4 1 0,0 3-264,-1 0 0,-5 2 320,1 0 0,-2 1-320,3 2 0,-2 2 304,1 1 16,1 4-320,0 1 0,0 1 280,1 3 0,3 0-280,-1-3 0,2 1 160,2 0-8,-1-1-152,4 0 0,4 0 32,0-2 8,2 0-40,0-2 0,-4-7-8832</inkml:trace>
  <inkml:trace contextRef="#ctx0" brushRef="#br2" timeOffset="75172.33">10262 4583 6328,'0'0'0,"0"0"0,0 0 0,0 0-8,0 0 8,0 1 0,0 1 0,0 1-24,0 0 8,0 4 16,0 3 0,-3 6 8,-2 0 0,0 1-8,1 0 0,2 0 96,-1-1 0,2 2-96,0 2 0,0 1 312,1 1 0,0-1-312,0-2 0,1-3 400,1 0 0,1 0-400,-1-4 0,1-1 352,0-1 0,0-4-352,2 1 0,0-1 296,2-3 8,0 0-304,1-1 0,-2-2 232,-1 0 8,3-2-240,0 1 0,0-4 184,0 0-8,3-2-176,1 0 0,0-1 144,0-1 8,1 0-152,-3-2 0,-4-1 136,0 0 8,0 2-144,1 2 0,-3 2 136,2 0 0,-2 1-136,-2 1 0,-2 3 112,0 1 16,0 1-128,0 0 0,0 0 112,-4 0-8,2 3-104,0 4 0,-2 5 80,-4 2 8,4 1-88,1-1 0,2-3 64,2-1 8,2 0-72,0-1 0,2-1 56,-1 0 0,2-2-56,2-3 0,-2-2 32,1-4 16,0 1-48,0-1 0,1 1 32,0-1 8,1-1-40,-1-2 0,0-1 24,0-2 8,0 1-32,-3-2 0,0-1 16,-1-1 8,1 1-24,-4-2 0,-1-1 48,0 0-8,-1 0-40,-1 1 0,-4 2 72,0-1 8,-1 2-80,1 1 0,0 2 112,1 1 0,0 2-112,-3 1 0,2 2 128,1 1 8,-3 2-136,-4 1 0,1 4 104,-1 2 8,0 0-112,2 1 0,3 0 80,1 2 8,0-2-88,2 2 0,0 0 8,2-1 16,-2-1-24,3 0 0,1-11-9880</inkml:trace>
  <inkml:trace contextRef="#ctx0" brushRef="#br2" timeOffset="75950.68">10590 4960 3504,'0'0'0,"0"1"0,0 0 0,0 1-32,0-2 0,0 1 32,1-1 0,0 0 40,1-1-8,-2 1-32,2-2 0,2-1 128,0 0 8,4-2-136,1-2 0,3 0 328,0-1 8,0 0-336,0 0 0,-1 0 664,-3-2 0,3 0-664,-3 0 0,1 1 568,-1 1-8,-5-1-560,2 4 0,-2-1 584,2 3 8,-2 1-592,-3 1 0,0 0 416,0 1 8,0 0-424,0 0 0,0 0 296,0 0 8,0 1-304,0 2 0,0 1 216,-3 1 0,0-2-216,1 6 0,-1 3 176,0 3 16,-1-3-192,3-3 0,-2-3 144,3-1 8,0-2-152,3 1 0,-3 0 104,2-1 8,1 2-112,0-2 0,0 0 88,2 0 8,-2 0-96,0-1 0,2 0 72,-3-1 0,4-1-72,-3 0 0,3 0 72,1-2 0,2-1-72,1-2 0,-1-2 56,1 1 8,1-1-64,0-1 0,-1 1 48,-1-1-8,1-2-40,-1 2 0,2-5 72,-2 2 0,-2 1-72,0 3 0,-1 1 80,-4 0 8,0 2-88,0 3 0,-2-1 104,0 1 0,0 1-104,0 0 0,0 0 120,0 0-8,0 0-112,0 0 0,0 0 112,0 3-8,0 2-104,-2 2 0,0 3 80,0 1 16,2 0-96,-4-1 0,2-1 64,0 0 8,2-1-72,0-3 0,0 0 56,2-2 16,0-1-72,2 1 0,-2 1 56,2 0 0,0-1-56,2 0 0,-1 0 32,2-1 8,0 1-40,-3-1 0,1 0 32,-2-1 8,2 0-40,2-1 0,-1-2 24,1 0 16,1-1-40,3-1 0,0-4 32,0 1 8,-1 0-40,0-2 0,-1 1 40,1-2 16,-2 0-56,-1 1 0,-2 3 56,0-1-8,-2 1-48,1 2 0,-2 2 72,1 2 0,-3 0-72,1 0 0,0 0 72,-1 0 8,0 0-80,1 0 0,-1 1 72,0 3 16,2 2-88,-2 0 0,0 3 64,0 3 24,0-1-88,1-1 0,1-1 72,-1-2 8,3 0-80,-1-1 0,2-1 64,0-2-8,4 0-56,-1 0 0,4 0 40,0-1 0,2 1-40,2-3 0,1 0 0,1-3 0,-1 0 0,-1-2 0,-16 5-10848</inkml:trace>
  <inkml:trace contextRef="#ctx0" brushRef="#br2" timeOffset="77049.57">11382 4814 1896,'0'0'0,"-1"0"0,0 0 0,-1 0 712,2 0 8,0 0-720,-3 0 0,2 3 160,0-1 8,0-1-168,-1 2 0,1 4 408,-1 2-8,-3 3-400,2 1 0,-3 4 480,4 1-8,-2-1-472,2-2 0,0-2 408,2-1-8,-3 3-400,2 2 0,0 2 432,0 1 0,-1-1-432,2-2 0,2-2 392,-1 0 16,-1-2-408,0-1 0,0-2 376,0-1 8,0-3-384,1-1 0,-1-3 344,0-2 0,0 0-344,0 0 0,0 0 280,0 0 24,0 0-304,1-1 0,2 0 256,-3 0 16,0-3-272,4-3 0,0-7 240,4-1 0,-2-1-240,1-1 0,-1-5 256,2 1 0,0 0-256,-2-1 0,2 0 232,1-1 16,3 1-248,-2 2 0,4 2 208,-1 1 8,1 1-216,-2 5 0,1 1 184,-1 3 8,-1 2-192,-3 2 0,-2 2 168,0 2 0,-4 2-168,2 0 0,-2 2 144,-1-1 0,0 3-144,1 1 0,-2 4 120,0 1 0,0 0-120,-3-3 0,0 0 112,-2-2-8,0 0-104,1-1 0,-2 0 88,-1-1 0,1 2-88,2-4 0,2 0 32,2-2 8,-2 1-40,2-2 0,-2 0 0,0-1 0,2 0 0,0 0 0,0 0-10544</inkml:trace>
  <inkml:trace contextRef="#ctx0" brushRef="#br2" timeOffset="77505.3">11682 4934 7328,'0'0'0,"3"0"0,3-2 0,0 2 0,4-1 0,1-2 0,1-1 0,0-2 24,2 0-8,-1-2-16,-1 0 0,1 0 200,1 0-8,-1-1-192,-2 1 0,0 0 344,-1-3 8,-2 3-352,-2-1 0,-2 2 616,0 1 0,-4-1-616,-2 1 0,-4 2 600,2-1 0,0 0-600,-6 1 0,1 1 456,-2 0 8,0 3-464,2 3 0,0 4 392,0 1-8,-1 2-384,1 1 0,1 0 256,-3 1 8,4 0-264,1-2 0,3 2 184,0-2 16,1 0-200,1 1 0,2 0 144,1-1 8,2-1-152,3-1 0,1-2 112,3-1-8,0-2-104,2 0 0,1-3 80,5 0 0,0 0-80,0 0 0,3-3 32,-1 1 0,-5-2-32,-3 0 0,-13 4-10672</inkml:trace>
  <inkml:trace contextRef="#ctx0" brushRef="#br2" timeOffset="77992.11">12004 4889 3712,'0'0'0,"0"2"0,0-1 0,0 1 0,0 0 0,0 1 0,0 2 0,2 1 0,1 2 0,0-1 0,0-3 0,0-1 144,1-1 0,-1-1-144,2 1 0,2-2 384,-1 1 8,-2 0-392,0 0 0,-2-1 560,-2 0 8,0-1-568,4-1 0,3-3 512,-1 1 8,0-3-520,2-2 0,-2 1 576,3-2 8,-6 1-584,0 0 0,-5 1 560,0 1 16,0 1-576,-5-1 0,-1 3 472,-2-1 0,2 1-472,1 1 0,0 1 488,2 0-8,-3 1-480,2 2 0,-3 1 400,0 1-8,0 2-392,3 1 0,0-1 272,0 3-8,0-1-264,1 0 0,2 2 128,0-1 0,2-1-128,1-1 0,3 0 64,-1-1-8,0-1-56,2 0 0,-4-4-9640</inkml:trace>
  <inkml:trace contextRef="#ctx0" brushRef="#br2" timeOffset="78305.98">12256 4514 7832,'0'0'0,"2"-1"0,-2-1 0,0 0 0,3-2 0,-3 3 0,0-1 0,0 2-8,-3 2 8,-1 2 0,0 6 0,2 4 360,0 4 0,1 2-360,-3-1 0,2 3 608,-1-1 16,1 0-624,0-1 0,-1 1 664,2 1 0,0-1-664,1 2 0,2 2 552,1 0 16,0-3-568,2-4 0,0-2 392,0-2 8,3-3-400,0 0 0,0-3 232,1-2 8,-2-2-240,-1 0 0,-1 0 72,-2-4 8,0 1-80,-3-1 0,0 0-10232</inkml:trace>
  <inkml:trace contextRef="#ctx0" brushRef="#br2" timeOffset="86329.11">12673 4925 4912,'0'0'0,"0"0"0,1 3 0,-1-3 144,1 0 8,-1 0-152,3 0 0,-3 0 560,6-2 0,-6 2-560,16-5 0,-1 0 640,1-1 8,0-5-648,0 0 0,-1-3 448,0 0 16,-2-2-464,2 1 0,1-3 344,0-1 16,-3 0-360,1-2 0,-4 1 264,4-1 0,-3 1-264,0 2 0,-3 3 216,0 0 0,-2-1-216,-1 0 0,0 1 192,-3 0-8,-3 1-184,-2 0 0,-3 3 176,-2-1-8,-1 3-168,2 2 0,2 2 144,-1 2 0,0 1-144,1 2 0,2 0 120,-1 0 0,-2 3-120,0 3 0,-2 4 72,-1-1 8,2 4-80,-1 1 0,3 4 40,2 0 0,-1 2-40,2 1 0,0 0 24,2-1 0,-4 2-24,2 3 0,0 3 8,1 2 0,-1-1-8,4-4 0,1-2 0,3-1 8,-3-4-8,3-1 0,1-5 16,-2-5 0,1 0-16,-1-1 0,0-3 24,-2 0 8,1 0-32,0-1 0,0-1 24,-2 0 8,3-1-32,0-1 0,-1-2 48,1-1 0,0-3-48,-1-2 0,2 0 56,0-3 8,2 0-64,-2 0 0,1 1 80,1-1 16,0 2-96,-1 0 0,-3 2 80,0 0 8,-1 0-88,0 2 0,-3 4 96,0 1 8,0-1-104,0 2 0,0 0 80,0 0 0,0 0-80,0 0 0,0 0 72,2 0 8,-2 0-80,0 0 0,2 3 64,-1 2 0,0 2-64,3 2 0,-2 1 64,4 3-8,-3 0-56,2-3 0,1-2 56,0 0 0,1-1-56,-3-1 0,4 0 32,-2 0 8,0-2-40,-1 1 0,1-4 16,-2 1 0,1-2-16,2-2 0,-1 1 8,1-1 16,0-1-24,0 0 0,1-2 8,2 0 8,-2-1-16,-1-4 0,-1 1 8,0-2 0,0-2-8,-1 3 0,-2 0 8,-1 2 16,0-1-24,-1 2 0,0 3 16,1 1 8,-2 1-24,0 1 0,0 0 32,0 1-8,0 0-24,0 0 0,0 0 24,0 0 8,0 2-32,0 3 0,-2 3 16,0 4 8,0-2-24,2 1 0,0-1 8,3 1 16,0-1-24,2-2 0,0-1 8,0-3 0,-1 2-8,2-3 0,0 0 0,0 0 8,1 0-8,1-3 0,1 0 0,3-2 0,-1 0 0,-2-1 0,-1-1 0,0-1 0,0 0 0,-3-2 0,2-1 0,2 0 0,-3-2 0,-1-1 0,-2 1 0,1 1 0,-2-4 0,-3 1 0,-1 0 8,-2 0 0,-3-1-8,1 1 0,-4 1 40,-1 0-8,0 2-32,0 2 0,-2 4 40,1 0-8,2 6-32,-3 2 0,3 3 32,0 3-8,0 3-24,2 0 0,1 0 16,1 1 0,2 0-16,4-2 0,5-2 0,1 1 0,1 0 0,0-1 0,-7-11-10528</inkml:trace>
  <inkml:trace contextRef="#ctx0" brushRef="#br2" timeOffset="87496.87">13286 4935 2400,'0'0'0,"1"2"0,-1-1 0,0-1-1800</inkml:trace>
  <inkml:trace contextRef="#ctx0" brushRef="#br2" timeOffset="87522.01">13321 4959 2608,'0'0'0,"1"0"0,2 1 0,-1 0-24,1 0 0,3-1 24,1 0 0,1 0 0,2-1 0,0 0 0,-1 0 0,-1-2 232,0-2 0,1 0-232,-1-3 0,0-1 480,0-1 16,0 1-496,-4-2 0,0 3 608,-1-1 8,1 0-616,-1-1 0,0 3 584,-3 0 0,0 2-584,0-3 0,0 1 464,0 1 8,-3 2-472,1-1 0,1 0 416,-2 1 8,1 1-424,1 1 0,0 2 328,1 0 8,0-2-336,0 1 0,0 1 248,0-2 16,0 2-264,0 0 0,0 0 184,0 0 16,0 2-200,1 1 0,0 1 152,0 2 0,0 1-152,0 3 0,2 2 88,-1 0 16,1 0-104,0-2 0,0-2 64,1-1 8,0 1-72,-4 0 0,0 0 40,3-1 8,-1 2-48,1-3 0,-1 0 24,0 1 16,0-1-40,0-2 0,-1 0 24,1-1 0,1-2-24,-1 0 0,0 0 32,2 0 0,1 0-32,-3 0 0,4-1 32,-3-1-8,3-1-24,2-1 0,3-2 16,-2-1 16,1-1-32,2-2 0,-4 0 16,1-1 8,-1 2-24,2-4 0,-2 1 16,-2-1 8,0 1-24,-1 2 0,-2-1 16,0 1 0,-3 0-16,3 1 0,0 3 16,-3 1 8,0 2-24,0 1 0,0-2 24,0 1 0,0 1-24,0 0 0,0 1 24,0 0 0,0 1-24,0 2 0,-3 2 24,0 0 16,1 4-40,0 2 0,0 0 16,-5 4 0,2-2-16,4-1 0,1-2 24,1-1-8,0-1-16,2-2 0,-3 1 8,1-3 8,0 1-16,1 0 0,2 2 8,-2-2 16,2 0-24,-1-2 0,0 0 8,1-1 8,0 0-16,-1-1 0,0 0 0,1-1 8,1-1-8,-3-1 0,2 1 0,-1-3 8,2 0-8,1-1 0,0-3 8,3-1 0,-3 1-8,0-1 0,0 2 8,0-4 16,0 3-24,-2 0 0,0 0 16,0 0 0,-1 1-16,3-1 0,-4 0 32,2 2-8,0-1-24,-2 2 0,-2 1 24,0 2 16,1 1-40,0-1 0,-1 1 32,0 1 16,0 0-48,0 0 0,0 0 32,0 0 8,0 0-40,0 1 0,0 1 24,0 4 16,0 0-40,0 2 0,0 3 24,0 2 0,0-1-24,0-3 0,0-4 24,0-1-8,0 1-16,0-2 0,2 2 8,-2 1 8,2 2-16,0 0 0,0-2 8,0 1 16,1-1-24,-1-2 0,1 1 8,-1-4 0,0 1-8,0-2 0,1 1 8,-1 0 8,-2 0-16,0-1 0,3 0 24,-1-1-8,3-1-16,1-1 0,6-4 24,2-3 8,-1 0-32,0 0 0,-5-2 40,0 0 8,0 1-48,3 0 0,-3-1 48,3 3 8,-3 1-56,-1 2 0,-3 0 80,2 2 0,-4 1-80,1 1 0,-3 1 128,0 1 8,0 1-136,0 1 0,0-2 144,0 0 8,0 0-152,0 4 0,0 2 152,0 3 0,0-3-152,0 4 0,0 0 144,3 1 8,-1-1-152,0-3 0,2 0 144,-4-2 8,4 1-152,1-1 0,1-1 128,1-1 8,1 1-136,1 1 0,3 1 80,1 0 8,-1-1-88,-2 0 0,-10-5-10608</inkml:trace>
  <inkml:trace contextRef="#ctx0" brushRef="#br2" timeOffset="88809.18">14181 4817 5520,'0'0'0,"0"0"0,0 0 0,0 0 24,0 0 0,0 0-24,0 0 0,0 0 144,0 0 0,-1 0-144,-3 3 0,0 3 344,-2 1 8,-1 4-352,1 0 0,0 2 336,0 4 8,0-1-344,2-1 0,2-2 336,2 0-8,3-1-328,0 0 0,3-2 288,-1 0 8,2-1-296,-1-3 0,-1-1 264,-1-3 0,2-1-264,0-1 0,0-1 240,1 0 8,1-3-248,2-1 0,1-4 208,3-2-8,-4 0-200,1 0 0,-3-2 256,0 1-8,0-1-248,0 1 0,0 0 248,-4 1-8,0-2-240,-2 1 0,-3-2 216,-2 2 0,0-1-216,-2 1 0,-1 0 184,1 3 16,-2 0-200,0 2 0,0 0 168,0 1 8,0 3-176,0 1 0,1 3 144,-2 1 0,1 1-144,1 2 0,-2 2 88,-2 0 0,4 2-88,0 0 0,1 3 56,3-2 8,0 0-64,2 1 0,3-1 24,0 2 0,1-2-24,1 1 0,0-1 8,2 1 16,1-1-24,-3-2 0,2 0 0,1-1 8,1 0-8,-3-1 0,0-3 0,0-1 0,1-1 0,-1 1 0,0 1 0,1-2 0,0 0 0,1 0 0,2-1 0,1-2 0,-1-1 0,1-1 0,-2-2 0,-2-1 0,0-1 0,0 0 0,1-1 0,0-3 8,0 0-8,0 1 0,0-1 16,1 1 0,-3 0-16,1 3 0,-4-2 48,3-1 8,-2 3-56,0 2 0,-3 3 64,-1 3-8,0-2-56,1 1 0,-1 1 56,1 0 8,-1 0-64,0 0 0,0 1 48,0 1 0,0 2-48,0 4 0,-1 3 40,-1 5 0,-1-2-40,1-1 0,-1-3 40,3-1 8,0 2-48,-3 0 0,2-2 32,1 1 8,1-1-40,2-1 0,-3-1 32,3-1 16,-2-3-48,0 0 0,2 0 24,0 0 0,1 0-24,-1-1 0,0 0 32,0-1 0,-2-1-32,3 0 0,2-1 32,2-1-8,0-1-24,0-2 0,3-1 16,-1-2 0,0 0-16,2 0 0,-5 1 24,3-2-8,1 2-16,0-1 0,-2-1 16,1 1 0,-2-1-16,2 0 0,-2 1 24,-1-1 0,-2 2-24,-2 3 0,1 2 24,-4 1 8,0-1-32,0 2 0,0 0 24,0 0 8,0 0-32,0 0 0,0 0 24,0 0 8,0 0-32,0 0 0,0 0 32,1 0 0,0 0-32,1 3 0,-2 2 40,0 0-8,0 2-32,0 0 0,0 3 32,0-1 0,2-2-32,-1 0 0,0-1 16,0-1 8,-1-2-24,0 0 0,0 0 16,0-1 0,0 0-16,1-1 0,1 0 16,0 0 8,0 0-24,-1 0 0,-1 2 16,0-2 0,2-1-16,-1 2 0,0-1 16,0-1 16,0 2-32,1 1 0,-2 1 24,3 1 8,-2-3-32,0 1 0,0 0 40,1-1-8,0 1-32,-2-1 0,1 1 40,0-3-8,1 1-32,2-1 0,-2-1 32,3-1 0,1-1-32,1-2 0,0-1 48,1-2 0,-2 2-48,0 1 0,0 2 8,-1-1 0,0 0-8,-3 1 0,-2 3-11096</inkml:trace>
  <inkml:trace contextRef="#ctx0" brushRef="#br2" timeOffset="89829.38">14723 4589 10152,'0'0'0,"-2"0"0,0-3 0,0 0 32,1-1 16,0 0-48,-1 1 0,1 2 80,0 1 8,0-1-88,0 1 0,0-2 624,1 1-8,0 1-616,0 0 0,0 0 536,0 0 16,0 0-552,1 0 0,0 1 472,0 2 16,1 3-488,3 1 0,-5-7-10272</inkml:trace>
  <inkml:trace contextRef="#ctx0" brushRef="#br2" timeOffset="90284.3">14808 4834 3000,'0'0'0,"-1"-1"0,-1 1 0,2 0 904,-2-1-8,1 0-896,0 0 0,0 1 1024,0 1 0,-1-1-1024,2 0 0,0 0 328,0 0 16,0 0-344,0 0 0,0 0 176,0 1 16,0 2-192,0 1 0,-1 2 88,-1 4 0,0-2-88,0 0 0,1 2 64,1 0 8,1-2-72,1 3 0,-1-3 72,1 2 0,0 0-72,0 1 0,-1 0 136,0 2 0,1-3-136,2-1 0,2-2 184,0-3 8,3 0-192,-6-1 0,2-1 272,-3-2 0,4 0-272,1-1 0,2 0 272,2-1 0,-3-2-272,4-1 0,0-3 232,-1-1 0,1-2-232,0 1 0,-2 2 200,-2-1 8,0 2-208,2-1 0,-1 4 176,-1 0 0,-1 0-176,-1 0 0,0 1 168,1 0 0,-4 1-168,0 0 0,-1 1 136,1 0 8,-1-1-144,2 1 0,-4-2 112,2 1 16,1 0-128,0-1 0,1 0 120,0 1 0,-1-1-120,1 1 0,-2 2 128,-2 0 0,0-1-128,1 0 0,0 0 144,1 0 8,0 0-152,-2 1 0,0 0 152,0 0 0,0 0-152,0-2 0,0 2 152,0 0 0,-2 0-152,0 0 0,0 0 128,1 0 8,0 2-136,-2 0 0,-1 3 112,-4-2 8,2 1-120,-2 0 0,3 4 96,-1 0 16,1 1-112,2-1 0,0-1 80,1-1 0,1 1-80,-1 0 0,2-2 72,0 1 8,2 0-80,-1-1 0,1 1 56,1 0 8,0 0-64,2-1 0,0-1 48,-1-3 16,4 1-64,0-1 0,5 0 72,3 0 0,0-1-72,3-1 0,1-1 64,1-1 0,-1 1-64,1-1 0,-21 3-11312</inkml:trace>
  <inkml:trace contextRef="#ctx0" brushRef="#br2" timeOffset="98093.48">14890 5003 3000,'0'0'0,"0"0"0,0 0 0,0 0 224,0 0 16,0 0-240,0 0 0,0 0 464,0 0 0,0 0-464,0 0 0,0 0 616,0 0-8,0 0-608,1 0 0,-1 0 488,2-3-8,-2 3-480,6-2 0,-6 2 336,10-7 0,-10 7-336,13-8 0,-13 8 264,11-10-8,-11 10-256,11-8 0,-11 8 208,6-6 8,-6 6-216,13-10 0,-13 10 184,14-10 0,-14 10-184,18-11 0,-18 11 160,20-16 16,-20 16-176,21-13 0,-10 7 144,3 0 0,-1-1-144,-2 0 0,0-2 128,0 2 16,0 0-144,0 1 0,1 0 120,0-1 8,-2 1-128,-1 3 0,-2 0 88,-1 0 0,-1 1-88,-2 1 0,0 1 80,-1 0 8,0 0-88,0 0 0,0 0 64,-2 0 8,0 0-72,1 0 0,0 1 56,0 1 0,0-1-56,1 1 0,-2 1 40,0-2 8,2 1-48,0 0 0,-2 0 32,0 0 8,0-1-40,0 0 0,0 0 32,0 0 8,0 0-40,0-1 0,0 2 32,0-1 16,0-1-48,0 0 0,0 0 48,0 0 0,0 0-48,0 0 0,0 0 64,0 0 0,0 0-64,0 0 0,0 0 80,0 0 0,0-1-80,-4-1 0,-1 2 80,-2-2 16,0 0-96,1 1 0,-1 0 96,0 0 0,-1 0-96,0 0 0,2 0 96,0 1 0,0 0-96,0 0 0,-1 0 88,1 1 0,-3 2-88,0 1 0,0 1 72,-1 0 0,0-1-72,-2 3 0,0-1 64,1 2 8,0 1-72,-1-2 0,3 2 56,0 1 8,1-1-64,0 0 0,0-2 40,4-2 8,0 0-48,2 0 0,1-1 32,-1-1 16,2 0-48,-2-1 0,1 1 8,0 0 8,1 1-16,2 0 0,0-1 0,2 2 0,0-1 0,-1-2 0,-3-2-9256</inkml:trace>
  <inkml:trace contextRef="#ctx0" brushRef="#br2" timeOffset="99348.8">15550 4831 2808,'0'0'0,"0"0"0,0 0 0,0 0 104,0 0 8,0 0-112,0 0 0,0 0 168,0 0 0,0 0-168,0 1 0,-3 2 256,0 0-8,1 0-248,0 2 0,-4 4 280,-1-1 8,2 0-288,2 1 0,1-4 256,0-1 8,1 2-264,1 0 0,0 0 224,0 0 0,0 1-224,1-2 0,1-1 216,1-2 8,-1-1-224,1 2 0,-1 1 168,2-1 16,-1-1-184,2 0 0,-2-2 144,2 1 0,0 0-144,1-1 0,-1-1 112,1 0 16,1 1-128,0-3 0,1 1 120,2-1 0,-1-1-120,0 1 0,0 0 120,1-2 8,-2 2-128,-2 1 0,-3 0 176,0 1 16,-1-2-192,0 1 0,1-2 224,-1 1 0,0-1-224,1 0 0,-1 0 280,1-2-8,-1 1-272,-1 1 0,-1 1 344,0-1 0,0 1-344,0-2 0,0 2 320,0 0 16,-3-3-336,0 1 0,-3 2 312,-1-2 0,0 0-312,0 1 0,0 2 248,1-1 16,-2 0-264,2 3 0,1 0 216,0 3 0,2-2-216,0 1 0,0-2 160,3 1 8,-4 1-168,2 1 0,-2 2 72,0 0 16,0-2-88,2 1 0,-1-1 40,0 1 8,-1-1-48,2 2 0,1 0 16,1 0 8,0 0-24,1 0 0,0 0 8,0-2 16,2 1-24,-1 0 0,0 0 0,1 0 0,0-1 0,1-1 0,1 2 0,-1-2 0,2 1 0,2-1 0,1 0 0,1-1 0,-1 1 0,0-2 0,3 1-8,-1-1 8,-1-1 0,0 1 0,2-4-16,0-1 16,-1 1 0,0-1 0,0 0 0,0 1 0,-1 1 0,-1-3 0,-2 1 0,-1-2 0,1 1 0,-1 1 0,0 0 0,2 1 0,-2-1 0,-1-1 0,1 1 0,0 0 16,-2 0-16,-2 1 0,0 1 16,-2-1 0,0 0-16,0 2 0,0-1 16,0 3 16,0-1-32,0 0 0,0 0 24,0 1 16,0 0-40,0-1 0,0 1 32,0 0 16,0-1-48,0 1 0,0 0 40,0 0 8,0 0-48,0 0 0,0 0 24,0 0 16,0 0-40,0 1 0,2 2 16,-2 0 8,2 0-24,-1 0 0,1 0 8,1-1 8,-1 2-16,2 1 0,-1 0 0,2-2 8,-2 2-8,3-1 0,0-1 0,0 0 8,0 1-8,2 0 0,2 2 0,-1-1 8,-1 0-8,-2 0 0,-2-1 8,-2 2 0,0-2-8,1 0 0,-1 0 16,-1-2 16,1 1-32,-2-1 0,0 1 40,0 0 16,0 0-56,0 0 0,-4 0 72,0 2 0,-2-2-72,0 1 0,-2 0 112,-2-1-8,1 0-104,1 0 0,0-1 104,-1 0 8,1-1-112,2 1 0,0-2 136,0 1 0,2 0-136,0 0 0,0 1 128,-1 0 16,2-1-144,-1 0 0,1-1 112,-1 2-8,0-1-104,2-1 0,0 2 64,0-2 0,2 1-64,-2 1 0,2-1 0,2-1 8,-2 0-8,2 0 0,-2 0-10672</inkml:trace>
  <inkml:trace contextRef="#ctx0" brushRef="#br2" timeOffset="101608.47">16038 4915 1896,'0'0'0,"0"0"0,0 0 0,0 0-1424</inkml:trace>
  <inkml:trace contextRef="#ctx0" brushRef="#br2" timeOffset="101640.1">16039 4907 3000,'0'0'0,"0"0"0,0 0 0,0 0 88,0 0 0,0-1-88,2 0 0,-2-1 296,2 0 0,0-1-296,2-2 0,2-1 392,1-1 16,-1-2-408,2 1 0,1 2 408,-1 0 8,-1 0-416,-1 2 0,0-1 448,1 1 8,-3 2-456,0 0 0,0 0 416,0 1 0,0-1-416,-2 1 0,-1 1 328,0-2 16,2 2-344,-1 0 0,0 0 312,0 0 0,-2 2-312,3 1 0,-2 0 272,1 1 8,-2 0-280,2 4 0,-2-2 224,-2 4 0,0 0-224,-2 1 0,-1-1 192,-1 1 8,-4-1-200,2-1 0,2-1 240,-2-3 8,2 1-248,0 0 0,1-1 232,3 0 0,-3 0-232,2 0 0,-1 1 192,0 0-8,-2-2-184,3 0 0,0-1 152,-1 0 0,2-1-152,1 0 0,-1-1 104,1 0-8,0-1-96,1 0 0,0 0 72,0 0 0,0 0-72,1-1 0,0 0 48,1-1-8,0-1-40,3-3 0,1-1 24,4-3-8,2 1-16,-4 0 0,0 2 8,0 1 0,-1 0-8,-1 3 0,-2 0 0,-1 2 0,0 0 0,2-1 0,0-1 0,0 1 0,-1-2 0,0 2 0,-2 2 0,-1 0 0,0 0 0,1 0 0,1 0-8,-2 0 8,0 0 0,0 0 0,1 2-8,-1-1 0,0 2 8,0-3 0,2 1-24,1 0 8,-1 1 16,1 0 0,1 0-24,0 0 8,-2 0 16,0-1 0,1 2-32,0-3 8,-1 2 24,0-2 0,1 1-32,-2 1 8,-1-2 24,1 0 0,0 0-32,2 0 0,-3 0 32,0 0 0,0 0-24,0 0-8,1 0 32,-2 0 0,0 0-32,0 0 0,0 0 32,2 0 0,-1 0-32,0 0 16,0-2 16,2 1 0,0-1-16,2-1 8,-1 0 8,0-1 0,-2 0-16,1 1 16,-1 0 0,0 1 0,-1-2 0,0 2 0,1 2 0,-1 0 0,-1-1 0,0 0 0,0 0 0,0 0 0,0 0 0,0 0 16,0 1-16,0 0 0,0 0 8,0 0 0,0 0-8,0 0 0,0 0 8,0-2 8,0 2-16,0 0 0,0 0 8,0 0 16,0 0-24,0 0 0,0 0 16,0-1 8,0 1-24,0-1 0,0 1 24,0 0 8,0 0-32,0-1 0,0 0 24,0 0 8,0 1-32,1-2 0,0 1 24,0 0 8,1-1-32,0 0 0,-2 0 32,1 1-8,0-2-24,1 1 0,-2 0 32,2 0-8,-1 0-24,0 0 0,0 1 16,0-2 16,1 1-32,-2 1 0,2-1 24,-1 0 0,0-1-24,0 0 0,0 0 32,1 0 0,-2 3-32,0-5 0,1 4 40,-1-1-8,0 2-32,0-2 0,0 0 48,0 0-8,0 1-40,0 0 0,0 0 48,0 0 8,0 0-56,0 1 0,0 0 40,0 0 8,0 0-48,0 0 0,0 0 40,0 0 16,0 0-56,0 0 0,0 0 48,0 0 8,0 1-56,0 3 0,0 2 48,0 2 8,0 3-56,0 0 0,0-1 72,0 1 0,0-2-72,0 1 0,1-1 72,0-1 0,0 0-72,1-2 0,0 1 96,0 0 16,1-1-112,0 2 0,0 0 96,3 1 0,-2-1-96,0-2 0,1-2 128,0-3 0,-2 1-128,0-1 0,-2 0 112,-1-1 16,0 0-128,1 0 0,0 0 112,0 0-8,2-2-104,0-1 0,2-2 80,1-3 8,-2-1-88,-2 0 0,-2 9-10688</inkml:trace>
  <inkml:trace contextRef="#ctx0" brushRef="#br2" timeOffset="101592.84">16045 4913 1800,'0'0'0,"0"0"0,0 0 0,0 0-1352</inkml:trace>
  <inkml:trace contextRef="#ctx0" brushRef="#br2" timeOffset="102785.72">16321 4671 9944,'0'0'0,"-1"-1"0,-2 1 0,1-1 160,0-1 0,-1 1-160,1 0 0,1 0 376,-1 0 16,1 1-392,1 0 0,0 0 392,0 0 16,0 0-408,1 0 0,1 0 208,-1 2 24,2 2-232,6 2 0,3 1 160,4 2 0,-1-1-160,-1-3 0,-14-5-9456</inkml:trace>
  <inkml:trace contextRef="#ctx0" brushRef="#br2" timeOffset="103413.23">16397 5017 3408,'0'0'0,"0"0"0,0 0 0,0 0 8,0 0 0,1 0-8,0 0 0,-1 0-2576</inkml:trace>
  <inkml:trace contextRef="#ctx0" brushRef="#br2" timeOffset="103444.9">16459 4967 4120,'0'0'0,"3"-3"0,2-2 0,6-4 256,2-3 8,1 0-264,1-1 0,0 0 800,-1 0-8,2-1-792,-2-2 0,-3 3 592,1-5 8,0 1-600,-1-1 0,0-1 472,0-1 16,-1 2-488,-1 1 0,-1 1 464,-3 1 8,0 1-472,-2 0 0,-2 1 384,-1 1 0,0-1-384,0 1 0,-1-1 288,-1 1 8,-1 0-296,-1 2 0,0 2 232,1 1 8,0 3-240,-1 0 0,0 3 184,1 2-8,-1 1-176,0 0 0,-2-1 144,0 1 0,-1 3-144,-1 4 0,-4 2 120,0 5 0,2 0-120,1 1 0,1 0 96,2 0-8,0 0-88,1 3 0,0 2 64,1 1 8,-1 2-72,0 0 0,2 1 40,-2 1 8,2-2-48,1-3 0,2-1 40,0-3 8,3 0-48,0-1 0,2 0 40,0-3-8,2-1-32,0-3 0,0-2 24,0-2 16,0-1-40,1 0 0,1-3 16,-1 0 0,0-2-16,2-2 0,1 0 16,0-3-8,0 0-8,-1-3 0,5-4 8,-4-2 8,2-1-16,0-1 0,-1 1 8,-2 0 0,0-1-8,2-1 0,1 0 8,-3-2 8,1 0-16,-1 0 0,3-5 8,1-2 0,-2 2-8,-2 2 0,-2 2 8,0 2 8,-4 1-16,1 1 0,-2-1 16,1 3 8,-2 1-24,-2 0 0,-1 2 16,-3 2 0,2 1-16,1 2 0,-1 0 16,-1 2 8,2 1-24,0 1 0,-2 2 16,1 0 8,-2 0-24,-1 0 0,-2 1 16,0 2 8,0 3-24,-1 2 0,-1 1 8,-1 2 8,2 3-16,1 0 0,1 3 8,2 0 8,0 0-16,0 1 0,-2-1 0,0 2 16,2 1-16,1 2 0,0 2 0,1-1 0,1-1 0,1-3 0,2-1 0,2-1 0,-1-2 0,1-1 0,0 0 0,1-3 0,0-2 0,1 0 0,0-2 0,1-1 0,1-1 0,-2-1 0,2 1 0,-2-1 0,2-3 0,0-2 0,0-3 0,0-1 0,0-1 0,0-1 0,2-1 0,2 0 0,-2-1 0,-1-1 0,0 0 0,1-1 8,-2 2-8,-2-1 0,-3 0 16,-1-1 0,0 1-16,-1 2 0,-1 1 40,-1 3-8,-1-2-32,2 3 0,-2 2 48,1 0-8,0 1-40,0 0 0,0 0 56,-1 1 0,0 3-56,-1 2 0,-3-1 40,-1 5 16,1 1-56,0 2 0,1-1 16,2 0 16,0 1-32,3-1 0,0-2 8,0 1 0,3 0-8,0 0 0,2 1 0,1 1 0,1-2 0,1 0 0,1-3 0,-1 1 0,2-1 0,-1-3 0,1-2-8,-1-2 8,0-1 0,-1-1 0,0 1-8,-1-3 8,1 0 0,0-2 0,1-1-8,1-3 8,-1 1 0,0-4 0,-1-1-8,0-1 8,2 0 0,-2 2 0,-1 0 0,1 0 0,-2 0 0,-2-1 0,-3-1 8,-2 1 0,-3-1-8,0 0 0,-4 1 16,-1-1 8,-1 2-24,-1 2 0,0 2 56,0 2 0,-3 2-56,1 2 0,2 2 64,0 2 8,0 2-72,0-1 0,-2 5 40,-1 0 16,1 1-56,2 1 0,0-1 40,1 1 0,5 1-40,-2-1 0,2 3 0,2-2 0,3 2 0,0-2 0,0-11-10504</inkml:trace>
  <inkml:trace contextRef="#ctx0" brushRef="#br2" timeOffset="105908.73">17081 4720 5320,'0'0'0,"-2"0"0,1 0 0,-1 0 80,-1-1 8,3 1-88,-2 0 0,1-1 144,0 1 8,0 1-152,0 0 0,-1-1 592,2-1 16,2 0-608,-1 0 0,-1 0 568,0 1 8,2-2-576,4 0 0,5-2 624,5 0 0,5-1-624,4 4 0,8-3 816,5 0 0,0 0-816,0 0 0,-3-2 792,-3-1 0,3 1-792,1 1 0,0 0 800,2 1 0,-6 0-800,-1-1 0,-7 1 632,-3 1 8,-3 0-640,-2 0 0,-5 1 528,-3-1 15,-2 3-543,-2 0 0,-2 1 416,-2 1 8,-2 0-424,2-1 0,-2 1 224,1 1 8,-4 0-232,-4 1 0,9-4-13383</inkml:trace>
  <inkml:trace contextRef="#ctx0" brushRef="#br2" timeOffset="104794.53">17071 5009 2704,'0'0'0,"2"1"0,-2 1 0,0-2-2032</inkml:trace>
  <inkml:trace contextRef="#ctx0" brushRef="#br2" timeOffset="104810.18">17097 5032 3504,'0'0'0,"1"-1"0,0 1 0,0 0 40,2-1 0,0-1-40,5-1 0,2-3 344,4-5 0,0 0-344,-1-2 0,-3 1 376,1-1 8,-1 0-384,0 1 0,4-1 528,-3 2 16,-1-4-544,0 1 0,-1-1 704,1-1 8,-2 0-712,-1-2 0,-2-1 720,1-1-8,0 1-712,0 0 0,-1 1 696,-1 1-8,0 0-688,-2 3 0,-3 2 520,0-1 16,-1 1-536,-2 1 0,1 0 408,-1 2 8,2 1-416,0 3 0,-1 2 320,2-2 16,0 5-336,0-1 0,-1 1 248,2 1 16,-2 1-264,1 1 0,-2 1 200,1 3 16,-4 2-216,2 3 0,0 3 144,0 1 8,-1 1-152,3 2 0,0 0 104,1 0 0,0 3-104,1-1 0,0 1 72,1 1 8,0-1-80,2-2 0,-1-3 56,1-2 8,-1 0-64,1-2 0,1-1 48,0-2 0,-1-1-48,2-2 0,-2-2 40,0 0-8,1-1-32,-2-2 0,0-1 32,-2-1 0,0 0-32,1 0 0,-1 0 24,1 0 8,0-1-32,0-1 0,2 0 24,0-2 16,2-2-40,1-2 0,0-3 24,2-2 0,-2 1-24,0 2 0,-2 0 24,-1 2 0,0 0-24,-2 1 0,0 1 16,2 2 16,-3 1-32,2 0 0,-2 2 24,0 1 0,0 0-24,0 0 0,0 0 24,0 0 0,0 1-24,0 2 0,0 1 16,0-1 16,0 3-32,0 5 0,0 1 16,0 3 0,0 0-16,1-3 0,2 0 8,-1-4 0,2 2-8,1-1 0,1 0 8,1-2 8,-1 0-16,-2 0 0,0-2 8,-1-1 0,2-1-8,0-1 0,-1 0 0,1-2 8,0 0-8,-1 0 0,1-3 0,-1 0 8,2-3-8,2-1 0,0-4 8,2-2 8,-2 1-16,-1 1 0,-2 0 40,-2 1 8,-3 1-48,0-2 0,0 0 56,-3-1 8,-2 1-64,-1-1 0,-1 1 80,1 0 16,-2 2-96,2 1 0,0 3 80,0 0 8,1 2-88,2 3 0,0 0 80,1 0 8,-2 3-88,0-1 0,-1 1 64,2 1 8,1 4-72,-1 2 0,2 1 48,-1 1-8,2 2-40,0-2 0,2 0 40,-1-1-8,0 1-32,1-2 0,0 1 32,0-1-8,2 1-24,0-2 0,2-1 15,1-1 1,1-1-16,0 0 0,0 0 16,0 1-8,1-4-8,-1-1 0,0-1 8,0-2 8,2-1-16,-1-1 0,1-4 8,2-1 0,-2 0-8,0-1 0,1 0 8,-1-2 16,0 0-24,-2-2 0,-1-1 24,-1 1 0,2 0-24,-2 1 0,0 1 40,-1-2-8,-3 3-32,1 2 0,-2 3 48,-1 0 0,1 2-48,-1 1 0,0 1 32,1 1 16,-1 1-48,0 0 0,0 0 40,0-1 8,0 3-48,-1 2 0,-1 3 24,-1 3 16,2 2-40,0-1 0,1 1 24,1 1 8,1-1-32,1-2 0,-1-2 16,2-1 8,0-2-24,1 1 0,0 0 16,-1-1 8,2-2-24,1 0 0,-1-1 16,1-1 0,2-2-16,1-1 0,0-2 0,3-2 0,-3 1 0,-1-2 0,-4 2-8,-3 0 0,-1 1 8,0 0 0,0 0-64,-1-2 8,-2 0 56,-1-2 0,3 7-12775</inkml:trace>
  <inkml:trace contextRef="#ctx0" brushRef="#br2" timeOffset="108312.48">18049 4401 6728,'0'0'0,"0"0"0,0 2 0,0-2 144,0 2 8,0-2-152,0 3 0,0-3 504,-3 8 8,3-8-512,-4 17 0,2-4 592,-1 0 0,3 2-592,-3-1 0,1 3 384,-1 1 8,1 1-392,0-2 0,0 1 184,0-3 16,2 2-200,0-1 0,0-4 96,2 1 8,1 0-104,0 0 0,3 0 40,1 0 8,-1 2-48,-1 2 0,-5-17-8008</inkml:trace>
  <inkml:trace contextRef="#ctx0" brushRef="#br2" timeOffset="108516.45">18154 4973 7328,'0'0'0,"-2"0"0,1 0 0,0 0 0,-1 0 8,2 0-8,-2 0 0,0 0 0,-2 0 0,0 0 0,-1 0 0,1 0 464,-2 0 0,2-1-464,0 0 0,1 0 656,0 0 0,1 0-656,-1-1 0,1 1 608,-1 0 0,2 1-608,0-2 0,1 2-8104</inkml:trace>
  <inkml:trace contextRef="#ctx0" brushRef="#br0" timeOffset="-2212.7">1762 721 3312,'0'0'0,"0"0"0,0-3 0,0 3 192,0-1 16,0 1-208,0-6 0,0 6 536,5-8 8,-5 8-544,0-4 0,0 4 656,7-3 8,-7 3-664,0-3 0,0 3 576,0-6-8,0 6-568,4-3 0,-4 3 344,0-4 8,0 4-352,0 0 0,0 0 264,0 0 8,0 0-272,0 0 0,0 0 216,0 0 0,0 0-216,-11 6 0,11-6 160,-16 22 8,16-22-168,-13 28 0,5-9 136,4 1 0,-2 2-136,2-3 0,2 0 128,2 0 8,-6-1-136,6-3 0,6-4 120,-6-2 16,2-4-136,2 0 0,-4 1 120,6 0 8,-6 0-128,4 0 0,4-2 104,-4-1 0,0 1-104,1 2 0,-2-4 88,1 2 0,0-1-88,1 2 0,2-5 64,-3 1-8,4-1-56,2-1 0,-4-4 56,4 2 0,-4-3-56,4-1 0,2-2 48,1-1 0,-1-5-48,-1 1 0,7-2 56,-6-1 0,1 0-56,-6-1 0,2 1 64,-2 2 8,3 3-72,-5 1 0,2 2 80,-3 0 8,1 3-88,2 3 0,2-7 72,-2 7 0,-2-3-72,-5 3 0,0 2 72,4-2 0,-4-2-72,3 1 0,-3 3 56,0-4 0,0 4-56,0-1 0,0 1 56,0-2 8,0 1-64,0 2 0,0 0 64,0 0 0,0 0-64,0 0 0,0 0 40,0 0 16,0 0-56,0 0 0,0 0 48,0 0-8,0 0-40,0 0 0,0 0 32,0 0-8,0 0-24,0 0 0,0 0 16,0 0 16,-3 0-32,-1 6 0,-1 2 16,5-4 0,-7 5-16,3-3 0,4 1 16,-5 3 8,5 3-24,-6 2 0,5 1 8,1-1 8,0-1-16,1 0 0,5 2 8,-6 1 8,5-1-16,-5-2 0,4-3 8,-1 1 8,1-3-16,1 1 0,-1-4 8,3 1 0,-7-4-8,5 3 0,-5-1 8,4-1 0,-4-3-8,6 1 0,-5 1 8,-1-2 8,5 1-16,1-1 0,-6-1 24,4 0-8,-4 0-16,2 0 0,3-1 16,-5-1 0,5 1-16,-1-2 0,-1 1 32,1 1 0,1-3-32,2-2 0,2-2 40,-5-5 0,8 3-40,-5-3 0,4-2 48,-1-1 8,-4 3-56,2 1 0,0 0 64,-4 1-8,3-1-56,-2 1 0,-1 3 64,1-4 8,-3 3-72,3 2 0,-1 1 72,2 0 0,-4 0-72,2 1 0,2-1 56,-2 4 8,-4-2-64,5 2 0,-3 1 32,-2-2 16,5 1-48,-1 1 0,4 1 32,-4-4 16,0 2-48,1-1 0,-5 2 32,3 1 8,1 0-40,0 0 0,2 0 32,0 0 8,0 0-40,-2 4 0,2 2 24,4-5 16,-2 5-40,0 2 0,0-1 8,1-1 8,2 1-16,5 8 0,-5-5 8,0 6 16,1-1-24,-3-1 0,-2 0 8,2-1 0,-2 0-8,-3-5 0,-4 2 16,0-3 0,0-1-16,0 0 0,0-5 32,0 4-8,0-1-24,0-1 0,-5 3 40,-6 0-8,0 5-32,2-5 0,-3 2 24,-4-4 16,-6-1-40,2 0 0,4-2 40,-2-1 8,-2-1-48,8-2 0,0 1 64,4 1 0,0-2-64,-1 2 0,2-5 64,3 1 8,4 4-72,-6-1 0,6 2 40,-4-6 16,2 2-56,2 1 0,0 0 16,0 0 0,6-1-16,4-3 0,-10 7-10904</inkml:trace>
  <inkml:trace contextRef="#ctx0" brushRef="#br0" timeOffset="360.61">1898 1358 4512,'0'0'0,"-4"2"0,-2 2 0,0 0-152,-4-2 8,3 0 144,2-2 0,5 0-3168</inkml:trace>
  <inkml:trace contextRef="#ctx0" brushRef="#br0">2007 436 15443,'-1'8'0</inkml:trace>
  <inkml:trace contextRef="#ctx0" brushRef="#br0" timeOffset="-1146.46">2531 912 6424,'0'0'0,"0"-2"0,5 2 0,-1-2 24,-1 1 16,6-3-40,-2-1 0,2 0 56,3-3-8,-1 1-48,4-1 0,-9 0 304,4 0 8,-6-1-312,8-1 0,0 1 392,-1-5 0,-2 5-392,-2-1 0,-2 2 408,1 3-8,-2 0-400,3-4 0,-2 4 432,-5 0 8,0 2-440,0-3 0,-5-1 400,-2-2 0,7 5-400,-4-2 0,-7-3 320,4 5 16,-5-1-336,8 5 0,-5-4 280,2 3 8,3-1-288,-4 2 0,4 2 224,0-1 8,-2 3-232,0 2 0,-9 3 216,4 3 8,-1 1-224,0 6 0,8 9 192,-1-2 0,5-1-192,5-4 0,2-1 152,2-4 8,3 2-160,4 1 0,-2-7 120,-2 2 0,0 2-120,-1-2 0,2-3 96,-5-3 0,2-4-96,-4-1 0,11 0 104,-3-2 0,5-2-104,7-4 0,2 0 96,4-4 8,0-3-104,-1 0 0,-4-1 32,0 0 8,-4 1-40,2-4 0,4 1 0,3 0 8,-11-2-8,1-3 0,-22 20-10664</inkml:trace>
  <inkml:trace contextRef="#ctx0" brushRef="#br0" timeOffset="-580.55">3299 684 9648,'0'0'0,"0"0"0,0 0 0,0 0 0,0 0 0,0 0 0,0 0 0,0 0-56,0 0 16,0 0 40,0 0 0,0 0 184,0 0 16,0 0-200,0 0 0,0 0 408,0 0 16,0 0-424,0 0 0,0 0 504,4 2 0,-4 5-504,4-2 0,4 0 368,6 1 0,-2 2-368,0-4 0,-12-4-9392</inkml:trace>
  <inkml:trace contextRef="#ctx0" brushRef="#br0" timeOffset="-423.89">3400 898 9744,'0'0'0,"0"3"0,-5-1 0,5-1 72,-6 2 8,6-2-80,-4 1 0,4 0 144,-2 0 0,-3-2-144,5 0 0,0 0 424,0 0 0,0 0-424,5-2 0,-5 2 368,2 0 0,-2 0-368,4 0 0,-4 0 312,6 0 0,-6 0-312,0 0 0,0 0-9296</inkml:trace>
  <inkml:trace contextRef="#ctx0" brushRef="#br0">3912 985 13131,'0'0'5497,"-2"-2"-3449,5 1-559,-3 1-929,0-2-600,0 2-1881,-1-1-1479</inkml:trace>
  <inkml:trace contextRef="#ctx0" brushRef="#br0">6341 710 5961,'-95'23'3369,"89"-20"-808,2 1-1241,-3-2-320,13 2-496,3 0-120,11-1 88,8-4 16,7 0-63,9-3-49,2-1-208,0 3-72,-8-5-96,1 5 0,-8-1-48,-3 1-72,-8 3-513,-12-2-527,-8 2-1920,-5 6 1951</inkml:trace>
  <inkml:trace contextRef="#ctx0" brushRef="#br0">6284 840 4889,'-3'0'2641,"6"2"-401,8-2-896,12 0-191,4-2-169,4 1-192,8-2-408,-1 1-152,-1 4-192,-17 0-184,-10-1-1976,1 0 1560</inkml:trace>
  <inkml:trace contextRef="#ctx0" brushRef="#br0">7017 718 6865,'-49'29'3521,"44"-34"-1128,5 3-857,0 2-336,0-1-544,0 1-135,0 0-241,9 0-40,16-1-48,28-1-136,-24 0-56,1 0-32,-3 4-352,0 0-641,-7 2 665</inkml:trace>
  <inkml:trace contextRef="#ctx0" brushRef="#br0">7266 912 6369,'21'-4'3313,"10"-5"-912,8-6-425,16-7-656,9-1-368,7-11-447,-3-3-161,-1-7-160,-7-5-48,0 4-112,-6 0 8,-12 6-24,-8 6-32,-12 10-192,-14 8-352,-16 18-1769,-12 7 1577</inkml:trace>
  <inkml:trace contextRef="#ctx0" brushRef="#br0">7508 475 7794,'4'-6'3664,"1"5"-1303,-8 2-1001,-1 9-728,-6 5-224,-3 9-400,3 5-120,-1 3-184,4-3-424,2-7-1712,5-3 1632</inkml:trace>
  <inkml:trace contextRef="#ctx0" brushRef="#br0">7463 1154 6105,'20'8'3137,"14"-28"-961,-2-2-791,6-3-145,-5-7-288,1 0-56,3 2 33,-6-2-121,-1 3-64,-3-1-200,-7 2-240,-3 0-48,-7 6-104,-7 3-32,-4 6-40,-4 8-56,-6 5-104,1 5 48,-7 8-56,-2 1 88,-1 7 0,-2 2-32,7 11 8,-4 3-32,6 9 24,3-2 32,0-4 0,8-5-16,-2-14 24,12-2 16,2-13-24,2-5 48,6-5-48,-2-6 0,6-6 40,5-1-80,2-4 48,-7 2-16,-8 6-16,-4 3 24,-8 9 16,-1 0-8,2 9-8,-3-1-8,-3 6-24,3 3 24,4-1-8,5 0 8,5-5-32,3 0-24,1-5-24,1-1 0,2-3-88,-2-4-96,-4-1-568,-4-6-368,-10-2-1145,-3 1-1768,-8-4 2745</inkml:trace>
  <inkml:trace contextRef="#ctx0" brushRef="#br0">7499 294 10850,'-1'-14'4769,"0"-2"-2512,-1 3-473,-2 4-896,0 2-392,1 5-504,2 5-152,5 9-688,-2 3-800,-2 7-2745,0 6 2769</inkml:trace>
  <inkml:trace contextRef="#ctx0" brushRef="#br0">7606 1006 5969,'-20'2'3897,"13"0"504,2-2-1784,13-4-1073,2-1-480,8-3-776,10-2-176,20-5-96,8 2-16,11 0-664,-1 2-1008,-14 7 1088</inkml:trace>
  <inkml:trace contextRef="#ctx0" brushRef="#br0">5271 640 4769,'10'-27'3001,"-12"2"-561,9 11-303,-7 0-369,0 4-408,-1 3-175,-3 1-329,2 3-184,-4 5-360,6 5-128,-6 10-176,6 7-24,-4 11 16,-1 8-16,2 5 16,-4-1-8,0 2-8,4 3 0,-5-3-24,6-1 48,13-5 32,-9-9-8,10-12 24,2-7-72,-8-12 8,9-2 0,2-14 24,-5-9 72,6-10-16,-2-8-16,2 0 24,3 4-8,-4 5 24,0 10 88,-10 9-48,-1 6-16,-4 9-72,-2 6-48,2 12-8,2 8 0,4 12 0,3 3-24,8-3 32,4-1-8,10-13-8,1-12 16,4-8-16,0-11 16,-5-10 40,-4-4 8,-9-14 360,-3-7 64,-6-7 241,0-2 23,-5-3-248,-5-4 8,-5-11-280,-5-2-8,2 1-152,2 12-72,4 21 40,2 12-72,-9 16 0,0 5-8,-6 13-192,4 9-72,9 14-1377,-2 3-679,6 1 1392</inkml:trace>
  <inkml:trace contextRef="#ctx0" brushRef="#br0">5513 165 7226,'-30'-66'3592,"27"58"-927,-1-2-561,3-3-607,2 3-289,8-2-576,0 2-192,10 1-240,4 1-56,0 0-112,7 3-8,-6 3-8,-2 1 0,-4 7-8,-3 0 8,-5 6-8,-6 0 0,-11 1 32,-3 2-48,-6 0 0,-4-2 8,4-2-8,-3-3 64,0-5 16,3 0 32,0-5 280,0-2 8,4-4-23,1-2-65,8-4-264,3 0-56,6-2-16,7 1 8,4 6-16,0 1 32,2 4-56,-2 2 32,-1 0-8,3 2-8,-4 0 96,4 5-24,-10-3 24,-6-1-16,-3 3-96,-6-1-56,0 5-849,-2 4-999,-7 8 1248</inkml:trace>
  <inkml:trace contextRef="#ctx0" brushRef="#br0">8470 400 6057,'0'0'3081,"0"1"-344,6 7-1081,-7 6-528,1 4-168,0 14-528,-10 6-160,1 16-63,-5 4-97,-5 4-40,-2-2-24,-4-9-64,6-3 72,3-9-8,6-1-32,7-9 64,0-3-40,7-5 200,1-6 0,5-4-40,1-2 16,7-5-112,2 2 8,9-4 40,1-6-32,6-3-104,1-2-88,-4-3-680,3 4-657,-6-1 865</inkml:trace>
  <inkml:trace contextRef="#ctx0" brushRef="#br0">8484 410 6369,'0'0'3057,"9"0"-801,8 0-311,3-4-97,15 0-215,9-4-625,4-2-280,15 5-432,-5-2-168,-7 4-128,-4 3-64,-17 0-1096,-10 3-1465</inkml:trace>
  <inkml:trace contextRef="#ctx0" brushRef="#br0">9031 462 7170,'0'-3'3256,"1"6"-1335,-7 1-569,-2 12-560,5 7-192,-10 13-392,3 8-120,1 3-64,-6 4-24,2-10-8,0-3 24,0-7-48,-1-1-32,6-10-112,0-4-144,1-7-816,3-7-1049,-2-10 1377</inkml:trace>
  <inkml:trace contextRef="#ctx0" brushRef="#br0">8889 759 5753,'40'-17'2777,"-24"22"-1209,3-3-336,6-2-647,4-4-241,1-7-200,1-4-64,4-7-88,-2-4-32,1-5-224,-1-1-144,-8-1-489,-4 2-263,-7 2 16,-4 2 152,-5 4 592,-5 2 424,-2 10 752,-2 3 368,-4 7 360,2 5 129,-6 9-17,4 8-120,-3 12-191,0 11-193,2 8-480,-2 4-232,4 2-264,0-10-80,2-8-56,-2-6 8,3-11-168,1 1-320,2-9-2105,0-5 1785</inkml:trace>
  <inkml:trace contextRef="#ctx0" brushRef="#br0">9539 916 7866,'-1'-4'3784,"1"3"-935,0 0-792,0 1-481,0 0-264,-2 23-640,-10 42-288,-2-28-280,6 2-48,-1-6-168,-1-5-208,7-4-1664,-3-11-2153</inkml:trace>
  <inkml:trace contextRef="#ctx0" brushRef="#br0">10010 466 6513,'-11'4'3177,"3"7"-1072,-3 14-1089,-2 10-240,1 18-408,-4 6-176,0 3-48,10-2 0,-2-14 8,8-6 16,6-12-112,2-6-16,3-9 72,5-6 168,3-11 248,-6-5 48,13-8-63,-7-7-153,1 1-240,0-1-72,-7 6 0,-2 6-48,-4 7-8,-3 6-24,-3 8-24,3 2 56,4 7-8,1 0-8,7-2 8,0-1-56,5-7 24,-1-6 80,2-5 8,4-5 48,-1-13 584,-3-4 96,0-7 240,-3-2 24,-1-5-335,-2-3-137,-9-6-136,-2 1-80,-5 7-224,-4 7-32,-3 16-88,2 7-8,-4 13-280,0 7-200,3 11-1105,-3 5-583,3 5-2313,1 3 2713</inkml:trace>
  <inkml:trace contextRef="#ctx0" brushRef="#br0">10530 355 7170,'-56'-22'3288,"56"24"-1567,0-1-433,15 4-368,7 0-120,14-5-8,13 2-23,16 0-185,1-2 0,-8 4-80,-6-1 80,-9 4-8,-7-2 0,3-3 0,-5-1-55,-8-1-137,-1 1-128,-9 4-192,-4-2-48,-6 4-48,-4 1 0,-9 5-8,-5 4 24,-7 9-16,-4 3-16,2 9-24,2 5-48,3 2 48,4 4-56,3 0 72,4-2-48,1-2 32,0-2 8,1-3 15,-1 1 33,3-1 8,1 1 8,-1-5 32,-3-5-7,-6-5 63,0-4 56,-6-3 16,-1-5 32,-10-7 8,-10-3 144,-14-4 72,-3-1 72,-7-3-24,4-1-168,16-5-160,6 4-120,16 0-600,10-1-856,20 2 936</inkml:trace>
  <inkml:trace contextRef="#ctx0" brushRef="#br0">13198 574 5657,'0'0'2889,"-2"0"-985,1 0-423,-1 4-641,-3 9-200,-15 29-192,6-17 48,12 11 8,-6 9 64,6 8 24,1 3-55,-7-3-97,8-1 16,3-5-88,6-2 24,2-7-128,-2-1-152,0-7 48,1-6-88,-2-8 56,-2-6-16,-4-6-96,-1-2 72,1-5-80,-4 2 16,1 0-200,-1-10-272,-3-7-1136,1-20-961,3 24 1561</inkml:trace>
  <inkml:trace contextRef="#ctx0" brushRef="#br0">13263 588 6353,'-8'0'3153,"-3"2"-1089,0 7-1239,-3 2-241,4 8-376,4 1-96,1 0 0,5-3-64,9-3 48,7-2 152,12-5 176,3-5 120,6-9 168,-1-6-64,4-10 49,0-1-33,-3-5-72,-1 1-96,-12 0-168,-5 3-48,-16 4-168,-8-1-16,-14 6-24,-7 1-120,-9 4-104,-6 3-96,1 11-304,-1 0-96,2 7-200,10 5 7,5-6 9,0 6-48,21 2-424,-6-1-393,4-1-1087,1-3-297,0-4 1921</inkml:trace>
  <inkml:trace contextRef="#ctx0" brushRef="#br0">13369 1966 17188</inkml:trace>
  <inkml:trace contextRef="#ctx0" brushRef="#br0">13692 940 5553,'0'-1'2809,"0"1"-929,3-6-271,1 0-537,-1-2-152,-2 2-216,2-22-104,-10 22-176,0 4-120,-1 2-224,-5 0-32,4 7-72,-7-1 0,4 2 0,1 1-8,-1-4 16,7 2-16,1 1 24,4-2 0,5 4 0,4 1 24,7-2-8,1 4 0,2-4 8,2 2 24,8 1 264,-2-1 105,1 0 167,-6 0 64,-9-1-184,-1 1 8,-12-4-88,-3 2-72,-10-2-40,-6-1-144,-5 1-56,-6-1-32,1-3-32,-3-2-8,5 1-216,3-2-328,2 0-1128,-1-2-921,2-3 1569</inkml:trace>
  <inkml:trace contextRef="#ctx0" brushRef="#br0">11859 742 6841,'-69'-9'3313,"67"9"-1320,0 0-401,6 2-712,-4-2-208,0 0-48,9 1-39,19 2 79,48-1-24,-19-3-240,3-2-104,5 0-104,-5 0-64,-11 1-64,-7-2 0,-12 1-64,0-1-88,-6 0-208,-4 1-432,-14 3-1113,-10 0-999,-8 4 1696</inkml:trace>
  <inkml:trace contextRef="#ctx0" brushRef="#br0">11809 836 8906,'6'1'3721,"11"-1"-2169,9 0-336,22 2-496,5-2-263,15-2-401,4-1-88,-12-3-201,-2-2-367,-11-3-2328,-10-5 2000</inkml:trace>
  <inkml:trace contextRef="#ctx0" brushRef="#br0">12219 562 6841,'14'-3'3265,"3"3"-1400,13 4-433,11 2-64,16 5-336,8 3-47,-2 5-185,-6 1-88,-9 6-120,-8 1-152,-19 5-192,-8-2-120,-16 0-80,-10 3-48,-12 1-16,-8 0-24,-15-3-640,-7-1-568,-6-2-2257,1-4 2185</inkml:trace>
  <inkml:trace contextRef="#ctx0" brushRef="#br0">15188 911 3809,'1'-1'2408,"1"-1"-143,3-1-329,-5 3-567,0-1-249,0 0-272,0 0-152,4-2-208,-1 0-128,1 1-184,1 0-64,-5 0-56,0 2-16,0-1-8,0 0 112,0 0 80,0 0 24,0 0 1,0 0-105,0 1-128,0-1-32,1 0 16,1-1 0,-2 1 48,2-1 128,-1-1 144,7-8 80,11-21 8,-19 19-48,0-2-144,0-1-88,0-2-40,0-4-56,-1-1-16,1 2 40,0 4-40,-1 2 24,3 7-24,-2 0-16,4 5 8,1 1-16,2 4 0,5 1-8,1 5 24,-1 0-16,0 7 8,-1 1 16,-4 7 40,0 4 64,-7 2-16,0 2 24,-4-3-72,-2-3-40,2-6 0,2-2-32,8-3 16,1-3-8,12-1-104,0-9-184,6-10-1312,0-6-2241</inkml:trace>
  <inkml:trace contextRef="#ctx0" brushRef="#br0">15528 1069 5633,'11'-24'3121,"2"-2"-537,11 3-503,6 6-569,3 0-248,1 8-383,-1 2-161,-7 4-312,-1 5-120,-9-1-160,-4 7-88,-11 4-48,-9 1 72,-6 6-72,-7 0 0,-2-1-8,-1 0-40,1-1 16,3 0 40,2-2 0,10 2-56,8-2 48,4 1-16,10 1 16,3 1 8,6-2-40,2 2 16,6-1 0,-3-2 64,0 1 16,-7 1 8,-8-2 24,-6 1-24,-10-4 376,-7 4 72,-16-4 88,-6 0 80,-17-2-327,-6-5-73,1-1-128,0-4-64,2-5-40,0-2-48,5-2-64,4-3-136,19 7-729,10 1-735,16 4 1056</inkml:trace>
  <inkml:trace contextRef="#ctx0" brushRef="#br0">15628 986 6913,'-3'-25'3513,"1"24"-1168,-3 8-1369,4 9-384,-7 10-496,0 7-48,-1 7-32,-2 3-8,4-1-32,5 0-48,1-7-128,-2-5-192,3-8-984,-3-8-1745,-2-7 2049</inkml:trace>
  <inkml:trace contextRef="#ctx0" brushRef="#br0">13414 112 7826,'-2'-12'3584,"2"1"-1623,0-8-177,7 5-696,1 1-183,2-3-385,3 6-168,1 2-136,0 2-112,0 4-40,-2 4-56,-4 4 16,-2 0-8,1 9-16,-7-2 0,-2 2-16,-3-1 64,-11 1-40,0-1 48,-9-1-24,-3 3 160,0-4 120,3-3 0,6-3 16,0-4-144,8-3 32,0-2-32,3-5-8,3 1-24,5-6-144,5 1 56,6-1-48,5 0-32,1-1 48,4 4-56,-1 1-8,0-1 48,2 7-48,1-3-16,-3 10 48,-2-2-24,-9-2 24,2 11 0,-9-7 0,-2 4 0,0 4-24,-7-5 40,-3-2 8,-3-3-24,-1-2 248,-1-2 81,1 0-33,4-5 0,5 1-184,3-3-128,9 1-400,5 6-713,7 1-3000,4 6 2705</inkml:trace>
  <inkml:trace contextRef="#ctx0" brushRef="#br0">14152 686 6057,'-5'-2'3009,"8"0"-1049,7-2-479,7-1-585,4 3-176,9 0-160,2-1-104,12 2-192,1 1-48,3-2-192,2-2 32,-9 1-32,3 2-24,-14-1-88,-11 1-136,-9-1-1200,-10 2-1409,-8 3 1793</inkml:trace>
  <inkml:trace contextRef="#ctx0" brushRef="#br0">14202 799 6577,'1'4'2793,"15"-4"-1273,4-1-327,16-3-225,7-4-224,13 1-472,2-2-208,-4 4-176,-4 1-672,-11-1 528</inkml:trace>
  <inkml:trace contextRef="#ctx0" brushRef="#br0">15072 287 4465,'3'-32'2312,"4"1"-583,-1 5 47,1 9-295,-1 4-89,-8 7-248,3 5-224,0 5-320,-2 7-216,1 14-264,-2 3 1,-5 19-113,4 7 16,-5 7-16,2 5 0,1-7 56,-3-1-48,5-5 16,-4-2-32,3-9-80,6-3 16,2-12-313,3-10-375,7-14-2072,-8-10 1879</inkml:trace>
  <inkml:trace contextRef="#ctx0" brushRef="#br0">14838 357 5065,'-14'-2'3233,"9"-1"224,8 5-1697,11 2-696,8 1-352,21 6-392,3-6-112,10 2-152,-1-2-24,-8-5-40,6 2-72,-11-1-680,-5-1-1352,-15 3 1392</inkml:trace>
  <inkml:trace contextRef="#ctx0" brushRef="#br0">16298 234 7122,'-7'-9'3280,"-5"7"-1503,-5 2-529,-11 11-696,-2 9-256,-7 19-216,-2 14 56,0 18 56,2 7-8,7 12-72,3 4-8,9-2-56,2-1-24,17-14-32,7-9-8,19-8-48,6-8-64,8-12-648,3-10-976,-4-17 1120</inkml:trace>
  <inkml:trace contextRef="#ctx0" brushRef="#br0">16438 595 5737,'-4'-1'2985,"2"6"-497,5 5-1511,-4 5-273,2 11-288,1 6-120,-11 10-208,4 2-40,-2-3-16,2-3-40,12-10 0,2-3-8,-1-9 48,1-4 0,-2-7 216,0-2 160,2-7 240,3-2 128,2-7-127,1-4-177,7 0-224,-3-2-136,-6 2-64,1 5-40,-5 5-40,-2 6 24,2 4-80,4 5 56,3 7-48,5 0-16,4 3 48,3 0-8,4-7 48,-2-7 24,5-3 32,-7-5 24,-7-8 56,2 2 384,-12-14 344,3-2 112,-5-7 128,-3-7-375,-6-2-337,-3-1-128,-4 2-216,-6 4-40,-2 9-112,-2 8-64,2 10-432,1 3-497,3 12-1527,-6-3-2201,1 17 3088</inkml:trace>
  <inkml:trace contextRef="#ctx0" brushRef="#br0">16685 172 6569,'-9'-5'3393,"4"0"-1160,2-3-697,3-1-304,6 0-424,-1 0-143,6 1-217,2 0-56,2 5-176,3 3-64,-1-3-112,2 4-64,-4-1 24,1 1 0,-2 9-40,-8-2 104,-3 5-8,-4 0 152,-6 0 56,-4 0 136,-3-2 144,-2-3-96,-1-5 168,3 0-144,0-7 9,0-1-65,0-5-152,2-5-48,7 3-208,5-1 16,8 0-112,3 6-112,7 3-424,1 3-553,7 10-1407,2 2-1745</inkml:trace>
  <inkml:trace contextRef="#ctx0" brushRef="#br0">17285 130 5297,'3'0'2801,"9"4"-657,6 11-728,-1 6-143,6 11-241,2 9-176,-1 12-224,8 6-104,1 3-23,0-3 23,-1 2-128,-10-1 128,-8 6-168,-5 4-56,-13 2-16,-5 2-160,-12-6-64,-10 1-64,-10-2-288,-5 0-408,-1-3-1209,-2-6-2287,-1-7 2711</inkml:trace>
  <inkml:trace contextRef="#ctx0" brushRef="#br0" timeOffset="142851.54">17984 688 4512,'0'0'0,"0"0"0,-3 2 0,3-2 328,-5 2 8,5-2-336,-4 0 0,4 0 816,-3 0 8,3 0-824,-1 0 0,1 0 840,-2 0 0,2 0-840,-2 0 0,2 0 712,0 0 0,0 0-712,2 2 0,-2-2 368,2 3 0,-2-3-368,4 2 0,-4-2 344,10 4 16,-10-4-360,22 2 0,-7 1 344,3-1 8,-1-2-352,0 1 0,-5-1 312,0-1 0,0-1-312,1-1 0,-1 1 304,2-1 16,-3 0-320,-1 0 0,-1 1 264,-1-2 16,0 2-280,2 1 0,-1 1 224,0-2 8,-1-1-232,-2 3 0,-1-2 176,-3 2 0,0-1-176,1-1 0,-2 2 128,1 0-8,-2 0-120,3-1 0,-3 1 88,1 0-8,0 0-80,0 0 0,-1 0 16,0 0 8,0 0-24,0 0 0,0 0-8,2 0 8,-2 1 0,0 2 0,0 0-112,-2 1 0,0-2 112,1 1 0,1-3-11168</inkml:trace>
  <inkml:trace contextRef="#ctx0" brushRef="#br0" timeOffset="143416.79">17960 783 4312,'0'0'0,"0"0"0,0 0 0,0 0-48,0 0-8,0 0 56,0 0 0,0 0 56,0 0 0,0 0-56,0 0 0,1 0 432,0 0 8,3 0-440,-1 3 0,5-1 704,3-2 0,4 0-704,-1-2 0,1 2 864,3-3 8,-1 3-872,-1-2 0,-2 2 744,-1 0 0,-1 0-744,0 0 0,0 0 576,-1 0 8,-3 2-584,0-2 0,-4 3 440,-2-3 8,0 2-448,2-2 0,1 1 368,-3 0 0,2-1-368,0 3 0,-1-1 280,0-2 0,-3 1-280,2 1 0,0-1 192,0-1 16,-1 0-208,0 0 0,1 0 88,-2 0 16,2 0-104,-1 0 0,0 0 8,1-1 0,-2 1-8,0 0 0,0 0-10344</inkml:trace>
  <inkml:trace contextRef="#ctx0" brushRef="#br0" timeOffset="143401.22">17981 779 3208,'0'0'0,"0"2"0,0-2 0,0 0-2416</inkml:trace>
  <inkml:trace contextRef="#ctx0" brushRef="#br0" timeOffset="145331.49">19080 286 4912,'0'0'0,"0"-1"0,0 1 0,0-3-256,2 1 0,-2-3 256,0 1 0,0 0 64,0-1 0,0-2-64,-2 2 0,-1-2 496,0 3 8,-1-3-504,2-2 0,-3 0 648,1-2-8,0 4-640,-2-2 0,-2-1 736,0 2 0,-3 1-736,-1 0 0,2 3 616,0-1-8,-6-2-608,2 2 0,1-2 448,0 3 0,1 0-448,2 1 0,-4-1 344,3 1 8,0 2-352,-2 1 0,2 1 336,-1 1 8,0 3-344,2 0 0,0 0 312,2 1 0,0 3-312,0-2 0,0 0 280,-2 2 0,2 0-280,1 2 0,2 3 280,-1 0 0,1 0-280,0 2 0,1-2 248,0 3 16,1 2-264,-1 2 0,0 1 192,1 3 8,0-1-200,3 2 0,0-3 168,3 4 16,-2-2-184,-1 0 0,0-2 160,2-3 0,-2 4-160,-2 2 0,1 5 152,0 2 0,-1-3-152,-2-3 0,-2-2 152,0-2 0,-2 0-152,-1-1 0,1 1 144,-2-1 8,2-1-152,-2 0 0,1-3 144,3-2 16,0-2-160,-2-3 0,4-1 119,-4-2 9,1 0-128,3-1 0,-2-2 120,2 0-8,0 0-112,2-3 0,-2-1 120,0 0-8,0 0-112,1 1 0,-2 0 120,0 1 8,-3-1-128,2 4 0,-3-1 104,-1 1 16,0-1-120,0 0 0,2 0 128,0-1 8,0-1-136,1-1 0,1-1 120,0-1 8,0 0-128,0 0 0,2-1 104,-4-2 16,4-1-120,1-1 0,2-2 96,0 1 0,1-3-96,0 1 0,1-2 80,3 0 8,-1 1-88,2 0 0,1-1 72,-3 0 8,2 2-80,1-3 0,-2-1 48,2 0 16,0-1-64,0 1 0,-1 0 48,1 3 8,-1-1-56,2-1 0,-2 2 32,1-1 16,0 4-48,0-1 0,-1 5 16,2 0 8,1-1-24,-2 1 0,1-1 24,0 0-8,0 1-16,1 1 0,0 1 8,1 0 8,-1 0-16,-4 0 0,2 1 0,2 1 8,-2 1-8,2 5 0,-2-2 0,3 4 8,-1 1-8,0 3 0,0 2 0,-1 2 16,1-2-16,-2 0 0,2 2 0,-1-3 8,0-1-8,1 0 0,2-6 0,1 0 8,0-1-8,-1 0 0,4-5 0,-2 2 0,1-4 0,0 0 0,3-1 0,-2-2 8,1-1-8,0-1 0,2-2 0,1-1 8,-1 0-8,-1-4 0,0 1 0,-5 0 8,1-1-8,0 0 0,-2-1-8,-1 0 8,-2-1 0,-1-2 0,-1 1-16,-3-4 0,-2 3 16,-1 0 0,1 16-14383</inkml:trace>
  <inkml:trace contextRef="#ctx0" brushRef="#br0" timeOffset="145221.68">19071 308 3912,'0'0'0,"0"0"0,0 0 0,0 0-2936</inkml:trace>
  <inkml:trace contextRef="#ctx0" brushRef="#br0" timeOffset="146649.34">19417 879 5920,'0'0'0,"2"-2"0,-2 2 0,0-2 16,0 1 8,0-1-24,0 2 0,0-3 56,0 1 16,0 0-72,0 1 0,0-2 368,0 3 0,0-2-368,0-1 0,0 1 424,-4 0 0,1 0-424,-1 1 0,-1 1 584,0 0 0,-1 0-584,-5 2 0,-1 3 592,-3 4 8,3 0-600,0 0 0,2-2 456,1 0 8,1 1-464,2-2 0,2 0 376,2-1 8,0-2-384,2 2 0,0 3 288,0 0 0,4 0-288,0 1 0,2-1 224,2 3 8,0 0-232,1-3 0,4-1 152,-2 1 8,1 0-160,0 1 0,-1-1 112,2 1 0,-1-3-112,3 2 0,-1 0 96,2-1 0,0 2-96,-2 0 0,-2 1 80,3-1 8,-6 2-88,0-3 0,-1 2 64,-1 2 8,1-4-72,-5 2 0,0-3 72,-3-1 8,0-1-80,0 0 0,0 0 72,-4-1 8,-4 3-80,-2 2 0,-3-1 72,1 2 8,-6-3-80,1 0 0,-2-1 112,-3-1-8,3 0-104,0-1 0,0 0 136,0-1 0,0 0-136,0-1 0,3-2 144,-3-1 0,3-1-144,1-1 0,1-1 144,0-1 8,1 0-152,4-1 0,2 1 144,2 2 0,1-2-144,2 3 0,1 1 80,1 0 8,2 0-88,2-1 0,-2-2 16,4 1 16,-1 0-32,0-2 0,-5 5-11864</inkml:trace>
  <inkml:trace contextRef="#ctx0" brushRef="#br0" timeOffset="149697.41">20012 321 3208,'0'0'0,"0"0"0,-1 0 0,1 0 264,-4 0-8,4 0-256,-2 0 0,2 0 80,-2 3 16,2-3-96,-11 18 0,0-2 232,0 5 0,1 1-232,-1 0 0,3 3 456,1 0 16,0 3-472,-1 4 0,0 0 448,0 4 0,2 0-448,3 1 0,1 1 440,2 2 0,0-2-440,1 1 0,2-4 352,1-1 0,1-2-352,3-4 0,3-5 344,0-3 8,0-2-352,-3-3 0,1 1 312,-2-5 16,1 1-328,1 1 0,1-1 248,0 1 8,2-2-256,-3-4 0,-9-7-7216</inkml:trace>
  <inkml:trace contextRef="#ctx0" brushRef="#br0" timeOffset="151571.57">20267 645 3616,'0'0'0,"0"0"0,-2 0 0,2 0 184,-2 0 16,2 0-200,-2 2 0,2-2 376,-2 5 8,2-5-384,-4 13 0,0 0 424,-3 4 0,2-2-424,4-3 0,2-5 328,3 0 8,-3-1-336,3-2 0,-1-1 248,-1-1 8,1 1-256,2 1 0,4-3 208,0 0 0,3 0-208,1-1 0,2-1 184,3 0 8,-1-2-192,-1-1 0,-2-2 160,2 0 8,-3-5-168,1 1 0,-3-1 160,0 0 0,0-1-160,-3-1 0,0 1 256,0-1 0,-4 1-256,0 1 0,-7-1 456,0 3-8,-2 1-448,0 0 0,-3 3 456,2 0 0,-2 0-456,-3-1 0,-5 3 432,-1-2 0,-1 1-432,1 3 0,-1 2 312,1 3 8,1 1-320,0 0 0,2 1 256,-1 2-8,3 2-248,0 1 0,1 3 184,3 3 0,2-1-184,0-1 0,2-2 56,4 1 8,-2-1-64,2-2 0,0-11-9776</inkml:trace>
  <inkml:trace contextRef="#ctx0" brushRef="#br0" timeOffset="152403.2">20267 625 3408,'0'0'0,"0"0"0,0 0 0,0 0 8,0 0 8,0 0-16,0 0 0,0 0 8,-3 0 8,0 1-16,1 4 0,0 1 224,-2 4 8,2 1-232,-1 3 0,0 2 432,2 2 8,0 3-440,-3-4 0,2 4 408,0-3 8,-3 5-416,3 2 0,0 0 408,0 5 16,-2-5-424,2 2 0,0-2 416,-4-2 8,2-2-424,0-2 0,2-3 472,-3-2 16,2-3-488,3 1 0,-3 0 416,3-5 16,0 0-432,0-1 0,0-4 376,0 1 8,0-3-384,0 0 0,0 0 304,0 0 8,0 0-312,3-3 0,-3 1 224,2-1 0,0-1-224,2-3 0,2-4 168,0 0 8,0 2-176,0-2 0,0 3 96,0 2 16,1-1-112,-2-1 0,-5 8-8608</inkml:trace>
  <inkml:trace contextRef="#ctx0" brushRef="#br0" timeOffset="153281.2">20690 314 2208,'0'0'0,"0"-1"0,0 1 0,0 0 88,0-2 0,0 2-88,0 0 0,0 0 168,0-1 16,1 1-184,1 0 0,0 0 176,1 0 16,4 1-192,5 4 0,5 3 360,2 3 8,-1 3-368,-2 3 0,-2 6 704,0 3 16,-3 1-720,0 0 0,-3 1 776,0 1 0,0 1-776,-2-1 0,-2 3 616,0 0-8,-1-1-608,-3 0 0,-3-2 496,1-1 0,-1-1-496,-2 0 0,-1 2 400,0 2-8,0-3-392,-5-3 0,-3-2 344,0-2 8,-3-2-352,-2 1 0,-2-2 312,-2 0 0,0-2-312,1 0 0,2 0 272,1-2 8,2-1-280,3-4 0,4-2 144,2-4 8,4-1-152,0 0 0,3-2 48,1 0 8,1 0-56,1-2 0,-1-2 16,1 1 8,3-5-24,1-2 0,-6 10-9104</inkml:trace>
  <inkml:trace contextRef="#ctx0" brushRef="#br1" timeOffset="22393.75">14964 2787 6224,'0'0'0,"0"0"0,0 0 0,0 0 112,0 0 0,0 0-112,0 0 0,0 0 368,0 0 8,0 0-376,0 0 0,0 0 440,0 0 0,0 0-440,0 0 0,0 0 272,0 0 0,0 0-272,0 0 0,0 0 192,5 0 8,-5 0-200,8-3 0,-8 3 136,13-7 0,-13 7-136,22-14 0,-22 14 128,42-24-8,-42 24-120,27-17 0,-27 17 128,18-21 0,-18 21-128,16-16 0,-16 16 120,15-8 16,-15 8-136,7-4 0,-7 4 120,0 0 8,0 0-128,6-6 0,-6 6 104,0-4 0,0 4-104,5 0 0,-5 0 88,0 0 0,0 0-88,2 0 0,-2 0 64,6 0-8,-6 0-56,9 1 0,-9-1 56,18 14 0,-18-14-56,17 16 0,-17-16 32,24 14 16,-24-14-48,13 14 0,-13-14 40,5 3-8,-5-3-32,5 4 0,-5-4 24,8 3 8,-8-3-32,0 0 0,0 0 16,0 0 8,0 0-24,0 0 0,0 0-8376</inkml:trace>
  <inkml:trace contextRef="#ctx0" brushRef="#br1" timeOffset="23932.58">15901 2878 992,'0'0'0,"0"0"0,0 0 0,0 0 240,0 0 16,0 0-256,0 0 0,0 0 520,0 0 0,0 0-520,0 0 0,0 0 616,0 0 16,0 0-632,0 0 0,0 0 616,0 0 16,0 0-632,0 0 0,0 0 392,0 0 8,0 0-400,8-6 0,-8 6 312,13-15 8,-13 15-320,29-22 0,-29 22 272,22-22 0,-22 22-272,24-18 0,-24 18 240,13-14 0,-13 14-240,7-16 0,-7 16 224,5-5 16,-5 5-240,5-6 0,-5 6 192,6 0 16,-6 0-208,0 0 0,0 0 176,0 0 16,0 0-192,0 0 0,0 0 168,0 0 8,0 0-176,0 0 0,0 0 144,0 0 0,0 0-144,3 0 0,-3 0 128,0 0 16,0 0-144,1 0 0,-1 0 120,0 7 8,0-7-128,8 6 0,-8-6 104,5 5 8,-5-5-112,3 6 0,-3-6 80,5 7 8,-5-7-88,10 7 0,-10-7 48,8 9-8,-8-9-40,9 4 0,-9-4-7752</inkml:trace>
  <inkml:trace contextRef="#ctx0" brushRef="#br1" timeOffset="26038.44">17053 2843 1600,'0'0'0,"0"0"0,-6 0 0,6 0 40,-7 0 0,7 0-40,-5 0 0,5 0 248,-4 0-8,4 0-240,-5 0 0,5 0 496,0 0 8,0 0-504,0 0 0,0 0 560,0 0 8,0 0-568,0 0 0,0 0 392,0 0 8,0 0-400,0 0 0,0 0 320,0 0 8,0 0-328,0 0 0,0 0 264,0 0 8,0 0-272,0 0 0,0 0 240,0 0 8,0 0-248,1 0 0,-1 0 224,8-3 8,-8 3-232,5-3 0,-5 3 224,7-5 0,-7 5-224,12-6 0,-12 6 200,23-8 0,-23 8-200,18-10 0,-18 10 184,17-13-8,-17 13-176,18-13 0,-18 13 160,20-12 16,-20 12-176,16-13 0,-16 13 160,8-4 0,-8 4-160,10-6 0,-10 6 152,5-4 0,-5 4-152,0-3 0,0 3 120,4 0-8,-4 0-112,8-1 0,-8 1 96,6 0-8,-6 0-88,0 0 0,0 0 64,0 0 8,0 0-72,2 0 0,-2 0 48,5 0 8,-5 0-56,5 0 0,-5 0 40,7 4 0,-7-4-40,4 7 0,-4-7 48,8 3 0,-8-3-48,0 1 0,0-1 32,0 0 8,0 0-40,0 0 0,0 0 24,0 0 8,0 0-32,5 0 0,-5 0 40,2 0-8,-2 0-32,6-1 0,-6 1-7816</inkml:trace>
  <inkml:trace contextRef="#ctx0" brushRef="#br1" timeOffset="27122.7">17714 2853 2904,'0'0'0,"0"0"0,0 0 0,0 0-64,0 0 0,0 0 64,0 0 0,0 0 0,0 0 0,0 0 0,0 0 0,0 0 56,0 0 0,0 0-56,0 0 0,0 0 184,0 0 8,0 0-192,0 0 0,0 0 288,-5 0 8,5 0-296,-5 0 0,5 0 432,-6 0 0,6 0-432,-2 0 0,2 0 472,-8 0 8,8 0-480,-4 0 0,4 0 392,-4 0 8,4 0-400,0 0 0,0 0 352,0 0 8,0 0-360,4 0 0,-4 0 272,4 0 8,-4 0-280,8 0 0,-8 0 240,23-3 8,-23 3-248,25-7 0,-25 7 192,24-11-8,-24 11-184,30-14 0,-30 14 224,38-20 16,-38 20-240,33-18 0,-33 18 224,23-20 8,-23 20-232,17-16 0,-17 16 200,18-11 0,-18 11-200,12-10 0,-12 10 192,4-1 0,-4 1-192,0-6 0,0 6 168,0-1 0,0 1-168,0 0 0,0 0 160,0 0 8,0 0-168,0 0 0,0 0 152,0 0 0,0 0-152,0 7 0,0-7 120,0 7 16,0-7-136,0 10 0,0-10 120,2 5-8,-2-5-112,3 9 0,-3-9 104,0 8 0,0-8-104,0 3 0,0-3 80,0 6 0,0-6-80,0 4 0,0-4 64,3 4 0,-3-4-64,5 2 0,-5-2-9184</inkml:trace>
  <inkml:trace contextRef="#ctx0" brushRef="#br1" timeOffset="28897.75">19424 2863 4216,'0'0'0,"0"0"0,0 0 0,0 0 104,0 0 8,0 0-112,0 0 0,0 0 256,0 0 8,0 0-264,0 0 0,0 0 288,0 0 8,0 0-296,0 0 0,0 0 248,0 0 16,0 0-264,0 0 0,0 0 168,0 0 8,0 0-176,1 0 0,-1 0 128,5 0 8,-5 0-136,11-2 0,-11 2 192,18-4-8,-18 4-184,29-8 0,-29 8 200,30-13 0,-30 13-200,30-13 0,-30 13 184,26-11 8,-26 11-192,17-11 0,-17 11 288,18-4 0,-18 4-288,16-5 0,-16 5 296,5 0 0,-5 0-296,0 0 0,0 0 296,3 0 0,-3 0-296,5 0 0,-5 0 248,4 0 8,-4 0-256,5 0 0,-5 0 200,5 0 16,-5 0-216,8 5 0,-8-5 144,5 6 8,-5-6-152,12 6 0,-12-6 152,8 9 16,-8-9-168,17 8 0,-17-8 152,9 14 0,-9-14-152,8 17 0,-8-17 104,4 11 16,-4-11-120,6 10 0,-6-10 88,8 9 0,-8-9-88,4 4 0,-4-4 80,4 6 8,-4-6-88,1 0 0,-1 0 64,0 0 8,0 0-72,0 0 0,0 0 64,0 0 0,0 0-64,8 0 0,-8 0 48,5 0 8,-5 0-56,3 0 0,-3 0-9272</inkml:trace>
  <inkml:trace contextRef="#ctx0" brushRef="#br1" timeOffset="30025.64">19971 2973 2808,'0'0'0,"0"0"0,0 0 0,0 0 256,0 0 16,0 0-272,0 0 0,0 0 200,0 0 0,0 0-200,0 0 0,0 0 352,0 0 8,0 0-360,0 0 0,0 0 328,0 0-8,0 0-320,0 0 0,0 0 296,0 0 0,0 0-296,0 0 0,0 0 272,0 0 0,0 0-272,3 0 0,-3 0 256,10-5-8,-10 5-248,17-8 0,-17 8 280,29-14 8,-29 14-288,20-18 0,-20 18 304,28-14 8,-28 14-312,22-15 0,-22 15 280,25-12 8,-25 12-288,19-13 0,-19 13 280,10-3 8,-10 3-288,4-3 0,-4 3 256,4-5 8,-4 5-264,5 0 0,-5 0 240,0 0 0,0 0-240,0 0 0,0 0 208,0 0 8,0 0-216,0 0 0,0 0 192,0 0-8,0 0-184,5 0 0,-5 0 192,5 0 8,-5 0-200,8 3 0,-8-3 168,4 15 8,-4-15-176,4 10 0,-4-10 184,9 8 0,-9-8-184,8 9 0,-8-9 152,5 8 16,-5-8-168,11 9 0,-11-9 112,2 5 8,-2-5-120,11 7 0,-11-7 96,13-5 8,-13 5-104,27-13 0,-27 13-9536</inkml:trace>
  <inkml:trace contextRef="#ctx0" brushRef="#br1" timeOffset="186378.72">31 3111 4816,'0'0'0,"0"0"0,0 0 0,0 0 240,0 0 16,0 0-256,0 0 0,0 0 544,0 0 8,0 0-552,0 0 0,0 0 552,0 0 16,0 0-568,0 1 0,0-1 472,-10 12 16,10-12-488,-11 18 0,7-6 320,2 2 16,-1-3-336,3 0 0,3-3 248,-1-2 16,2-1-264,1 2 0,1-4 232,4-1 0,1 0-232,0-2 0,2 0 200,4-2 0,-2-2-200,-2-4 0,1-2 240,-3-2 0,2-1-240,1 2 0,-5-1 400,0 1-8,0-1-392,-4 2 0,-2-2 424,1 0 0,-4 2-424,0 1 0,0 0 400,-6 1 16,2 1-416,2 0 0,-4-1 360,-3 0 8,-1 2-368,-1 2 0,0 1 296,-2 3 8,-1 1-304,2 3 0,0 3 264,-2 0 8,2 1-272,3 1 0,1 0 200,-1 2 8,4-1-208,1 0 0,0-2 56,4 2 16,4-1-72,0 1 0,-4-10-11904</inkml:trace>
  <inkml:trace contextRef="#ctx0" brushRef="#br1" timeOffset="186771.04">165 3188 4912,'0'0'0,"0"2"0,0-1 0,4 3 168,-2-1 0,0 3-168,5-1 0,-2 1 72,1-2 8,1 1-80,1-3 0,-1 1 128,1-2 8,1-1-136,-3-1 0,2-2 96,-1 1 0,2-5-96,3 0 0,-1-4 80,1-1 0,-1-2-80,0 2 0,0-2 232,0 0-8,1-1-224,-1 0 0,1-3 304,3 2 8,-4-3-312,-2 1 0,-3-3 464,1-1 16,-2 1-480,2-3 0,-2 2 728,-2 1 0,3 2-728,-3 0 0,3 1 728,-3 1-8,1 4-720,-2 1 0,-4 4 584,2 2 0,-4 3-584,4 2 0,-2 1 480,2 0 0,0 3-480,0 1 0,-1 4 360,-3-2 8,2 6-368,2 2 0,-2 2 272,1 4 8,1 2-280,-3 3 0,0 4 216,1 2 8,2-2-224,2-2 0,1-2 184,0-4 8,0 1-192,3-1 0,-5-1 152,1-1 0,4-1-152,-3 0 0,3-4 96,0 0 8,-4-6-104,2-1 0,-1-3 40,-1-3 16,-2 1-56,0-2 0,0 0 16,2 0 8,-2 0-24,0-3 0,0 0 0,0-1 8,0-7-8,0-1 0,0-4 0,0-3 0,0 3 0,-2 0 0,-3 4-8,1 2-8,-1-2 16,2 0 0,-3-1-24,3 0 0,-5 1 24,1-2 0,4 2-56,-3 1 8,0 3 48,1 3 0,1 1-72,2 4 16,2 1 56,-3 0 0,3-1-88,0 0 16,0 2 72,0 0 0,3 3-80,-3 2 8,2 0 72,5 1 0,1 2-56,3 1-8,2-1 64,-4-3 0,6-2-40,-4-1 8,-2-1 32,0-1 0,2-1-24,-2-1 16,3-1 8,-3-1 0,4 1-8,-2-2 8,4 1 0,-1-2 0,-14 4-11232</inkml:trace>
  <inkml:trace contextRef="#ctx0" brushRef="#br1" timeOffset="194130.44">1102 2802 6224,'0'0'0,"0"-1"0,-2 1 0,0 0 440,-2-1 0,1 1-440,1-3 0,-4 2 912,0 0-8,3 0-904,0 0 0,3 1 792,-3-2 8,3 0-800,0 1 0,0 1 632,0 0 8,0 0-640,0 0 0,0 0 424,3 0-8,0 1-416,0 3 0,9-2 360,1 3 8,3-3-368,4 2 0,1-4 296,4 1 0,-3-1-296,0-1 0,1-2 312,1 0 0,1 1-312,0 1 0,2 0 296,1 0 8,-1 0-304,-3 0 0,0-1 376,-4 0 0,0 1-376,1-1 0,-2-1 376,0 1 7,-4-1-383,1 1 0,-5 0 312,-2 1 0,0-1-312,-4 1 0,-1 1 256,-2 0 0,-2 0-256,3 0 0,-3 0 192,0 0 0,0 0-192,-3-1 0,1 1 176,-2 0-8,-1-2-168,1 2 0,-1 0 136,-1 0 8,-4 0-144,6 0 0,-3-1 24,-2 1 16,4 0-40,4 0 0,-1 1 0,2 2 0,0-2 0,0 1 0,0-2-14167</inkml:trace>
  <inkml:trace contextRef="#ctx0" brushRef="#br1" timeOffset="193806.15">1328 2832 6520,'0'0'0,"0"0"0,-4 11 0,4-11 520,-5 22 16,1-6-536,0 1 0,-1 7 984,0 0 8,2 3-992,-3-3 0,0 1 824,1 0 0,1-1-824,0-2 0,-1-2 536,3-3 8,-2 2-544,2-2 0,-1 0 376,-1 1 8,4-2-384,-2-1 0,2-4 232,2-2 0,-2-3-232,0-2 0,0-2 152,0-2 8,0 0-160,0 0 0,0 0 40,0-2 8,0 0-48,1 0 0,-1 2-10432</inkml:trace>
  <inkml:trace contextRef="#ctx0" brushRef="#br1" timeOffset="193770.34">1319 2832 8336,'0'0'0,"0"0"0,0-1 0,0 1-648,3-2 16,-3 2 632,0-2 0,0 2-5304</inkml:trace>
  <inkml:trace contextRef="#ctx0" brushRef="#br1" timeOffset="194836.5">1708 3033 4720,'0'0'0,"-2"0"0,-2 0 0,4 0 16,-2 0 0,-1 0-16,-1 0 0,4 0 128,-2 0 8,2 0-136,-3 0 0,3 0 616,-3 0 8,2 0-624,1 0 0,1 0 712,2 0 8,0 1-720,0 2 0,9-3 840,1 0-8,6 0-832,1 0 0,-2 0 864,2 0 8,-1 0-872,0-1 0,-4-1 648,1 0 8,1 1-656,-2 1 0,3-3 512,-3 2 8,-1 1-520,-3 0 0,-2-1 224,0 1 8,0 0-232,-3 0 0,-4 0 96,2 0 0,-4 0-96,1 1 0,-1 1 32,0 0 0,0 0-32,-1 1 0,-5 0 0,0 2 0,-3 0 0,-2 2 0,11-7-10608</inkml:trace>
  <inkml:trace contextRef="#ctx0" brushRef="#br1" timeOffset="195103.21">1728 3108 8032,'0'0'0,"0"0"0,0 0 0,0 0 0,0 0 0,0 0 0,4 0 0,-4 1-8,3 1 0,3-1 8,6 1 0,5 0 184,0-2 16,1 0-200,0 0 0,0-5 392,-1 2 8,1-2-400,3 2 0,0 0 408,5-1 8,-4 1-416,3 0 0,-1 2 104,3-2 8,-2-2-112,-4 1 0,-21 4-7680</inkml:trace>
  <inkml:trace contextRef="#ctx0" brushRef="#br1" timeOffset="195322.81">2297 3015 6728,'0'0'0,"-2"3"0,-1 3 0,-4 1 208,0 2 0,0 2-208,2-1 0,1 1 424,1 0 0,1-1-424,2 0 0,5 3 384,2-3 0,2 0-384,-2-1 0,2-1 280,1-2-8,-1 1-272,2-2 0,-2 0 216,3-3 8,2-1-224,-1-1 0,2-3 192,-1-2-8,2-1-184,-3-1 0,0-3 256,1 0 0,-3-2-256,1 2 0,-2-3 256,-1 2-8,1-1-248,-4-2 0,1 0 216,-4 1 8,0-2-224,-3-1 0,0-1 344,-3 1 0,0-1-344,-4 3 0,-2 0 344,1 0 16,-3 2-360,-5 4 0,0 0 480,-3 2 0,-2 3-480,1 1 0,-3 4 440,-1 1 0,3 3-440,4 3 0,-1 6 376,-3 0 8,6 2-384,3 1 0,3 0 152,5 3 8,-1-1-160,10-2 0,-1 1 72,8 0 8,-2-2-80,2-3 0,-12-14-12040</inkml:trace>
  <inkml:trace contextRef="#ctx0" brushRef="#br1" timeOffset="198507.97">3283 3074 5920,'0'0'0,"0"0"0,0 0 0,0 0 32,0-1 0,0 1-32,0 0 0,0-1 0,0 0 8,0 1-8,2-2 0,-2 2 272,0 0-8,0-1-264,1 1 0,-1 0 528,0 0 0,0 0-528,0 0 0,0 1 552,0 1 8,-1 3-560,-1 2 0,-5 4 464,-1 4 16,4-1-480,2-4 0,-1 0 416,3-1 8,3-2-424,-3 0 0,2 0 328,1 0 0,-2-1-328,5-1 0,0 0 280,0 0 0,2-4-280,0 2 0,-1-2 224,2 0 8,2-1-232,1-1 0,0-1 216,3-2 8,-4-3-224,1 0 0,-5-1 192,1 1 0,-1-2-192,-1 0 0,-1 2 152,-1 1 8,-2 2-160,0-2 0,-2 3 120,4 0 0,-4-1-120,-4 0 0,2-1 112,0 2 8,0-1-120,-3 1 0,-1-1 112,-2 0 8,-1 0-120,-1-1 0,-4 1 104,-1 0 8,3 1-112,1 1 0,4 3 80,3 1 8,0 0-88,1-2 0,0 1 64,3 0 8,-3 1-72,3-2 0,-3 3 40,3-2-8,-2 2-32,2-1 0,2 1 16,1 1 8,0 1-24,7 0 0,3 0 8,2 0 0,0-3-8,-4 0 0,2-1 0,-1-1 0,1-1 0,0-1 0,-2 0 0,-1-2 0,1 3 0,0-4 0,2 2 0,-1 0 0,1-1 0,-2 0 0,0-1 0,-1-2 0,-3 0 0,2 3 0,-1 1 0,-4 0 0,2 1 0,-5 2 0,2 0 0,-3 0 8,2 0-8,-2 0 0,0 0 8,0 0 0,0 4-8,-5 0 0,-2 3 8,1 0 0,0 2-8,1 0 0,1 1 16,1-1-8,3-2-8,-2-1 0,2-1 8,0-2 0,2 0-8,0 0 0,3 1 8,-1-2 0,1 0-8,1 0 0,3-1 0,3-1 8,-4-1-8,3-1 0,-2 0 0,1 1 8,-1-4-8,2 1 0,1 0 16,-1-2-8,0 0-8,0-1 0,0-2 16,-2-2 8,0 1-24,0 3 0,-4 0 32,-2 0 0,3 3-32,-5 0 0,1 2 48,-2 1 0,4-1-48,-4 0 0,0 2 48,0 0 0,0-1-48,0 0 0,0 0 32,0 1 16,0 0-48,0 0 0,0 2 32,0 1 8,0-1-40,0-1 0,-4 3 24,1 4 0,3 1-24,0 1 0,0-1 24,3 1-8,1-1-16,-2-1 0,5-1 8,-4 0 8,5-2-16,-2 1 0,-1-2 8,1-1 16,4 0-24,-4 0 0,3 1 8,2 1 0,1-2-8,-1 0 0,5-4 8,-2-1 0,1-3-8,0 1 0,0-1 8,-1 2 0,0-3-8,-1-1 0,1-1 16,-1 0 0,1-1-16,-3-1 0,0 2 8,0-2 8,0 0-16,-2 1 0,-3 1 8,0 0 16,-3-1-24,-3 0 0,0 1 16,0 1 0,-3 1-16,1 2 0,-2 3 16,-2 0 16,-3 1-32,3 1 0,-3 3 16,-2 2 0,-1 1-16,1 1 0,2 2 16,0 2 8,2-1-24,2 0 0,-1-2 16,3 0 0,3 1-16,0-1 0,1 1 16,3 0 16,0 1-32,4-3 0,3 4 16,0-5 0,3 0-16,-1-1 0,6-2 8,3-4 0,0 0-8,2-3 0,-1-2 0,4-2 0,0 0 0,-4-4 0,-23 11-11848</inkml:trace>
  <inkml:trace contextRef="#ctx0" brushRef="#br1" timeOffset="200186.67">4512 3080 5624,'0'0'0,"0"0"0,0 0 0,0 0 8,0 0 0,0 0-8,0-2 0,0 2 32,0-1-8,0 1-24,0 0 0,0 0 216,0 0 0,-2 0-216,0 1 0,-2 2 328,3 2 16,1 1-344,0 2 0,0 4 432,1 3 8,5-3-440,-1-2 0,3-2 424,2-2 8,-1-2-432,0 0 0,-1-2 312,1-2 8,1 0-320,1 0 0,4-2 296,3-2 8,-4 0-304,1-3 0,-1 0 344,-1-2 0,-4 2-344,-1-1 0,1 0 400,-1 2 8,-1-1-408,-3-3 0,1 2 416,-4-1 8,-1 1-424,-1 0 0,-2 0 368,1 1 8,-2 1-376,-5 0 0,-6-1 288,1 0 0,-2 0-288,2 3 0,3 1 232,-4 2 8,3 1-240,1 0 0,2 3 168,0 2 8,0-2-176,2 2 0,2 1 128,3 1 0,0 3-128,0 1 0,-2 2 88,2 4 0,-3-1-88,5 0 0,0 0 64,2 0 8,1 2-72,0 2 0,4 4 56,0 2-8,0 0-48,-2-4 0,1 0 56,1-1 0,-1-2-56,1-1 0,0-4 64,-1-1 0,-1 0-64,-2 1 0,-2 1 80,-1-2 0,0-1-80,0-1 0,-1-3 112,-1 0 8,1-3-120,-4 0 0,1-2 128,-3-1-8,3 0-120,-5 1 0,0-2 136,-2 1 0,-2-1-136,2 1 0,-6-2 120,2-3 0,-1 0-120,2-4 0,5-1 112,1-2-1,1 1-111,-2-2 0,3 1 88,1 0 0,0 0-88,1 1 0,-1 2 56,1 0-8,4 0-48,-3 3 0,3-1 32,3 2-8,-1-1-24,2-2 0,1 1 16,5 0 0,-2-2-16,3-3 0,2 2 0,-2-1 16,8 0-16,0-1 0,5 1 0,3-1 8,-1-1-8,1 0 0,0-1 0,0-2 0,-2 0 0,-1 2 0,-2-4 0,-1 1 0,-2 2 0,5 1 0,-5 1 0,0 0 0,-4 2 0,3-4 0,-4 3 0,-1 1 0,-2-1 0,1 1 0,-3 1-8,-3-3 8,-1 3 0,-4 1 0,-1 0-16,-1 2 16,-4-1 0,1 0 0,-3-2-8,1 1 8,-4 0 0,-1 2 0,0 1-8,-1 1 8,2 2 0,-2 1 0,1 1-8,2 2 8,0 2 0,2 2 0,-1 4-8,0 1 8,2-1 0,2 0 0,2 1-8,-1 0 8,3-2 0,3 2 0,-1 1-16,0-1 0,3 1 16,-2 1 0,2-2-32,1-2 8,3 1 24,3-2 0,-1-2-56,5-2 8,1-2 48,0-2 0,-2-2-48,4-2 0,-5-2 48,3-3 0,1-1-56,-3-1 0,2 0 56,0-2 0,2-3-55,-2-1-1,-1-3 56,-1 2 0,-1-5-56,1-1 16,0-3 40,2 1 0,1-1-32,0-3 16,0 2 16,-4 0 0,1 4-8,-1 0 0,-5-3 8,0 5 0,-2-1 0,-5 1 0,0 4 0,-1 0 0,-1 3 0,-1 5 0,-1 1 0,0 4 0,-1 4 0,0 2 8,0 3-8,-7 2 0,1 6 0,0 0 8,-2 2-8,2 3 0,0 2 8,0 3 0,-2 0-8,5 0 0,-3 1 8,-1 1 0,1 2-8,4 2 0,0 0 16,2 1-8,-3 1-8,3-4 0,-1-1 8,2-2 8,2-2-16,0 0 0,1-1 8,1-4 0,4-1-8,-3-2 0,3-4 0,-1-2 8,0-3-8,2 0 0,-1-4 0,2-1 16,-1-1-16,1-2 0,-1 1 0,2-1 8,-1-2-8,4-2 0,-1-1 0,2-1 8,-5 2-8,1 0 0,0-2 0,0-1 8,2 0-8,2 0 0,-4 1 0,2-1 8,-2 1-8,0-1 0,0 1 0,0-3 8,-2 4-8,0 1 0,2 0 8,-3-2 0,-1 5-8,2-2 0,-3 0 24,3 2-8,-4 1-16,0 0 0,1 1 23,-2-1 9,1 3-32,0-1 0,0-1 40,3 2 16,-4 0-56,2 0 0,0 2 64,-1-1 8,1 6-72,3-2 0,-5 2 80,3 1 8,0 1-88,-2 2 0,2-3 80,-2 1 8,-3 3-88,2 0 0,-2 0 88,0 2 0,-2-6-88,2 4 0,-3-3 80,3 1 8,-2-5-88,1 2 0,-1-1 80,2-1 0,0 0-80,-3-2 0,3 0 72,-3 0 8,2-1-80,-1 0 0,-2 0 40,2 0-8,-5 0-32,1-1 0,-1-1-8,-3 0 8,-5-3 0,-2-2 0,17 5-13319</inkml:trace>
  <inkml:trace contextRef="#ctx0" brushRef="#br1" timeOffset="201520.81">4983 3009 8840,'0'0'0,"5"-1"0,-3-1 0,2 1 8,3 1 8,6-5-16,1 0 0,3-1 32,5 0-8,2 0-24,-2 1 0,-3-2 224,2 2 8,2 0-232,-2 2 0,5 3 296,3-2 0,1 2-296,0 0 0,2-1 320,4 0-8,-7-1-312,-6 0 0,-23 2-7952</inkml:trace>
  <inkml:trace contextRef="#ctx0" brushRef="#br1" timeOffset="202101.34">5955 3209 13464,'0'0'0,"0"0"0,0 0 0,0 0 96,0 0 16,0 0-112,0-1 0,0 0 200,2-1 16,-1 2-216,0-1 0,1-1 432,-2 2 8,2-1-440,1 0 0,-1 0 264,0-1-8,0 1-256,1 0 0,-3 1-11616</inkml:trace>
  <inkml:trace contextRef="#ctx0" brushRef="#br1" timeOffset="201897.37">5977 2996 12760,'0'0'0,"0"0"0,0 0 0,0 0 40,0 0-8,0 0-32,0 0 0,0 0 104,0 0-8,0 0-96,0 0 0,0 0 720,0 0-8,0 1-712,0 2 0,0 1 584,0 0 8,2 1-592,0 0 0,-2 4 504,3-2-1,-3 3-503,4 0 0,1 2 288,-2 0 8,0 1-296,2-5 0,-5-8-12927</inkml:trace>
  <inkml:trace contextRef="#ctx0" brushRef="#br1" timeOffset="205145.4">7453 2776 5416,'0'0'0,"0"0"0,0 0 0,0 0 256,0 0 0,0 0-256,0 0 0,0 0 768,0-2-8,0 2-760,0-1 0,0 1 824,0-4 8,0 4-832,0-3 0,0 3 648,-7-9 16,7 9-664,-5-8 0,5 8 384,-9-9-8,9 9-376,-9-7 0,9 7 328,-12-7 16,12 7-344,-14-9 0,14 9 280,-19-6 8,19 6-288,-24-7 0,13 4 248,-3 0 0,1 0-248,0 2 0,-2 1 208,2 0 8,0-3-216,1 3 0,2 0 160,2-1 16,2 2-176,0 2 0,-3 0 112,1 1 16,0 1-128,-1 3 0,0-1 96,-2 0 16,3 1-112,0 0 0,1 1 64,0-2 8,2 3-72,0 1 0,2 1 40,0 2 16,0 2-56,2 1 0,-3 1 32,-1 1 16,1 3-48,1 1 0,1 3 40,0 2 0,0 1-40,-2-5 0,-1 0 56,1-2 0,2-1-56,-2 1 0,2 0 64,0 1-8,0-3-56,-1-2 0,-1 0 64,0-2 8,-2 0-72,3-1 0,-2-3 80,4 0 0,-2-3-80,0 0 0,2-4 88,0-2-8,0-1-80,1-1 0,-4 0 80,4 2 0,-2-3-80,2 0 0,-2-3 72,1 2 8,-2-1-80,1 1 0,-4-6 64,3 0 0,-2 0-64,1-5 0,0-2 56,1-1 8,3-2-64,0 3 0,0-1 64,5-1 0,-1 3-64,3 2 0,-1 2 56,3 1-8,0-1-48,-1 1 0,-2 1 48,-1 0 0,1 1-48,0 3 0,1-2 32,1 4 16,-4 0-48,1-2 0,1 1 24,3 2 16,-2 0-40,1 0 0,1 0 24,1 0 0,-1 5-24,-1 0 0,0 3 24,-2 0 0,-2 4-24,1 0 0,-2 2 16,-1 0 8,0 1-24,5 0 0,-4-1 16,4-2 0,1 1-16,1-1 0,0-2 7,-1-1 9,4-1-16,-2-2 0,2-1 24,-1 0-8,0-4-16,1 1 0,-1-2 24,2-2 8,1-2-32,-3 1 0,2-3 24,-2 0 8,2-1-32,-4 2 0,-1 1 24,-2 0 0,-1-1-24,-1-1 0,0 1 0,-4 1 0,3-2 0,-1-1 0,-2 7-12487</inkml:trace>
  <inkml:trace contextRef="#ctx0" brushRef="#br1" timeOffset="207576.49">7937 2834 6632,'0'0'0,"0"0"0,0 0 0,0 0-16,0-2 0,0 2 16,-2-1 0,0-1-144,0 1 8,-3 2 136,-5 2 0,-5 5 56,-6-2 16,2 5-72,1 4 0,-1 6 440,2 3 0,2 3-440,0-2 0,2 0 664,2 2 0,3-1-664,2-1 0,0-1 624,1-1 0,3 0-624,4-2 0,3-1 472,1-2-8,0-2-464,5 0 0,2-1 272,2-3-8,2-2-264,-3-3 0,3-1 112,1-3-8,2-1-104,0 0 0,3-1 40,-1-1-8,-5-3-32,-2 1 0,-15 2-8752</inkml:trace>
  <inkml:trace contextRef="#ctx0" brushRef="#br1" timeOffset="208486.81">8148 3004 4216,'0'0'0,"0"0"0,0 0 0,0 0 32,0 0 8,0 0-40,0 0 0,0 0 144,0 0 0,0 0-144,0 0 0,0 0 328,0 0 16,0 0-344,0 0 0,-2 3 392,-3 1 16,3 3-408,0 4 0,-5 4 392,2-1 16,2-1-408,3-3 0,0-1 328,0 0 8,3-2-336,-3-2 0,3 0 256,-2-3 16,4 0-272,2 1 0,2 1 264,4-1-8,-1 0-256,-1-3 0,2 0 288,2-2 8,-6-1-296,2-1 0,-3-1 264,1-2 0,-2 1-264,2-1 0,2-2 256,2 0-8,-3-1-248,-3 0 0,-1 0 264,-4-2-8,-2 2-256,2-1 0,-1 1 240,0-1 16,-2 1-256,-4 0 0,-2 1 232,-1-1 0,-4 1-232,1 1 0,-2-1 208,1 2 0,-4 0-208,1 4 0,-4 1 176,4 2 16,1 3-192,1 1 0,2 3 152,2 1 0,0 4-152,1 1 0,0 2 104,1 1 16,1 4-120,1 0 0,2 1 80,2 3 8,1-2-88,-2 1 0,-2 1 48,2 1 8,-2 0-56,4 3 0,0-5 32,0 3 16,1-3-48,2-1 0,0-3 24,0-1 16,-1-4-40,1-3 0,0-1 24,0-4 0,-1-1-24,-2-2 0,0-2 16,0 0 0,0 1-16,0-2 0,0 0 16,0 0 0,0 0-16,0-2 0,0 1 8,0 0 16,0 1-24,0-2 0,0 1 8,0-2 0,2-2-8,0-5 0,-2 10-10160</inkml:trace>
  <inkml:trace contextRef="#ctx0" brushRef="#br1" timeOffset="-160576.28">8349 3223 5320,'0'0'0,"0"0"0,0-2 0,0 2 144,4 0 8,-4 0-152,2-4 0,-2 4 496,0-4 8,0 4-504,0-4 0,0 4 536,0-2 0,0 2-536,0-3 0,0 3 432,0-2 8,0 2-440,0-1 0,0 1 264,-7-4-8,7 4-256,-5-1 0,5 1 216,-5 5 0,5-5-216,-9 3 0,9-3 176,-13 9 16,13-9-192,-15 15 0,15-15 144,-13 11 8,13-11-152,-10 11 0,10-11 112,-8 9-8,8-9-104,-1 6 0,1-6 88,-2 8 16,2-8-104,0 7 0,0-7 72,0 8 0,0-8-72,0 7 0,0-7 48,3 10 16,-3-10-64,6 8 0,-6-8 48,9 7 0,-9-7-48,14 9 0,-14-9 40,15 11-8,-15-11-32,14 10 0,-14-10 32,12 11 0,-12-11-32,15 7 0,-15-7 32,11 7-8,-11-7-24,8 5 0,-8-5 16,2 5 8,-2-5-24,3 3 0,-3-3 8,0 2 0,0-2-8,0 2 0,0-2 0,0 0 8,0 0-8,-7 2 0,7-2 8,-19 4 8,2-2-16,0-2 0,0 0 56,2-2 0,-2 1-56,2-1 0,2 2 96,2 0 0,0 0-96,-1 0 0,5 2 120,1-2 8,1 1-128,1 1 0,2-1 152,-4 3 0,3-4-152,0 0 0,3 3 112,-3-1 16,2 0-128,1 0 0,0 0 56,1 1 0,2-2-56,2 4 0,-5-5-9320</inkml:trace>
  <inkml:trace contextRef="#ctx0" brushRef="#br1" timeOffset="209161.41">8424 2832 4816,'0'0'0,"0"0"0,0-2 0,0 0 96,0-1 8,0 0-104,0-1 0,0-1 168,0 1 16,0 1-184,0 0 0,-2 0 312,0-3 0,-1 4-312,3-1 0,0 2 528,3 1 8,-3 0-536,1-1 0,0 1 592,1 1 8,3 3-600,-2 4 0,4 0 560,1 4 8,1 3-568,-1 2 0,1 0 512,1 2 0,1 2-512,0 1 0,1 2 648,1-1 0,-3-1-648,1 1 0,-4-3 800,0 0-8,-2-2-792,-4 0 0,-1-2 632,-1 0 8,-1 0-640,-4-1 0,-1 0 512,-1 1 0,1-2-512,-1-2 0,-1-2 376,-3 0 8,3-3-384,2-1 0,4-3 247,-3-3 17,5 0-264,-1 0 0,2 0 120,-4 0-8,3-3-112,0 2 0,0 0 16,1 0 8,0 0-24,0 1 0,0 0-12847</inkml:trace>
  <inkml:trace contextRef="#ctx0" brushRef="#br1" timeOffset="-183823.79">8854 3016 6424,'0'0'0,"0"0"0,-4 0 0,4 0 304,-8 0 8,8 0-312,-9-1 0,9 1 784,-6-2 8,6 2-792,-1 0 0,1 0 800,-2 0 0,2 0-800,-4 0 0,4 0 520,2 0 8,-2 0-528,3 0 0,-3 0 320,1 0 16,-1 0-336,8 3 0,-8-3 264,19 3 16,-4-1-280,0-2 0,1 0 248,1 0-8,0 0-240,-6 0 0,-1 0 224,-1 0 8,0 0-232,1 0 0,-1 0 216,1-2 8,-4 1-224,-3 1 0,3 0 176,-4 0 8,-2-2-184,3 2 0,0 0 96,2 0 8,-2 0-104,1 2 0,1-1 0,2 4 8,-5-4-8,2 0 0,-4-1-10824</inkml:trace>
  <inkml:trace contextRef="#ctx0" brushRef="#br1" timeOffset="-183383.78">8831 3104 4616,'0'0'0,"0"0"0,0 0 0,0 0-3472</inkml:trace>
  <inkml:trace contextRef="#ctx0" brushRef="#br1" timeOffset="-183399.8">8843 3097 4616,'0'0'0,"-1"2"0,-2-2 0,3 0-3472</inkml:trace>
  <inkml:trace contextRef="#ctx0" brushRef="#br1" timeOffset="-183352.51">8868 3097 5824,'0'0'0,"4"-1"0,2 1 0,7-3 96,0 0 0,1 3-96,-1-1 0,1 1 464,-1 0-8,1-2-456,-6 2 0,1-1 568,0 0-8,0-1-560,-3 2 0,0 2 416,-4 0 0,2-2-416,1 0 0,2 0 408,-5 0 16,1 0-424,1 2 0,-2-1 328,1 2 8,3 0-336,-5-2 0,0 1 152,-1 0 0,2 0-152,1 1 0,-3-3-8024</inkml:trace>
  <inkml:trace contextRef="#ctx0" brushRef="#br1" timeOffset="-180101.02">9337 3060 5824,'0'0'0,"0"0"0,0 2 0,0-2-120,0 2 8,0-2 112,0 2 0,0-2-4208</inkml:trace>
  <inkml:trace contextRef="#ctx0" brushRef="#br1" timeOffset="-179974.82">9343 3065 5720,'0'0'0,"0"0"0,3 0 0,-3 0 408,0 0 8,0 0-416,3 0 0,-3 0 760,6 0 8,-6 0-768,11-2 0,-11 2 672,19-2 0,-19 2-672,24-2 0,-24 2 360,19 0 8,-19 0-368,13-1 0,-13 1 216,9 0-8,-9 0-208,9 0 0,-9 0 216,12 3 8,-12-3-224,9 2 0,-9-2-8264</inkml:trace>
  <inkml:trace contextRef="#ctx0" brushRef="#br1" timeOffset="-178892.16">9693 3064 5920,'0'0'0,"-2"0"0,2 0 0,-2 0 280,0 0 8,1 0-288,-1 0 0,2 0 360,0 0 0,0 0-360,0 0 0,0 0 384,2 0 8,1 0-392,1 0 0,3 0 520,1-3 16,6 0-536,2-2 0,3 0 320,0-1 0,2-2-320,1-2 0,3-1 240,2 0-8,0 1-232,-6-4 0,2 2 320,1 1 0,-7-3-320,1 2 0,-3-1 312,-1 2-8,-2 2-304,0 0 0,0 1 248,-6 2 8,1 2-256,-3 1 0,-1 2 152,-3 1 8,-3 1-160,1 1 0,0-1 80,0-1 0,-3 3-80,-3 3 0,8-6-9288</inkml:trace>
  <inkml:trace contextRef="#ctx0" brushRef="#br1" timeOffset="-179707.98">9757 2767 5824,'0'0'0,"0"0"0,0-1 0,0 1 0,0-1 0,0 1 0,0 0 0,0 0 16,0 0 0,0 0-16,0 0 0,0 0 224,0 0 0,0 0-224,0 1 0,0-1 384,-5 11 0,5-11-384,-5 20 0,1-7 376,-1 0 8,0-2-384,4-1 0,-1-1 344,-3-2-8,3 1-336,0-2 0,2-1 248,-3 0-8,1 0-240,2 2 0,2 0 144,1 2 0,-2-3-144,2 1 0,-3-7-6976</inkml:trace>
  <inkml:trace contextRef="#ctx0" brushRef="#br1" timeOffset="-179441.12">9768 2590 7632,'0'0'0,"-3"0"0,0-2 0,1 0 0,1 0 16,1 1-16,-2-1 0,2 0 80,-4 1 0,3 0-80,1 0 0,0-1 528,0 2 8,0 0-536,0 0 0,0 0 584,0 0 0,0 0-584,0 0 0,0 2 544,0 0 0,0 2-544,0 1 0,0 5 416,0 2-8,1 3-408,3-1 0,-4-14-8968</inkml:trace>
  <inkml:trace contextRef="#ctx0" brushRef="#br1" timeOffset="-177676.94">9791 3267 6632,'0'0'0,"-1"-1"0,0 1 0,-3 0-8,1-2 8,0 2 0,2-1 0,-1 1-24,2 0 16,0 0 8,0 0 0,0 0 120,0 0 8,2 0-128,2 0 0,3 0 376,2 0 0,4 0-376,2 0 0,3 0 680,2 0 16,1 0-696,-2 0 0,-2 0 888,1-3 8,-1 0-896,-1 1 0,-3 1 664,-4-3 8,0 1-672,1-1 0,-1 4 520,-5-3 0,1 3-520,-3-1 0,4-1 376,-2 1 16,1 0-392,-3 1 0,-1 0 168,0 0 8,1 0-176,2 0 0,-4 0-10688</inkml:trace>
  <inkml:trace contextRef="#ctx0" brushRef="#br1" timeOffset="-178311.28">9806 3375 5120,'0'0'0,"0"0"0,0 0 0,0 0 64,0-3 0,1 2-64,1 0 0,0 0 0,1-4 0,2-2 0,4 0 0,-1-1 144,0-3 0,-2 0-144,3 1 0,0-1 344,0 1 0,-1-2-344,-3-1 0,-2 0 584,2-1 0,-2 1-584,2-2 0,0-1 712,5 0 8,-4 2-720,-1 0 0,-1 1 536,0 2 8,-2 0-544,0 1 0,-4-1 400,1 2-8,-1 2-392,-1-1 0,3 3 344,-2-1 8,0 4-352,1 1 0,0-2 280,-1 2 8,1 1-288,1 0 0,-4 0 224,2 0 16,-2 2-240,2 3 0,-4 4 192,-2 1 16,3 2-208,-2 0 0,0 5 160,1-1 8,1 2-168,-2 1 0,2 2 120,1 0 16,-1 1-136,2-2 0,0-3 96,0 0 8,0-2-104,3 0 0,-2-2 88,2-3 0,0-2-88,0-1 0,2-2 80,1-2 0,0-1-80,0 0 0,0-1 72,0 0 8,1 0-80,1-1 0,0 0 64,0-1 0,3 0-64,3-2 0,4-2 56,-2-2 0,2-3-56,-5 3 0,-1 0 40,-4-1 8,-1 2-48,0 2 0,-4 2 40,0-1 8,2 2-48,-1-2 0,-1 3 40,0 0-8,0-2-32,0 2 0,0-2 24,0 2 16,0 0-40,1 0 0,-1 0 24,0 0 8,2 2-32,0 0 0,-2 2 16,1 1 8,2-1-24,2 1 0,-1 2 8,2 0 16,2 0-24,-3-2 0,1-1 8,1-1 0,-4-3-8,5 2 0,2-2 0,2 0 8,0 0-8,-1-2 0,-5 2 0,1-3 0,1 0 0,1 1 0,-7 2-16,4-2 8,-4 2 8,-2-2 0,2 1-96,0-2 8,1 2 88,-3-1 0,0 2-10952</inkml:trace>
  <inkml:trace contextRef="#ctx0" brushRef="#br1" timeOffset="-176600.05">10342 2699 5224,'0'0'0,"0"0"0,-2-1 0,2 1 48,-2-1 8,2 1-56,0-3 0,0 3 56,0-7 8,0 7-64,0-6 0,0 6 344,0-2 16,0 2-360,0-2 0,0 2 544,0-2 0,0 2-544,0 0 0,0 0 512,0 0 0,0 0-512,0 0 0,0 0 432,2 4 8,-2-4-440,3 16 0,-1-2 392,2 5 16,0-3-408,0 0 0,-1-3 376,-2 0 0,-1-1-376,0 4 0,0 1 304,0 0 8,-1 0-312,-2 3 0,0 2 256,2 1-8,-1 2-248,0-2 0,-2 4 224,1 1 16,-1-3-240,-1 1 0,1-1 208,0-1 24,1 2-232,-3 0 0,1 5 192,-3-2 8,5-1-200,-2-2 0,3-2 200,2-3 0,-2-3-200,-1-4 0,-1-1 168,2 0-8,-2-1-160,4-2 0,4 0 136,-4 1 8,2-2-144,-2-4 0,1 0 112,1-3 8,-1-1-120,2 2 0,-1-2 88,0 0 0,3-1-88,-1 0 0,3-1 80,2 0 0,2-2-80,3-2 0,2 0 64,2-4 0,-1 2-64,1 0 0,0 0 56,-3 2 0,4 0-56,-2-2 0,1 2 48,0 0 8,-2 0-56,0 3 0,-3-1 56,-3 2 0,1 0-56,-5 0 0,-3 1 48,-1 2 8,-2 0-56,2 0 0,0 0 48,-2-2 0,0 2-48,0-1 0,0 3 56,0-2 0,0 4-56,3 1 0,-3 2 24,0-1 8,0-1-32,0-2 0,0-5-11640</inkml:trace>
  <inkml:trace contextRef="#ctx0" brushRef="#br1" timeOffset="-175626.99">10337 2627 5320,'0'0'0,"0"0"0,-2 0 0,0 0 144,1 0 8,-1 0-152,2 0 0,0 0 528,0 0 0,0 0-528,0 0 0,2 0 560,-1 0 8,3 0-568,-2 1 0,7 1 536,0 0 8,5-2-544,3-2 0,2 1 488,2-1 0,3 1-488,-2 0 0,-1 1 416,2-3 16,-3 1-432,-2 0 0,-2 0 592,3-1 16,-6 0-608,2 2 0,-5 0 536,1-1 8,-1 2-544,-2 0 0,-3 0 432,-1 0 8,-2 0-440,1 0 0,1 0 344,-3 0 8,0 0-352,-1 0 0,0 0 280,2-2 24,-2 2-304,2 0 0,1 0 224,-3 0 8,-3 0-232,1 0 0,-1 0 176,2 0 8,1 0-184,-4 0 0,-1 2 104,-4-1 16,0 2-120,0 0 0,4 0 8,-1 1 0,0-1-8,2 0 0,4-3-12144</inkml:trace>
  <inkml:trace contextRef="#ctx0" brushRef="#br1" timeOffset="-175672.76">10363 2632 1896,'0'0'0,"0"0"0,-2 0 0,1 0-40,-1 0-8,1 0 48,1 0 0,0 0-1360</inkml:trace>
  <inkml:trace contextRef="#ctx0" brushRef="#br1" timeOffset="-175689.88">10384 2638 1896,'0'0'0,"0"0"0,-4 0 0,4 0-1424</inkml:trace>
  <inkml:trace contextRef="#ctx0" brushRef="#br1" timeOffset="-169097.76">10759 2859 8240,'0'0'0,"0"0"0,0 0 0,0 0 1080,0 0 16,0 0-1096,0 0 0,0 0 888,0 0 16,0 0-904,0 2 0,0-2 504,3 4-8,-3-4-496,1 8 0,2 3 264,-1 3-8,0 1-256,1 1 0,-3 1 144,0-1 8,0 1-152,0-2 0,0 1 104,0 0-8,-3 0-96,3-2 0,-2 0 112,1-2 0,1 0-112,0-4 0,0 1 120,0-2 8,0-2-128,0-1 0,0-3 104,0 1 0,0-1-104,0 2 0,0-3 72,0 1 16,0-1-88,0 0 0,0 0 40,0 0 16,0 0-56,0 0 0,0 0 0,0 0 0,0 0 0,0 0 0,0 0-11376</inkml:trace>
  <inkml:trace contextRef="#ctx0" brushRef="#br1" timeOffset="-168313.15">10800 3047 6520,'0'0'0,"0"1"0,0 0 0,-3 1-80,0-1 0,-1 1 80,3-2 0,0 2-288,1-2 8,-2 2 280,0-2 0,1 1 32,-1 2 0,2-3-32,0 1 0,0 0 296,0-1 8,0 0-304,0 0 0,0 0 576,0 0 0,2 0-576,-1 0 0,1 1 632,0 1 0,-1-1-632,4 2 0,4 0 720,1 0 0,5 0-720,-2-1 0,2-1 624,-4-1 16,1-1-640,-2-1 0,-1-1 528,-3 3 16,-1-2-544,0 1 0,-1 1 416,0-2 8,0 1-424,0 0 0,-1 1 304,-1 0 0,-1-1-304,1 0 0,-2 1 176,1 0 0,1-1-176,0 1 0,-2 0 56,0 0 0,0 0-56,0 0 0,0 0-10928</inkml:trace>
  <inkml:trace contextRef="#ctx0" brushRef="#br1" timeOffset="-167482.16">10808 2907 4512,'0'0'0,"0"1"0,0 0 0,0 0-208,0 1 8,0-2 200,0 1 0,0 3 120,0 0 8,0 3-128,0 3 0,0 3 592,0 1 8,0 2-600,0-2 0,0 0 656,0 1 0,-2-1-656,2 1 0,-3-1 656,3-3 0,-1 2-656,-1 0 0,2-2 488,0 1 16,-3-4-504,3 2 0,-3-1 368,2 0 0,0 2-368,-1-4 0,1-1 328,0 2 0,1-2-328,-3-1 0,2-2 256,1-1 0,0 0-256,0-1 0,0 1 216,0-1 0,0-1-216,0 0 0,0 0 176,0 0 16,0 0-192,0 0 0,0 0 152,0-1 0,0-1-152,1 1 0,2-1 160,-3-1 8,1-1-168,0 1 0,1-3 152,-1 0 8,0 4-160,2-2 0,-3 2 136,0 0 0,0 0-136,0 0 0,0 1 96,3 1 8,-3 0-104,0-3 0,0 3-9960</inkml:trace>
  <inkml:trace contextRef="#ctx0" brushRef="#br1" timeOffset="-167497.8">10818 2914 4312,'0'0'0,"0"0"0,-3 0 0,3 0-3240</inkml:trace>
  <inkml:trace contextRef="#ctx0" brushRef="#br1" timeOffset="-168760.3">10837 3061 4816,'0'0'0,"0"0"0,2 2 0,-1-1 40,1-1-8,2 0-32,1 0 0,1 0 88,-4 0 16,1 0-104,2 0 0,-3 0 192,-1 0 16,3 0-208,-2-1 0,2-1 304,0 0 16,0-1-320,0 1 0,-1-2 488,3 1 8,-4 0-496,0 2 0,-1 0 560,3 1-8,-4-3-552,2 3 0,-2-2 544,0 2 0,2-1-544,-2-1 0,3 2 528,-3-2 0,0 1-528,1 0 0,-1 1 416,0 0 8,0 0-424,0 0 0,0 0 328,0 0 8,0 0-336,0 0 0,1 0 248,1 0 16,-2 0-264,0 0 0,0 0 216,0 0 0,0 0-216,1 0 0,-1 0 160,3 0 8,-3 0-168,0 0 0,0 0 120,0 0 0,0 0-120,0 0 0,0 0 96,0 0-8,0 0-88,0 0 0,0 0 64,0 0 8,0 0-72,0 0 0,0 0 32,0 0 16,0 0-48,0 0 0,0 0 16,0 0 8,0 0-24,0 0 0,0 0 16,0 0 0,0 0-16,0 0 0,0-1 0,0 0 0,0 0 0,0-1 0,0 2-10376</inkml:trace>
  <inkml:trace contextRef="#ctx0" brushRef="#br1" timeOffset="-167999.38">11000 2857 8032,'0'0'0,"-1"0"0,-1-1 0,2 1 40,-1-3 8,1 3-48,0-2 0,0 2 112,0-1-8,0 1-104,1-2 0,-1 1 448,0 0 0,0 1-448,0 0 0,0 1 576,2 0 0,-1 1-576,0 1 0,-1 3 520,0 2 0,0 4-520,0 2 0,0 5 464,0 4 8,-1-1-472,0 0 0,-1-2 424,2-1-8,0-1-416,0-2 0,0 0 352,0-3 8,0 0-360,0-2 0,0-2 272,0-1 0,0 0-272,0-2 0,0-1 224,0-4 0,0 1-224,0 0 0,0-2 176,0 2 0,0-2-176,0 0 0,0 0 72,0 0 8,0 0-80,0 0 0,0 0 8,0-2 16,0 2-24,0-2 0,0 2-11584</inkml:trace>
  <inkml:trace contextRef="#ctx0" brushRef="#br1" timeOffset="-166586.92">11285 3096 7632,'0'0'0,"0"0"0,-4 0 0,3 0 64,0 0 8,0 0-72,1 0 0,-3 0 72,3-1 8,-3 0-80,3 1 0,-2 0 296,1 0 0,-1-2-296,-4 2 0,0 0 424,0 2 8,-3-1-432,-3 0 0,1 0 416,-4 3-8,3-2-408,0 1 0,3 0 416,4-1 0,-1 1-416,3-1 0,-3 0 384,2 1 8,-1-2-392,2 1 0,-2 0 344,3 0 8,1 0-352,0 1 0,1-2 288,-3 2 8,3-1-296,3-1 0,-3 5 232,2-3 8,2 2-240,1 2 0,3-2 208,1 2 0,1 1-208,1-2 0,1 0 160,1-1 0,0-1-160,0 1 0,-1-1 120,1 0-8,-2 1-112,0 1 0,-1 1 104,-4-3-8,1 2-96,0-1 0,-1 1 88,-2-2 0,0-1-88,-1 1 0,-1-2 104,-1 2-8,1-2-96,-1-1 0,-1 2 88,0-1 16,0 0-104,-3 0 0,0 0 88,-4 1 0,-1-1-88,-1 1 0,-2 0 96,-4 0 8,1-2-104,-1-1 0,2-1 104,0-2 16,0 2-120,2-1 0,-4-3 96,3 0 16,1 0-112,1 1 0,2-1 96,0 2 0,4 2-96,-1 0 0,4-1 64,-2 2 0,3 0-64,0 0 0,0 0 15,0 0 1,3 0-16,-3 2 0,2-1 0,2 1 0,1 0 0,2 2 0,-7-4-12343</inkml:trace>
  <inkml:trace contextRef="#ctx0" brushRef="#br1" timeOffset="-165954.75">11529 3312 5224,'0'0'0,"-3"0"0,2 2 0,-2 3 456,1 1 8,-2 1-464,0 0 0,1 2 880,0 0 8,0-1-888,-1-1 0,1-2 704,-3-1 0,3 1-704,-1-2 0,0 0 480,0 0-8,2 0-472,0 0 0,-1 1 328,3-4-8,0 3-320,0-3 0,0 2 184,0 0-8,0-2-176,0 0 0,0 0-8464</inkml:trace>
  <inkml:trace contextRef="#ctx0" brushRef="#br1" timeOffset="-165991">11531 3278 6224,'0'0'0,"0"0"0,0 0 0,0 0-312,0 0 8,0 0 304,0 0 0,0 0-4208</inkml:trace>
  <inkml:trace contextRef="#ctx0" brushRef="#br1" timeOffset="-165316.22">11831 3061 4008,'0'0'0,"0"0"0,0 0 0,0 0 0,0 0 0,0 0 0,0 0 0,0 0 0,0 0 0,0 0 0,0 0 0,-1 0 456,0 1 8,-2 1-464,-1 2 0,-1-1 672,-1 4 8,0 1-680,0-1 0,1 1 536,3-2 16,0 1-552,2 0 0,2-2 432,2-1 0,1-1-432,2 1 0,-2-1 376,3 0 8,2 0-384,2-1 0,1-1 384,0 0 16,2-2-400,0-1 0,-1-1 336,-2-1 16,0 1-352,-2-3 0,-1 1 296,-2-2 0,0-1-296,-1 1 0,0 0 288,0 0 8,-2 0-296,-2 1 0,1 0 336,-3 2 0,-3-2-336,1-1 0,-2-1 328,-4-2-8,-1 1-320,-1 0 0,-2 1 280,-4 0 8,1-2-288,-1 3 0,2 2 232,1 0 0,-2 2-232,3 2 0,1 5 200,0-2 0,2 3-200,0 0 0,0 2 168,-2 3-8,0 0-160,3 1 0,3 3 96,-1 1 8,4-1-104,0 1 0,2 1 88,0-1 0,0 1-88,2 2 0,0 2 80,0 0 0,2 2-80,1-1 0,3 1 72,1-2 8,-1 0-80,0-4 0,1 1 72,-5-2 0,3-3-72,0 0 0,-4-3 72,2-2 0,-3 1-72,0-2 0,0-1 88,-2-2 8,0-1-96,0 1 0,0-3 112,0 2 8,0-1-120,0-1 0,0 2 128,-3-1-8,2 0-120,-1-1 0,-2 0 119,2-1-7,0 0-112,-1-1 0,1 1 88,2-2-8,-2-3-80,2-4 0,0 10-12583</inkml:trace>
  <inkml:trace contextRef="#ctx0" brushRef="#br1" timeOffset="-159383.62">12220 3170 5824,'0'0'0,"0"0"0,0-2 0,0 2 112,2-1 8,-2 1-120,-2 0 0,2 0 264,-3-1-8,3 1-256,-2-3 0,2 3 576,0-2 0,0 2-576,0-2 0,0 2 512,0-2 0,0 2-512,0-2 0,0 2 440,-2-1 8,2 1-448,-6-2 0,6 2 344,-11 0 16,11 0-360,-15 0 0,15 0 296,-15 4 0,15-4-296,-21 7 0,21-7 240,-11 4 0,11-4-240,-6 7 0,6-7 176,-6 9 8,6-9-184,-3 7 0,3-7 144,0 9 8,0-9-152,1 8 0,-1-8 96,5 9 16,-5-9-112,11 13 0,-11-13 80,15 16 0,-15-16-80,12 13 0,-12-13 64,16 13 0,-16-13-64,17 10 0,-17-10 40,18 12 16,-18-12-56,12 6 0,-12-6 32,7 6 8,-7-6-40,2 4 0,-2-4 32,1 4 16,-1-4-48,0 1 0,0-1 64,0 2 8,0-2-72,-1 2 0,1-2 80,-9 2 8,9-2-88,-19 2 0,2-1 120,-2 2-8,-1-3-112,-1 0 0,-2 1 144,3 0 8,5 0-152,-3 0 0,0 2 136,3-3 0,2 0-136,2 0 0,5 0 64,4 0 0,-2 0-64,2 0 0,1 0 16,1 0 0,1-3-16,3 2 0,-2 0 0,2-1 0,3-4 0,4-3 0,-11 9-10568</inkml:trace>
  <inkml:trace contextRef="#ctx0" brushRef="#br1" timeOffset="-158677.35">12179 2709 4008,'0'0'0,"0"0"0,0 0 0,0 0-3016</inkml:trace>
  <inkml:trace contextRef="#ctx0" brushRef="#br1" timeOffset="-158661.72">12212 2720 5520,'0'0'0,"5"0"0,2-1 0,5 1-24,5 0 16,1 0 8,0-2 0,1 1 184,1-1 0,2 0-184,3 1 0,3 1 600,1-2 16,0 0-616,-1 0 0,-3 1 688,1-3 8,-6 1-696,-2 0 0,-3 0 624,-1-1 16,-3 2-640,-2 2 0,0 0 464,-2-1 16,-4 2-480,3 0 0,-6 0 408,3 0 8,-3 0-416,0-1 0,0 0 320,0 0 16,0 0-336,0 2 0,0-1 248,0 2 16,0-1-264,0 5 0,0 0 216,-3 1 0,-1 4-216,2 1 0,-1-3 176,-1 3 16,-2 1-192,3-1 0,0 0 160,-2-1 8,2 0-168,0 2 0,1 1 144,-1 0 0,0 0-144,2 4 0,-1 3 136,0 2 8,2-2-144,0 0 0,0 1 112,2-1 16,0 1-128,-2-3 0,0 1 112,0-2-8,0-2-104,0 5 0,1 1 96,2 2 8,0 1-104,-1-3 0,1-1 72,-1-2 8,-1 1-80,-1-5 0,0-1 64,3 0 0,-6-2-64,2-1 0,0 1 40,0-2 16,0 0-56,-1-1 0,2 1 32,-2 0 16,-1-3-48,2 2 0,-2-3 40,1 1 0,0-4-40,-2 1 0,2 1 48,-2-1-8,-2 0-40,-1-1 0,0-1 48,-2-1 8,-4-2-56,-1 0 0,-1-3 48,-2 0 8,-4-2-56,3-2 0,0 1 64,0-1 8,1-2-72,2 0 0,1-1 96,1 2 8,2-1-104,1 2 0,2 4 112,2 0 8,4 1-120,-2 1 0,2 1 87,2 0 9,0 0-96,0 0 0,0 0 48,0 0 0,2 1-48,-1 4 0,2-2 16,-1 1 0,3 0-16,2 1 0,-7-5-12551</inkml:trace>
  <inkml:trace contextRef="#ctx0" brushRef="#br1" timeOffset="-153738.02">13177 3063 5520,'0'0'0,"0"0"0,-2 0 0,0 0-8,1 0 8,0 0 0,-1 0 0,1 0-96,1 0 16,0 0 80,0 0 0,0 0 144,0 0 0,1 0-144,1 0 0,-1 0 528,0 0 8,3 1-536,1 2 0,3-2 616,2-1 16,6 2-632,-3-2 0,4-2 624,0 2 16,0-1-640,-1-1 0,-1 0 624,1 0 16,-3-1-640,-1 1 0,-3 2 592,-2 0 0,-1 0-592,-3-2 0,0 2 480,1 0 0,-3 0-480,1 0 0,0 0 368,0 0 0,-2 0-368,0 0 0,0 0 160,0 0 16,0 0-176,0 2 0,0-2-10264</inkml:trace>
  <inkml:trace contextRef="#ctx0" brushRef="#br1" timeOffset="-154038.72">13268 2983 4512,'0'0'0,"0"0"0,0-3 0,0 3 384,0-5 16,0 5-400,0-7 0,0 7 912,0-2 16,0 2-928,3-1 0,-3 1 744,0-2 0,0 2-744,0 0 0,0 0 576,0 0 0,0 0-576,0 2 0,0-2 328,3 7 16,-3-7-344,1 15 0,-1 0 280,0-2 0,0 2-280,0-2 0,1-2 248,-1 0 0,0-2-248,0-1 0,0 0 208,0-2 0,0-1-208,0 0 0,0 0 184,-1-2 8,-1 0-192,0 1 0,2-3 152,0 1 0,0 1-152,0-3 0,0 1 88,0-1 16,0 2-104,0-2 0,0 1 16,0 2 0,0-3-16,0 0 0,0 0-9624</inkml:trace>
  <inkml:trace contextRef="#ctx0" brushRef="#br1" timeOffset="-143804.28">13695 2947 2208,'0'0'0,"0"0"0,-2 0 0,2 0 304,-6 0 0,6 0-304,-2-1 0,2 1 744,-1-2 0,1 2-744,-4-3 0,4 3 872,0-1 8,0 1-880,0-2 0,0 2 744,0-3 0,0 3-744,0-1 0,0 1 440,0-3 0,0 3-440,0-2 0,0 2 344,0-2 8,0 2-352,4-4 0,-4 4 368,1-4 0,-1 4-368,9-7 0,-9 7 320,15-10 16,-15 10-336,22-11 0,-10 5 328,2 0 16,0 0-344,-2 1 0,-2 3 320,2 0 8,-3 1-328,0 0 0,-1-2 248,-4 3 16,0-2-264,0 1 0,0 1 232,1 1 8,-3 1-240,2 1 0,-4-2 208,2 2 0,0-1-208,-1 1 0,1 3 160,-1 1 0,-1 4-160,-1-1 0,-4 4 152,-2 1 0,-1 0-152,1 1 0,-2 0 128,0-1 8,-1 0-136,-2-1 0,-3 2 120,0-2 16,1 0-136,1 1 0,3-2 120,-2 1-8,2-1-112,-2-2 0,0 0 104,-1-4 0,2-2-104,1-1 0,2-1 80,3 0 0,1-3-80,2 2 0,0-1 64,1 1 0,1-2-64,0 0 0,0 0 40,0 0 0,0-2-40,1 1 0,1-1 16,-1 2 16,2-1-32,-1-1 0,2-2 8,3 1 8,-1-2-16,2 0 0,1-1 0,3 1 8,-3 1-8,1 2 0,-1 0 0,1 0 0,-1 0 0,-2 2 0,-2 0-8,1 0 8,-2 2 0,0 0 0,-1 0-24,0 0-8,-2-1 32,0 1 0,2 1-40,2-1 0,1 3 40,-4-2 0,1 1-48,1-1 0,0 1 48,0-3 0,-2 1-72,-2 0 8,0-2 64,3 2 0,-2-1-56,2-1 16,-2 0 40,2-1 0,-1-1-40,1 0 16,0 0 24,3-1 0,-1 0-24,1-1-8,-2 0 32,1 1 0,-4 0-16,0 2 0,1 1 16,-1-3 0,1 2-48,0 0 16,-2 0 32,0 0 0,0 1-10928</inkml:trace>
  <inkml:trace contextRef="#ctx0" brushRef="#br1" timeOffset="-142375.49">14004 3098 2704,'0'0'0,"0"0"0,0 0 0,0 0-72,0 0 16,0-2 56,0 2 0,1-1 32,1-1 8,-1 1-40,3-3 0,-2-1 152,2-1 8,1-3-160,1-1 0,1-3 440,-1 0 8,2 3-448,1-2 0,-3 5 680,2-1 16,-1 0-696,1 0 0,-3 0 632,-1-1 16,3 2-648,-1 0 0,-1 3 584,-1 0 0,-2 0-584,1-1 0,1 2 464,0 0 16,-1 0-480,2 0 0,-3 1 360,0 1 0,-2 0-360,2 1 0,-1-3 296,0 3 8,0 0-304,1 0 0,0 0 232,-2 0 8,2 0-240,-1 0 0,0 0 184,1 0-8,-2 3-176,3-1 0,0 3 144,0-1 8,2 4-152,0 1 0,-2 3 120,1-2 0,-2 1-120,-2 1 0,0 2 96,2-2-8,-2 1-88,-2-1 0,1 1 72,0-1 0,-1 1-72,0-2 0,-6 0 56,0-1-8,0 0-48,2-1 0,-1 0 56,1 2 0,0-4-56,-1 1 0,3-1 56,-1 0-8,2-1-48,-2-2 0,3 2 56,-2-1 8,-1-2-64,2 0 0,-2-1 64,2-1 0,-1 0-64,0-1 0,0 2 56,0-1 8,-1-1-64,-1-3 0,0 2 72,-1-2 8,3 0-80,-1 0 0,3 0 80,1-1 8,-1 0-88,1 0 0,-1-2 56,2 0 16,2 0-72,1-1 0,-1 2 64,4 1 8,-3 1-72,3-1 0,2-1 56,1 2 0,1-2-56,1 2 0,4-2 40,-2 1 8,2 1-48,0-4 0,0 1 56,-3 1 0,-1 1-56,2-1 0,0 1 56,-2 0 8,1 0-64,1 0 0,2-2 72,2 0 8,-2 0-80,-1-1 0,2 2 88,-1-2 8,-2 1-96,-1 0 0,-2-1 104,0 1 8,-1 0-112,-1-1 0,-2-1 152,0 0 0,-1 0-152,-2 2 0,-3 2 216,0 1 0,0-1-216,0 1 0,0-2 224,0 1 8,-1-1-232,-3 1 0,-3 1 208,0 0 8,-2 0-216,-1 1 0,0 2 200,1 0 16,-1 1-216,-2 2 0,0 4 160,-1 3 16,3 1-176,1-4 0,2 5 112,1-1 15,0 1-127,3 1 0,1 1 112,2 1-8,2-1-104,1-2 0,1 0 80,2-2 0,3-1-80,-1 0 0,1-4 72,1 0 0,2 1-72,0-1 0,3-3 56,-2 1 8,2 0-64,0-3 0,-2 0 48,1 0 16,-1-3-64,1 2 0,-4 0 24,0-1-8,-1 1-16,1-2 0,-3 1 0,-1 2 0,-3-4 0,1 2 0,-4 2-12975</inkml:trace>
  <inkml:trace contextRef="#ctx0" brushRef="#br1" timeOffset="-138986.82">14822 2800 5120,'0'0'0,"0"0"0,0-2 0,0 2-8,0-1 0,0 1 8,0-2 0,0 2-496,0-2 16,0 2 480,0-1 0,0 1 136,0 3 0,0-3-136,-13 11 0,3-1 512,0 6 16,-4 0-528,1-2 0,2 2 672,-1 1 0,1 3-672,0 2 0,1 3 648,0 4-8,1-1-640,2-2 0,4-2 528,0-2 0,3 1-528,3-6 0,-1 0 456,4-2 8,-1-1-464,3-2 0,1 2 440,0-2 8,0 0-448,0 0 0,-1-4 384,1 0-8,-1-2-376,-3-2 0,-1-2 312,-2-1 0,0 1-312,-1-2 0,0 0 224,1 0 0,-1 0-224,2 0 0,-3 0 136,0 0 0,2 0-136,-1 0 0,-1 0-9784</inkml:trace>
  <inkml:trace contextRef="#ctx0" brushRef="#br1" timeOffset="-137888.43">14934 3001 3312,'0'0'0,"-1"2"0,0 0 0,-1-1 120,1-1 8,-1 2-128,-1 2 0,0 1 264,-1 2 0,-2 3-264,-1 1 0,1 2 560,1-1-8,3-1-552,0-2 0,0 0 608,2-2-8,0 0-600,0-3 0,0 1 520,2-3 8,-1-1-528,2 2 0,-1-1 424,1 1 8,1-1-432,2 3 0,1-3 360,2 2 8,0-4-368,0 0 0,0 0 320,0-2 0,-1-2-320,1 0 0,1-1 280,1-1 0,-1-2-280,1 0 0,-2 0 280,3-4-8,-3 0-272,0 2 0,-1-2 256,-3 0 0,-2 1-256,2 0 0,-2 0 288,0 2 0,0-2-288,-3 0 0,0 2 288,0 1 8,-3-3-296,1 3 0,0 1 248,1 2-8,-2 1-240,0 1 0,0 1 208,-2-1 8,1 1-216,-3 1 0,1 1 160,-3 0 8,-1 1-168,0 4 0,-2 2 120,0 4-8,1-2-112,3-1 0,6-2 72,-1 0 8,2-1-80,0-3 0,-1 1 48,2 1 0,0-2-48,2 2 0,-1 1 24,2-1 0,0 3-24,2-2 0,3 2 8,1 1 8,1 1-16,0-4 0,-1 1 0,1 1 0,-1-3 0,-2 2 0,1-1 0,-2-1 0,0 0 0,1 2 0,0-3-24,-2 0 16,2 1 8,-5 1 0,1-2-24,1 0-8,-3 1 32,2 0 0,-1 0-32,1 0 8,-3 1 24,1-1 0,0 0-40,1-1 16,-1 0 24,0 0 0,1-2-40,-2 0 8,2 3 32,-1-3 0,2 0-48,-1 0 16,2-1 32,3 2 0,1-2-112,4 0 8,-2-2 104,-2 1 0,-8 1-10264</inkml:trace>
  <inkml:trace contextRef="#ctx0" brushRef="#br1" timeOffset="-137904.06">14949 3009 3312,'0'0'0,"0"-1"0,0 1 0,0 0-2488</inkml:trace>
  <inkml:trace contextRef="#ctx0" brushRef="#br1" timeOffset="-135363.72">15465 2931 4816,'0'0'0,"0"0"0,-2 0 0,0 0-456,1 0 8,0 0 448,0 0 0,0 0 72,-2 0 8,3 2-80,-2 1 0,2 1 600,-3 0 8,-1 2-608,-1 4 0,-2 2 712,1 2 0,-2 0-712,3-3 0,1 2 696,1-2 8,-1 1-704,1-2 0,3 0 552,1-2 8,2-2-560,0-1 0,-1 1 448,3-2 0,-1-1-448,1 0 0,2 1 376,-2 0 0,4 0-376,-1-3 0,-1-1 280,2 2 8,1-2-288,0-2 0,-1 1 224,0-3 8,1 0-232,-1-4 0,-1-2 216,0 0 0,3-1-216,0 1 0,-2 0 208,1-2 8,-1 1-216,-1 1 0,-4 1 208,-1 1 8,-2-2-216,-1 0 0,0 0 216,0 0-8,-3 2-208,-2-3 0,-4 2 192,-2 0 8,-1 1-200,1 3 0,1 1 176,0 3 8,-1-2-184,2 1 0,2 0 144,0 2 8,0 0-152,2 0 0,-1 0 120,-4 0 8,3 4-128,-1-1 0,-1 2 88,-1-2 16,1 4-104,1 3 0,3 1 80,1 6 8,0-3-88,2 3 0,1 2 64,0 0 8,1 2-72,2-1 0,0-1 56,2 2-8,-4-2-48,2-1 0,0 1 56,-2-3 0,1 1-56,1 0 0,-1 2 64,0 0-8,3-1-56,-3 0 0,2-4 64,1 0 8,-2-2-72,0-3 0,-2-1 72,-2-1 0,0-2-72,2-2 0,-2-1 72,2 0 0,-2-2-72,2 0 0,0 0 80,0 0 16,0 0-96,0 0 0,0 0 80,0 0 7,0 0-87,0 0 0,-1 0 72,-2 0 0,1 0-72,0-2 0,1 1 32,0-1 8,1-1-40,1-1 0,2-3 0,0 1 0,2-1 0,1-1 0,-6 8-12527</inkml:trace>
  <inkml:trace contextRef="#ctx0" brushRef="#br1" timeOffset="-135473.51">15448 2976 3912,'0'0'0,"0"-2"0,0 2 0,0 0-2936</inkml:trace>
  <inkml:trace contextRef="#ctx0" brushRef="#br1" timeOffset="-133747.22">15756 3177 4216,'0'0'0,"0"0"0,0 0 0,0 0 32,0 0 8,0 0-40,0 0 0,0 0 24,0 0 8,0 0-32,0 0 0,0 0 336,0 0 16,0 0-352,0-1 0,-1-1 592,0 2 8,-3 0-600,2-2 0,2 2 624,-3 0-8,0-1-616,-3-1 0,1 2 520,0 0 8,-1 0-528,-2 0 0,0 2 416,1 1 8,1-3-424,0 2 0,3-1 296,-1 0 8,2 0-304,0 1 0,-1-2 264,1 1-8,-1 1-256,2 0 0,0 0 192,-1 0 0,1 1-192,0-1 0,-1-1 152,1 4 8,1-2-160,1 0 0,1 4 120,0-3 8,1 4-128,1-4 0,1 2 104,1-1 16,0 0-120,1 2 0,1 0 120,-2-2-8,0 3-112,1-4 0,-2 1 104,-1 1 0,0-1-104,0 0 0,1 0 128,-2 0-8,-2 1-120,3-1 0,0-4 136,-1 1 0,1-1-136,-4 2 0,0-3 136,0 1 8,0-1-144,0 2 0,-2-2 160,-1 1 0,1 2-160,-4-1 0,0 0 200,-3 0 0,-3 0-200,-2 0 0,-2 0 200,-3 0 8,2-1-208,0-1 0,3-1 192,2-1 0,-2-1-192,3 1 0,1 0 184,-3-1-8,4 1-176,3-2 0,2 4 168,2-2 0,0 2-168,0-1 0,2 1 104,0-3 8,0 2-112,0 0 0,0 0 56,0 0-8,2-1-48,4-2 0,1-1 24,3-3 0,3 1-24,0 0 0,3 3-8,1 1 0,-2-1 8,-3-1 0,-12 5-11584</inkml:trace>
  <inkml:trace contextRef="#ctx0" brushRef="#br1" timeOffset="-132789.89">15927 3024 4616,'0'0'0,"-2"2"0,0 0 0,-1 1-248,1 2 8,-1 2 240,1 0 0,0 1 96,0 2 16,0-2-112,1-1 0,1-3 480,1 1 16,1-1-496,0 1 0,-2 1 704,0 1 8,2-2-712,0 0 0,2 0 680,1 0 8,0 0-688,0-3 0,0 0 480,1-1 8,-2 1-488,3-2 0,1 0 424,-1 0-8,2-3-416,3 1 0,0-3 384,2 0 0,-2-2-384,2 1 0,-1 0 312,-1-1 0,-2-1-312,-1 0 0,-1 0 352,-1-2 8,-4 1-360,3-3 0,-6 2 320,0-2 16,-3 2-336,0 0 0,0 2 328,-4-2 16,-1 0-344,-1 2 0,-1 2 320,0 2 8,-3 1-328,0 0 0,0 2 248,1-2 16,-2 3-264,4 3 0,2-1 200,3 1-8,0 1-192,-1 3 0,-3 1 152,3 1 0,-1 2-152,1-3 0,4 1 80,1 1 8,0-2-88,0-1 0,1 0 16,1-1 0,0-2-16,0 0 0,1-1-8,1 1 0,1-1 8,0 0 0,0 0-176,0 0 8,1-1 168,-1 1 0,2-2-528,1 1 0,0-1 528,2 0 0,1 0-896,2 0-8,-1-1 904,0 0 0,-3 0-992,3-2 0,1 1 992,-7 0 0,0-2-872,-1 1 8,0 1 864,0 1 0,0 0-368,0 0 0,-2 0 368,-2 0 0,0 0-128,1 3 8,0 2 120,1-1 0,-1 0-8,1 2 0,-1 1 8,0 0 0,-1 0 24,-1 1 16,0-3-40,2 2 0,0-3 168,1 1 16,3 1-184,-5-1 0,4-3 336,2 0 8,-2-1-344,1 2 0,0-3 352,2 0 8,0 0-360,1 0 0,1 0 328,0-4 16,-1 1-344,1-2 0,-9 5-7464</inkml:trace>
  <inkml:trace contextRef="#ctx0" brushRef="#br1" timeOffset="-132805.94">15938 3016 5624,'0'0'0,"-1"0"0,-1 0 0,2 0-4224</inkml:trace>
  <inkml:trace contextRef="#ctx0" brushRef="#br1" timeOffset="-131848.9">16103 2779 8536,'0'0'0,"0"-1"0,0 1 0,0 0 24,0-2 0,0 2-24,0 0 0,0 0 24,0 0-8,0 0-16,0 0 0,0 0 536,0 0 8,0 0-544,1 0 0,4 0 712,1 0 16,3 0-728,3 0 0,4 0 616,1 0-8,-4 0-608,0-3 0,-1 3 600,1-1 0,-1-1-600,-2 2 0,0-2 504,1 1 8,-2 0-512,-1-1 0,1 1 368,-1 1 8,-2-2-376,-1 2 0,-1 0 208,0 0 8,0 0-216,-1 0 0,-2 2 104,-1 0 8,0 1-112,0-1 0,0-2-11984</inkml:trace>
  <inkml:trace contextRef="#ctx0" brushRef="#br1" timeOffset="-132115.8">16233 2618 8640,'0'0'0,"1"-1"0,-1 1 0,0 0 48,2-1 8,-2 1-56,0 0 0,1 0 448,1 0 8,-2 0-456,2 0 0,-1 1 584,0 2 8,1 3-592,-1 5 0,-1 3 496,0 7 0,0-5-496,0 2 0,0-1 440,0 1 0,-1 0-440,-1 0 0,1-1 400,1-1 0,0-2-400,-1 0 0,-1 0 416,-1-1 0,1 0-416,1-1 0,1-3 328,1-1 8,1 0-336,-2-1 0,-2-4 256,1 0 8,1-2-264,0 1 0,0 2 184,0-3 16,0 1-200,0-2 0,0 2 32,0 0 16,0-2-48,0 0 0,0 0-11984</inkml:trace>
  <inkml:trace contextRef="#ctx0" brushRef="#br1" timeOffset="-105451.66">16350 3096 5320,'0'0'0,"0"0"0,0 0 0,0 0 176,0 0 16,0 0-192,0 0 0,0 0 520,0 0 0,0 0-520,0 0 0,0 0 584,0 0 0,0 0-584,0 0 0,0 0 520,1 0 8,-1 0-528,6 0 0,-6 0 352,17 0 0,-17 0-352,19 0 0,-19 0 296,20-3 0,-20 3-296,16 0 0,-16 0 280,15 2 8,-15-2-288,13 0 0,-13 0 248,7-2 16,-7 2-264,4 0 0,-4 0 232,5 0 8,-5 0-240,6 0 0,-6 0 160,7 0 16,-7 0-176,3 0 0,-3 0 96,6 0 8,-6 0-104,1 0 0,-1 0-9256</inkml:trace>
  <inkml:trace contextRef="#ctx0" brushRef="#br1" timeOffset="-103569.6">16664 3274 5016,'0'0'0,"0"0"0,0 0 0,0 0 56,0 0-8,2 0-48,0-1 0,2 1 120,3-4-8,1 1-112,6-2 0,-1-2 296,2 0 16,-1 0-312,-2 3 0,-3 3 432,-3 1-8,-2 1-424,-1 0 0,0-1 416,-1 0 0,-1 0-416,0 0 0,0 0 424,0 0 16,-1 2-440,2-1 0,0 4 384,-1-3-8,-1 1-376,-1 1 0,-3 2 328,3 1 16,-1 1-344,-2 2 0,-2-1 288,-1 1 0,1-1-288,-1-1 0,0-1 232,0 1 0,0-2-232,-1 0 0,0 0 200,1-1 8,1 0-208,-1 0 0,3 0 160,-1-3 0,3 2-160,-1-2 0,2 0 128,-1-2 8,2 1-136,0 0 0,0-1 104,0 0 16,0 0-120,0 0 0,0 0 80,0 0 8,0 0-88,2-1 0,0 0 64,2 1 8,1 0-72,4 0 0,-3-2 64,3 1-8,-1 1-56,-1 0 0,-1 0 56,0 0 0,1 1-56,1 1 0,-4 0 48,1-1-8,0 0-40,0 0 0,1 1 40,2-2-8,0 1-32,1 1 0,-1-2 16,-2 0 16,1-2-32,-1 1 0,-2 1 16,1-2 0,-1 1-16,2-1 0,2 0 16,-1 0 16,-1 0-32,-4-2 0,-1 2 16,-1 0 0,0-3-16,0 2 0,0 0 24,0 1-8,0 0-16,0-1 0,0 1 0,0-3 8,0 3-8,0-3 0,0 5-9832</inkml:trace>
  <inkml:trace contextRef="#ctx0" brushRef="#br1" timeOffset="-103899.43">16666 3109 5416,'0'0'0,"0"0"0,0 0 0,0 0-24,0 0 8,0 0 16,0 0 0,0 0-72,0 0 8,0 0 64,0 0 0,2 0 8,-1 1 0,2 3-8,4-3 0,4-1 136,4 0 8,2 0-144,-3-1 0,1 1 392,-1-3 16,-2 2-408,-1 0 0,-3 0 520,0 0 8,-4 1-528,0 0 0,-1-1 504,2 1 0,0-2-504,-3 1 0,0 1 376,-1 0 0,1 0-376,1 0 0,-3 0-6864</inkml:trace>
  <inkml:trace contextRef="#ctx0" brushRef="#br1" timeOffset="-104260.66">16810 2855 4416,'0'0'0,"0"0"0,0 0 0,0 0 80,2-2 8,-2 2-88,0-3 0,0 3 120,1-2-8,-1 2-112,1-3 0,-1 3 352,0-1 0,0 1-352,0-1 0,0 1 432,0-3 8,0 3-440,0 0 0,0 0 472,0 5 16,0-5-488,-1 6 0,1-6 464,-8 18 8,7-7-472,-3 0 0,2 1 464,0 0-8,-2-1-456,3 1 0,0-1 440,0 0 0,0-1-440,-1 0 0,2-1 432,-1-1 8,-1-2-440,1-1 0,0-1 336,1-3 16,0 2-352,0-1 0,0-1 272,0 1-8,0-2-264,1 1 0,-1 1 168,0-2-8,0 1-160,0 1 0,0-2 40,0 1 8,0 1-48,1-1 0,-1-1-9456</inkml:trace>
  <inkml:trace contextRef="#ctx0" brushRef="#br1" timeOffset="-112472.42">17097 3034 3912,'0'0'0,"0"0"0,0 0 0,0 0 248,0-6 8,0 6-256,2-4 0,-2 4 736,0-3 0,0 3-736,0-2 0,0 2 608,0-1 0,0 1-608,0 3 0,0-3 424,-2 1 0,2-1-424,-10 6 0,10-6 248,-20 20 8,10-7-256,2 0 0,1-1 192,3 1 8,1-2-200,1-1 0,2 0 168,3-1 16,0-2-184,-2-4 0,0 2 136,0-3 8,3 0-144,1 0 0,2 0 112,2-1 16,0 1-128,2-2 0,3-3 104,0 1 8,-2-4-112,2 0 0,-4-2 88,-1-2 8,1 0-96,0 0 0,1-1 120,1-2 8,-2 1-128,-1-1 0,-1-2 192,-3 1 16,-1 0-208,-2 2 0,-2 1 240,0 0 8,-1 2-248,-3-1 0,-1 2 264,-1 1 8,-2 0-272,-1 4 0,-1 0 248,-1 2 16,3 2-264,-1 2 0,1 0 240,0 2 8,0 2-248,-1 0 0,-1 2 200,-1 1 16,3 0-216,-1 2 0,2-3 104,2 0-8,1 1-96,2 0 0,1-2 56,-1 2 8,2-2-64,2-1 0,-1-3 16,0 1 8,1-1-24,1 0 0,1 1 8,2 0 0,0-3-8,2 1 0,0-3 0,0 2 0,-1-1 0,1 0 0,-2-1 0,1-1 0,1 0 0,0-1 0,1 2-8,0 0 8,-1-2 0,-2 1 0,-1 1-8,-1 0 0,-2 0 8,0 0 0,-1 0-16,0 1 8,1 1 8,-1 2 0,-1-1-16,0 1-8,0 2 24,0 1 0,0 2-24,-1 0 8,-2 1 16,2-3 0,1 1-32,1-4 16,2 1 16,-1 0 0,1 1-24,-1-1 0,2-1 24,3-1 0,-1-2-24,3 1 0,4-2 24,-1-2 0,2-1-64,2-3 0,-1-1 64,0 2 0,-1-2-224,-2 2 0,1-3 224,-3 3 0,-10 5-9560</inkml:trace>
  <inkml:trace contextRef="#ctx0" brushRef="#br1" timeOffset="-111435.8">17355 2804 5520,'0'0'0,"-2"0"0,1 0 0,0 0 0,0 0 0,-1 0 0,1 0 0,1 0 0,0 0 8,0 0-8,0 0 0,1 0 168,1 0 16,0 0-184,1 2 0,6 0 456,1 0 0,5 1-456,0-3 0,2 0 528,-1-3 16,0 3-544,-1-2 0,-1 2 560,-2 0 8,-1-1-568,0 0 0,2-1 600,0-1 8,-1-1-608,-4 2 0,-1 2 336,-3 0-8,1 0-328,-2-1 0,2-1 176,-1 2 0,-2-2-176,1 2 0,-3 0-8416</inkml:trace>
  <inkml:trace contextRef="#ctx0" brushRef="#br1" timeOffset="-111702.91">17498 2644 6328,'0'0'0,"0"0"0,0 0 0,0 0-8,0 0 8,0 0 0,0 0 0,0 0 40,0 0 8,0 0-48,0 0 0,0 0 248,0 0 16,0 0-264,0 1 0,0 2 408,0 3 8,0 4-416,0 1 0,-1 5 496,-4 2 8,1 1-504,-1-3 0,2 0 480,-2 0 8,2-1-488,-1 0 0,0-3 416,2 0 16,-1 1-432,0-2 0,1 0 368,1 0 0,-1-2-368,2 1 0,2-5 280,-1 1 0,-1-3-280,0-1 0,0-1 144,0-1 8,0 0-152,0 0 0,0 0 16,0 0 16,0 0-32,0 0 0,0 0-9160</inkml:trace>
  <inkml:trace contextRef="#ctx0" brushRef="#br1" timeOffset="-110054.94">17619 3041 3504,'0'0'0,"0"0"0,0 0 0,0 0 144,0-2 8,0 0-152,0 2 0,0-1 224,0-1 16,0 2-240,0 0 0,0 0 480,0 0 8,0 0-488,0 0 0,0 0 456,0 0 0,-1 0-456,-4 3 0,-1 5 360,0 3 0,-3 1-360,3 1 0,-1-1 304,1-1 0,0-1-304,3 0 0,1-1 344,2-2 0,2-1-344,-2-3 0,0 1 280,1-3 24,1 1-304,1 0 0,1 0 280,1 0 16,2 1-296,0-3 0,2 2 248,1-1-8,2-2-240,-1-1 0,2-2 248,-3 0 8,1 0-256,-1-3 0,0-3 232,1 1 8,-1-1-240,1-1 0,-2-2 208,-1 2 0,-2-1-208,4 0 0,-1-3 160,-2-1 16,-1 2-176,-2 2 0,1-3 152,-3 3 8,-1 0-160,1 1 0,-2 3 112,-2 0 8,1 2-120,-1 2 0,0 3 80,-2 1 8,-4 1-88,0 1 0,-4 2 64,-1 1 8,-2 2-72,2 5 0,0-4 24,-3 4 16,2-1-40,1 0 0,2 0 16,0 0 0,3 0-16,0 1 0,2-1 0,1 0 0,1 0 0,4 0 0,0-2-8,0 0 8,2 0 0,0-4 0,3 1-24,-2-2 8,3-1 16,0 0 0,1 0-56,1 0 8,0-2 48,1 0 0,-1 1-72,1 0 16,1-2 56,-2 1 0,1 0-96,0-1 8,-1 0 88,-1 0 0,-1 1-88,1 1 0,-3 0 88,0-1 0,-1 0-96,-1 1 8,1-1 88,0 1 0,-3-2-72,2 1 0,-1 0 72,0 0 0,1 1-64,-1-2 16,1 2 48,-2-1 0,2-1-48,-1 3 0,0-1 48,2-1 0,0 1-32,-1 0-8,0 0 40,1 0 0,-1 1-48,-2 1 0,3 2 48,0 0 0,-3-6-8360</inkml:trace>
  <inkml:trace contextRef="#ctx0" brushRef="#br1" timeOffset="-108893.74">18042 3041 2504,'0'0'0,"0"0"0,0 0 0,0 0 0,0 0 8,0 0-8,0 0 0,0 0 0,0 0 8,0 0-8,0 0 0,0 0 176,0 0 8,0 0-184,0 0 0,0 0 368,0 0 8,0 0-376,0 0 0,0 0 504,0 0 8,0 0-512,0 0 0,0 0 464,0 0 16,0 0-480,0 0 0,0 3 392,0 0 0,-1 1-392,-1-2 0,0 3 320,-1 1-8,1-1-312,0 1 0,1 0 248,0 0 8,-1 0-256,1 0 0,1-2 200,1-1 16,2 0-216,0 2 0,-1-4 168,4 2-8,-1 1-160,1-1 0,3-1 136,2 0-8,-2-1-128,0 0 0,0-1 104,0-1-8,0-1-96,1-1 0,1 0 120,2-2 0,-1-2-120,-1 0 0,0-1 168,1-1-8,-3 1-160,2-1 0,0 1 176,-4 0 8,0-1-184,-1 2 0,-3 0 192,1-1 8,-4 1-200,0 0 0,0 1 208,-2-2 0,-2 0-208,-3-2 0,0 0 208,1-1 0,-2-1-208,0 5 0,1 2 192,-1 1 8,1 3-200,3 1 0,2 0 152,-1 0 8,0 0-160,-2 0 0,-1 2 128,-3 1 8,-2 3-136,1 1 0,0 4 104,0-2 16,1 2-120,1 1 0,2 1 72,0 1 0,-1 1-72,2 0 0,0 2 48,1-1 16,-1 0-64,0 0 0,1 0 56,-1-1 0,-1 0-56,4 3 0,0 2 48,-2 1 8,4 1-56,0-1 0,0 0 56,3 0 8,-1-3-64,0 0 0,2-1 80,-2-3 8,-1-1-88,-1 0 0,0-1 96,-1 0 16,-1-3-112,2 1 0,-3-3 136,2-1-8,0-1-128,0 1 0,0-1 168,0-2-8,1 1-160,0-2 0,0 0 160,0-1 0,0 1-160,0-2 0,0 0 136,0 0 8,0-2-144,0 1 0,-3 0 96,1-1 16,-1-1-112,3-2 0,1-2 40,1-2 8,0 1-48,1 1 0,-3 7-10888</inkml:trace>
  <inkml:trace contextRef="#ctx0" brushRef="#br1" timeOffset="-101089.71">18450 3100 5520,'0'0'0,"0"0"0,0 0 0,0 0 184,0 0 16,0 0-200,0 0 0,0 0 608,0 0 8,0 0-616,0 0 0,0 0 672,0 0 0,0 0-672,5 4 0,-5-4 520,11 5 8,-11-5-528,20 4 0,-7-4 536,2 0 16,-1 0-552,-1 0 0,-4 0 488,0 0-8,-1 0-480,-2 0 0,-2 0 456,-1 0 8,-1 0-464,1 0 0,0 0 352,0 0 8,1 0-360,-2 0 0,1 0 224,0 0 0,1 0-224,1 0 0,-5 0-10248</inkml:trace>
  <inkml:trace contextRef="#ctx0" brushRef="#br1" timeOffset="-101120.98">18464 3101 2808,'0'0'0,"0"0"0,-3 0 0,3 0-8,-3 0 8,3 0 0,-2 0 0,2 0-2104</inkml:trace>
  <inkml:trace contextRef="#ctx0" brushRef="#br1" timeOffset="-100069.79">18800 3128 8840,'0'0'0,"1"0"0,-1 2 0,0-1 72,2-1 8,-1 0-80,1 0 0,-2 0 416,2 0-8,4 0-408,2 0 0,2 0 488,2 0-8,5-1-480,3-1 0,1 1 328,5-1 0,-2 0-328,-4-1 0,2-2 224,-1 0 16,-5 1-240,-2 2 0,-4 1 112,-2-1 16,-2 1-128,-1 1 0,-2 1 72,-3 2 0,3-1-72,-2-2 0,-1 0-9224</inkml:trace>
  <inkml:trace contextRef="#ctx0" brushRef="#br1" timeOffset="-99786.77">18851 3277 5416,'0'0'0,"-2"0"0,1 0 0,0 0-32,0 0 0,0 0 32,-1 0 0,2 0 0,0 0 0,2 0 0,-1 0 0,0-1 24,1 0-8,3 0-16,1 0 0,2-2 144,3 1 0,0 1-144,-2 1 0,-1-2 472,-2 2 8,1 0-480,-1 0 0,-1 2 656,-1-1 8,-2 1-664,1-2 0,0 3 648,-1-1-8,0 0-640,1 1 0,-3 2 512,0 2 0,-3-1-512,-1 1 0,-6 1 408,1 0 0,-3 3-408,1-4 0,0 1 296,1-1 0,1 0-296,1 0 0,-1 0 240,1-2 0,1 0-240,2-1 0,1-1 144,2-3 0,-1 0-144,2 2 0,-1-2 80,2 0 8,-2 0-88,1 0 0,-1 0 64,1 0 0,1 0-64,1 0 0,1-2 48,-1 2-8,1 0-40,-2-3 0,2-1 8,-1-1 8,2 0-16,1 0 0,2 1 0,2 3 16,0-1-16,-2 0 0,-1 2 0,-2 0 0,0 0 0,-1 2 0,1 0-16,-2-2 16,1 1 0,2 0 0,1 1-8,-1 1 8,2 0 0,0 0 0,2 1-8,0-1 8,0-1 0,3-1 0,0 0 0,2-2 0,-1 0 0,-3-1 0,-3 2 8,-1-3 0,-2 1-8,3-2 0,0 0 40,1 0 8,0 1-48,-2-1 0,-1 1 56,0 1 8,0 1-64,-2 0 0,0 0 72,-2 0 8,1 1-80,-1 0 0,0 0-9912</inkml:trace>
  <inkml:trace contextRef="#ctx0" brushRef="#br1" timeOffset="-100430.48">18825 3006 5224,'0'0'0,"0"0"0,0 0 0,0 0 80,2 0 0,-2-1-80,0 1 0,0-2 240,1 0 16,2-1-256,0-4 0,4-1 256,1-4 8,0 3-264,4-3 0,0 0 496,0 1 8,1 0-504,-2 2 0,-2 2 696,1 1-8,-2 2-688,1-3 0,-1 2 672,1-1 16,-2 1-688,-1 1 0,-3 3 608,0-2 0,0 0-608,-1 0 0,0 0 488,0 3-8,-2-2-480,3 1 0,-3-1 424,0 1 8,0 1-432,0 0 0,0 0 360,0 0 0,0 0-360,0 1 0,-3 4 320,1-2 16,-4 3-336,0 2 0,-3 4 248,-2 3 16,5-2-264,-1-1 0,0-1 216,2 0 0,2-1-216,0 1 0,0 1 168,2-2 0,-2 0-168,2 1 0,0-6 136,0 1 8,-1 0-144,1-1 0,0-1 48,1-1 0,0 0-48,1 1 0,-1-4-12168</inkml:trace>
  <inkml:trace contextRef="#ctx0" brushRef="#br1" timeOffset="-98060.63">19265 3034 5320,'0'0'0,"0"0"0,0 0 0,0 0 208,0 0 0,0 0-208,0 0 0,0 0 384,0 0 0,0 0-384,0 0 0,0 0 432,0 0 8,0 0-440,0 0 0,-2 0 400,-1 4 16,1 1-416,-1 3 0,-1 2 344,-1-1 0,2 2-344,0-4 0,3 1 328,1-2-8,1-2-320,1 3 0,-1-3 304,4-1 8,1 0-312,2-1 0,5 2 264,2 0 16,0-1-280,-3-2 0,1-1 296,-1-2 8,-2 0-304,1 0 0,-1-1 296,-1-1 0,-2 0-296,0-1 0,1-2 264,-1 1 0,0 0-264,-1-2 0,-3 1 304,1 0 0,-1-3-304,-2 2 0,1-1 320,-2 0 0,-1-1-320,-4 1 0,0 0 312,-3 1 0,-1-3-312,-3 3 0,0-1 280,-2 2-8,2 2-272,0-2 0,-1 4 192,0 1 0,1 2-192,-1 0 0,0 1 96,0 3 0,-1-1-96,0 2 0,0 2 56,1 0 8,-1 2-64,4 1 0,3 0 24,-1 5 16,1-2-40,0 4 0,1-1 16,1 0 0,0 2-16,2-2 0,1 0 16,-1 0 8,1 2-24,1 1 0,1 0 24,1 2 16,1-1-40,3-1 0,0 1 32,1-3 8,1-1-40,0 0 0,0-3 32,2-1 8,-3-3-40,0 0 0,-1-1 32,0-1 16,0 0-48,-3-4 0,-2-1 40,-1-1 8,2 0-48,-1-1 0,1 0 40,-1 0 16,-1 0-56,0 0 0,0 0 48,0 0-8,0 0-40,0-1 0,-1 0 48,-4 1 8,1-3-56,-2 1 0,3-2 24,-1-2 16,1 2-40,2-2 0,1 2 0,2 2 8,1 1-8,0-5 0,-3 6-12312</inkml:trace>
  <inkml:trace contextRef="#ctx0" brushRef="#br1" timeOffset="-96318">19657 3011 5016,'0'0'0,"0"0"0,0 1 0,0 1 0,0-2 0,-1 2 0,-5 4 0,-5 0-72,0 4 8,-1 2 64,3 0 0,-1-2 48,1 1 0,3-1-48,1 2 0,1-2 248,2-1-8,0 1-240,1-3 0,1-2 320,0-2 8,3 1-328,-1-2 0,3 1 304,2 2 8,0-1-312,2-1 0,1 0 352,0-2 8,1 1-360,-1-2 0,1-3 400,0 0 16,0-2-416,-3 1 0,-1-2 416,-1-1 0,1 1-416,-1 0 0,3-3 368,-1 0 0,0-2-368,-2 1 0,-4-1 344,-1 1 0,-1 1-344,0-1 0,2 1 312,-2-1 0,-2 2-312,0 0 0,-2 1 256,-1-1-8,-1 3-248,3-2 0,-1 3 216,-1 0 0,0 1-216,1 1 0,0 2 128,1-2 0,-3 2-128,0 2 0,0-1 80,-2 2 8,0 3-88,-3 2 0,0 1 40,-3 4 16,5-4-56,1 1 0,4-2 8,0-1 8,3 1-16,1 0 0,1-3 0,3-1 0,-2 1 0,1-1 0,1 1 0,0 2 0,2 1 0,0-1 0,3 0-8,1 0 8,0 1 0,-1-1 0,-2 0-16,-1-2 8,-1 1 8,3-1 0,-3 0-16,-1 0-8,1-1 24,0 0 0,1 3-24,-1 0 0,1-2 24,1-3 0,-1 3-40,1-4 8,0 1 32,-2 0 0,-1 0-96,-1 0 16,3-1 80,0 2 0,-6-3-9192</inkml:trace>
  <inkml:trace contextRef="#ctx0" brushRef="#br1" timeOffset="-95454.41">19798 2822 5720,'0'0'0,"0"0"0,0 0 0,0 0-24,0 0 0,0 0 24,0 0 0,1 0 64,1 0-8,-1 0-56,2-2 0,-1 1 240,2 0-8,6 1-232,6 1 0,4 2 432,5-2 0,0 1-432,-3-1 0,-3-2 384,-1-2 0,-2 1-384,0 0 0,-3 1 160,-3 0 16,-1 0-176,0 1 0,-9 0-6184</inkml:trace>
  <inkml:trace contextRef="#ctx0" brushRef="#br1" timeOffset="-95658.45">19888 2664 7024,'0'0'0,"-2"3"0,0 1 0,2 1-80,0 1 8,0 3 72,0 1 0,0 5-176,0 2-8,0 0 184,0-3 0,2 2 88,1-1 8,-2-2-96,-1-1 0,0 3 328,0-2 16,-1-1-344,0 0 0,-1-4 472,0 0 16,2-1-488,0 0 0,0-3 432,0 0 0,2 1-432,0-3 0,-1 0 168,0-2 8,-1 3-176,0-3 0,0 0-7160</inkml:trace>
  <inkml:trace contextRef="#ctx0" brushRef="#br1" timeOffset="-95030.8">20024 3106 2904,'0'0'0,"-2"0"0,1 2 0,0-1 144,0 0 0,0 0-144,-3 1 0,1 2 248,-2 2 16,0-1-264,1 2 0,2-1 224,-1 2 8,2 0-232,-1 0 0,4-2 176,0-1 0,0-1-176,1-1 0,0 1 216,1-2 0,1 1-216,-1-3 0,2 0 256,1 0 8,0-3-264,2 1 0,-2 0 248,4-3 8,-2-2-256,-1-1 0,-1-1 312,2 0 8,1-2-320,-4 2 0,0 0 400,-3 1-8,0 0-392,-2-1 0,-1 2 512,0-1 8,-1 0-520,-3-1 0,-2-2 480,-2 2 0,1-1-480,0 3 0,1 0 472,0 2-8,-1 2-464,1 0 0,-1 3 424,1 2 0,0 0-424,0 0 0,0-1 304,-1 2 0,0 2-304,1 1 0,1 1 240,1 1 16,0 0-256,0 0 0,2-1 160,-1 2 8,2-1-168,1-2 0,2-1 120,0 1-8,3-1-112,0-1 0,0 1 80,-1-1 16,2-1-96,1 2 0,-1 0 40,0 1 16,-1-1-56,0 1 0,-1 0 24,0-3 16,1 1-40,-1 1 0,-2-2 16,1 3 8,0 0-24,2-1 0,-2 0 24,2 1-8,-3-1-16,0-1 0,1 0 16,1-1 8,-1 2-24,2-1 0,-2 0 24,1 1-8,0-3-16,0 1 0,-2 1 0,0-3 8,0 1-8,2 1 0,1-2-16,0 0 0,1 1 16,2 1 0,-8-3-9984</inkml:trace>
  <inkml:trace contextRef="#ctx0" brushRef="#br1" timeOffset="-93413.74">20224 2704 5016,'0'0'0,"2"0"0,-2 2 0,2-1 0,1 0 8,2 2-8,4 0 0,7 3-40,2 3 8,-1 0 32,0 2 0,-1 0 360,-1 2 8,1 1-368,-3 2 0,-4-3 792,-1 6 0,-1-1-792,1 2 0,-1 0 720,0 0 0,0 2-720,-3 2 0,-2 2 744,1 1 0,0 0-744,-2-1 0,-2 1 640,-2-2 0,-1-1-640,-1-1 0,-2-1 520,1-2 8,0 1-528,0 0 0,-1-1 472,-3 1 16,1-1-488,-4-1 0,-1-1 360,1-1 8,-2-3-368,0 1 0,2-6 248,-2 1 8,3 1-256,-1 0 0,3 0 112,1-1 8,2 0-120,3-1 0,2 2 24,4-3 8,-1 0-32,-1-4 0,0-4-11264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2-15T08:07:31.592"/>
    </inkml:context>
    <inkml:brush xml:id="br0">
      <inkml:brushProperty name="width" value="0.05" units="cm"/>
      <inkml:brushProperty name="height" value="0.05" units="cm"/>
      <inkml:brushProperty name="color" value="#3165BB"/>
      <inkml:brushProperty name="ignorePressure" value="1"/>
    </inkml:brush>
    <inkml:context xml:id="ctx1">
      <inkml:inkSource xml:id="inkSrc1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1" timeString="2024-12-11T15:08:13.093"/>
    </inkml:context>
    <inkml:brush xml:id="br1">
      <inkml:brushProperty name="width" value="0.05" units="cm"/>
      <inkml:brushProperty name="height" value="0.05" units="cm"/>
      <inkml:brushProperty name="color" value="#177D36"/>
      <inkml:brushProperty name="ignorePressure" value="1"/>
    </inkml:brush>
  </inkml:definitions>
  <inkml:trace contextRef="#ctx0" brushRef="#br0">14878 1449,'7267'0,"-7267"2219,-7267-2219,7267-2219</inkml:trace>
  <inkml:trace contextRef="#ctx1" brushRef="#br0">3676 1536 1600,'0'0'0,"0"0"0,-4 0 0,4 0 56,-4 0 8,4 0-64,-4 0 0,4 0 344,0 0-8,0 0-336,0 0 0,0 0 456,0 0 8,0 0-464,0 0 0,0 0 376,0 0 8,0 0-384,0 0 0,0 0 288,0 0 8,0 0-296,0 0 0,0 0 208,0 0 8,0 0-216,0 0 0,0 0 160,0 0 0,0 0-160,0 3 0,0-3 128,0 8 8,0-8-136,0 11 0,0-11 104,0 12 16,0-12-120,0 9 0,0-9 112,4 10 8,-4-10-120,2 11 0,-2-11 96,2 5 16,-2-5-112,4 5 0,-4-5 96,4 9 0,-4-9-96,4 8 0,-4-8 104,3 12 0,-3-12-104,6 10 0,-6-10 104,9 11-8,-9-11-96,4 9 0,-4-9 72,6 7 8,-6-7-80,9 8 0,-9-8 72,10 6 8,-10-6-80,11 7 0,-11-7 72,15 6 0,-15-6-72,12 8 0,-12-8 80,13 4 8,-13-4-88,16 6 0,-16-6 80,18 5 16,-18-5-96,16 4 0,-16-4 80,21 3 8,-21-3-88,22 5 0,-22-5 80,22 0 0,-22 0-80,23 0 0,-23 0 88,22 0 8,-22 0-96,32 0 0,-17 0 96,4 0 8,2 0-104,-2 0 0,0 0 104,2 0-8,1-3-96,-3 1 0,2 1 88,-2 1 16,3-2-104,-2-1 0,0 0 112,2-1 16,-3 3-128,-1 1 0,1-5 144,0 2 0,-1 0-144,1 0 0,5-1 128,3 3 0,-2-2-128,-3 0 0,0 1 136,1-2 8,-5 4-144,3-3 0,-2-1 120,0 4 8,0 0-128,0-5 0,-6 5 88,3-2 0,1 1-88,1-2 0,1 3 80,-4 0 8,4-1-88,0 1 0,2-3 80,0 0 8,-2 0-88,-1 1 0,2-3 56,-3 1 8,2 4-64,0 3 0,0 0 56,2 2 0,1-1-56,-4 1 0,0-4 48,-2 3 8,1 3-56,-1-3 0,-3 4 48,-2 0-8,2 2-40,1-6 0,1 2 40,-1 3-8,0-6-32,-2 6 0,0-1 32,0 0 0,1 3-32,5-6 0,-4 5 48,5-2-8,-3 2-40,-6-1 0,1-1 48,0-2 8,-1 1-56,-2-1 0,0-1 56,-6 1-8,4-3-48,0 6 0,2-5 72,-3 2 0,0 0-72,-2 0 0,-3-4 80,3 4 16,-1-3-96,-2-3 0,0 2 88,0-1 0,3 0-88,-3 4 0,0-5 80,0 0 8,0 0-88,0 0 0,0 0 80,0 0 16,0 0-96,0 0 0,0 0 80,0 0 0,0 0-80,0 0 0,0 0 88,0 0 0,0 0-88,0 0 0,0 0 120,0 0 8,0 0-128,0 0 0,0 0 120,0 0 16,0 0-136,0 0 0,-3 0 120,3 0 0,-2 0-120,-1 0 0,3 0 112,-3-5-8,3 5-104,-2 0 0,2 0 80,2 0 16,-2 0-96,0 0 0,0 0 72,0 0 8,0 0-80,0 0 0,0 0 64,0 0-8,0 0-56,0 0 0,0 0 64,0 0 0,0 0-64,0 0 0,0 0 64,0 0 0,0 0-64,0 0 0,0 0 56,0 0-8,0-1-48,0 0 0,0-1 56,0 2 0,3-3-56,-3 3 0,3-6 40,-1 4 8,-2-2-48,3 2 0,2-2 40,-5 2 0,1-1-40,1 2 0,3-2 32,-5 3 0,3-3-32,2-1 0,-2 0 24,2 3 8,3-2-32,3-3 0,5 0 16,-1-1 8,2-1-24,-2-1 0,-3 2 24,-1-3-8,-7 9-16,-4-2 0,3 3 8,0 0 8,2 0-16,-2-5 0,4 5 8,-1-2 16,10-3-24,3-1 0,0 4 8,2-4 0,0 0-8,-1 2 0,2-1 8,-3 4 0,2-4-8,1 2 0,-4 3 0,6 0 8,-7-4-8,-2 4 0,4-3 0,-6 3 8,6 0-8,0-2 0,2 1 0,-2 1 8,-1 0-8,4 0 0,-4 0 0,2 0 16,8 0-16,-1 0 0,2 0 0,0 1 8,1 1-8,1 1 0,0-3 8,3 4 0,-4-4-8,1 5 0,-5-2 8,1 0 8,2 0-16,-2 1 0,1 2 8,-1 0 16,8-4-24,2 5 0,3-1 8,0 2 8,2-1-16,-2-2 0,-3 1 16,4 3 0,-4-1-16,7 2 0,3 2 24,1 1 0,0 1-24,-1-2 0,2 0 24,-5-2 16,0-1-40,4-4 0,2 1 32,3-2 8,-2-1-40,0 0 0,1-1 48,-3-2-8,6 0-40,-3 0 0,2-2 40,2 2 0,-3-3-40,0-4 0,-5-2 40,0 0-8,1 0-32,1-1 0,1-1 32,0 0 0,2 1-32,-6-2 0,-2-2 24,0 1 16,-2 0-40,-3 0 0,1 1 24,-7 5 16,1-4-40,-1-2 0,3 2 32,-4-1 8,-8 5-40,-2-4 0,-4 4 24,-2-4 16,-12 7-40,2 1 0,-5 1 8,0-1 8,-1 2-16,1-2 0,1 3 0,-3 0 0,0 0 0,0 0 0,0 0-8,0 0 0,-8 0 8,-2 0 0,10 0-11976</inkml:trace>
  <inkml:trace contextRef="#ctx1" brushRef="#br0">18621 2410 5841,'12'3'2737,"9"2"-1145,5-2-384,7 1-527,4-1-257,5-1-288,-5-2-112,-3-3-128,1-9-144,-6-7-1953,2-2 1577</inkml:trace>
  <inkml:trace contextRef="#ctx1" brushRef="#br0">18765 2075 7994,'-2'-5'3600,"1"7"-1879,-3 2-521,-3 12-776,-2 8-224,-2 19-160,-2 6-8,-3 0 0,4 3 0,0-5-56,0 0 0,5 0 0,0-4-72,2-9-112,2-6-296,-1-13-1120,1-6-1241,14 10 1745</inkml:trace>
  <inkml:trace contextRef="#ctx1" brushRef="#br0">19024 2081 7626,'-5'0'3800,"-1"11"-1215,-2 13-1305,-3 13-376,-6 15-439,-2 1-137,8 9-208,-5-7-96,2-3 8,0-2-96,-1-4-264,4-1-257,9-5-895,-3-7-992,9-14 1559</inkml:trace>
  <inkml:trace contextRef="#ctx1" brushRef="#br0">19207 2532 7146,'36'-21'3688,"5"5"-1175,-5 0-713,-2 4-311,0 6-425,-5 0-320,-9 6-376,-4 1-144,-14 5-200,-6 2 48,-10 10-32,-5 0-8,-11 3-32,0 0-56,6-4-16,-1-1-16,8-1 56,5-1-48,-5-5-24,13 3 16,7 1-40,6 0 24,10 7 80,7 1-48,-2 3 80,5 3-8,7 5 16,-7-6 16,2-1-16,-6-5 40,-11-2 40,-4-2 0,-10-3-8,-9 0 56,-15-6-32,-6 2 40,-11-8 0,-4-2-56,-5-6 8,-2-2-40,-3-4-8,1 4 8,12-1-128,8 0-128,16 4-936,10-6-921,17 4 1265</inkml:trace>
  <inkml:trace contextRef="#ctx1" brushRef="#br0">19184 2572 7682,'67'0'3320,"-72"28"-1847,-1 3-441,-4 1-608,7 2-200,-2-2-152,1-9-72,5 0-56,-3-10-64,2-3-792,-4-6-1041,-6-13 1257</inkml:trace>
  <inkml:trace contextRef="#ctx1" brushRef="#br0">19810 2509 6569,'2'-13'3241,"4"2"-1120,6 0-561,6 0-824,9 2-304,13 4-416,2 4-136,9 3-1880,-6 2 1464</inkml:trace>
  <inkml:trace contextRef="#ctx1" brushRef="#br0">20000 2331 10026,'-8'0'4265,"-2"4"-2393,-3 11-1175,-1 7-409,-4 8-264,4 9-56,3 2-96,1 3-8,8 2-200,0-8-289,2-9-455,0-5-264,0-10-1225,-5-10-895,0-8 2231</inkml:trace>
  <inkml:trace contextRef="#ctx1" brushRef="#br0">20397 2074 16792,'19'-3'65</inkml:trace>
  <inkml:trace contextRef="#ctx1" brushRef="#br0">20755 2107 5721,'2'-1'3289,"-2"3"-681,0 9-1223,0 7-433,0 18-544,-5 10-152,-4 9-104,2 3-72,-11-4-48,5-2-8,-5 1 0,-6-7-32,3-3-32,-1-4 16,7-14-168,4-2-64,7-11-184,1-4-80,3-6 72,0-6 16,0-13 88,3-7 32,3-9 39,3-4 41,1-1 184,3 6 40,1 5 96,-4 9 40,1 7 57,-1 4 31,1 5-112,1 4 0,-6 4-80,6 5-24,-1-3 56,3-1-8,7-5 0,-2-4-8,2-6-16,5-6-24,3-5-56,2-7-168,1-3-1729,-5-7 1417</inkml:trace>
  <inkml:trace contextRef="#ctx1" brushRef="#br0">20968 2096 6433,'-7'10'2873,"-4"17"-1201,1 15-447,-9 15-497,2 10-160,-4-3-336,2 1-112,7-5-96,4-9-56,7-2-960,1-8-2073,11-19 2041</inkml:trace>
  <inkml:trace contextRef="#ctx1" brushRef="#br0">20964 2970 9274,'7'-5'3705,"19"-7"-2241,10 4-584,18-3-472,5 3-72,-4 7-304,-5-2-136,-13 5-88,-11-4-400,-1 2-1424,-5-3-1561,-9-2 2169</inkml:trace>
  <inkml:trace contextRef="#ctx1" brushRef="#br0">21062 2532 8002,'-4'-19'3472,"11"6"-1935,12 6-313,23 10-736,5 2-168,15 5-256,8-2-56,1-2-40,4-2-208,-6-4-3489,-13 8 2721</inkml:trace>
  <inkml:trace contextRef="#ctx1" brushRef="#br0">21264 2606 9586,'0'0'3977,"1"4"-2537,-6 3-512,3 8-552,1 4-215,0 13-250,-4 2-167,-5 5-1088,-6-1-1392,-10-5 1735</inkml:trace>
  <inkml:trace contextRef="#ctx1" brushRef="#br0">15349 1938 6377,'0'-16'3041,"0"10"-1129,1-1-327,-1 8-705,0 6-240,-1 15-448,-3 14-104,-7 19 24,0 9-16,-6 10-48,-1 2-8,2-9-40,0-5 16,5-8-24,0-13-8,6 1-88,3-10-80,5-15-112,2-1-296,1-15-296,0-1-344,-2-9-1585,-4-5 1881</inkml:trace>
  <inkml:trace contextRef="#ctx1" brushRef="#br0">15225 2323 3169,'12'2'1760,"7"3"-208,4 2-87,5-5-345,4 4-320,3-4-488,-1-2-152,-2-1-144,1-4 16,-2-2-48,-10-7-112,-1-7-320,-5-7-856,-4-8-977,6 0 1361</inkml:trace>
  <inkml:trace contextRef="#ctx1" brushRef="#br0">15643 1985 3585,'0'-9'2408,"-2"6"-39,0 6-169,-3 11-615,-3 10-337,-3 20-400,0 8-128,0 18-336,2 1-120,3-5-208,-2-5 16,-4-17-40,9 1-56,-3-5 0,7-3-120,8-9-264,-13-8-352,10-9-1296,-9-9-1193,-1-1 1969</inkml:trace>
  <inkml:trace contextRef="#ctx1" brushRef="#br0">16320 2380 5177,'-74'-18'2785,"66"18"-697,4 3-359,4-2-745,2 0-320,-2-1-208,0 0-16,25 5 64,35 6 8,-20-3-136,5-5-80,-4-2-128,-2 2-24,0-5-104,-1 2-48,-6-2-8,-2-3-56,-7 8-192,-8-6-352,-11 6-912,-7 0-1089,-18-3 1601</inkml:trace>
  <inkml:trace contextRef="#ctx1" brushRef="#br0">16289 2462 5961,'-11'5'2953,"11"-4"-1137,8 2-447,15-1-553,11 1-184,16 2-104,4-4-152,7-1-328,-4-5-64,-3 3-808,-8-2-2009</inkml:trace>
  <inkml:trace contextRef="#ctx1" brushRef="#br0">17134 2082 6241,'9'-14'3121,"-4"0"-929,0 4-399,-5 5-649,1 4-360,-2 11-504,-4 14-152,-4 24-160,-4 14 32,-5 10 0,4 1 16,-3-11-24,5-3-24,7-4-32,-4-6-80,7-7-208,2-6-336,4-21-912,3-5-801,-3-21 1433</inkml:trace>
  <inkml:trace contextRef="#ctx1" brushRef="#br0">17009 2436 3977,'8'-6'1904,"16"3"-840,4-4-87,6 2-225,2 3-312,2 1-272,-3 1-80,-4 0-168,-3-1-56,-6 3-888,1-4-793,-9-20 1145</inkml:trace>
  <inkml:trace contextRef="#ctx1" brushRef="#br0">17415 2087 5937,'-2'7'2961,"-4"10"-737,0 9-543,4 22-601,-5 5-328,0 6-512,-3 0-128,2-2-104,-2-3 24,2-2-88,4-6-72,-3-8-584,5-10-592,-2-18 832</inkml:trace>
  <inkml:trace contextRef="#ctx1" brushRef="#br0">17667 2520 7426,'16'-7'4048,"-1"1"-935,-4-1-1296,-5 0-361,-6-4-592,0 3-216,-8 0-368,-1 0-152,-4 0-96,-1 2-32,0 6 0,-2 6-16,2 7-72,0 1-40,4 8-24,3 2-24,7 12 16,5 2 24,8 4 80,1-2 32,6-3 32,1-3 16,0-11-40,-2 1 88,-8-12 16,-3 2 8,-12-6 104,-7-4 40,-11 0 96,-6-9 24,-8-5-128,-1-2-104,2-5-120,6 0-24,9 1-248,1 0-376,18 6-1176,0-3-1153</inkml:trace>
  <inkml:trace contextRef="#ctx1" brushRef="#br0">18180 2294 9218,'-2'-14'4017,"-4"9"-2369,-3 7-400,-5 17-711,0 8-313,0 11-256,0 3-40,4 6-160,-1 1-89,6 1-351,1-1-248,4-11-496,1-7-473,2-14 1249</inkml:trace>
  <inkml:trace contextRef="#ctx1" brushRef="#br0">18004 2422 5529,'2'-1'3225,"2"1"8,12 0-2153,6 6-344,6-5-448,8 3-248,5 1-1200,0-8 816</inkml:trace>
  <inkml:trace contextRef="#ctx1" brushRef="#br1">2523 2587 1984,'-26'-22'1081,"25"22"-353,-4 3-112,3 7 24,-2 7 104,-2 6 24,0 10-55,-3 6-33,-6 5-280,2 3-48,-2 2-136,0-8-96,-1-1-48,5 1 0,1-11 48,2 0 8,5-4-16,2-5-8,0-6-184,-1-3-104,2-9-1280,-6-7 1024</inkml:trace>
  <inkml:trace contextRef="#ctx1" brushRef="#br1">2348 2979 3729,'9'-59'1888,"-1"59"-624,0 1-31,16 4-297,-9-5-240,6-6-344,2 0-88,-2-1-208,7 1-24,-6-5-16,1 2-32,-1-2-64,-4-4-88,0 0-992,-1 1-889,-5-11 1257</inkml:trace>
  <inkml:trace contextRef="#ctx1" brushRef="#br1">2677 2603 3585,'-3'2'2080,"3"5"25,-3 8-961,1 7 0,-2 12-184,-3 6-231,-2 1-329,-5 2-136,-2-6-136,0-1-24,1 2-48,1-5-16,7-3-64,0-3-32,4-4-184,1-2-384,1-13-1985,1-4 1777</inkml:trace>
  <inkml:trace contextRef="#ctx1" brushRef="#br1">2701 3310 4713,'-41'5'2184,"62"-5"-1087,4-3-593,7 2-24,-1-5-416,1 0-56,5 3-112,-5-4-200,-3 3 208</inkml:trace>
  <inkml:trace contextRef="#ctx1" brushRef="#br1">2689 3069 3529,'0'2'2512,"-1"-2"225,1 0-905,0-1-792,0 0-263,4 1-329,18-4-72,35-4-8,-21 1-104,13 0-112,5-3-16,6 3-200,-1 2-112,-8 1-2313,-13 4 1817</inkml:trace>
  <inkml:trace contextRef="#ctx1" brushRef="#br1">2840 3120 4385,'2'-73'2929,"-2"70"255,1 4-1463,2 5-969,-5 0-296,0 11-376,-5-2-48,-3 10-32,1 4-16,-7-1-80,6 2-40,4 1-472,3-3-625,3-3 793</inkml:trace>
  <inkml:trace contextRef="#ctx1" brushRef="#br1">3480 2837 5969,'-1'0'2977,"0"0"-1081,1 0-831,-1 0-225,0 0-416,0 0-112,1 0-136,3 2-24,21 8-80,30 3-8,-19-10-40,-5-2-32,3-1 16,-6-4-32,0-3-88,3 3-176,-7 0-928,2 1-1297,-10 8 1601</inkml:trace>
  <inkml:trace contextRef="#ctx1" brushRef="#br1">3472 2945 4977,'-1'3'2337,"1"-4"-953,4 1-256,-4 0-352,3 0-88,24 0-151,29 1-113,-25-1-136,3-3-96,0 1-152,2-3-48,6-4-888,-7 1 655</inkml:trace>
  <inkml:trace contextRef="#ctx1" brushRef="#br1">6555 2654 4753,'-66'7'2144,"67"-10"-1007,4 2-193,3-6-176,5 1-48,6-4-24,1-2-31,10-2-65,-9-7-104,0 1-200,-1-1-72,-10 1-160,5 5-32,-8 0-8,3 4 8,-7 2-16,-1 4 56,2 3-8,-6 2-24,0 2-24,0-2-24,2 0 0,0 11 0,3 14-80,10 27-80,-3-25-1392,3-6 1095</inkml:trace>
  <inkml:trace contextRef="#ctx1" brushRef="#br1">6561 2863 6193,'46'-72'2929,"-47"67"-1153,-2 2-335,5 12-697,-8-4-232,-7 6-376,2 9-104,-8 1-24,6 7 8,5 9-16,-2-3-16,14 0 24,3-5-48,9-11 8,1-5 0,7-11 24,-1-5 16,2-9 80,-2-8 56,-11-8 168,-1-1 104,-4-3 128,1-1-16,-5 0-144,-2-1-79,-1 0-185,-4 7-40,3 11-80,-8 3-24,-9 13-160,4 12-65,-11 8-135,2 6-136,5 7-192,-5-7-56,10 1-40,7 2-8,3-12 111,7 1 33,12-4 144,-3-8 192,7 1 184,-2-3 136,-8-3 72,4 0 56,-5-1 96,0 4-56,0 2 64,-8 0-24,0 5-32,-1-1 40,1 0-88,2 2-40,2-6 8,-2-5-24,0 3 8,15 5-16,3-7-64,10-3-24,-7-7-504,-4-5-1232</inkml:trace>
  <inkml:trace contextRef="#ctx1" brushRef="#br1">6852 2500 6825,'-4'0'3217,"8"2"-1216,7-2-393,9-6-592,10 2-152,10-3-384,5 1-232,1 3-232,-10-6-128,-2 8-1120,-11-4-1928</inkml:trace>
  <inkml:trace contextRef="#ctx1" brushRef="#br1">7025 2345 3937,'3'-14'2472,"-2"4"25,1 3-409,-3 0-535,2 4-289,0 6-648,-1 4-168,1 14-336,-4 0-80,-5 3-24,0 4-16,0 4 16,4 1-72,-2 0-48,6 1-40,0-7-584,0-2-360,2-9-1417,-1-6-976,-6-10 2185</inkml:trace>
  <inkml:trace contextRef="#ctx1" brushRef="#br1">7214 3035 4617,'-35'28'2248,"38"-22"-831,3-3-145,1-3-376,0-3-72,3-9-151,3 0-57,-1-9-104,0 1-80,-5-6-40,1 0-48,-3 0-112,-2-1-40,4 6-120,-4 1-32,5-2-32,1 4-8,-2 3 8,4 1 24,-6 12 8,-5 1 16,4 3-24,-4-2-8,0 0 56,1 13-8,-1 40 64,-6-27 32,-3 7 48,-2 2-16,2 0 24,6-3-96,4-6-72,6-5-8,6-9-104,6-3 72,3-9-80,2-5-40,0-11-488,4-3-792,-7 0 896</inkml:trace>
  <inkml:trace contextRef="#ctx1" brushRef="#br1">7349 2548 4657,'5'30'2336,"5"-36"-735,2-1-57,5-6-328,8-6-335,8-4-433,-4 0-152,-4-1 0,-5 4 0,-9 1 8,-2 6 112,-6 4-8,-2 2 64,-4 7-32,-2 0-64,4 10-144,-5 5-128,1 9-64,1 1-32,-1-2-40,5 2-48,2-7-960,5-5-1960</inkml:trace>
  <inkml:trace contextRef="#ctx1" brushRef="#br1">7495 3293 5529,'20'-6'3449,"1"-9"-504,-1-7-881,3-5-384,-3-9-663,-2 0-209,-2 0-352,0 1-144,-9 0-128,-3 1-88,-8 4-72,0 7-24,-6 6-16,1 8-16,-1 9-16,0 4-24,2 10 40,2 7-8,2 7 8,-4 6 24,5 5-24,-3-1-8,2 0 32,8-4-16,-2-8 16,2-6 8,-1-8 8,5-2 16,5-6-8,2 0 40,7-3-8,0-5 168,-1-1 88,1-1 16,-5 1-16,-2 4-152,-5-3-72,-3 5-56,-7 1 8,-6-1-32,-2 8-32,-2 3 0,-3 1-8,2 2-16,2-6 32,3 1 16,4-6 8,2 4 32,2-8-24,4 3 8,7 2-16,2-1-24,5-2 8,3-5-16,1 0-160,1 3-312,-4 0-1528,-4 0-1873</inkml:trace>
  <inkml:trace contextRef="#ctx1" brushRef="#br1">4023 3219 9042,'6'-6'544,"-6"2"640,10-3-352,6-6-15,10-8-41,5-5-72,5-12-80,1-2-96,4-9-8,2 0-40,-1-2-135,0-4 39,-4 3-200,-2-2-40,-14-3-48,-4 6-96,-9 4 0,-9 7 0,0 14-72,-10 5 8,-5 13-112,-5 4-24,-4 16-24,1 7 23,-2 18 153,4 13 0,1 14 48,-3 8 24,2 5 8,2-4-16,5-6 16,4-2 64,8-16-96,2-4 25,2-19 31,7-11-64,1-12 24,1-9 96,6-12-96,-3-4 8,3-9 56,0 1-88,-3 1 8,-2 5 8,-6 10 16,-1 2-8,-3 9 0,-1 3-16,1 8-16,-2 4 8,4 5-24,0 2 32,8-4-104,0-1 24,5-2-49,3-4-63,-2-2-256,1-4-120,-3-3-456,-5-3-336</inkml:trace>
  <inkml:trace contextRef="#ctx1" brushRef="#br1">4172 2890 8586,'-20'4'3817,"11"-3"-1937,7 1-424,13 0-503,6-3-337,19-2-328,8 1-72,10 2-216,8 0-264,-1-5-1521,-6 5 1241</inkml:trace>
  <inkml:trace contextRef="#ctx1" brushRef="#br1">5315 2553 4417,'71'-25'2617,"-72"25"-513,-9 4-608,-1-1-279,-7 5-513,-11 2-200,-11 4-264,-3 6-112,-11 8-56,-1 3-40,1 5-16,0 0-16,13-9 32,9 1-32,5-12-8,10-2 0,9-9-16,4-1 0,18-2 56,5-5 8,10-7-40,6 2 24,7-6-32,5-1-16,4 7 32,2 1-8,-6 2 24,-2-1 8,-10 4-24,-8 2 24,-11 8 8,-2 3-24,-18 5 48,-4 3 0,-25 2-64,-10 4 16,-2 5-56,-12-3-32,-1 0 48,8 2 8,-9-12 48,17-1 0,13-2-8,-6-4 24,10 1 8,0-4 0,9 1 56,11-2-16,7 1 32,9 0 64,14 0-56,0-3 8,12-4-32,8-3-40,13-4 0,2-2 8,6 2-32,-1 0-48,-17 1-80,-3 6-152,-18-2-1760,-6 0 1448</inkml:trace>
  <inkml:trace contextRef="#ctx1" brushRef="#br1">4846 3430 4569,'56'37'2416,"-41"-39"-623,-2-2-129,-3-7-367,7-3-297,4-3-232,-2-6-96,9 1-80,-7-2-104,-3-5-88,-1 6-48,-8-9-112,-5 5 1,-4-1-145,-4 3-16,-5 7-32,1 8-24,-2 9 16,-2 2-32,2 13-16,-1 4 0,2 12 0,-2 10-8,-4 2 16,4 4 56,-6-3-40,9-4 48,3-5-24,-3-3-24,8-8 96,-5-5-56,3-6 80,1-6-24,-1-8 0,2-4 16,10-11-80,2 1 32,7-8-56,3 2-8,0 1 0,1 0-16,-3 6 24,0 2 0,-8 7 0,-5 3-24,-4 8 8,-3-1-16,-5 10-16,-3 0-32,-5 4-16,0-2 64,2 3-24,0-2 72,9-3 32,0-1-16,6-2 40,5-1 0,8-5-80,5-2 8,5-3-16,5 0-8,-2 0-200,-5 3-712,-10-3 640</inkml:trace>
  <inkml:trace contextRef="#ctx1" brushRef="#br1">5750 2712 3305,'1'-7'2472,"2"3"41,-2-2-705,-2 2-256,1 3-623,0 1-217,0 0-296,0 0-144,0 0-72,4 17 0,4 34-120,-7-26-8,2 9-24,-11-4-56,-4 4-16,1 0-72,-4 6-56,3 2-56,1-8-384,1-2-416,3-12-1705,4-7 1729</inkml:trace>
  <inkml:trace contextRef="#ctx1" brushRef="#br1">5995 2682 5001,'7'-5'2481,"1"5"-817,-3 4-96,-1 7-495,-8 6-185,-5 8-304,-6 1-168,-10 1-224,-3 0-112,-4 4-112,-3 1-8,10-1-8,2-2 48,2-11 16,7-2-16,2-6 16,1-5 8,8-2 8,-3-3 24,2-3 8,7 1-8,-1-4-24,6 3-24,3-1 8,0 4-8,2 5 120,-1-2 24,4 3 72,-5 0 80,6 1-72,1-1-32,-3-2-80,-2 0-32,1 0-64,-3-3 40,-6 0-32,1-1-56,-5-1-32,2 0-96,-3 0-888,0 0-1104,0 0 1367</inkml:trace>
  <inkml:trace contextRef="#ctx1" brushRef="#br1">6031 3089 4409,'92'51'2504,"-76"-62"-463,-3-1-337,0-3-664,1-5-247,-1-4-249,-8 1-64,1 0-96,-1 2-40,-3 1-152,-2 1-128,-7-1-32,0 6-16,-6 4-40,4 7 24,-2 8 8,-1 8-8,-6 6 32,0 9-16,1 6 0,-1 1-16,3 3 0,4-1 16,1-5-16,2 0 32,6-9-8,0-4 24,2-10 0,3 1 8,0-6-16,2-2-8,2-8-8,1-4 0,8-2 64,-1-2-32,8 5 24,1-1-16,0 1-16,-5-1 8,-2 3 32,-5 0 56,2 6 112,-4-1-8,-1 1-24,0 1-63,-7 0-129,1 4 40,-8 3-16,-1 3 8,-5 1-56,-1 4-32,1-1 8,-4-2-72,-1 0 64,0-7 0,5 2-16,0-5 32,1-2-24,6 6 32,4-5 16,1 6 16,9 0 16,1 3-80,0-1 0,2-1 64,9 3-24,-5-3 64,1 0 56</inkml:trace>
  <inkml:trace contextRef="#ctx1" brushRef="#br1">5726 2444 3721,'6'-16'2352,"-6"9"-143,3 2-81,-11 4-607,-1 5-481,-9 15-608,-8 9-240,-6 22-48,-49 207 448,0 2-552,82-219-24,6 17 16,0-15-24,13 40-16,7-14-32,10-15-160,7-8-608,7-12 552</inkml:trace>
  <inkml:trace contextRef="#ctx1" brushRef="#br1">8226 2901 5969,'38'-68'2817,"-37"67"-1001,-1 1-407,3-3-513,-3 3-168,0 0-296,0 0-128,3 10-88,3 6-72,4 28-144,-10-22 24,-3 2-96,1 0-32,0-2-104,0-5-144,0-2-960,-2-8-1065,-3-6 1489</inkml:trace>
  <inkml:trace contextRef="#ctx1" brushRef="#br1">8211 2985 5505,'-30'-41'2945,"34"42"-393,7 5-935,3-4-665,0 3-248,13-5-448,5 2-160,8 3-200,1-5-544,-5 0 432</inkml:trace>
  <inkml:trace contextRef="#ctx1" brushRef="#br1">8736 2884 4393,'66'-66'2408,"-66"62"-399,-2 2-161,0 2-631,0 0-281,1 0-440,0 0-200,-3 14-120,-5 35-48,4-18-80,-1 1 0,-4 1-48,4-1 24,-2-5-80,5 0 8,1-4-88,0-6-120,2-5-688,0-8-1153,-3-7 1337</inkml:trace>
  <inkml:trace contextRef="#ctx1" brushRef="#br1">8945 2827 5321,'2'-1'2713,"-7"1"-697,0 1-496,4-1-695,0 0-281,-7 11-392,-9 3-72,-20 27-56,21-28 0,-2 0-56,8-2 32,-6-1-8,2 2 24,7-5 16,-4 0-32,10-3-8,-2-1-24,3-2 40,0-1-8,0 0 8,0 0-8,6 4 40,12 3 120,21 32 192,-18-22 88,-4-2 152,5-1-120,1-1-152,-2-1-56,-4-7-200,-3-2-24,-8 1-48,0-4-40,-6-1-360,-2-3-608,1 4 664</inkml:trace>
  <inkml:trace contextRef="#ctx1" brushRef="#br1">9071 3193 6369,'55'62'3361,"-40"-76"-1064,2-5-705,5-1-320,-3-6-440,1-1-176,-4-5-159,0 4-89,-11-1-144,-4 1-16,2 8-168,-6-1-32,0 10 0,3 4-40,-13 7 0,-4 6 16,-4 11-56,-2 9 0,1 12 16,5 4-16,3 4 8,1-6 0,4-6 8,4-4-16,1-11 80,4-4-24,7-3 32,-1-6-32,8-4-8,4-2 48,5-7-16,3 1 48,0-3-96,-2-8 0,-6 6 0,1-1 24,-6 1 64,0 8 96,-6-3 0,-2 4-32,-8 2-48,2 2-80,0-2-48,0 0 0,-1 4 24,-6 9-8,-12 26 32,11-24-8,-3-7-16,3 1-8,4-1-48,5-2 16,10 0 32,-4 0-40,4-6-72,6 1 8,-3-2-256,9 0-344,-1 0-977,-4-7-1407</inkml:trace>
  <inkml:trace contextRef="#ctx1" brushRef="#br1">9176 2707 6401,'-4'-6'3433,"15"1"-904,8-1-489,16-7-1144,5-2-296,20-7-416,2 0-224,5 1-1192</inkml:trace>
  <inkml:trace contextRef="#ctx1" brushRef="#br1">9458 2444 7114,'4'-3'3624,"-4"3"-1263,-4 7-841,-2 3-312,-9 11-511,-5 5-209,-10 11-232,0 2-88,2 4-144,8 4-80,1-10-296,10 0-417,-2-15-943,6-6-848,5-11 1543</inkml:trace>
  <inkml:trace contextRef="#ctx1" brushRef="#br1">9287 2586 6329,'1'-4'3089,"1"3"-1185,-2 4-479,0-3-609,1 8-240,8 18-232,9 33-88,-1-31-184,5 1 8,0-1-80,2-7 0,-7-3-80,-4-5-56,-8-9-576,-4 5-648,-12-7 880</inkml:trace>
  <inkml:trace contextRef="#ctx1" brushRef="#br1">9690 2965 2769,'44'-33'1688,"-44"27"176,3 4 65,-4-1-97,0 2-240,0 1-615,-1 0-281,1 0-424,-5 19-128,-11 33-104,2-23-16,8 0 24,7-1 8,6-6-32,6-6-24,6-10 0,-1-8 0,-2-11 128,4-3 152,1-10 176,-1-3 104,4 0-8,-5 0-112,-6 1-167,-3-1-145,-8 8-144,-2 3 48,-5 7-24,-4 7-24,-5 3-64,-4 2-112,-1 10-89,-3 5 33,7 6 48,5 2 40,-2 3 72,11 2 0,1 0 64,-1 3 16,2-8-32,0 4 56,13-3 0,3-1-8,8-3 64,-1-9 0,6-5-32,1-4 0,3-8-32,0 1-80,-5-6-760,-1-2-976</inkml:trace>
  <inkml:trace contextRef="#ctx1" brushRef="#br1">9734 2701 3665,'3'-5'1784,"1"-11"-368,8 2 1,-3-3-9,7-8-88,3 4-431,-2-5-81,3-3-240,-3 4-80,0 2-80,-2 2-40,-3 8-24,-1 3-16,-10 3 88,2 4-32,-3 4-104,-3 1-63,2-2-193,-1 5-8,1 17-40,-2 28 24,7-24 8,-1 0-48,5-3-113,-2 0-327,1-3-3088,-1-2 2535</inkml:trace>
  <inkml:trace contextRef="#ctx1" brushRef="#br1">10245 3105 5593,'-33'48'2689,"29"-48"-881,0 1-135,3-4-289,1 3-136,0-1-312,0 0-176,7-19-199,10-26-105,-8 20-176,0-1-40,-2 0-136,2 1-24,-4 2-16,2-3-16,0 8-8,-4 6-32,0 3-56,1 5 16,-4 5 32,0-2 0,0 2 0,0 0 0,0 0-32,0 0 0,0 0-8,3 4 24,4 8-8,15 28 64,-19-25-32,-1 2-16,-1 4 24,-1 1-32,0 1 24,1-1 0,1-2-8,0-1-32,4-4 56,2-2 0,0-4-24,0-3 0,6-6-256,-1-4-368,5-11-2297,-18-22 2009</inkml:trace>
  <inkml:trace contextRef="#ctx1" brushRef="#br1">10576 3299 15627,'7'-11'392,"-1"1"-136,7-14 353,-1 0-57,1-2-168,-4 0-16,-6-1-216,3 5-32,-9 1-40,1 5-40,2 9 24,-11 0-40,9 13-40,-6 6-32,2 13-24,-4 4 32,-8 5-8,9 2-8,1-3 24,-1-6-8,9-2-8,0-5 24,0-9 16,4-1-8,3-2 16,-3-5 32,3-3 0,6-5-16,-4-1-8,2 1 0,-2-4-40,2 7 32,-3-2-24,-2 0-56,1 3 32,-3 1-16,-8 1 8,6 9-8,-2 3-48,0-1 16,8 0-40,-1-6 32,10 2-8,1-4-48,0 1-56,3-1-328,-1-3-489,-4-5-367,-3-2-1617,-1-4 1985</inkml:trace>
  <inkml:trace contextRef="#ctx1" brushRef="#br1">10745 2479 4281,'3'-13'2656,"-3"3"17,0 3-248,-2 5-617,0 2-376,2 0-624,-2 0-247,-1 26-249,-9 33-72,5-19-72,0 6-96,3 2-72,2 2 48,2-10-72,2-6 0,2-8-168,-1-6-128,1-7-433,-2-2-183,-1-6-400,-1-5-192,-2-10-1153,1 0-592,-8-10 2033</inkml:trace>
  <inkml:trace contextRef="#ctx1" brushRef="#br1">10606 2670 4969,'-4'0'2937,"-1"-2"-585,11 0-655,4 4-305,10 0-376,6 0-144,8-4-184,12 2-207,-3-1-305,4 0-96,-8 1-224,-7-3-305,-11 0-2655</inkml:trace>
  <inkml:trace contextRef="#ctx1" brushRef="#br1">10331 2703 4857,'-15'-30'2473,"26"9"-873,-1-1-400,2-3-280,-3 1-199,0 2-113,1 5-104,-3 0-48,1 3 32,-1 3 72,-6 4 80,3 4 24,-1 6-24,1 3-63,2 6-81,-1 3-48,1 2-176,0 10-80,1 0-144,-2 5-56,-2 5-264,1-4-632,-4-8 600</inkml:trace>
  <inkml:trace contextRef="#ctx1" brushRef="#br1">11142 2456 3969,'-4'-16'2664,"1"6"129,1 2-368,3 8-969,4 8-352,12 11-536,5 5-176,3 14 168,11 9 17,0 16-25,1 10-64,-3 0-64,-7 0-72,-10 3-120,-11-1 16,-16 0-128,-9 2-64,-14-6-248,-4-5-600,2-7-2969,3-2 2577</inkml:trace>
  <inkml:trace contextRef="#ctx1" brushRef="#br0">96 816 5817,'7'-99'3057,"-8"90"-777,2 5-239,-2 1-537,-4 1-304,4 2-431,-1 0-177,2 0-168,-1 13-56,0 16-48,-1 49-16,-2-27-96,-4 5-96,0 5-48,-5-2-64,0-5-56,-1-1 48,7-9-88,-1-5 48,2-13-120,5-7-88,-7-9-360,8-3-248</inkml:trace>
  <inkml:trace contextRef="#ctx1" brushRef="#br0">140 1018 15219,'140'-280'416,"-141"293"-72,-2 15 313,-3-4-9,-5 29-248,-2 1-128,-1 4-88,3-7-120,2-10-8,3-3-40,1-15-56,5 0-32,-2-10-176,1-1-200,1-8-496,-2-1-241,2-6-687,0 1-577,0 2 1593</inkml:trace>
  <inkml:trace contextRef="#ctx1" brushRef="#br0">473 1110 5353,'78'-32'3025,"-78"30"-665,-2-2-759,-3 1-265,5 1-440,-1 2-192,0 0-232,0 0-96,-9 5-216,-3 1-23,-24 28-121,25-25-16,-1 1-40,2 0 7,2-2 41,4 0-56,-5 0 32,12 4 0,-1 0-56,2 2 72,9-1-40,-5-5 8,8 4 16,2 1 8,1 0 8,1 0 8,-2 0 8,-5 0-16,-2-1 56,-1 1-16,-10-2 48,-7-1 1,-7 0-25,-4 0 16,-6-1 0,0-1 0,-1-1 8,-11-6-16,-8-3-24,1-5-8,0-3-24,11 0-48,12 1-288,5 1-457,13-2 513</inkml:trace>
  <inkml:trace contextRef="#ctx1" brushRef="#br0">1033 960 4881,'-63'59'2577,"59"-54"-617,2 0-408,3 1-623,5 2-241,8-3-216,-4-2-16,13-2 8,1-5-24,7 2-144,-1-3-104,0-2-168,-2 0-24,-5 1-64,3 4-48,-9-4-168,-2 5-320,-7-4-1232,-8 1-1137,-3 7 1777</inkml:trace>
  <inkml:trace contextRef="#ctx1" brushRef="#br0">1011 1110 5881,'-12'1'3073,"8"0"-897,4 1-1095,4 1-233,-4-3-400,12 0-88,17 0-96,31 0-112,-26-2-128,-1-5-128,2 4-1008,1-4-2217</inkml:trace>
  <inkml:trace contextRef="#ctx1" brushRef="#br0">1485 1292 3665,'7'3'2176,"8"-3"193,3-4-521,11-8-183,-4-5-113,10-11-424,4-4-136,9-9-136,-2-9-111,1 1-153,-6-7-136,-12-9-248,-6 1-32,-13-3-88,-5 5-40,-5 13 8,-4 3-40,-3 15-8,2 16 8,-1 7-48,-4 9 8,3 21 8,-5 2 40,-4 25 24,5 16 24,-4 17-72,0 6-16,-1-3 32,2-8-40,4-20 48,1-9-40,7-14-8,-1-6 8,6-11-48,0-7 0,3-11 16,2-9-24,2-9 48,-1-6-24,11-16-208,2 1 136,-24 45 64,-7 9-136,8-2 16,-3 14 48,5 1 8,9-4-8,5 1 8,8-7-40,-6-4-48,9-5-281,-5-6-175,2-7-480,-3-4-328,-7-7-1961,-4-3 2249</inkml:trace>
  <inkml:trace contextRef="#ctx1" brushRef="#br0">1698 1007 7674,'-10'-6'3664,"5"5"-1479,7-2-889,6-1-368,20 7-488,5-6-167,11 1-297,-2-4 16,-1 1-193,1-1-383,-1-1-904,2 3-1737,-2-5 2041</inkml:trace>
  <inkml:trace contextRef="#ctx1" brushRef="#br0">2107 1033 6017,'48'-8'3361,"-38"-7"-760,3 5-921,-6 3-248,-3 5-656,-2 4-255,-7 10-401,0 7-80,-4 9-16,-1 4 0,1-1-16,3 1 16,5-2-72,1-5-24,5-8 32,1-4-24,4-9 72,3-2-16,2-7 8,0-6-33,3-4-23,-2-1-8,0 8-32,-3 4-24,-8 4-48,0 4-56,-5 7-24,2 4 80,5 7 56,0 0 64,9-6 48,1-3-16,5-7 16,3-6 0,0-12 24,6-2 24,-4-15 96,-4-2 56,-8-8 248,-9 0 217,-11-1 263,-7 0 40,-11-1-152,-3 5-240,2 10-320,-2 3-128,6 17-192,7 3-232,5 12-1456,7 5-1441</inkml:trace>
  <inkml:trace contextRef="#ctx1" brushRef="#br0">2821 870 3145,'-51'43'1696,"51"-41"-568,1-2-120,-3-3 17,2 1-129,0 1-56,0 0-120,10-4-120,4-15-208,31-30-47,-22 27-145,-6 1-48,2 0-32,-5 4 0,-4 4 0,4 5 0,-9 6 32,1 3-32,-5 3 96,-1 3 32,5 8-8,-1 1-40,2 4-136,2 5-24,0-4-104,-1-2-16,3-8-792,-3-5-2233</inkml:trace>
  <inkml:trace contextRef="#ctx1" brushRef="#br0">2897 1098 6529,'-5'-33'3105,"3"28"-1113,-3 0-375,-2 3-473,6 5-296,-12 5-448,6 10-120,-3 6-224,-4 3 0,14 4-40,-1-1-32,7-7-8,5 1-24,4-12 56,2-3 48,1-9-8,0-8 16,-2-8-16,0-6 8,1-4 40,-7-7 33,-1 4-1,-7-3-24,-2 0-24,-3 8-24,-8 1-56,-1 3 0,-3 18-80,-4-5-72,1 12-81,-1 8-95,7 5-32,5 5-32,1-4-72,8 3 16,6-5 64,6-3 96,6 1 176,-5-5 80,-6-5 56,4 5-8,-3 0 0,0 0 16,0 6-24,-3 0 16,-1 2 8,0-2 32,3-2-40,0-4 16,5-4-16,-1-6-24,3-4 8,1-2-56,-3-5-888,0-2-1257,33 5 1385</inkml:trace>
  <inkml:trace contextRef="#ctx1" brushRef="#br0">3167 733 3545,'-12'-8'2384,"6"5"-39,0 3-129,9 0-767,2 2-417,-5-2-576,1 0-264,26-2-104,39-1-72,-19-1-40,0-1-40,3-9-1520,-6 0 1167</inkml:trace>
  <inkml:trace contextRef="#ctx1" brushRef="#br0">3273 575 4737,'4'-20'2873,"2"-2"-577,-6 6-439,2 0-209,-1 9-384,1 4-216,0 8-335,5 12-153,-6 6-272,-1 9-40,0 8-144,-9-2-88,3 7-32,2-3-32,1 2-40,3 0 24,1-11-144,-1-3-96,-1-13-393,2-4-223,-7-9-520,2-2-200,-1-9-1025,1-3-424,3-4 1937</inkml:trace>
  <inkml:trace contextRef="#ctx1" brushRef="#br0">3467 1066 5153,'-1'0'2313,"-2"1"-1089,0 13-200,-8 5-472,-5 29-152,25-31-216,3 1-72,4-10 32,4-2-8,0-8 128,0-4 113,-2-6 135,-2-8 40,2 3 80,-4-6-24,-3-1-16,-3 3-56,-8-7-168,-2 3-80,-13 2-144,-2 6-56,-6 7-136,-1 9-56,3 16-144,-5-5-56,7 10-168,3 0-72,8-1-136,4 5 24,10-5 32,2-3 80,10-5 183,2-2 57,1-7 200,4-2 56,-2-2 80,0-2 64,0 3 128,-1 1 73,-5 3 183,-8 1 96,-2 8 48,-3 2 8,-1 0-192,9 2-72,-4-6-176,8-1-136,3-1-56,1-4-48,15-5-680,-9-10-1993</inkml:trace>
  <inkml:trace contextRef="#ctx1" brushRef="#br0">3515 825 4225,'-19'25'2256,"19"-29"-511,2 0-153,4-9-424,0 5-231,4-4-313,3-4-160,0 7-184,4-9-56,0 2-144,2 0 16,2-1-40,1 0-16,-4 1 8,-2 2-32,-8 5-8,4 4-8,0 12 8,-4 2 0,0 8-48,-3-2 32,1 3-48,-1 4 40,5-2 8,2 0-32,-4-10-32,0-1-112,-1-12-2065,-3-4 1633</inkml:trace>
  <inkml:trace contextRef="#ctx1" brushRef="#br0" timeOffset="9122.84">5177 737 5416,'0'0'0,"0"-2"0,1 2 0,3 0 8,-2-2 16,-2-3-24,3 4 0,-3-1 16,0 2 0,0-3-16,0 3 0,0 0 288,0 0 0,0 0-288,0 0 0,0 3 472,-5 0 8,-4 7-480,-5 5 0,-3 2 568,-2 3-8,-4 0-560,1-3 0,3 0 672,-4-2 8,1 1-680,-3-2 0,0 2 544,-4-3 16,3 0-560,3 0 0,2 1 392,2-2 16,2-2-408,4 2 0,6 1 320,2-2 0,2 1-320,1-1 0,-2-4 256,0-1-8,3 0-248,-2-1 0,3 1 224,0-2 8,0 0-232,3 1 0,2 2 200,-1-4 0,1 5-200,0-3 0,-2 1 176,-3 1 8,8-1-184,3 0 0,7 6 144,1-1 8,3-1-152,1-2 0,-1-2 144,0-3 0,-2 0-144,-1 2 0,-4-1 152,-1-3 8,-3 2-160,1 0 0,-8 1 152,0-4 8,-1 0-160,2 0 0,-2 0 136,-3 0 0,3 0-136,-3 0 0,0 0 112,0 0 16,0 0-128,0 0 0,0 0 72,0 0 8,0 0-80,0 0 0,0 0 32,0 0 0,0 0-32,0 0 0,0 0-11768</inkml:trace>
  <inkml:trace contextRef="#ctx1" brushRef="#br0" timeOffset="7550.92">5213 974 4616,'0'0'0,"0"0"0,-3 0 0,3 0 176,-3 0 0,3 0-176,-4 0 0,4 0 584,-2 0 0,2 0-584,-2 0 0,2 0 688,-4 0 16,4 0-704,0 0 0,0 0 504,0 0 8,0 0-512,0 0 0,0 0 352,0 0-8,0 0-344,0 0 0,0 0 264,0 0 8,0 0-272,0 0 0,0 0 208,0 0 8,0 0-216,4 0 0,-4 0 184,2 0 0,-2 0-184,9-3 0,-9 3 192,14-1 8,2-3-200,5 4 0,6 0 168,9 0 8,-2-3-176,3 0 0,-5-2 256,5-1-8,-4-2-248,0 6 0,-3-4 328,-4 1-8,3 2-320,0-2 0,1 3 264,-1 2 0,-2 0-264,5-1 0,-3 1 256,1-3-8,-1 1-248,-3 0 0,-7 0 192,-2-1 0,-4 3-192,-2-3 0,-1 1 176,-2 1 0,-6 1-176,2 1 0,-2 1 144,1-2 0,-3 0-144,0 0 0,0 0 96,0 0 16,0 0-112,0 0 0,0 0 88,0 0 8,0 0-96,0 0 0,0 0 72,-5 0 0,-1 0-72,-2 0 0,1 3 24,3 0 0,-4-1-24,5 0 0,-4 0-8,4 1 8,1-3 0,-1 0 0,3 0-160,-3 0 0,3 0 160,-3 1 0,3-1-11080</inkml:trace>
  <inkml:trace contextRef="#ctx1" brushRef="#br0" timeOffset="10346.98">5377 1393 5920,'0'0'0,"-1"0"0,1 0 0,-5 0 8,5-2 16,-3 2-24,3 0 0,-2 0 80,-1 0 0,3 0-80,-3 0 0,3 0 136,-2 0 8,2 0-144,0 2 0,0 1 128,0 3 16,0 0-144,0 5 0,-3 5 184,-2 3-8,2 1-176,6-1 0,-2-1 216,6-1 8,-2-1-224,3-1 0,0-1 256,5 2-8,-6-4-248,2-1 0,2-1 240,-3-2 8,3 0-248,-3-4 0,2 0 232,1-4 8,-2 0-240,1 0 0,-2-3 256,2-1-8,1-2-248,-3-4 0,5-4 256,3-4 8,-4 4-264,-1-4 0,0 0 296,1 1 8,-3 0-304,-1-1 0,-4 0 328,-3 1-8,2 2-320,0 3 0,0 2 344,0-1-8,-1 1-336,-2 7 0,0-2 328,0 4-8,0 0-320,0 1 0,0 0 280,0-4 8,0 4-288,0 0 0,0 0 216,0 0 0,0 0-216,0 4 0,0-2 96,3 6 0,-3 2-96,4 2 0,-4-12-10296</inkml:trace>
  <inkml:trace contextRef="#ctx1" brushRef="#br0" timeOffset="10017.18">5486 1188 4912,'0'0'0,"0"0"0,0-4 0,0 2 208,4 0 8,-4-2-216,0-1 0,0 3 248,1 2 0,-1-3-248,0 1 0,0 1 504,0-1 8,0 2-512,0 0 0,0 0 584,0 0 8,0 0-592,0 0 0,2 5 504,-1 0 8,-1 6-512,0 3 0,0 9 480,0-1 8,0 1-488,-1-7 0,-2-1 456,3 0 0,-4 0-456,1-3 0,0-1 416,-1 1-8,0 0-408,2-6 0,1 3 336,-1 0-8,2 1-328,-3 1 0,3-2 312,-5 0 0,2 2-312,3-3 0,0 0 240,2-4 16,-1-1-256,1 2 0,-2-5 184,0 4 8,0-4-192,0 1 0,0 0 152,0 2 0,0-1-152,0-2 0,0 0 56,0 0-8,0 0-48,0 0 0,0 0 0,0 0 0,0 0 0,0 0 0,0 0-10744</inkml:trace>
  <inkml:trace contextRef="#ctx1" brushRef="#br0" timeOffset="8416.98">5968 714 3616,'0'0'0,"0"0"0,0 0 0,0 0-8,0 0 8,0 0 0,0 0 0,0 0 8,0 0 8,0 0-16,0 0 0,0 0 376,0 0 8,0 0-384,0 0 0,0 0 632,0 0 8,4 0-640,0 0 0,4-3 624,4 3 16,5 0-640,1 0 0,4 3 520,-1 0 8,5 2-528,-4-2 0,4 5 376,0 0 0,4 1-376,3-3 0,-5-1 480,2-1 0,-4 3-480,1 1 0,-7 0 464,0-2-8,-7 3-456,-1-5 0,-5 4 416,0-2-8,-2-2-408,1 1 0,0 1 400,-4-3-8,1 2-392,-3-1 0,3-3 344,-3 2 0,-3 0-344,0 1 0,1 0 272,-2 3 0,-4 4-272,-4-3 0,-7 2 240,-2-1 8,-5 1-248,4 0 0,-1-2 224,2-3 16,-2 1-240,2 0 0,-1-1 192,-4-1 16,4 0-208,1 0 0,1 0 184,1-4 0,5 4-184,1-2 0,4 4 144,2-3 8,2-3-152,3 2 0,-1-1 40,3 1-8,-4 1-32,2-3 0,2 0-11664</inkml:trace>
  <inkml:trace contextRef="#ctx1" brushRef="#br0">10665 933 4249,'-2'14'2224,"1"-9"-215,6 2-505,8 1-160,1-6-39,10 0-217,-1-12-136,6-11-56,4-10-63,1-11-185,1-1-48,-7-10-176,-1 1-72,-4 5-96,-3-3-48,-2 9-136,-3 3-56,-13 0-16,-4 4 8,-8 1 32,-2 10-32,-2 12 0,2 10-40,4 20-64,-2 9 32,4 19-40,-6 4 48,0 11 16,3 1 0,2 4 24,4-2-48,3-14 32,3-5 8,2-20 40,0-4 16,7-9-24,-6-9 0,2-11-40,-1-6 48,-7-10-48,2-1 56,0-3 8,2-1-48,1 11 40,-2 3-32,-3 8-56,0 9 48,0 7-56,5 5-16,3 8-24,5 1-112,4 0-80,-1-7-128,11-3-256,1-5-145,2-9-471,1-1-400,-7-12-1361,-5-3 1921</inkml:trace>
  <inkml:trace contextRef="#ctx1" brushRef="#br0">10773 738 8578,'-10'2'4073,"-2"-2"-1873,15 0-1152,9-2-447,13-1-537,8-1-80,13-2-128,3-7-377,-1 1-2919,7 6 2399</inkml:trace>
  <inkml:trace contextRef="#ctx1" brushRef="#br0">11397 680 6369,'-3'-11'3017,"3"4"-1233,-2 3-319,1 6-801,3 7-216,-7 8-360,-4 8-72,-4 9 24,-2 9-32,10 6 16,-3 0-40,9-6-16,1-11 56,1-13-40,3-4 8,2-10 16,0-5-16,3-10 8,2-5 24,2-10-24,1-1 0,3-3 48,-4 3-40,-3 3-8,-1 5 0,-5 9-24,-2 4-40,-4 12-40,0 6-72,2 12 56,3 2 56,5-4 64,1 2 32,6-14-32,4-2-32,0-10 64,2-11 40,0-6 192,-4-8 352,-3-5 312,-7-6 128,-3-2-31,-5 1-305,-5-2-376,-3 7-144,-5 6-192,-3 2-32,1 17-232,0 4-400,2 18-857,2 10-575,-1 7 1224</inkml:trace>
  <inkml:trace contextRef="#ctx1" brushRef="#br0">11809 1113 5545,'15'-7'3177,"-3"-1"-785,-2-12-863,7-3-353,-1-8-408,8 1-144,0 0-48,-8-3-72,-10 3-167,-3-1-49,-5 6-80,-1 6 0,-8 8-72,-1 4 24,-2 13-104,0 6-72,-2 15 16,0 3-40,5 12-32,-2-1 16,4-6 16,4 1 40,-3-16 0,7-4-16,1-5-40,4-2-16,3-9 40,-4 0 48,0 2 40,-3-4-8,5 1 0,14-11-16,28-13-8,-27 15 8,-12 0-40,2 6 16,-7 2-8,-2 4-24,1 7 32,-8 3-8,-2 3-8,-2-1 56,0 0-80,4-3 16,7 3-16,6-2-32,6-1-56,4-4-104,4-7-513,8-2-687,-3-9 912</inkml:trace>
  <inkml:trace contextRef="#ctx1" brushRef="#br0">12180 351 3001,'9'-7'2016,"31"-10"-200,-32 17-159,5-2-113,0-3-312,1-4-159,5-4-185,-2-4-72,-1-5-152,4-1-48,-5-3-120,1-2-40,3 4-79,-6-3-17,2 4-64,-7 1-56,-7 5 8,0 5-64,-4 8-48,-3 5-48,2 9-64,-3 3-24,-3 5-16,4 4-32,-2 4 16,8 3 40,8 5-168,5 0-128,6-2-2025,5-23 1601</inkml:trace>
  <inkml:trace contextRef="#ctx1" brushRef="#br0">12319 967 5401,'-6'79'2857,"8"-92"-801,7 0-223,-4-11-593,-3-1-184,13-1-224,-6-8-56,1-7-111,0-1-81,-4-2-104,-2 1-176,-2 2-80,-1 6-64,-1 8-88,0 3 64,0 10-56,-1-1-56,-2 4 56,-3 4-96,7 4-8,6 2 40,7 3-64,5 2 8,3 8 24,-2 5-16,-7 3 24,-6 8 0,-5 8 8,-7 0 8,-5 12-32,3 0 32,-2-8 0,7 3-8,4-9 8,3-6-8,12-12-8,-1-6 0,9-11-8,3-4 0,2-8-168,-1-8-312,-1-1-1297,-7-8-1815,-13-1 2271</inkml:trace>
  <inkml:trace contextRef="#ctx1" brushRef="#br0">12553 293 5465,'6'-2'3313,"8"-2"-224,9-2-1489,15 0-224,6 1-416,5 0-239,-1 1-329,-9-2-184,9 6-304,-4-2-368,-6 2-2633,11 17 2201</inkml:trace>
  <inkml:trace contextRef="#ctx1" brushRef="#br0">12711 1132 5713,'37'18'2905,"-23"-26"-905,5-6-263,-4-7-505,3 1-232,-7-8-200,-1 0-72,5 2-135,-10-1-57,1 3-192,-3 0-88,-12 2-152,2 3-80,-4 5-8,0 6 0,2 10-40,-6 4 8,4 12-24,1 5-24,-3 8 64,7 5-16,-3 4-8,-1-2 16,5 0-8,-1-2 8,10-5 8,1-5-24,7-7 16,-1-4 8,-7-9 16,2-1 16,-4-6 8,6-7 40,4-4 32,0-5-8,7 1-32,-5-3-32,10 5-16,-4 0 40,-1 6 16,1 8 0,-10 0-24,1 0-56,-6 2 0,-1 0-24,-6 4 24,-6 0 8,-5 6-8,-4 1 16,-9 3-8,3 2 0,1-2-8,0-5-8,10-1 0,3-3-16,2-3 24,12 6 0,6-3 16,-2 0-16,12 4 48,-5-8 184,7 0 48,5-3 8,0 0-64,3 4-136,-9 2-88,-4 2-56,-10 0-424,-3-4-760,-8-12 792</inkml:trace>
  <inkml:trace contextRef="#ctx1" brushRef="#br0">13221 429 3585,'-9'12'2448,"11"-3"265,1-3-665,7-6-343,5-3-209,8-12-232,5-4-200,12-12-287,0-8-185,7-4-288,-3-5-80,-5 7-136,-7 4-8,-7 8-32,-7 5-32,-10 11 8,-3 2-40,-2 11 16,-3 8-24,0 15-24,6 5 64,-1 13-56,4 7-112,7 7-1664,0 10 1287</inkml:trace>
  <inkml:trace contextRef="#ctx1" brushRef="#br0">13260 984 6873,'1'4'2985,"5"1"-1521,-6-7-95,4-5-201,1-5-208,2-7-192,5-1-104,-7-8-175,2-2 39,1-2-176,-2-4-88,2-1-136,4 2-72,-5 0-40,1 4 8,-7 6-24,0 4 8,0 8-8,2 5 0,2 6 0,1 2-16,5 3 40,-2 3-56,5 7 32,-6-4-16,-3 13 0,-1 6 64,-5 8 0,-2 11 64,-5 0 32,0 1-8,4-5 16,4-4-64,5-13-32,7-7-16,8-9-16,1-8 24,7-5-88,4-9-72,1-10-904,-5-5-833,-3-3 1145</inkml:trace>
  <inkml:trace contextRef="#ctx1" brushRef="#br0">13590 1142 6409,'63'26'3305,"-40"-40"-784,-1-2-425,-5-5-568,-1-4-263,3-3-489,-10-3-176,3-4-352,-2 3-48,-12-5-128,-3 3-40,2 14-16,-5 5-16,-3 22-80,5 11-8,-17 13 24,1 7 8,0 6 16,1 4-8,9-1 40,4 0-80,6 0 56,3-8 0,8-10 16,0-3 32,7-18 16,-1 0 48,4-8 8,0-11-8,3-5 8,0-12-72,0-5 24,2 1 0,-8 9-48,-3 2 40,-13 9-56,2 7-32,-2 6 64,0 4-24,0-5-24,0 0 48,0 4-32,3 8-40,1 0 24,22 21-32,-5-26-48,0-5-16,-1 1-416,-2-2-472,-2 0-1537,-4-3 1609</inkml:trace>
  <inkml:trace contextRef="#ctx1" brushRef="#br0">7743 635 7218,'-2'-14'3264,"2"8"-1423,1 0-409,-2 2-360,1 2-232,-2 4-416,2-2-111,-1 2-225,0 27-48,-6 42 8,-1-18-32,1 8-16,1 3 32,0-7-8,0-2 16,1-14-40,3-8-24,2-12-32,2-9-40,5-5-145,-1-7-135,-2-9-560,-2-5-336,-2-7-761,-4-4-447,-6 0-49,1 3 177,-4-4 928,4 7 591,4 12 833,-2-5 393,7 12 687,-4-3 256,3 0 168,1 3 17,0 0-353,0 0-120,3 5-232,6 3-112,11-4-191,27 21-57,-25-34-128,0-2-48,3-8-128,-2 0-104,0-7 8,-1-1-24,-3-3-40,2-1-24,-7 0-80,0 3-32,-3 2 32,-5 1 24,0 2 72,-5 2 8,-1 2-16,-2 4 56,-3 9 40,3 5 16,0 8 96,-1 5 144,-4 10 232,0 10 112,-3 12-24,0 5-200,1 7-240,0 3-120,3-2-56,0-8 32,5-12-64,0-10-24,1-9-24,1-4-56,4-4-104,0 1-264,0-11-1232,-2-2-1793,-3-7 2217</inkml:trace>
  <inkml:trace contextRef="#ctx1" brushRef="#br0">8248 1148 4585,'27'-81'2881,"-27"80"55,0 1-1720,-3 6-311,3-6-441,0 0-208,-2 15-96,-5 33-40,0-24-48,-5 4 0,4-6-80,3 4 0,-2-4-64,1-5-40,1-1-424,3-5-416,0-5-1705,-1-5 1673</inkml:trace>
  <inkml:trace contextRef="#ctx1" brushRef="#br0">8224 1029 5529,'6'-12'2729,"8"1"-1009,0 2-384,7 7-551,0-2-185,-2 1-160,7 3-96,-6-1-64,1 5-88,-1 5-120,-7 0 0,-4 3 16,-3 4 8,-13 1 24,-6 4-32,-13 2-48,-1-4 24,0-1-72,3-1 32,7-1-40,5-3-24,5-2-8,3-1-16,4-5 32,-4 1 8,6 0 0,2 1 0,10 3 8,3 1-32,7-1 64,0 4-40,2 2 56,-5-1 16,-2 2-24,-5-2 40,-11 0-32,-3 3 16,-10 1 16,-11-1 24,-13-1 208,-1 0 112,-17-3 104,-2-4 113,1 0-49,-4-9 8,12-6-32,0-5-80,4-11-216,9 3-120,4-2-144,11 1-8,14 2-176,7 1-200,14 1-1200,10-1-1457</inkml:trace>
  <inkml:trace contextRef="#ctx1" brushRef="#br0">8904 881 6329,'-74'5'3249,"71"-6"-1080,5 1-905,4 0-360,-6 0-384,13-2-144,15 0-104,45-1-56,-32-4-96,-2 3-72,-1-1-64,-2-4 40,2 1-128,0 0-8,-15 1-384,-4-1-512,-14 2-1865,-4 0 1841</inkml:trace>
  <inkml:trace contextRef="#ctx1" brushRef="#br0">8819 995 3505,'4'2'1968,"12"-2"17,8 3-937,17-3-400,4 0-160,6-5-456,5-8-40,-2-1-1096,-4-2 784</inkml:trace>
  <inkml:trace contextRef="#ctx1" brushRef="#br0">10278 350 4633,'0'0'2585,"-9"0"-585,-4 2-288,-17 4-775,6 7-241,-16 7-360,-12 4-64,-1 6-192,-13-1-16,8-1-40,0-4-40,6 3 48,5-1-32,9-14 40,14 3 8,17-12-24,9-3 0,17 3-8,8-6 16,15 1-40,3 4 24,2-1 8,-2-4 0,2 1 0,-1-6 8,1 0 8,-2 4 40,-12 2 168,-7 0 8,-7 2 32,-6 2-24,-10-4-144,-5 9 32,-10 7 32,-8 4-64,-15 5 0,-6-2-40,-14 4-56,3 3 0,-3 2 32,6-1-32,1-5-40,-9 0 40,9 1-40,-1 1 48,11-4-32,9 1 0,8-8 16,4-3-8,12-2 56,2-4-72,11 0 32,8-1-16,13-1 64,15-2 64,23-6 8,7 2 57,14-6 31,-3-2-32,1 3-40,-4 0-56,-6 6-80,-12-2-8,-15 5-56,-15-5-96,-12 6-657,-3 4-855,-20-2 1048</inkml:trace>
  <inkml:trace contextRef="#ctx1" brushRef="#br0">9764 1292 4289,'26'35'2552,"-7"-35"-295,1-4-265,4-5-607,-2-3-249,2-8-344,-3 0-128,-3-7-80,0-5-96,-9 4 33,1-1 31,-6 1-96,-4 2 8,-4-2-232,-1 7-72,0 2-80,-3 7-32,1 7-24,-2 0-8,3 11-24,-2 6-16,-1 13-24,3 3 24,-5 4-8,7 7 0,2 0 16,-6-1-16,8-3-8,-4-2 40,0-6 0,7 1 24,-7-13 48,4-4-24,-2-7 192,2-4 104,2-5 48,-2 4-40,0 0-168,5-12-128,3-4-48,23-26 0,-12 31-8,-3-4 8,3 9-8,-4-3 0,-10 1-8,4 8-48,-4 1 24,2 3-24,1 7 24,-8-3 48,-6 4-32,2 0 0,-7 0 8,4 4-16,6-2 16,-6 2 32,11-1-32,-1-2-40,0 0 64,6 0 8,5-3 0,5 0 16,4-1-24,3-4-24,-3-3-24,0-1-64,-8 3-1168,-7-7-1513</inkml:trace>
  <inkml:trace contextRef="#ctx1" brushRef="#br0" timeOffset="-72156.56">15536 223 4912,'0'0'0,"0"0"0,0-2 0,0 2 168,0-6 0,0 6-168,2-8 0,-2 8 616,0-4 16,0 4-632,4-2 0,-4 2 672,0-4 8,0 4-680,0 2 0,0-2 472,0 2 0,0-2-472,-12 6 0,12-6 280,-26 27 0,9-4-280,5-1 0,1 9 200,-4 1-8,1 2-192,3-1 0,0-2 152,3-4 0,0 1-152,1 1 0,4-5 152,-2 1 16,5 2-168,0 3 0,0 2 152,5 1 0,-2-6-152,2 0 0,1-4 152,1-5 0,2-1-152,1 1 0,-5-7 144,0 1 8,-2-3-152,0-3 0,0-2 128,0-2 8,1-1-136,-1 1 0,2 1 96,-2-3 0,-3 3-96,3-3 0,-2 3 72,-1-3 8,3 0-80,-3 0 0,4 0 56,-4 0 8,0 0-64,0 0 0,0 0 16,0 0 8,0 0-24,0 0 0,0 0-9040</inkml:trace>
  <inkml:trace contextRef="#ctx1" brushRef="#br0" timeOffset="-68842.69">15595 719 4616,'0'0'0,"0"0"0,-2 0 0,2 0 592,-4 0 8,4 0-600,-3 0 0,3 0 768,0 0 8,0 0-776,0 0 0,0 0 280,0 0 8,0 0-288,3 6 0,-3-6 136,0 3 8,0-3-144,4 5 0,-4-5 88,2 2 16,-2-2-104,5 2 0,-5-2 72,3-4 8,-3 4-80,8-5 0,-8 5 104,18-14 16,-18 14-120,24-25 0,-14 8 176,1-1 8,0 2-184,1-2 0,-3 1 248,-1 2 8,0 1-256,2 1 0,-2-2 320,0 0 16,-2 0-336,0 1 0,-4 1 320,1 1 0,-3-3-320,0 1 0,0-2 320,0 4-8,0-3-312,-3 8 0,3 1 280,-5 1-8,2 0-272,3 1 0,-3 4 232,3 0 0,-3-2-232,3 0 0,0-1 192,0 3 16,0 0-208,0 0 0,0 0 176,0 0 0,0 0-176,0 0 0,0 0 144,0 0 8,0 0-152,0 0 0,3 0 104,-3 5 8,3-1-112,-1 3 0,4-1 80,2 2 0,2-5-80,-2 2 0,-2-1 64,2-3 0,-3 2-64,1-3 0,-4 3 40,1-3 16,-1 2-56,4-1 0,0 1 32,-3 2 0,-3-4-32,2 2 0,1-2 16,0 1 16,1-1-32,-4 0 0,0 0 16,0 0 0,2 0-16,-2 0 0,1 0 8,2 0 8,-1 5-16,1-2 0,-3 0 16,0 4-8,0-1-8,0 0 0,-3 1 8,-3 6 0,0 2-8,0-3 0,1 3 0,0-4 8,1 2-8,1-3 0,-1-4 0,3 3 0,-1-4 0,2 2 0,-3-4 0,3 5 0,0-1 0,0-2 0,3 4 0,-3 1 0,2 1 0,1-3 0,-1-1 0,4-4 0,0 3 0,-3-6 0,1 3 0,-4-3 0,1 0 0,6 0 0,-4-3 0,5 0 0,0-3 0,3-1 0,3-6 0,1 3 0,-5-1 0,-4 2 0,-1 2 0,-2 5 8,-3 1-8,0 1 0,3-5 0,-3 2 8,0 3-8,0-4 0,0 4 0,0-3 8,0 1-8,0 0 0,0 1 0,0 1 0,0-4 0,0 4 0,0 0-32,0 0 8,0 0 24,0 0 0,0 0-10816</inkml:trace>
  <inkml:trace contextRef="#ctx1" brushRef="#br0" timeOffset="-67999.71">15975 777 6016,'0'0'0,"0"-1"0,0 1 0,3-4-160,-1-1 0,4-1 160,1-5 0,2-6-152,1-2 0,1 0 152,-3-1 0,3 7 8,-3-3 0,1-4-8,-1 2 0,-1 3 328,1 0-8,-4 1-320,3 4 0,-6-2 680,0 1 8,1 4-688,2 2 0,-4 0 752,3 0 0,-3-2-752,0 2 0,0 3 632,0-1 0,-3 3-632,-1-3 0,1-1 520,2 1 16,-3 3-536,1 0 0,1 0 440,0 0 0,-5 7-440,-1 1 0,-4 7 368,4 1 8,-2 7-376,4-1 0,-2 1 304,0 4 0,5-4-304,-4 3 0,4 1 240,2-1 16,-4-2-256,2-1 0,1-1 176,0 1 16,2-4-192,0 0 0,0-4 144,2 2 8,0-7-152,-1-2 0,-1-5 104,0 1 8,0-2-112,2 1 0,-2-3 64,0 0 8,0 0-72,5-3 0,-5 1 40,1 0 16,2 0-56,4-7 0,1-3 32,3-8 16,3-3-48,-4 4 0,6 0 32,-5-4 16,1 1-48,1 5 0,-1 1 48,2 5-8,-4-1-40,0 2 0,0-1 48,-3-1 8,0 2-56,1 2 0,0 5 48,1-2 8,-4 1-56,-1 4 0,-4-3 56,1 2 8,1 1-64,-2-3 0,4 3 64,-4 0-8,0 0-56,0 0 0,0 0 64,0 0 0,0 3-64,0 1 0,0 5 64,-4 2 0,-3-1-64,-1 5 0,-3 2 56,0-2-8,-2-1-48,3-1 0,1-1 48,1-3 8,1 0-56,-4-2 0,7-4 32,-2 1 16,1 0-48,2-1 0,-3-1 24,4 2 16,2-1-40,-4 1 0,4 1 31,-3-5 9,1 2-40,2-2 0,-2 1 16,2 2 8,-3-2-24,3 2 0,-4-3 8,4 0 16,4 2-24,-4-1 0,3 1 8,-3 1 0,2-3-8,0 3 0,5-1 8,1 4 0,1-1-8,7 1 0,-2 2 0,6-2 8,-6 0-8,0 0 0,2 0 0,2-5 8,-2 2-8,-5 0 0,-2-3 0,-5 0 8,3 0-8,-3 0 0,0-3 16,0 1-8,0 2-8,-4 0 0,0-1 8,4 1 0,-4 0-8,2-1 0,-2 1 8,0 0 0,0 0-8,0 0 0,0 0 0,0 0 0,0 0 0,0 0 0,0 0-12495</inkml:trace>
  <inkml:trace contextRef="#ctx1" brushRef="#br0" timeOffset="-61315.97">16719 857 4216,'0'0'0,"0"0"0,0 0 0,0 0 64,0 0 8,0 0-72,0 0 0,0 0 336,0 0 16,0 0-352,0 0 0,0 0 544,0 0 0,0 0-544,0 0 0,0 0 616,0 0 16,0 0-632,0 0 0,0 0 376,3 0 0,-3 0-376,3-2 0,-3 2 344,6-6-8,-6 6-336,8-13 0,-8 13 376,13-18-8,-13 18-368,18-24 0,-18 24 352,14-24 8,-14 24-360,11-26 0,-11 26 336,2-27-8,-2 27-328,3-30 0,0 15 320,0-3-8,-3 3-312,0 0 0,0 3 248,2 0 16,-1 0-264,1 0 0,1 0 216,-3 2 0,0-1-216,0 3 0,-3 1 208,1 3-8,2-6-200,0 5 0,0-2 184,0 2 0,0 0-184,2 2 0,-2-4 136,0 2 0,0 3-136,0 2 0,0 0 120,0-1-8,0-2-112,0 1 0,0 2 80,0 0 16,0 0-96,0 0 0,0 0 56,0 0 16,0 0-72,0 0 0,0 0 40,0 0 0,0 0-40,0 0 0,0 2 32,0 4-8,3-1-24,-3-1 0,3 2 16,-3-1 8,0 7-24,3-5 0,-3 1 8,2 1 8,-2 1-16,0 2 0,0 0 8,0-3 0,0 0-8,0 2 0,0-4 8,0 2 8,3 2-16,-3-4 0,4 5 0,-4 0 8,0 0-8,3-3 0,-3-4 0,0 0 8,0 2-8,0-4 0,0 1 0,0 2 0,3-4 0,-1 2 0,1-1 0,-3 0 0,3 2 0,-3-2 0,2-1 0,1 2 0,-1-2 0,-2-2 0,4 2-8,-1 0 8,2-1 0,-2-1 0,-1 0-8,1 0-8,0 0 16,1-1 0,-2 1-16,4 0 8,-3-2 8,-3 0 0,4 2-16,2-2 0,0-1 16,-1 0 0,-2 0-32,3 0 8,0 1 24,-3-1 0,1 0-32,2-2 16,0 3 16,-3-3 0,2 1-32,1 1 0,-3-5 32,3-1 0,-1 0-24,3-1 0,-3 0 24,2 2 0,-2 0-24,4 1 8,-6-2 16,3 2 0,-4 3-24,-1-3 8,3 4 16,-1-5 0,-1 4-24,2-4 8,1 2 16,-2 0 0,2-1-8,2-4 0,-4 3 8,-3 1 0,1 3-8,0-5 8,2 6 0,-3 0 0,0 0 0,0 0 0,0 1 0,0-2 0,0 4 0,-3-2 8,1-1-8,-1 3 0,3-3 8,-4 3 8,1-3-16,-2 2 0,-1 1 16,0 1 16,4 5-32,-6 3 0,-1 2 24,-2 1 16,6 4-40,-2-2 0,-4 1 16,6 1 8,0 2-24,1 2 0,2-1 16,2 1 8,2 2-24,-1-2 0,2-5 8,0 3 8,-1-2-16,3-2 0,1-3 8,1-1 8,1-4-16,3-2 0,-2 1 16,-4-5 0,5 3-16,-1-3 0,3 1 8,-4-1 0,1-1-8,0-2 0,0-2 0,3-3 0,0-2 0,-2 0 0,4-4-8,-1-1 8,1 1 0,-4 1 0,-10 13-10664</inkml:trace>
  <inkml:trace contextRef="#ctx1" brushRef="#br0" timeOffset="-60339.23">17200 492 5920,'0'0'0,"0"0"0,0 0 0,0 0 40,0 0 0,0 0-40,0 0 0,0 0 72,0 3 0,0 3-72,0 2 0,-4 2 176,0 4 0,2 7-176,2 1 0,-6 5 248,4 3 16,2 2-264,-4-2 0,4-3 376,-3 4 8,1-6-384,2 3 0,-3-4 400,3 1-8,0-2-392,0-2 0,3-2 424,-3-1 0,2-4-424,1-1 0,-3-2 336,0 1 8,0-6-344,0 2 0,0-5 312,0 1 0,0 0-312,0-2 0,0 1 296,0-3 16,0 0-312,0 0 0,0 0 256,0 0 16,0 0-272,0 0 0,0-3 224,4 1 0,-4-2-224,2-2 0,4-3 240,0-5 8,2-6-248,-4 1 0,3-6 248,1-1 8,-3 1-256,4-2 0,-3-2 248,2-1-8,0-1-240,0 2 0,-1-4 232,4 2 0,-1 1-232,2 3 0,0 5 184,2 6 0,-1 0-184,2 2 0,2 1 176,-4 1-8,-2 4-168,2-1 0,-2 0 136,1 1 8,-3 6-144,-1-1 0,-2 6 112,-4-1 16,1 0-128,3 1 0,2 0 120,0 2 0,0 2-120,2 1 0,-2 4 128,2-2 0,-3 2-128,-5-1 0,-2 2 144,-2 1 8,-2 2-152,2-1 0,-4 2 144,1-1 7,0 2-151,-3-3 0,2-1 128,-3 1 0,-1-3-128,2 0 0,1-3 120,-1-2 8,2-1-128,0-3 0,1 2 96,-3-4 16,1 2-112,1-3 0,-1 3 88,-2-3 8,3 0-96,1 0 0,0 0 16,2 0 16,1 0-32,2 0 0,-5-3 0,5 0 0,0-1 0,0 2 0,0 2-13135</inkml:trace>
  <inkml:trace contextRef="#ctx1" brushRef="#br0" timeOffset="-59354.94">17560 764 2608,'0'0'0,"1"0"0,-1 0 0,0 0-1968</inkml:trace>
  <inkml:trace contextRef="#ctx1" brushRef="#br0" timeOffset="-59337.82">17620 725 3912,'0'0'0,"3"-3"0,-1-2 0,-2 5-2936</inkml:trace>
  <inkml:trace contextRef="#ctx1" brushRef="#br0" timeOffset="-59307.64">17673 623 4416,'0'0'0,"3"-3"0,0-5 0,-3-1 296,3-1 8,0-2-304,1 0 0,-1 4 656,-3 1 8,2-4-664,2 3 0,-2 1 648,-1 3 0,2-1-648,-3-2 0,3 1 424,-3 1 8,2-4-432,0 6 0,-2-4 360,0 2 0,1 2-360,2-2 0,-3 5 272,0 0-8,0 0-264,0-2 0,0 2 176,0 0 0,0 0-176,0 0 0,0 0 144,4 0 0,-4 0-144,2 0 0,-2 4 80,1 2 8,1 3-88,1 2 0,-3-2 64,-3 0 0,1 4-64,2 1 0,0 5 32,0 1 16,0-1-48,-1-2 0,-1-1 24,-2 2 16,4-4-40,0-4 0,0 2 24,4 0 16,-2 0-40,-2-4 0,1 0 24,4 0 0,-2-2-24,-2-1 0,5 2 32,-1-4-8,2-3-24,-1 2 0,2-1 16,-1 1 16,2-2-32,0-2 0,3 1 24,-4-1 8,4-4-32,1 0 0,-2-3 24,4-1 8,-3-1-32,0 1 0,0-5 32,1 1-8,0 4-24,-3-4 0,1-4 48,-2 5-8,-5-1-40,2 1 0,0-2 64,0 4 0,-3 2-64,-3 2 0,1-2 72,1 7 8,0-5-80,-2 2 0,0 1 112,0-5 0,0 6-112,0-3 0,-2 1 144,-1 1 0,-4-1-144,5 5 0,1 0 144,-4 0 8,-2 5-152,0 0 0,-3 5 136,-6 2 0,5 4-136,1 2 0,-2 0 96,2 6 16,2-1-112,1 0 0,3 3 72,4-3 8,0 1-80,0-2 0,4 1 40,3-4 16,-4-3-56,4 0 0,-1-6 40,0-2-8,0-2-32,2-1 0,-4-1 16,4-3 16,2-1-32,-1 0 0,-1-1 8,1 1 8,3-9-16,-1 0 0,2-4 8,0-5 8,0-1-16,-1-2 0,0 0 8,-3 0 16,-2-1-24,5-4 0,0 3 8,-1-3 8,0 0-16,2 5 0,0 3 16,2 5 8,-3-1-24,-1 5 0,-3 2 24,0-2 0,-4 7-24,1-2 0,-2 4 40,-3 0-8,0 0-32,0 0 0,3 0 48,-1 0-8,4 5-40,1 2 0,2 3 64,2-1 0,2 5-64,-2-2 0,-3 3 88,-1 1 16,0 2-104,-2-1 0,1 2 104,-3 4 16,1-5-120,-6-2 0,-1-1 144,-2-1 0,-1-4-144,1 1 0,-3 1 144,2 0 8,-2-4-152,0 0 0,-5 0 144,1 1 8,0-6-152,1 1 0,4 1 144,-1-5 8,2 2-152,2-2 0,-7 0 96,1 0 8,1 0-104,1 0 0,1 0 24,-2 0 8,4-2-32,-1 2 0,5-5 16,1 1-8,0 1-8,0-6 0,0 9-11688</inkml:trace>
  <inkml:trace contextRef="#ctx1" brushRef="#br0" timeOffset="-58083.24">18418 699 4008,'0'0'0,"0"0"0,0 0 0,0 0 8,3-3 8,0 2-16,5-7 0,0-1-104,-1-4 8,4-1 96,-2-4 0,1 8 184,1-1 16,-1-5-200,2 5 0,0-5 568,1 1 0,-2 3-568,-2 1 0,-3 4 920,2-1 0,-4 1-920,-2-1 0,-1-1 792,4 6 8,-5-4-800,3 0 0,-3-1 560,-3 0 0,-2 2-560,3 1 0,-3-3 432,-3-1 0,-1 1-432,3 5 0,2 3 336,-1 0-8,1 0-328,-2 3 0,4 5 280,-7 1 0,3 1-280,-6 7 0,3 2 224,-3 4 8,3-1-232,3-2 0,3-2 136,2-2 8,-1 2-144,2 2 0,0-1 80,0 1 8,2-2-88,-1-2 0,2-1 64,2-4 0,0 0-64,0 0 0,0-6 40,1-1 8,-1-1-48,0-1 0,3 1 24,1 0 8,1-3-32,0 0 0,-1-3 24,2-2 16,-1-1-40,1-3 0,1-1 24,-1-4 8,-2 2-32,-1-1 0,0-7 40,0 2 8,2 2-48,1 1 0,0-1 80,-1 2 0,3-1-80,-9 1 0,3 8 96,-4-1 0,-3 2-96,2 1 0,-2 2 120,0-3 0,0 5-120,3-2 0,0 0 104,-3 2 16,0 0-120,0 0 0,0 0 88,0 0 0,0 2-88,0 5 0,-6-4 80,1 8 0,2-1-80,0 7 0,2 2 56,0 4 0,-1 0-56,2-7 0,0 0 24,2 1 16,-1-5-40,3 3 0,-1-4 16,2-3 0,1-3-16,-3 2 0,1-4 8,2-1 16,-1-1-24,-1 1 0,1 1 8,0-3 0,0 0-8,0-3 0,1 1 0,-2-1 8,6-3-8,0-6 0,3-4 0,3-2 8,-3-2-8,-2 1 0,-1 0 0,-2 3 8,-1 3-8,-3-1 0,-1 5 8,-1 0 0,-1 5-8,1-3 0,1 2 8,-3 0 16,2 2-24,-1 3 0,-1 0 16,0-3 0,2 3-16,-2-3 0,0 2 16,0 1 8,0 0-24,0 0 0,0 0 16,0 1 0,0 7-16,-2 5 0,-1 7 8,0 8 0,1-1-8,2-6 0,2-1 16,1-7-8,0 1-8,0 0 0,2-3 8,-3-2 0,-1-3-8,3-1 0,0 3 0,0-3 8,-1 1-8,4-3 0,5-3 0,-4 2 8,2-4-8,6-1 0,-5-4 0,3-5 8,-4-2-8,4-1 0,-1-1 0,2 1 8,-1-5-8,2-2 0,-1-2 0,5 0 16,-4-2-16,2-1 0,-5 6 8,0-3 0,2 0-8,-1-6 0,1-3 8,-5-6 8,5-1-16,-4 1 0,2 1 8,-2-1 16,0 8-24,-4 4 0,-3 5 8,-1 5 8,-1 3-16,0 3 0,1 3 24,-3 3 8,0 2-32,0 3 0,0 0 32,0 0 16,0 0-48,0 0 0,0 0 64,0 0-8,-3 3-56,-4 13 0,-2 6 64,-4 9 8,3 0-72,1 4 0,1 2 72,0 4 0,-2 0-72,2-2 0,1-2 64,-4-2 0,-1-2-64,5 1 0,4-4 64,-4-3 0,3 2-64,3 0 0,1-6 56,1 3 8,2-4-64,0-1 0,2-3 56,-4-4 0,1-4-56,-1-2 0,2-2 40,-3-3 8,3-2-48,-3-1 0,2 0 40,-1 0-8,4-1-32,-1-2 0,1-3 24,3-2 16,3-5-40,3-1 0,-2-6 23,1-2 9,0-4-32,3 3 0,-5-1 16,3 0 8,-1 3-24,4 1 0,0 2 32,3 5-8,-6 2-24,-3 4 0,0-5 16,1 6 16,-9 3-32,-3 2 0,1 0 16,2 1 8,3-4-24,-2 4 0,0-2 32,3-1-8,1 3-24,-2 0 0,-1 0 48,2 0 0,-3 3-48,1-1 0,-2-2 64,0 4 8,1-2-72,-2 4 0,4 0 88,-6 3 8,2 2-96,-2 8 0,0-4 104,0 4 0,0-4-104,-2 2 0,-2-4 104,1 0 0,2-6-104,-3 2 0,0-5 104,0 2-8,1 0-96,-1 0 0,2-3 72,-1 2 8,-2-1-80,0 4 0,2-6 24,-4 3 16,2-2-40,-2-3 0,0 3-8,1-3 8,-3 2 0,-1-4 0,10 2-13471</inkml:trace>
  <inkml:trace contextRef="#ctx1" brushRef="#br0" timeOffset="-56796.23">19106 404 7432,'0'0'0,"0"1"0,0 3 0,0-4 0,3 0 0,-3 0 0,5 0 0,3 0-32,4 0 8,5 0 24,1 0 0,0 0 144,3 0 8,0-5-152,0 2 0,-6 3 320,0-3 8,2-2-328,-1 2 0,1-5 432,2 0 8,1 0-440,0 1 0,-20 7-6896</inkml:trace>
  <inkml:trace contextRef="#ctx1" brushRef="#br0" timeOffset="-54990.18">19906 554 4312,'0'0'0,"-2"-3"0,2 3 0,-3 0 64,3 0 8,-3 0-72,1 0 0,2-3 144,2 1 8,-2-1-152,0 2 0,0 1 560,0-2-8,0 2-552,0 0 0,0 0 600,0 0 8,0 0-608,0 0 0,-2 0 504,-1 3-8,-5 8-496,1 2 0,1 5 448,2 3 8,-3-3-456,2 0 0,2-1 336,0-1 16,3 1-352,1-5 0,4-2 288,-2-2 8,6-2-296,-3-1 0,3-1 232,1-3 0,1-1-232,2-1 0,1-3 248,3-4-8,-5 0-240,-2-3 0,2 0 232,2 0 0,-3-6-232,-2 3 0,-1-6 224,0 4 8,1-1-232,-2 2 0,0-1 184,0 1-8,-4 1-176,1 2 0,-8 3 224,2 4 16,-1 3-240,-1-4 0,3 1 224,-4 1 0,0-1-224,-4-1 0,-1 2 192,0 4 16,-3 0-208,-2 4 0,0 5 160,-1 2 16,-1 2-176,3-1 0,0 5 64,-2-2-8,5 3-56,4-3 0,7-15-10688</inkml:trace>
  <inkml:trace contextRef="#ctx1" brushRef="#br0" timeOffset="-54629.02">20045 620 6632,'0'0'0,"0"0"0,0 0 0,0 0 56,0 0-8,0 0-48,0 0 0,0 0 72,0 0 0,0 0-72,0 0 0,0 0 184,0 0-8,0 0-176,2 4 0,-1 2 160,1 3 16,1-2-176,-1 0 0,1 2 176,2-5 8,0 2-184,2-3 0,-3 2 208,0-5 8,1 4-216,0-4 0,1-4 264,-1 4 8,-3-8-272,8 1 0,7-7 272,2-4 16,-1 5-288,-5-4 0,-2-1 344,0 2 0,-3 2-344,4 1 0,-1 4 320,0 1 8,-1 2-328,-2-4 0,-5 2 312,2-1 0,-1 3-312,0 2 0,-3 4 296,-1 0 8,2 0-304,-2 0 0,0 0 296,0 0 0,0 0-296,0 0 0,0 0 240,0 4 8,-2 2-248,0 3 0,-2 2 208,-4 1 8,5 4-216,-2 2 0,2 0 176,-1 2 16,4-2-192,0-2 0,0 5 136,2-6 24,2 3-160,-2-6 0,2 3 120,0-7 8,3 1-128,-3 0 0,0-2 104,2-2 16,-3-1-120,5-1 0,-3-3 80,1 2 8,1-1-88,-1-1 0,0-1 64,1-1 8,3-5-72,2-4 0,0-2 56,0-1 0,1-5-56,-1 2 0,2-4 40,-4 0 16,1 2-56,-2 1 0,-4 7 56,0-1-8,-2 0-48,-1 6 0,0 5 56,-1 1 0,-1-3-56,0 3 0,0 0 56,0 0 8,0 0-64,0 0 0,0 0 56,0 0 8,0 0-64,0 7 0,-1 2 64,-3 5 0,-2 1-64,3 3 0,3 6 56,1 0-8,4-6-48,-2 1 0,-1-4 40,1 2-8,3-4-32,-2 1 0,4-5 32,-2 0 0,2-7-32,5 3 0,6-2 0,4-1 0,2-2 0,-4-2 0,-21 2-12000</inkml:trace>
  <inkml:trace contextRef="#ctx1" brushRef="#br0" timeOffset="-52338.02">20908 561 4512,'0'0'0,"0"3"0,-4 2 0,0 7 136,2 0 0,-2 2-136,-2 3 0,4 5 360,-1 1 8,0 3-368,1-7 0,1 0 504,-1 1 24,2-8-528,2 1 0,-1-3 368,1-4 0,-2-2-368,3 1 0,0-2 272,-1-2 16,4 2-288,-2-3 0,2 0 224,0 0 16,3-3-240,3-1 0,2-5 208,2 1 8,-3-2-216,-5-2 0,1-2 208,0-3 8,-3 1-216,3 3 0,2-7 208,-2 1 8,-2 0-216,-1 3 0,-3 6 304,0-3 0,-3 2-304,5 3 0,-5 5 360,-3-4 8,1 2-368,-1-4 0,2 3 344,-1-1-8,-2-2-336,-3 0 0,-1 4 272,2 1 8,-5-5-280,2 6 0,-1 0 248,-1 0 8,-1 0-256,6 2 0,-2 0 184,5 1 16,-1 0-200,2 0 0,-1 2 168,1 4 8,-3-6-176,5 3 0,-3 1 104,1 4 0,1-4-104,1 3 0,0 0 64,0 5 8,1-5-72,1 5 0,1-4 40,-1 4 0,1-2-40,0 1 0,1 5 24,3 0 0,1 0-24,2-3 0,-2-3 16,5 1 8,-2-1-24,-2-2 0,-1 0 8,-2-5 8,2 0-16,-1 0 0,0-1 8,1-2 0,0 0-8,2 0 0,-1-5 0,1 2 8,1-3-8,2-2 0,1-4 8,-2-3 8,5 0-16,-7 0 0,1 3 8,-3 0 8,0 2-16,-5-2 0,5 0 16,-4 1 0,3 2-16,-5 2 0,1-4 32,0 4-8,-1-2-24,1 0 0,-3 4 24,0 1 16,0 4-40,3-5 0,-3 2 24,0 1 16,1 0-40,1-1 0,-1-3 24,0 5 8,-1 0-32,4 1 0,-4-4 24,0 4 0,1 0-24,2 0 0,-3-2 32,2-1-8,1 3-24,0 0 0,-3 0 16,1 0 0,0 0-16,1 0 0,-1 3 16,4-1-8,-5 2-8,2-4 0,-1 0 8,1 0 0,1 1-8,1 3 0,-2-1 0,1 0 8,2-1-8,-2 0 0,2 1 0,-2 2 0,1-4 0,-4 2 0,4 0 0,-4 1 0,2 1 0,3-3 0,-2-1 0,2 4 0,0-2 0,-2 0 0,3 1 0,-3 5 0,2-2 0,2 0 0,-4-3 0,1 4 8,-4-5-8,4 1 0,-3 3 8,3 0 0,2-1-8,-1-2 0,-2 2 24,0-3 0,-3 3-24,0 1 0,0-7 24,1 5 16,1-3-40,-2-1 0,0 1 32,0 4 16,0-3-48,0-2 0,0 2 48,0 0-8,-2 0-40,-2 2 0,-2 2 48,1 1 8,-2 2-56,-1-1 0,-1 2 48,-1 2 8,-1-1-56,2-4 0,0-2 80,1 0 8,0 0-88,0-4 0,-1 6 104,1-3 0,-1 1-104,0-4 0,5 2 104,-4-4-8,4 0-96,-1 0 0,-1 0 104,4-4 16,-3 3-120,1 0 0,2-2 96,-1 3 16,-2-4-112,4 0 0,0 1 80,0-4 0,1 3-80,0-3 0,0 1 8,2 0 0,1 2-8,3-1 0,-6 5-12112</inkml:trace>
  <inkml:trace contextRef="#ctx1" brushRef="#br0" timeOffset="-52463.72">20928 551 5224,'0'0'0,"-2"0"0,0 0 0,1 0-200,-1 0 8,0 0 192,2 0 0,0 0-3632</inkml:trace>
  <inkml:trace contextRef="#ctx1" brushRef="#br0" timeOffset="-51285.25">21490 546 4216,'0'0'0,"-4"0"0,2 0 0,1 0 0,-3 0 0,4 0 0,-2-3 0,0 2 160,2 1 8,2-2-168,0 2 0,-2-5 312,4 5-8,-4-2-304,3 0 0,1-1 384,-1-1 8,0-1-392,5 1 0,4-2 520,-5 0 8,5 4-528,2 2 0,-5-4 520,3 4 0,-1 0-520,-1 0 0,-4 4 512,1-2 8,0 4-520,-5-3 0,-1-1 448,0 0 0,-1 6-448,0-1 0,-1 4 408,-2 5 0,0 0-408,-8 3 0,2 0 352,0 2 8,0 2-360,-1-1 0,2-5 264,-3 2 8,1-5-272,2 2 0,1-1 224,3-2 0,-2 1-224,-1-6 0,4 1 176,0-6 0,3-2-176,-3 2 0,3-3 136,0 0 8,0 0-144,0 0 0,0 0 96,0 0 16,0 0-112,0 0 0,0 0 88,3 0 0,0-4-88,0 1 0,7-9 80,3-1 8,0 0-88,-3 4 0,0-1 96,-2 5 0,-1-1-96,-2 2 0,-1-2 88,2 3 0,-3-2-88,3-1 0,-4 2 72,-1 3 0,2 0-72,1-5 0,3 2 72,-4 1 0,5-5-72,-4-1 0,4 0 56,0-3 8,-3 4-64,1 0 0,-2 0 40,2 2 16,-1 2-56,-1-2 0,-4 4 40,0 2 0,0 0-40,0 0 0,0 0 32,0 0 0,0 0-32,0 0 0,0 0 16,0 0 8,0 0-24,0 0 0,0 0 8,0 0 0,0 0-8,0 0 0,0 0 0,0 0 8,0 0-8,1 0 0,-1 0 0,1 0 0,2 2 0,1 4 0,-2 1 0,4 5 0,-3 2 0,3 2 0,-1 2 0,-2 1 0,-1-3 0,0-5 0,-1-3 0,2-5 0,-3 2 0,2-4 0,-1 2 0,2-3 0,-1 3 0,1-3 0,-3 2 0,3-1 0,1 1 0,0-2 0,0-2 0,4 1 0,-2-1 0,4-5 0,1-1 0,2-2 0,-2 1 0,-3 4 0,-5-1-8,-3 2 8,0 2 0,1 1 0,-1-4-16,0 5 8,1 0 8,2-4 0,-3 4-11032</inkml:trace>
  <inkml:trace contextRef="#ctx1" brushRef="#br0" timeOffset="-50521.96">21754 257 8936,'0'0'0,"-3"0"0,3 0 0,0 0 8,-3 0 0,3 0-8,-5 0 0,5-4 24,-2 3 0,1-1-24,-1 0 0,2 2 512,0 0 8,0 0-520,2 0 0,-2 0 592,0 2 8,1 0-600,1-1 0,-2 3 560,5-4 8,-2 4-568,2 4 0,6 5 336,6 3 16,-5 0-352,-6-1 0,-6-15-9784</inkml:trace>
  <inkml:trace contextRef="#ctx1" brushRef="#br0" timeOffset="-49779.58">21831 731 3208,'0'0'0,"0"0"0,0 0 0,0 0 136,0 0 8,2-3-144,1 2 0,3-4 192,6-3-8,-1-2-184,5-9 0,5 0 376,-2-1 0,0-3-376,-2 3 0,1 2 752,1-4-8,-4 1-744,2 3 0,-1-3 736,-3 3 0,-1-5-736,1 1 0,-1-1 592,-3-4 8,-2 3-600,3 0 0,-1 0 488,1-2 0,1 1-488,-4 3 0,1-2 464,2 0-8,-5 3-456,-1 2 0,-4-1 336,-6 6 16,5 0-352,-1 1 0,2 3 288,-3 2 8,3 3-296,-3-1 0,2 2 232,-3-4 16,1 4-248,-1 4 0,2 0 192,-1 0 16,-2 0-208,-3 0 0,-2 4 160,1 4 8,-1 2-168,3 5 0,-5 5 120,-2 1 16,2 4-136,4 0 0,-2 3 80,1 2 8,-1 4-88,4 5 0,-1-1 64,2 6 0,2 1-64,-3-5 0,1-2 40,2-2 0,0-2-40,3-5 0,3 3 32,0-6 0,3-6-32,2-1 0,4-8 16,-2 0 8,2-6-24,-4 1 0,-1-6 8,1 0 8,2-3-16,1-1 0,4-5 8,-2-2 0,0-1-8,0-1 0,0-7 8,1 1 16,2-4-24,2 0 0,-1 1 8,3 1 8,-2 0-16,-1 2 0,-1 1 8,-1 1 8,0-5-16,-2-2 0,-1-2 8,-3-1 16,2-4-24,0 3 0,1-4 8,-3 2 8,1 1-16,-4 4 0,2 1 16,0 1 0,-3 2-16,-3 3 0,-2 1 24,-2 1 0,-1 1-24,2 4 0,0 4 24,1-1 8,-3 4-32,1-1 0,0-3 24,1 1 8,-1 0-32,1 3 0,-2 4 16,0-5 8,0 5-24,2 0 0,0 0 32,-2 0 0,-2 0-32,0 9 0,-3 3 24,-2 3 8,1 3-32,1 1 0,-1 2 16,0 1 0,1 4-16,0-2 0,0 5 8,2 1 0,1 6-8,0-2 0,4-2 0,-4 4 16,2-4-16,2 1 0,0-5 0,1 2 8,-6-7-8,4 1 0,-2-3 0,4-2 8,0 1-8,0-2 0,1-2 0,2-4 8,0 0-8,2-3 0,-2-4 0,4-1 8,-4-3-8,2 1 0,0 0 0,-2-2 0,-2-2 0,4-1 0,2-1 0,1-1 8,3-4-8,2-3 0,-1-3 0,3-4 8,-3-1-8,0 1 0,-5 1 0,0 6 8,-2-4-8,3 0 0,-2 0 16,0 2 0,-2-1-16,4 3 0,-8 6 16,0 3 0,0 0-16,0 3 0,0-2 24,0 2-8,0-4-16,0 4 0,0 0 16,0 0 8,0 0-24,0 4 0,0-2 24,-4 7 0,0 3-24,1 6 0,2 5 8,-3 0 8,0 3-16,3-2 0,-2-6 16,3-4 0,3-1-16,-2-1 0,3-1 0,0 1 8,0-2-8,4-1 0,-3-1 0,3-1 8,-2-1-8,1-4 0,-2 2 0,-1-4 0,4 0 0,-3 0 0,2-5 0,-1 3 0,5-10 0,4-5 0,1 1 0,4-8 0,-4 3 0,-2 0 0,-3 4 0,1 2 0,-7 5 0,0-6 0,3 5 0,-4 1 8,-1-2-8,-2 2 0,1 0 16,0-3 8,-4 3-24,-2-5 0,-6 2 24,-1-4 0,-3 4-24,4 4 0,1 4 48,-2-2 0,4 7-48,-1 0 0,0 2 56,1 3 8,0 3-64,-3 0 0,-1 2 80,-2-1 16,3 1-96,3 6 0,-1-2 24,4 1 8,-1 0-32,0-1 0,2-1 0,-1-4 16,2 5-16,2-2 0,2 1-16,2 1 16,-4-14 0,0 4 0,0-4-11512</inkml:trace>
  <inkml:trace contextRef="#ctx1" brushRef="#br0" timeOffset="-48618">22660 741 2704,'0'0'0,"0"3"0,2-3 0,-2 0-2032</inkml:trace>
  <inkml:trace contextRef="#ctx1" brushRef="#br0" timeOffset="-48602.36">22725 741 3616,'0'0'0,"6"-3"0,-4-2 0,6-1-232,-2-2 8,5-5 224,2-1 0,0-6-24,3 1 8,-2-4 16,-4 5 0,3-1 544,-1-1 16,1-2-560,-1-1 0,0 4 1104,-2-5 8,-2-2-1112,-1-2 0,1-2 1136,-2 0-8,-1-4-1128,0-1 0,-1 0 1000,1 2 0,-2 6-1000,-1-1 0,3 7 776,-4 2-8,2 3-768,-1 5 0,-2 3 552,0 1 0,0 2-552,0 2 0,0 3 464,0 0-8,0 0-456,0 0 0,-2 3 352,-1 1-8,2 0-344,-2 8 0,-1 5 320,0 4-8,-2 5-312,0 1 0,3 4 272,-2 2 0,2 2-272,0-4 0,3 2 224,-3 2 15,1-4-239,1-1 0,-1-3 168,1-4 8,0 0-176,1 0 0,1 4 128,0-6 0,1-1-128,-1 0 0,1 0 88,1-1 8,-3 0-96,0-9 0,0-2 32,0-5-8,0-3-24,0 2 0,0-2 0,0 0 0,0 0 0,0-2 0,0 2-16,2 0 0,-2 0 16,0-3 0,1 3-104,-1-3 8,0-2 96,0-3 0,0-3-200,0 0 16,0-4 184,-1 0 0,-1 3-280,-3-4 9,2 4 271,1 1 0,-1 1-320,-1-2 0,0 0 320,4-2 0,-7 2-312,2 2 0,-1 1 312,2-6 0,2-2-264,-1 2 16,-1 5 248,1 2 0,0-1-216,3 7 0,-3-5 216,0 3 0,3-1-184,-3 4-8,3 1 192,0-2 0,0 2-152,0 0 0,0 0 152,0 0 0,0 0-104,3 0 8,-3 2 96,3-2 0,0-2-64,-2 2 16,2-4 48,3 4 0,2 4-32,1-4 8,1 2 24,1-2 0,-1 1-8,3-1 0,-4 0 8,-1-1 0,-1 1 0,-1-2 0,1 2 0,4-4 0,-2 2 0,3 1 0,-3-1 0,7 2 0,-2-3 0,5 3 0,-4-4 0,-4 0 0,-11 4-9760</inkml:trace>
  <inkml:trace contextRef="#ctx1" brushRef="#br0" timeOffset="-47739.6">23156 462 2904,'0'0'0,"-2"0"0,0 0 0,-2 0 240,2 0 16,-1 2-256,-2 1 0,1 1 64,-3 2 0,2 6-64,-3 0 0,-1 1 368,-3 1 0,6 0-368,2-1 0,1 5 416,0-3 16,3 0-432,0 2 0,0-4 376,0 5 0,6-4-376,-4-4 0,3 0 392,3 0 0,2-1-392,-2-2 0,-1-4 344,-3-3-8,3 3-336,0-3 0,4 0 344,1 0 8,4-6-352,-2-1 0,4-10 432,-4-1 8,0 0-440,-2-3 0,-1 3 376,0-1 0,-1-1-376,-2 1 0,-1 5 336,-3-2 16,1 1-352,1-5 0,-1 2 472,-2 0-8,1 5-464,-8-5 0,1 0 448,-6 4 8,2 0-456,-1 2 0,5 4 392,-2 0 0,0 5-392,4 0 0,-6 0 344,4 1 0,-6 2-344,4 0 0,-1 0 288,-1 2 8,-2 4-296,3 5 0,0-1 216,3 4 0,-2 4-216,2-3 0,-1 3 144,1-1 8,1 2-152,2-4 0,3 4 112,3-4-8,-3 0-104,5 2 0,-3-4 72,0 0 8,2 1-80,0-2 0,-3 0 56,1-4 8,0-2-64,0 1 0,3 2 40,-1 0 8,-1-4-48,2 1 0,0-2 40,-1-1-8,-1 0-32,-1 0 0,0-3 24,-5 0 16,3 0-40,3-6 0,2-1 24,2-2 8,1-5-32,2-1 0,1-2 16,2-2 8,0 0-24,-2 1 0,-3 2 32,-2 5-8,0-1-24,-1-8 0,-1 2 16,4-3 16,-7-1-32,2 1 0,-3 1 24,6 1 8,-7-2-32,1 3 0,-3 4 40,0 2-8,3 0-32,0 7 0,-3 3 40,0 2 0,0 0-40,0 0 0,0 0 48,0 0 0,1 2-48,0 3 0,3 7 32,0 4 16,0 4-48,-3 2 0,2 4 32,1 1 8,-1-4-40,0 1 0,-3-2 32,-2 1 16,1-7-48,1 2 0,1 0 39,1-1 9,0-1-48,1 2 0,1 0 48,1-2 0,2 3-48,-1-6 0,-1 1 24,4-7-8,-1 1-16,0-1 0,-1-4 8,-1-1 0,2-2-8,3-2 0,1-1 0,2 0 0,-1-4 0,-2-5 0,-11 12-12495</inkml:trace>
  <inkml:trace contextRef="#ctx1" brushRef="#br0" timeOffset="-46326.74">24041 495 2504,'0'0'0,"0"0"0,0 0 0,0 0 0,0 0 8,0 0-8,0 0 0,0-3 0,0 3 0,0-3 0,0 3 0,0 0 184,0-3 8,0 3-192,0 0 0,0 0 512,0 0 8,0 0-520,0 3 0,-2 0 576,2 6 0,-6 2-576,-2 1 0,0 6 512,-3 3 8,0 1-520,6-4 0,3-1 408,2 1 8,2-2-416,0-1 0,1 0 320,-2-7 8,3-1-328,-3-2 0,1-2 248,1 1 0,2-1-248,1 0 0,2-3 192,2 0 0,-2 0-192,1-3 0,1 0 160,0-2 8,1-5-168,1-2 0,3-5 152,-5 1 8,4-5-160,-2 5 0,-4-2 176,-1 7-8,0-5-168,-2 1 0,1 3 224,-3 3 0,-3 1-224,2-1 0,-2 2 224,0-5 8,0 1-232,0-1 0,-2-3 224,-1-1 16,-3 4-240,3 1 0,-2 1 192,-2 4 16,2 3-208,-1 0 0,2 0 256,-1 1-8,1 2-248,-2 2 0,1 1 232,-3 2 8,3 2-240,-3 3 0,-4 1 192,-1 6 8,4-3-200,3 1 0,3 0 152,0 2 8,2-2-160,0-6 0,-2 1 128,-1 1-8,2-1-120,2 4 0,2 1 96,2-5 0,-3 1-96,2 1 0,2-3 64,1 2 0,1-4-64,1-4 0,0 3 40,1-6 8,-3 0-48,3-3 0,-2-3 24,4-1 8,-2 0-32,1-5 0,5-1 24,2-1 8,-2-1-32,0 3 0,2 2 32,-1 2-8,-5 4-24,-4-4 0,-4 7 8,-3 1 0,0 0-8,0-2 0,0 2 0,0 0 16,0 0-16,0 0 0,0 0 0,-1 0 0,-1 0 0,-2 0 0,2 2 0,1 2 0,-2 4 0,-1 1 0,0 4-16,1 4 16,2-2 0,1 3 0,1-2-16,6 1 8,-3-4 8,4-1 0,-3-4-24,3-1-8,1 0 32,-1-2 0,0-5-48,1 0-8,-3 0 56,3 0 0,1-5-80,1 3 8,3-6 72,-2-3 0,2-5-72,2 0 8,0-4 64,-2-1 0,-1-3-40,0 3 16,-1-3 24,1 5 0,-1-8-8,-1-1 0,-1 2 8,-1-3 0,0-5 0,3-3 0,-1 0 0,-6 0 0,2 2 16,-1 2 8,-1 0-24,0 4 0,-3 5 56,1 1 8,-3 1-64,0 3 0,-3 4 80,0-1 8,-1 8-88,2 0 0,2 5 112,-3 3-8,3 0-104,-3 0 0,1 3 136,1-1 8,-1 7-144,-4 3 0,2 9 160,-7 4 8,5-1-168,2 2 0,2 0 160,-1 1 0,0 4-160,0 2 0,-1 9 136,1 5 8,1 0-144,-2-6 0,0-2 136,4-3 0,-2-3-136,2 0 0,2-6 120,0 0 8,1-6-128,0 0 0,0 0 104,2-4 8,-2-3-112,-1-1 0,3-4 96,-3 0 0,0-5-96,-1-1 0,-1-1 72,0-2 8,0 0-80,1-2 0,1 2 48,2-3 8,-4-1-56,0-6 0,4-6 40,0-3 16,-1-4-56,-3 5 0,1-6 40,-1 4 0,0 1-40,1 0 0,-1 5 40,-1 1-8,0 2-32,1 4 0,-3 2 40,3 1-9,0 1-31,0 0 0,0 3 32,0 0 0,0 0-32,0 0 0,0 0 24,0 0 8,0 0-32,0 0 0,0 0 16,0 0 0,3 3-16,-3 0 0,1 1 24,2 1 0,3-5-24,2 4 0,4-1 8,2-1 8,0 0-16,1 3 0,-4-5 0,-2 2 8,-1-2-8,-1 0 0,2 0 0,-7 0 0,-2 0 0,0 0 0,3 0-8,-2 0 0,1 0 8,1 0 0,-3 0-12495</inkml:trace>
  <inkml:trace contextRef="#ctx1" brushRef="#br0" timeOffset="-36774.23">25257 353 5520,'0'0'0,"0"0"0,0 0 0,0 0-72,0 0 8,0 0 64,0 0 0,0 0 104,-6 6 8,6-6-112,-13 15 0,2 1 336,-2 3 16,2 1-352,1-6 0,4-1 376,-4-2 0,3-1-376,-1 2 0,1-4 360,2 1 0,0-1-360,1 2 0,3-1 296,-5 4 0,5-1-296,0-1 0,1-2 216,1 1 0,0-2-216,1-1 0,2-3 184,-3 1 0,2-5-184,0 2 0,0-2 160,2 0 16,2 0-176,-3-2 0,4-2 152,2 2 8,-1-4-160,1-1 0,-1-1 152,2-4 0,-1 3-152,-1 3 0,-4-1 128,2-2 8,-1 0-136,2 4 0,-5 1 112,1 4 8,0-5-120,-2 1 0,0 3 96,-2 1 16,0-2-112,0 2 0,0 0 88,0 0 8,0 0-96,0 0 0,0 0 88,0 4 8,0 4-96,0 3 0,0 5 48,0 0 16,0 5-64,3-2 0,2-2 48,-3 1-8,6-4-40,-4-1 0,4-4 32,-2-3-8,1-5-24,-2 1 0,2 0 16,1 1 16,1-6-32,1-2 0,1-4 16,3-4 0,-1 2-16,0-7 0,-2 5 24,1-4-8,1-1-16,2 2 0,-2-2 16,-1 0 0,0 0-16,-5-2 0,-2-1 32,-1 0-8,2-1-24,-6-4 0,0 1 32,0 1 16,0 0-48,-3 4 0,-1 6 72,0 0 0,-4 3-72,5 3 0,-3 0 112,2 3-8,-1 3-104,0 0 0,-2 2 128,-1 2-8,1 5-120,1 1 0,-4 0 136,0 3 8,4 3-144,-2 2 0,4 2 72,4 1 8,0 1-80,0 1 0,4-4 40,-1-3 0,2 3-40,3-7 0,-8-10-9640</inkml:trace>
  <inkml:trace contextRef="#ctx1" brushRef="#br0" timeOffset="-36884.03">25251 398 5320,'0'0'0,"0"0"0,3-8 0,-3 8-3992</inkml:trace>
  <inkml:trace contextRef="#ctx1" brushRef="#br0" timeOffset="-35738.62">25517 815 4616,'0'0'0,"0"0"0,0 0 0,0 0 32,0 0-8,0 0-24,0 0 0,0 0 56,0 0 8,0 0-64,0 0 0,0 0 160,2 0 8,-1 0-168,2 0 0,0 0 248,-3 0-8,6 0-240,0-5 0,3 2 432,2 2 8,-1-7-440,4 0 0,-4-2 664,1-3 8,-1 2-672,-2-4 0,1-1 712,2 2 0,1-2-712,-3-4 0,-2 4 728,1-1 0,-4-1-728,2 6 0,0-4 576,0 1 0,-3 3-576,-1 1 0,-2 4 440,0-1 0,0 5-440,-2-9 0,1 3 368,-1-4 8,-1 4-376,2 1 0,-1 5 280,-2 2-8,2-2-272,-1 3 0,0 0 200,0 0 8,-2 0-208,-3 7 0,-1 1 160,-2 4 0,-1 3-160,-2 1 0,3 5 112,0 3 0,0-1-112,1 4 0,0 4 88,2 2 0,0-1-88,3-4 0,0-1 64,1 2-8,-1-8-56,2 2 0,6-1 56,0-4 8,-1 0-64,2-7 0,-3 0 48,1-1 0,0-4-48,-2-1 0,0-2 48,0 0 8,0-3-56,2 4 0,-2-4 48,2 1 8,-2 2-56,1-3 0,-1 4 64,0-4 8,3-4-72,-1 4 0,-2-4 48,3 0 0,3-4-48,0-6 0,2-2 40,0-4 0,1 1-40,-1 5 0,2-2 48,1 1 0,-2 1-48,-1 1 0,0 2 32,2-1 8,0 1-40,-2 4 0,-1-2 32,2 0 16,-1 1-48,-2 2 0,-3 3 32,-1 0 8,3 0-40,3 1 0,-5-3 24,1 2 16,1 0-40,0 3 0,-1 0 31,1 0 9,-2 0-40,1 0 0,-4 0 16,3 0 8,-2 3-24,0 0 0,1 2 16,0-3 8,-2 1-24,-2 0 0,-1 2 16,2 5 0,-2-2-16,-3 4 0,0 2 8,-3 2 16,1 0-24,0-2 0,-1-2 16,4-1 0,-1-1-16,0-1 0,2-4 16,0-1 8,-2-2-24,3 3 0,2-5 16,-3 3 0,3-3-16,-1 2 0,1-1 8,-2 1 8,2 1-16,1-3 0,0 3 16,0-3 0,0 2-16,1 0 0,2 0 8,-2-2 8,2 0-16,1 0 0,2 0 8,2 0 0,2 0-8,-1 0 0,-2 0 8,1 0 16,-2 0-24,0 0 0,-1 3 8,-1-2 8,-3 1-16,3-1 0,-3 3 8,1-4 8,2 0-16,-4 0 0,0 0 16,0 0-8,0 0-8,0 0 0,0 0 0,1 0 0,-1 0 0,0 3 0,2 0-8,-1-1-8,0 1 16,-1-3 0,0 0-12671</inkml:trace>
  <inkml:trace contextRef="#ctx1" brushRef="#br0" timeOffset="-34288.36">26000 581 5824,'0'0'0,"-1"4"0,-1-4 0,2 0 0,-3 3 0,1-3 0,2 5 0,0-5-160,0 1-8,2 1 168,1-2 0,-3-2 0,2 2 0,3 0 0,-3-1 0,2 1 104,4-5-8,1 2-96,3 3 0,1-4 344,0-1-8,0 3-336,-4 1 0,-1 1 544,0 0 0,-4 0-544,1 0 0,-1 0 552,2-4 0,-2 4-552,3 0 0,-5 0 496,1-2 0,0 2-496,0 0 0,-2-3 424,3 2 8,-1-1-432,-1 2 0,0 0 288,-2 0 0,2 0-288,-1 0 0,2 0 176,-2 0-8,-1 0-168,0 0 0,0 0 80,0 0 8,0 0-88,1 0 0,-1 0-8632</inkml:trace>
  <inkml:trace contextRef="#ctx1" brushRef="#br0" timeOffset="-34608.69">26027 497 4816,'0'0'0,"0"0"0,0 0 0,0 0 240,0 0 16,0 0-256,0 0 0,0 0 688,0 0 16,0 0-704,0 0 0,0 0 824,2 0 8,0 0-832,1 0 0,2 0 656,3 0 8,1 0-664,0 0 0,3 0 544,-2 0 0,2-2-544,-3-1 0,-1 3 456,0-3 8,1 0-464,-1-1 0,0 4 400,-1-7 16,3 1-416,-1-1 0,1 1 344,-1 0 8,-1 0-352,0 2 0,-1 1 272,-3-3 0,-3 4-272,0-2 0,1 4 176,-1 0 0,1-2-176,0 2 0,-2 0 112,0 0 8,0 0-120,0 0 0,0 0 32,0 0 0,-2 2-32,-3 4 0,-1 0-8,-1 0 8,2-1 0,0 0 0,5-5-10800</inkml:trace>
  <inkml:trace contextRef="#ctx1" brushRef="#br0" timeOffset="-34639.94">26042 482 2704,'0'0'0,"-2"0"0,1 3 0,-2 1-72,3-4 16,-2 3 56,0-3 0,2 0-1944</inkml:trace>
  <inkml:trace contextRef="#ctx1" brushRef="#br0" timeOffset="-33462.6">26740 387 6224,'0'0'0,"0"-3"0,0 3 0,0 0 0,0-2 8,0 0-8,0 0 0,0-2 24,0 1-8,2-4-16,-2 2 0,0 2 328,0-3 16,0 4-344,0-1 0,0 0 536,-2 0 8,-4 1-544,2-4 0,0 1 560,-3 1 8,-1 3-568,-3 1 0,-3 0 568,-1 0 0,3 1-568,-4 6 0,0 3 464,1 7 0,-1-2-464,3 1 0,0-5 384,-1 4 8,4 1-392,-1-5 0,0 2 336,1 1 8,2-4-344,1 5 0,3-4 368,-1 1 0,2 1-368,3 1 0,2 2 360,1-1 8,-1 0-368,-1-3 0,2 0 360,-2-4 8,3-1-368,0 4 0,5-3 304,0 2 0,1-1-304,0-2 0,0-4 256,1-3-8,0 0-248,0 0 0,1-3 224,0 0 7,-2-1-231,3-2 0,-1-2 184,1-1-8,-2-3-176,-1 5 0,-4-2 112,0 2 0,0 3-112,-3 1 0,-3-1 56,2 4 8,2-2-64,-1 1 0,-1 1 8,-2 0 8,1 0-16,2-5 0,-3 5-12871</inkml:trace>
  <inkml:trace contextRef="#ctx1" brushRef="#br0" timeOffset="-32175.99">26982 187 5416,'0'0'0,"0"-3"0,0 0 0,5-2-40,-5-3 0,0 2 40,2 1 0,-2 2-208,0 3 16,0 0 192,0-4 0,0 4 184,0 0 16,0 0-200,0 0 0,0 0 664,0 0 8,0 7-672,-2 4 0,2 12 840,-8 6 0,3-1-840,2 6 0,0 3 944,1 3 0,-3-4-944,0-2 0,-1-1 776,3 0 16,-1-4-792,1-2 0,1-2 584,-2-1 8,1-1-592,0-4 0,3 4 512,0-4 8,0 1-520,0-7 0,0-2 408,0 2 0,3-4-408,-3-3 0,-3-3 328,3-1-8,0 1-320,0-3 0,0 1 208,0-1 0,0 0-208,0 0 0,0 0 80,0 0 0,0 0-80,0 0 0,0-1 8,0 1 8,0-3-16,0 1 0,0 2-12056</inkml:trace>
  <inkml:trace contextRef="#ctx1" brushRef="#br0" timeOffset="-31782.82">27133 581 6824,'0'0'0,"1"0"0,2 0 0,-2 0 0,5-3 0,2-1 0,3-1 0,6-3 24,0-2 0,-2-1-24,-1-1 0,-1-2 232,0-3 0,1 2-232,-3-3 0,0 4 440,-1 1 0,-1-2-440,2 2 0,1-3 696,-2 1-8,0 0-688,-3-3 0,-5 2 704,0-3 0,-1 1-704,2-1 0,0-1 568,-3 1 0,0 3-568,-3 5 0,0 3 440,0 4 0,2 1-440,0 2 0,-3-1 392,1 0 16,0 2-408,0-3 0,-1 3 336,2 3 16,-6 2-352,-5 6 0,-3 7 264,-2 6 0,4 4-264,1 1 0,2 1 224,1 1 0,1-1-224,-1 0 0,3 3 192,-1 0 8,2-3-200,-1-3 0,3-4 128,0 2 8,0-2-136,4-2 0,3-3 120,0 1 0,-1 1-120,3-8 0,1 0 79,0-3 9,-2 0-88,1-5 0,0-1 64,-2-1 8,-2 1-72,2-3 0,-1 0 48,4-3 8,-1 1-56,2-5 0,6-5 40,1-6 0,-2 3-40,-2-5 0,-2-1 40,0-3-8,2 5-32,-2 5 0,-3 5 32,-3 2-8,1 2-24,-3 1 0,0 4 24,0 0 16,0 0-40,0-2 0,0 2 24,0 0 8,0 0-32,0 0 0,0 0 24,0 0 0,0 0-24,0 0 0,0 0 16,0 2 16,0 2-32,0 1 0,-3 2 8,1-4 8,-2 5-16,4 3 0,0 2 0,2-3 8,0 2-8,0-8 0,1 3 0,1-4 0,-2 3 0,4-3 0,-1-2 0,0 2 0,-1 0 0,0-3 0,4 3-32,-1-3 0,2 3 32,-1-3 0,-8 0-12895</inkml:trace>
  <inkml:trace contextRef="#ctx1" brushRef="#br0" timeOffset="-30480.23">27677 92 7432,'0'0'0,"0"0"0,0 4 0,0-1 392,0 2 0,0-1-392,-1 5 0,-2 5 872,-1 5 8,3 7-880,-2-1 0,1 2 800,-3 10 0,1 0-800,-1 0 0,-1 0 584,0 0 0,3 0-584,-3-5 0,2 0 456,1-4 8,-1-1-464,2 4 0,0 2 392,2-1-8,0-2-384,0 0 0,0-5 304,-4 1 8,-1-5-312,2-1 0,3-4 248,0-1 0,0-6-248,2 1 0,-1-5 208,-1-2 8,0 0-216,0-3 0,0 3 176,0-3 8,0 2-184,0-2 0,0 0 143,0 0 9,0 0-152,0 0 0,0 0 104,0-2 16,0 2-120,1-3 0,1 0 32,0 0 8,-1-2-40,2-2 0,-3 7-12695</inkml:trace>
  <inkml:trace contextRef="#ctx1" brushRef="#br0" timeOffset="-30513.01">27658 165 6424,'0'0'0,"2"-3"0,1-2 0,-3-3-208,3-4 8,-1 4 200,-1 2 0,-1 6-4520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2-15T08:07:31.639"/>
    </inkml:context>
    <inkml:brush xml:id="br0">
      <inkml:brushProperty name="width" value="0.025" units="cm"/>
      <inkml:brushProperty name="height" value="0.025" units="cm"/>
    </inkml:brush>
    <inkml:brush xml:id="br1">
      <inkml:brushProperty name="width" value="0.025" units="cm"/>
      <inkml:brushProperty name="height" value="0.025" units="cm"/>
      <inkml:brushProperty name="color" value="#0000FF"/>
    </inkml:brush>
    <inkml:brush xml:id="br2">
      <inkml:brushProperty name="width" value="0.025" units="cm"/>
      <inkml:brushProperty name="height" value="0.025" units="cm"/>
      <inkml:brushProperty name="color" value="#008000"/>
    </inkml:brush>
    <inkml:context xml:id="ctx1">
      <inkml:inkSource xml:id="inkSrc1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1" timeString="2009-05-11T09:09:55.140"/>
    </inkml:context>
    <inkml:brush xml:id="br3">
      <inkml:brushProperty name="width" value="0.05" units="cm"/>
      <inkml:brushProperty name="height" value="0.05" units="cm"/>
      <inkml:brushProperty name="color" value="#0000FF"/>
    </inkml:brush>
    <inkml:brush xml:id="br4">
      <inkml:brushProperty name="width" value="0.025" units="cm"/>
      <inkml:brushProperty name="height" value="0.025" units="cm"/>
      <inkml:brushProperty name="color" value="#0000FF"/>
      <inkml:brushProperty name="ignorePressure" value="1"/>
    </inkml:brush>
    <inkml:brush xml:id="br5">
      <inkml:brushProperty name="width" value="0.025" units="cm"/>
      <inkml:brushProperty name="height" value="0.025" units="cm"/>
      <inkml:brushProperty name="ignorePressure" value="1"/>
    </inkml:brush>
    <inkml:brush xml:id="br6">
      <inkml:brushProperty name="width" value="0.025" units="cm"/>
      <inkml:brushProperty name="height" value="0.025" units="cm"/>
      <inkml:brushProperty name="color" value="#008000"/>
      <inkml:brushProperty name="ignorePressure" value="1"/>
    </inkml:brush>
    <inkml:brush xml:id="br7">
      <inkml:brushProperty name="width" value="0.05" units="cm"/>
      <inkml:brushProperty name="height" value="0.05" units="cm"/>
      <inkml:brushProperty name="color" value="#177D36"/>
      <inkml:brushProperty name="ignorePressure" value="1"/>
    </inkml:brush>
    <inkml:brush xml:id="br8">
      <inkml:brushProperty name="width" value="0.05" units="cm"/>
      <inkml:brushProperty name="height" value="0.05" units="cm"/>
      <inkml:brushProperty name="color" value="#3165BB"/>
      <inkml:brushProperty name="ignorePressure" value="1"/>
    </inkml:brush>
  </inkml:definitions>
  <inkml:trace contextRef="#ctx0" brushRef="#br0">9911 1,'15105'0,"-15105"4183,-15105-4183,15105-4183</inkml:trace>
  <inkml:trace contextRef="#ctx0" brushRef="#br1" timeOffset="1">6332 1485,'40'1408</inkml:trace>
  <inkml:trace contextRef="#ctx0" brushRef="#br1" timeOffset="2">6480 2713,'-107'180,"-11"-356</inkml:trace>
  <inkml:trace contextRef="#ctx0" brushRef="#br1" timeOffset="3">2330 2912,'37'-1266</inkml:trace>
  <inkml:trace contextRef="#ctx0" brushRef="#br1" timeOffset="4">2249 1822,'118'-175,"-11"354</inkml:trace>
  <inkml:trace contextRef="#ctx0" brushRef="#br1" timeOffset="5">73 2909,'2294'-13</inkml:trace>
  <inkml:trace contextRef="#ctx0" brushRef="#br1" timeOffset="6">2141 2808,'226'88,"-451"2</inkml:trace>
  <inkml:trace contextRef="#ctx0" brushRef="#br1" timeOffset="7">6372 2893,'2436'19</inkml:trace>
  <inkml:trace contextRef="#ctx0" brushRef="#br1" timeOffset="8">8583 2822,'225'90,"-452"-3</inkml:trace>
  <inkml:trace contextRef="#ctx0" brushRef="#br2" timeOffset="9">4298 4163,'1932'-1267,"-5796"1267,5796 1267</inkml:trace>
  <inkml:trace contextRef="#ctx1" brushRef="#br3">5955 1464 2055,'0'0'3341,"0"0"0,0 0-385,0 0-515,0 0-256,0 0-129,0 0-257,0 0-129,0 0-642,14 0-514,-5 0 129,7-3-258,-1 1 1,5 0-129,5 1 128,2-2-128,2 3 129,2-2-129,4 4 0,5-2 0,0 3-129,5-1 129,-2 2-128,1-1-129,-3 1 128,1-3-128,-2 0 257,-8-2-257,-2 0 129,-8-1-129,-5 0 0,-7 1-643,4-5-513,-14 6-3727,0 0 0,0 0 0,0 0-257</inkml:trace>
  <inkml:trace contextRef="#ctx1" brushRef="#br4" timeOffset="121043.72">6586 1792 3597,'0'0'4241,"0"0"256,0 0 1,-2-11-1414,2 11-900,0 0-770,9-4-515,2 0-513,0 3 128,3-1-386,1 0 129,2-1 0,0 2-128,-3 0-129,3-1-257,-8 3-514,6-4-386,-15 3-1156,9 3-1413,-9-3-900,-2 7 0,2-7 128</inkml:trace>
  <inkml:trace contextRef="#ctx1" brushRef="#br4" timeOffset="121324.72">6576 1872 3726,'0'0'3983,"14"2"129,-2-2-899,-3 4-772,13-8-513,-7 8-386,11-8-514,-3 3-643,-1 0-513,2-1-643,-10 4-643,4-7-1027,-7 5-1671,-11 0-129,0 0 1,0 0 128</inkml:trace>
  <inkml:trace contextRef="#ctx1" brushRef="#br4" timeOffset="120777.72">6590 1801 6167,'0'0'4241,"3"-8"-258,-3 8-770,0 0-772,0 0-385,0 0-771,0 0-514,0 0-385,4 17-129,-2-8-129,0 5 1,1 0-129,-1 0 0,-2 0-386,4-4-642,-7 4-642,3-14-2185,0 0-514,5 7-386,-5-7 386</inkml:trace>
  <inkml:trace contextRef="#ctx1" brushRef="#br4" timeOffset="121559.72">6616 1942 4625,'0'0'4241,"-9"5"128,9-5-771,0 0-900,0 0-256,11-4-900,-11 4-643,20-4-642,-6 2 129,4-3-258,3 1-256,-4 6-900,8-7-1799,-5 5-1542,-6 1-129,1 0-128,-2 2-128</inkml:trace>
  <inkml:trace contextRef="#ctx1" brushRef="#br4" timeOffset="122090.72">6867 1953 7838,'0'0'4497,"0"0"-128,5-10-1156,-5 10-772,0 0-899,0 0-771,18-7-257,-18 7-257,16 0 0,-5 1 0,-4 1-128,-7-2-1,10 9 1,-10-9-1,-7 14 1,1-4-1,-4-1 1,-3 0-129,0 0 128,1-2-128,1 0 0,3-1 129,8-6-129,-12 6 128,12-6 1,0 0-129,8 7 128,2-4 1,5-3-1,4 3-128,0-1-128,8-4-643,-11 8-1928,9-6-2184,-5 0 0,-1-3 0,-5 2-128</inkml:trace>
  <inkml:trace contextRef="#ctx1" brushRef="#br4" timeOffset="122981.72">7160 1995 7709,'0'0'4626,"0"0"-257,10-4-514,-10 4-1285,0 0-899,2 9-1029,-2-9-385,-4 15 0,1-3-128,-1 1-386,-5 3-257,4-7-771,-8 11-1928,3-9-1284,0-5-258,10-6 129,-10 3-128</inkml:trace>
  <inkml:trace contextRef="#ctx1" brushRef="#br4" timeOffset="123246.72">7350 1932 6553,'11'-7'4369,"-11"7"-257,0 0-129,0 0-1670,-18 17-642,14-10-1029,-5 7-256,5-4-1,-1 5-128,5-5 0,0 0-128,5-2 128,-5-8 0,13 8 0,-5-8 0,4-5 0,0-1-129,3-3 129,1-1-128,-3-3-129,2 2 0,-1-1 128,-3 1-128,-2 3 0,-9 8-128,9-9 128,-9 9 0,0 0-129,1 11 129,-2 0 0,0 1 0,1 2 0,1 0 0,1 0 0,2-3 0,0-2 0,4-2 0,1-5 129,2-2-129,4-5 128,-1-3-128,1-3 0,3-2 0,0-1 0,0-2-128,-4 1-1,-2 0 1,-1 4-1,-4 0 1,-7 11-1,0 0 1,0 0 128,0 0-129,7 17 129,-5-4-128,1 1-1,1 0-256,0 1-643,8-9-1285,-6 2-2185,-6-8 1,13 3-129,-13-3 128</inkml:trace>
  <inkml:trace contextRef="#ctx1" brushRef="#br4" timeOffset="123824.72">7499 1748 10536,'-14'-10'4883,"2"5"-128,12 5 128,-17-6-3213,17 6-1670,0 0-1927,9-3-2699,-9 3-129,13 7-128,-13-7 0</inkml:trace>
  <inkml:trace contextRef="#ctx1" brushRef="#br3" timeOffset="78184.72">9040 2568 7195,'0'0'4369,"0"0"129,0 0-900,0 0-771,0 0-771,-4-8-1028,4 8-386,0 0-128,0 0-385,0 8-129,0-8-129,2 13-256,4-7-515,-6 11-1413,3-4-2441,4 4 128,-3-2-129,1 2 129</inkml:trace>
  <inkml:trace contextRef="#ctx1" brushRef="#br5" timeOffset="-137125">10370 1918 1798,'0'0'3727,"0"0"128,15 0-386,-4-1-770,-1 9-515,6-8-642,-4 8-514,1-7-257,3 4-257,-1-3-128,-1-2-258,-2-4-128,3-3-128,-6-3-1,3-5-385,-5-5 257,0-3-257,-5-3 129,1-4-1,-5 1 129,4 2 129,-5 0 256,1 8 1,1 1 256,0 10 129,1 8 129,0 0 256,-3 14-128,1 9 0,5 3-128,-4 8 128,4 2-257,-1 4-129,3-2-128,-3-2 0,5-4-257,-2-5-257,-2-4-514,7-10-2056,-6-3-1799,-4-10-385,12 3 128,-5-10-129</inkml:trace>
  <inkml:trace contextRef="#ctx1" brushRef="#br5" timeOffset="-137406">10391 1730 4625,'-6'-18'4112,"3"4"386,-2 0-643,6 1-1414,-1 13-1027,0 0-258,-6 9-256,5 3-258,0 9 1,-2 4-258,-4 7 129,5 4 0,0 3-128,1-1-129,1 0 0,-2-4-129,1-3 1,2-6-129,1-4 0,-1-6 0,1-4-129,-1-5-128,-1-6-257,0 0-385,0 0-643,3-7-1285,0-10-1028,-3 6-900,2-4 129,1-1 129</inkml:trace>
  <inkml:trace contextRef="#ctx1" brushRef="#br5" timeOffset="-136312">10743 2043 6167,'0'-10'4112,"-2"1"-257,7-5-771,-5 14-642,0-15-772,0 15-385,0-9-514,0 9-128,0 0-129,-10 19-129,6-4-128,1 3 0,2 4-128,-1 1 128,2 1-129,3-3 1,2-4-129,1-3 128,1-6 1,-7-8-1,20 1 1,-11-7-1,2-5 1,-2-2-129,3-4 128,-5 2-128,1-1 0,-2 4 0,-3 1 0,-1 4-128,-2 7 128,0 0-129,10 10 129,-5 1-128,2 1 128,2 0-129,1-1 258,0 1-1,4-4-128,-4-3 129,2-5-1,0-2 129,-4-7-128,-2 0 128,-3-6-129,2-2-128,-5-3 129,-5-2-129,2 1 128,-2 1-128,0 4-257,1 0-128,-3 8-386,9-1-771,-2 9-3084,-3 11-257,2 0-257,5 1 257</inkml:trace>
  <inkml:trace contextRef="#ctx1" brushRef="#br5" timeOffset="-135672">11085 2012 6296,'0'0'4369,"0"0"385,0 0-256,0 0-1671,-4 14-1671,5-4-513,-5 6-129,4-1 0,-2 2-257,5-2 0,-1-2 0,3-2-129,0-4 1,-5-7-1,17 3 1,-5-8-1,-1-3 1,2-5-1,1-1-128,-1-3 0,-2 3 129,-1 1-129,-1 1-129,-9 12 129,11-7-128,-11 7 128,11 16 0,-5-2-129,7 2 129,1 1 0,0 2 0,4-4 129,-4-1 128,4-7-129,-1-3 129,-3-6 0,-1-4-128,-1-7 128,-5 0 0,-3-7-129,0-2 1,-7-2-1,-1-1-128,0 0-128,0 3-129,-6 5-257,8 0-257,-8 12-1028,10 5-3213,0 0-128,12 4-128,-1 9 256</inkml:trace>
  <inkml:trace contextRef="#ctx1" brushRef="#br5" timeOffset="-85297">10892 1632 5910,'0'0'4241,"0"0"385,-12 9-1028,12-9-1028,0 0-900,12-10-642,-12 10-128,14-9-386,-6 1 0,2-4-129,1 1-128,2-1-128,0-3 128,-3 2-129,0 0-128,-1 2 0,-2 1 0,0 3 129,-7 7-129,7-9 0,-7 9 128,0 0 1,11 13-129,-10-3 128,2 4 1,-1-1-1,1 0-128,-1 0 129,-2-2-1,0-2-128,0-9 0,0 14-128,0-14-258,0 0-513,15 6-2442,-15-6-1671,10 1 1,-10-1-129,16-7 128</inkml:trace>
  <inkml:trace contextRef="#ctx1" brushRef="#br5" timeOffset="-122422">12794 2075 5653,'5'10'3984,"-5"-10"128,15-2-1157,-15 2-642,23-8-642,-11 4-258,9-7-513,-4 0-129,5-8-257,-3-1 0,5-8 0,-7-2-129,0-4-128,-6-1 0,0-2 0,-7 1-128,-1 0-129,-6 5 128,-1 4-128,-4 6 0,-2 3-128,1 3 128,-1 5 0,-1 4-257,1 9 257,1 4-129,-4 10 1,3 10-1,-1 11 129,4 8-128,-1 5 256,2 3-128,5 3 0,2-3 0,5-7 0,2-6 129,3-10-129,4-9 128,2-7-256,0-8 256,2-7-128,0-8 129,2-5-1,-6-4-128,0-1 0,-7-2 0,-1 3 0,-1 1 129,-5 4-129,-1 12 0,0 0 0,0 0-129,6 9 129,3 2-128,-2 2-129,8-1-386,-6 3-513,17-9-1157,-11 3-2442,3-4 129,-5-2-128,-1-3 256</inkml:trace>
  <inkml:trace contextRef="#ctx1" brushRef="#br5" timeOffset="-121781">12818 1825 7838,'-15'-3'4626,"15"3"0,0 0-129,15-7-2055,7 11-1543,11-6-770,13 0-643,4 7-3470,8-5-385,1-1-257,-2-4-128</inkml:trace>
  <inkml:trace contextRef="#ctx1" brushRef="#br5" timeOffset="-127562">13846 1664 2826,'10'-2'3984,"-10"2"128,0 0-386,-9-1-770,-9 7-515,6-7-642,-14 8-771,3-3-257,-10 6 0,-2-4-257,-6 6-128,-4 1-1,1-1-256,0 0 128,3 1-257,4 0 128,8-2-128,8-2 129,11 0-129,10-9 0,12 13 0,12-8 0,5 0 0,7 0 0,7 1 128,3 1-256,-4-1 256,2 1-256,-7 1 256,-5-2-256,-8 3 128,-7 0 0,-8 0 128,-9 1-128,-9 0 129,-11 4-1,-7 0-128,-8 2 129,-7 0-1,-4 1 1,-4 0-129,2-3 128,-1 1-128,4-3 0,7 0 0,8-2 0,7-1 129,5 0-129,10 0 0,8 0 0,10 0 0,8-1 0,11 1 0,8-1 128,5-1-128,5 0 0,5-1 0,-2-2 0,1-1 129,-4 0-129,-4 1 128,-9-3 1,-3 1-129,-9-2 257,-6 0-129,-5 0 1,-11 0 128,11 0-129,-11 0 1,0 0 128,0 0-257,0 0 0,0 0-129,-15-3-256,15 3-515,0 0-2055,0 0-2314,-6 10 258,6-10-258,0 0 258</inkml:trace>
  <inkml:trace contextRef="#ctx1" brushRef="#br5" timeOffset="-125797">13608 2388 4882,'0'0'4241,"0"0"256,0 0-256,0 0-1543,0 0-770,0 0-900,-7 11-257,5 3-257,2 3-129,0 6-128,2 0 129,-2 7-129,5 1-129,-3 0 258,3-1-258,-3 0 129,2-7 129,-4 1-129,1-7 0,-2-2 0,1-6 0,-7 0 0,7-9 0,-19 5-129,5-8 129,-2-1-257,-2-4 129,-1-4-129,-1-2 128,3-3-256,0 0-1,7-3-128,3 3-257,7-1-128,-2 5-515,21-6-1927,-7 12-2184,7-3 513,-2 5-385,5-4 257</inkml:trace>
  <inkml:trace contextRef="#ctx1" brushRef="#br5" timeOffset="-125172">13668 2277 5910,'-4'-11'4626,"4"11"257,-5-15-128,-5 11-1286,14-8-1413,-4 12-1028,-4-12-385,4 12-258,0 0-128,0 0-385,0 0-515,0 0-1156,10 20-3084,-5-12 0,-3 1-128,-2-9-1</inkml:trace>
  <inkml:trace contextRef="#ctx1" brushRef="#br5" timeOffset="-134875">12137 1935 8994,'-9'5'4755,"9"-5"-258,0 0-899,-5 7-1670,14-9-1029,-9 2 1,27 3-515,-5-1 129,2-2-128,7 2-1,3-2-256,-3 0 128,0 0-129,-2-2-385,-8 2 0,1-1-385,-22 1-515,16-3-1027,-28 9-1543,3-8-1027,-11 4-1,-2-2 129</inkml:trace>
  <inkml:trace contextRef="#ctx1" brushRef="#br5" timeOffset="-134656">12157 1984 4240,'-15'5'4112,"15"-5"385,-10 11-770,22-11-515,-5 7-770,20-8-1286,-2 5-256,12-5-129,1 2-257,6-1-643,4-3-513,-6 6-3856,-3-6-128,-7 2 0,-6-3-257</inkml:trace>
  <inkml:trace contextRef="#ctx1" brushRef="#br5" timeOffset="-112547">15358 1815 3983,'12'-19'4240,"0"-1"-128,-10 7-514,10-6-642,-12 19-772,-7-17-642,-5 19-514,0 2-257,-8 14-128,-1 7-129,-4 10-129,2 8-128,-3 6 129,5 4-129,6-1 0,7 0-129,7-4 1,5-8-1,8-6 1,3-8-258,0-7 1,3-3-258,3-8-513,-8-1-2057,6-10-2184,-7-1 129,3-9-258,-6-1 258</inkml:trace>
  <inkml:trace contextRef="#ctx1" brushRef="#br5" timeOffset="-106594">15691 1978 3469,'0'0'2827,"0"0"257,12-8-257,-12 8-257,0 0-386,-12 6-128,12-6-514,-11 8-514,11-8 0,-13 16-514,5-10 0,3 6-128,3-3-129,0 1-129,2-10 129,2 13-128,-2-13-1,12 4 129,-4-7-128,3-1-1,0-5 1,2-1-1,1-3 1,-1-1-129,-1-6 0,-3 2 128,1-2-128,-8 2 0,0-1 0,-4 2 0,-5 3 0,0 1 0,-6 7-128,2 1 128,-1 5-129,0 3 129,-3 5-128,5 2 128,2 3-129,1 2 129,4 0 0,5 2-128,-1 0 128,6 0 0,0-2 0,-1 0 0,3-1 0,2 0 0,1-3 128,-3 1-128,4-1 129,-4-1-129,3-1 128,0-1 1,-3-2-129,3 1 128,1 0-256,1-4-129,-2 1-514,12-7-1414,-7 3-2569,-1-2-129,1 0 0,0-4 128</inkml:trace>
  <inkml:trace contextRef="#ctx1" brushRef="#br5" timeOffset="-103812">16157 2101 4625,'0'12'3984,"0"-12"-643,0 8-386,0-8-513,0 0-643,0 0-386,13-8 1,-8 0-386,7-8-129,-3 0-256,5-6-258,-2-1 1,1-4-258,-2-2 1,-1 2-1,-5 1-128,2 3 129,-5 5-129,0 2 0,-4 3 0,2 6 0,0 7 0,0 0-129,-10 0 258,10 0-258,-6 15 258,3-3-258,5 4 258,-1 2-129,3 1 128,3-1-128,1 2 129,2-3-129,-4-1 128,6-2-128,-4-3 129,-1-5-129,-7-6 128,12 11-128,-12-11 0,12 0 129,-12 0-129,10-10-129,-2 3-128,-8 7-128,15-17-515,-15 17-642,13-12-1542,-13 12-1670,0 0-129,0 0 128,0 0 129</inkml:trace>
  <inkml:trace contextRef="#ctx1" brushRef="#br5" timeOffset="-77312">16453 1778 1670,'0'0'1927,"-9"3"386,9-3 257,-8 3 0,-3 1 0,11-4-257,-11 3-257,11-3-385,0 0-258,0 0-128,-10 0-385,10 0-129,0 0-129,0 0-128,0 0-128,13-7-1,-13 7-128,15-10-128,-4 4-1,-1-1 129,3-3-257,-3 1 129,-10 9-129,13-12 128,-13 12-128,0 0 0,0 0 0,0 0 129,9 2-129,-9 7 0,0 4 0,1 0 0,-1 3 0,1 1 0,2 0-129,-6-1-256,8-6-515,-10 4-899,5-14-3084,0 0 129,14-1-258,-14 1 129</inkml:trace>
  <inkml:trace contextRef="#ctx1" brushRef="#br5" timeOffset="-103078">16503 2118 4625,'0'0'4241,"15"-13"128,-4 6-643,-11 7-1284,10-13-515,-10 13-642,0 0-385,4 12-129,-4-4-129,-3 13-128,3 2 0,0 8 0,3 6-128,-3 4-129,5 0 128,0 2-128,4-2 0,-4-5-128,3-6 128,-4-4-129,2-9 129,-5-4-128,-1-13 128,-9 9 0,9-9-129,-21-7 1,8-4-1,-4 0 1,-1-4-129,0-2 0,4-2-129,1 1 1,0 1-258,8-1-128,0 7-642,15-7-900,-10 18-3213,17-20 129,-6 10 0,6-3 0</inkml:trace>
  <inkml:trace contextRef="#ctx1" brushRef="#br5" timeOffset="-76515">16570 1522 5525,'-8'-9'3983,"-3"4"129,11 5-385,-15-5-643,15 5-643,0 0-899,0 0-642,12 0-129,10 0-129,-1 2-256,8-3 128,7 2-257,2-5 128,2 3-256,4-5 128,-8 3-129,-4-1-128,-7 2 0,-5-1-128,-4 1-129,-16 2-386,17-1-1156,-17 1-3469,0 0 385,-9 6-386,9-6 386</inkml:trace>
  <inkml:trace contextRef="#ctx1" brushRef="#br5" timeOffset="-76765">16667 1424 5653,'3'-7'4498,"-3"7"128,5-11-643,-5 11-1156,0 0-771,0 0-1028,0 0-385,-5 14-129,2-1-257,0 4 0,-1 1 128,0 6-128,1 3-128,1-1 128,-1-3-257,3-1 0,1-3-129,1-4 1,-2-1-386,0-14 0,0 13-514,0-13-514,0 0-771,5-7-643,-5 7-642,-11-16-514,4 6 129,-1-6 256</inkml:trace>
  <inkml:trace contextRef="#ctx1" brushRef="#br5" timeOffset="-102625">16768 1970 10536,'-4'-13'5012,"4"13"-258,0 0 129,0 0-4240,-10-2-2057,10 2-3340,10 2-129,-10-2-129,14 2 129</inkml:trace>
  <inkml:trace contextRef="#ctx1" brushRef="#br5" timeOffset="-95344">17034 2058 3854,'-5'-8'4369,"5"8"257,0 0-385,18-13-1414,-18 13-643,26-4-1156,-10 6-385,11-6-258,1 4-256,-2 0-900,6-3-2313,-4 3-1542,-3 0 0,-6 0-257,-4 0 128</inkml:trace>
  <inkml:trace contextRef="#ctx1" brushRef="#br5" timeOffset="-95609">17078 1973 5396,'0'-9'4498,"0"2"256,2-1-899,-2 8-1285,-2-11-1156,2 11-772,0 0 1,0 0-258,0 0-128,3 12-128,-1-1-1,-2 2-128,2 3 129,0 2-129,-1 4-129,1-2-128,-3 1-385,7-5-515,-13 2-770,9-9-1928,-4 0-771,2-9-129,-5 7 258</inkml:trace>
  <inkml:trace contextRef="#ctx1" brushRef="#br5" timeOffset="-118547">14351 1833 5011,'5'-11'3084,"-5"11"128,0 0-385,0 0 129,14-7-515,-19 17-385,5-10-771,10 22-514,-6-5-257,0 6-128,-2 2-129,-2 1-257,-2 1-257,2-3-129,-8 2-770,9-11-900,-8 5-1671,6-8-899,1-12-128,-3 7 128</inkml:trace>
  <inkml:trace contextRef="#ctx1" brushRef="#br5" timeOffset="-118250">14558 1811 2184,'0'0'3855,"12"-3"0,-12 3-386,0 0-899,16 6-385,-22 2-772,6-8-385,-11 15 0,0-7-128,-11 9-129,3-5-257,-7 6-129,-1-1-128,0 2 0,6-4-128,0-1-129,6-3 128,5-3-128,10-8 0,-6 8 0,6-8 0,12-3 0,-3 2-128,4 0 128,2 1 0,3 2-129,1 1 129,-3 1 0,4 3 129,-3 1-1,2-1 1,-3 2-1,4 0 129,-4-4-128,1-1 128,-3-3-257,-1-1-257,2-3-514,-15 3-2056,10-2-2056,-10 2 128,3-10-256,-3 10 128</inkml:trace>
  <inkml:trace contextRef="#ctx1" brushRef="#br5" timeOffset="-117765">14766 2061 4497,'2'14'4112,"1"5"514,-3 3-1414,12-2-513,-12 7-900,9-7-386,-6 6-385,6-9-257,-7 4 0,4-8-257,-4 1 129,-2-14-258,-3 13 129,3-13-257,-17-3 0,5-1-128,-4-5 128,-3-1-257,0 0 128,-1-4-256,5-1-129,-1 2-257,11-3-514,-5 6-1799,15-4-2313,0 4 0,10-6 0,-2 3 128</inkml:trace>
  <inkml:trace contextRef="#ctx1" brushRef="#br5" timeOffset="-117437">14886 1851 8866,'-4'-7'4883,"5"-2"0,-1 9-386,3-16-3340,9 10-2571,-12 6-3212,16-2-257,-16 2 0,14 3 0</inkml:trace>
  <inkml:trace contextRef="#ctx1" brushRef="#br5" timeOffset="-113375">14637 1677 5268,'0'0'4369,"0"0"0,19-2-1157,-19 2-770,21-11-258,-21 11-1027,25-15-258,-14 6-385,4-3-128,-4 1-129,1-3-129,-4 4 129,-1 0-128,-4 1-1,1 1 1,-4 8-1,2-11 1,-2 11-1,0 0 1,0 0-129,0 0 0,0 0 128,-6 13-128,6-5-128,-2 2-258,4 1-256,-7 5-772,7-7-2698,-2 5-771,1-4-128,-1 1 128</inkml:trace>
  <inkml:trace contextRef="#ctx1" brushRef="#br5" timeOffset="-94031">17676 1984 5139,'8'-11'4369,"-3"-5"257,4 2-771,-11 5-899,11-6-643,-9 15-1028,0-12-514,0 12-257,0 0-257,-14 16 0,7-2-129,3 2 1,0 1-129,-2 3 128,3-3 1,3 0-1,3-3 1,0-4-1,-3-10 1,11 10-1,-2-14 1,-9 4-1,19-14 1,-6 2-1,-2-3 1,-1-3-129,0-1 128,-1 0-128,-4-1 0,-1 2 0,-1 4 0,-6 1-128,-1 4-1,4 9 1,-15-8-1,4 10 1,0 6-1,0-1 129,-1 7-128,2 0-1,3 6 129,3 0 0,1 3 0,5 2 0,2 0 0,3 0 0,5-1 129,2-1-129,-1-4 128,4-2-128,2-4 0,-1-4-128,-2-3-258,4-4-385,-20-2-899,26-3-2442,-26 3-643,14-11-256,-14 11 128</inkml:trace>
  <inkml:trace contextRef="#ctx1" brushRef="#br5" timeOffset="-92703">18061 1637 6167,'6'-16'4498,"-3"2"256,-3 2-899,10-1-1028,-10 13-1156,1-10-643,-1 10-257,-6 10-257,-1 2-129,3 3-256,-3 5 128,3 4-129,-1 6 1,0 1-1,1 2-128,1-1-128,3-3-1,-1 0-385,4-7-128,-7-2-772,4-20-1413,7 15-1927,-7-15-1,0 0 1,-14-13 128</inkml:trace>
  <inkml:trace contextRef="#ctx1" brushRef="#br5" timeOffset="-92469">17976 1793 4754,'0'-10'4369,"2"1"257,-2 9-514,20-13-1285,-20 13-771,29-6-1157,-8 6-513,1-1-643,10-3-1285,-5 8-2956,-2-3 1,-3 1-258,-4 2 258</inkml:trace>
  <inkml:trace contextRef="#ctx1" brushRef="#br5" timeOffset="-91937">18204 2124 6039,'0'0'4497,"10"1"258,-10-1-1157,21-13-257,-21 13-1285,19-24-900,-9 10-385,6-7-257,-5-1-128,4-5-258,-7 4 129,1-1-257,-1 4 129,-3 1-1,-1 4 1,0 6-129,-4 9 128,0 0-128,1 12 0,-2 5 129,-3 4-129,2 5 0,0 1 0,2 2 128,-4-1-128,4-3 0,1-2 0,3-8-128,6-3-129,0-2-257,10-13-1414,-7 1-3083,7-7-129,-6 0 0,1-7 0</inkml:trace>
  <inkml:trace contextRef="#ctx1" brushRef="#br5" timeOffset="-89890">18618 2165 5396,'5'-12'4369,"-5"12"257,7-14-642,-7 14-1543,4-10-1027,-4 10-515,0 0-128,0 0-257,12 5-128,-12 6 128,0 3-129,-1 10 1,1 3-1,-4 7 1,4 5-129,-2 3 0,5-1 0,0 0 0,-1-4-129,2-5 129,-1-5-128,-1-5 128,1-8 0,-3-3 0,0-11 0,-9 9-129,9-9 129,-18-7-128,4-1-129,0-2 128,-3-3-256,1-3-129,1 2 0,3-4-257,-2 5-514,16-6-1285,-7 6-3084,8-4 257,1 4-129,6-4 129</inkml:trace>
  <inkml:trace contextRef="#ctx1" brushRef="#br5" timeOffset="-89469">18785 2026 9508,'0'-18'5012,"0"2"-1,-4 5 1,4 0-3342,0 11-1413,0 0-1285,0 0-3598,-8 16-257,8-16 0,3 15-257</inkml:trace>
  <inkml:trace contextRef="#ctx1" brushRef="#br5" timeOffset="-74406">18604 1768 4368,'0'0'4369,"0"0"129,-15 0-643,15 0-900,0 0-513,0 0-1157,0 0-386,10-10-128,-10 10-257,19-13 0,-7 6-257,4-4 129,2-2-129,-1-1-129,0 1 1,-2-1-1,-1 2-128,-2 2 129,-4 1-129,-8 9 128,11-12-128,-11 12 0,0 0 0,0 0 129,3 8-1,-5 1-128,1 8 129,0 0-1,-2 3 1,1 0-1,2 4 1,-2-3-1,4-3-128,-4-2-257,4-6-128,-5 0-1029,3-10-3469,0 0-385,8-7 128,-8 7-257</inkml:trace>
  <inkml:trace contextRef="#ctx1" brushRef="#br5" timeOffset="-73484">19204 1633 6810,'-3'-7'4497,"3"7"1,0 0-900,2-9-1157,-2 22-1156,13 0-257,-3 11-128,13 7-129,-4 12-129,9 6 1,-6 10-1,4 1-128,-7 5-128,-3 1-1,-8 2-128,-8-4 0,-7-5 0,-5-3-257,-9-5 129,-2-7-1,0-6-128,-2-5 0,5-9-128,0-5-129,5-6-129,2-5-385,13-8-771,0 0-3598,0 0-257,13-12 129,2-2-1</inkml:trace>
  <inkml:trace contextRef="#ctx1" brushRef="#br4" timeOffset="11063">707 2652 5268,'-12'3'4369,"12"-3"385,-9 5-128,18-7-1670,-9 2-1286,20 4-899,-3-1-514,4-1-385,10-3-900,-4 7-3213,0-8-256,-1 2-258,1-3 129</inkml:trace>
  <inkml:trace contextRef="#ctx1" brushRef="#br4" timeOffset="10672">749 2603 5653,'0'0'4498,"9"-8"-1,-9 8 129,0 0-2056,24-14-899,-24 14-900,22-7-129,-11 7-128,1 0-128,-3 2-129,0 1 0,-9-3 0,2 12-129,-9-1 1,-4 0-1,-5 4-128,-2 1 0,-1 1 129,-1 0-129,2-3 0,2-1 0,5-2 0,4-4 0,7-7 0,10 9 0,4-7-129,3 0 1,8-2-129,-1 2-514,12-5-643,-13 8-2184,7-8-1156,-3 0-129,-4-4 0,-5-2 128</inkml:trace>
  <inkml:trace contextRef="#ctx1" brushRef="#br6" timeOffset="98559.72">3490 2333 3854,'11'-9'3727,"-11"9"-258,0 0-642,-10-8-514,-10 17-385,2-3-515,-11 13-256,2 1-515,-6 8 129,6 4-385,3 5-1,9 4-256,8 3-515,7 3-899,18-6-2313,14-1-771,6-2-257,18-7 0</inkml:trace>
  <inkml:trace contextRef="#ctx1" brushRef="#br6" timeOffset="96121.72">3490 2583 5139,'6'-8'4112,"-6"8"-257,0-8-1028,-11 11-514,11-3-642,-16 3-386,16-3-514,-20 13-386,9 0-128,-1 1 0,6 1-128,-1 2-1,4-2-128,1 0 129,7-5-1,-2-1 1,-3-9 128,15 7 0,-6-10 0,3-2 0,2-6-129,-2 0 129,3-5-128,-1-2 128,-3-2-257,2 2 257,-4-1-386,-2 1 386,-6 2-257,-1 2-128,-2 4 128,-4 2-129,-5 5 129,-2 0-128,0 5 128,0 1-257,1 2 257,1 3-257,3 2 257,4-1-129,4 2 129,3-2-128,-2 0 128,7 0-129,3-2 129,0-2 0,3 0-128,-1-1 256,-1-2-256,0 1 256,0 0-128,-12-3 129,13 9-129,-9-2 128,-2 2 1,-2 3-1,2-1 1,-1 1-129,2-2 128,-1 0 1,4-2-1,-6-8 1,22 9-1,-10-9-128,2 0-128,3-5-258,-4 3-513,7-9-1414,-7 7-2570,0-4 128,-5 3-256,1 0 256</inkml:trace>
  <inkml:trace contextRef="#ctx1" brushRef="#br6" timeOffset="96840.72">3873 2671 6810,'0'0'4754,"9"-6"-128,-9 6-1028,0 0-1028,-9 1-899,9-1-1029,-11 13-256,3-3-129,-1 3-129,0 2-256,1 1-258,-7 3-513,14-7-1286,-7 0-2698,6-4 129,2-8-258,0 0 258</inkml:trace>
  <inkml:trace contextRef="#ctx1" brushRef="#br6" timeOffset="97215.72">4191 2545 1284,'0'0'3470,"6"-7"-129,-6 7-129,0 0-770,0 0-258,-1-8-256,-9 16-129,10-8-386,-14 12-256,6-3-643,-3 7-257,3 1 128,1 1 1,4-2-129,1 2 0,5-5 0,2-1 0,7-6 0,1-3 128,1-6-256,2-3 128,2-6-129,-1-4 1,-1-3-1,-3-2 1,-1-2-1,-5 1-128,-2 1 129,-5 1-258,-7 4 129,0 1-128,-6 6-1,1 2 1,-2 5-1,1 3 1,-1 5-129,4 3 128,0 3 129,4 1-128,4 1 128,2 2-129,2-1 129,3 2 0,2-3 0,1 2 0,2-2 0,-1 1 0,0 1 129,-1-3-129,-2-1 128,2 1-128,0-2 129,-2-1-258,2-3 1,3-4-258,-3 2-513,14-9-900,-5 4-2442,1-6-385,3-4-257,2-4 257</inkml:trace>
  <inkml:trace contextRef="#ctx1" brushRef="#br6" timeOffset="-31128.29">4269 2788 2698,'-9'1'4112,"9"-1"257,0 0-643,-12 3-899,12-3-771,0 0-385,0 0-515,-9-2-513,9 2-129,0 0-257,10 2 0,-10-2 0,22 7 0,-5-3-129,5 2 129,4 2-128,6-1-1,1 3-128,2-1 129,-3 1-129,0 1 0,-5 0 0,-2 0 128,-8 1-128,-10 2 129,-8 0-129,-10 0 128,-9 2 1,-10 2-129,-6 0 128,-3-2 1,-3 1-1,2-2-128,4-2 0,5-3 0,8-2 0,9-1-257,14-7-385,-10 12-1286,20-11-2955,6 3 0,8-3-128,8 1 128</inkml:trace>
  <inkml:trace contextRef="#ctx1" brushRef="#br6" timeOffset="98027.72">4495 2419 6424,'8'-7'4626,"2"3"-128,10-2-515,-8 8-1541,17-8-900,-6 7-1414,2 0-1027,1-4-3599,-3 1 1,-5 2-129,-9 0-129</inkml:trace>
  <inkml:trace contextRef="#ctx1" brushRef="#br6" timeOffset="97793.72">4607 2357 3597,'1'-13'4498,"1"2"128,0 1-129,-2 10-1670,1-9-514,-6 15-642,5-6-772,-5 16-385,3 1-128,-3 4-129,2 0 0,-2 6 0,-1 0-257,0-3-129,2-1 1,2-1-258,-5-5-385,8-7-514,-11 4-771,10-14-1542,0 0-1156,-14-5-1,6-2 129</inkml:trace>
  <inkml:trace contextRef="#ctx1" brushRef="#br6" timeOffset="99137.72">5025 2305 6810,'0'0'4497,"-14"-7"-128,4 8-1285,10-1-899,0 0-386,9 10-643,-7 2-385,11 1-128,-3 10-1,5 0 1,-6 6-258,2 1 129,-6 5-128,-4-1-129,-7 3 0,-9 2-257,-10-2-129,-9 1-256,1-6-900,-11 6-3984,-5-10 258,-5-4-386,1-7 128</inkml:trace>
  <inkml:trace contextRef="#ctx1" brushRef="#br6" timeOffset="-23425.29">2734 2515 2441,'0'0'2313,"0"0"128,0 0-513,0 0-129,0 0-257,0 0-129,-8 1-385,8-1 0,-12 9-257,12-9-128,-20 16-1,9-4 1,-5 4-129,-2 1-129,-4 6 1,-2 3-129,-9 5 0,-2 4-129,-4 2 1,-2 6-129,-3 0 128,1 2 1,1-1-129,0 1 0,3-5-129,6-2 258,3-4-258,7-6 258,3-4-258,6-3 258,1-6-129,7-3 0,1-4 128,5-8 1,-3 9-1,3-9 129,0 0 129,0 0-129,0 0 128,0 0-128,0 0 129,0 0-129,0 0 0,0 0-129,-8-2-128,8 2 129,0 0-129,0 0 0,0 0 0,-2-7 0,2 7 0,0 0 128,0 0-256,3-9-1,-3 9-128,0 0-514,15-12-514,-15 12-1028,9-3-2056,-9 3-385,13-5 256,-13 5 1</inkml:trace>
  <inkml:trace contextRef="#ctx1" brushRef="#br6" timeOffset="-17456.29">5957 2411 1284,'0'0'1671,"0"0"-258,-11-9 1,11 9 128,-4-7 128,4 7 1,-8-9 128,8 9-129,-6-10-128,6 10 0,-6-8-128,6 8-386,0 0-129,-9-6-128,9 6-257,0 0-128,0 0-129,0 0-129,0 0 1,0 0-1,9 3 1,-9-3 128,9 5-129,-9-5 258,11 9-258,-11-9 129,13 13-128,-5-5-1,-2 0 1,1 1 128,2 1-257,-3-1 128,3 3 1,0 0-1,1-1-128,2 1 129,-1 1-1,1 0-128,2-1 129,-2 2-1,0 1-128,-1 0 129,0 0-129,0 4 0,-1-3 128,0 4-128,-1 1 0,-1-2 0,1 1 129,0 0-129,0 0 0,2-4 0,-3-1 128,-1-1-128,3-2 129,-1-1-129,1-2 128,-2 0-128,0 0 0,-2 1 0,3-1 129,0 3-129,-1 2 0,0-1 0,0 2 0,1 2 0,0-3 128,1 2-128,0-1 0,1 1 0,0-1 0,1 1 129,-1 2-129,-1-1 128,1 1-128,0 3 0,2 0 129,-3 1-129,1 1 0,0 0 0,2-1 0,-2-1 0,1 0 128,-2-1-128,1-2 0,0 0 0,0-3 0,-1-2 129,-1 0-129,0-3 257,-2 1-386,1-2 386,0-1-257,-4 0 129,1-1-1,-2 1-128,-3-8 0,7 11 129,-7-11-129,5 11 128,-5-11-128,0 0 129,4 8-129,-4-8 0,0 0 128,0 0 1,0 0-129,0 0 128,0 0 1,0 0-129,0 0 128,0 0-128,0 0-257,0 0-385,0 0-1543,0 0-3083,-13-12 256,9 2-513,-6 0 385</inkml:trace>
  <inkml:trace contextRef="#ctx1" brushRef="#br4" timeOffset="11297">1079 2722 5011,'10'4'4497,"4"-1"386,2-6-385,-5 2-1286,13-11-1413,-8 6-1028,2-4-128,-4 4-258,1-3-128,-6 3 0,-9 6 0,8-3 0,-8 3 129,-3 11-129,2-3 0,-3 5 0,2 0-129,-1 1-256,-1 4-643,8-7-4241,-4 4-128,5-5 0,1-1-257</inkml:trace>
  <inkml:trace contextRef="#ctx1" brushRef="#br4" timeOffset="12547">7315 2600 3983,'0'0'4369,"-3"-8"257,3 8-386,0-16-1156,0 16-771,-2-11-771,2 11-642,8-9-386,-8 9-129,21-2-128,-10 2 0,5 1 0,-3 3 0,2 0-128,-6 3 128,-1 0-129,-7 3 129,-3 2-128,-5 2-129,-1 0 128,-3 2-128,-1 0 0,3-2 129,1-2-258,2-1 129,5-1 129,5-2-258,-4-8 129,18 10-128,-3-7-1,6-3-513,-6 4-386,12-8-771,-10 8-2185,-3-8-899,-1-1 0,-13 5 129</inkml:trace>
  <inkml:trace contextRef="#ctx1" brushRef="#br4" timeOffset="12938">7334 2635 8737,'-11'-2'4626,"11"2"-257,0 0-514,10-5-1799,-2 12-1285,10-7-514,4 2-514,1 1-771,12-6-1542,-3 1-1927,0-2 128,-1-1-257,-1-2 128</inkml:trace>
  <inkml:trace contextRef="#ctx1" brushRef="#br4" timeOffset="13235">7691 2666 8095,'16'3'4497,"-7"-3"-256,6-3-1029,-15 3-1027,17-1-1029,-17 1-513,10 6-1,-12 1-128,2-7 0,-16 16-128,5-7-1,-5 4 129,1 0-128,2-1-129,-1-3 128,5 0-128,7 1 129,4-3-129,9 0 0,5-5-129,4 1-128,5-5 129,4 1-643,10-7-900,-10 8-3469,3-10-257,-12 4 0,0-3 0</inkml:trace>
  <inkml:trace contextRef="#ctx1" brushRef="#br4" timeOffset="108887.72">399 3150 3340,'0'0'4369,"0"0"0,0 0-385,0-8-1029,0 8-642,0 0-514,0 0-1028,17-4-257,-6 3-257,4-2 0,2 1 0,4-1 0,1 3-257,3-4 129,-1 1-129,1 2 0,-3-2-129,-4 3-256,4-3-643,-22 3-771,18 1-1928,-18-1-899,0 0-128,-16 7 128</inkml:trace>
  <inkml:trace contextRef="#ctx1" brushRef="#br4" timeOffset="108559.72">420 3161 6167,'0'0'4241,"0"0"-258,0 0-1027,0 0-643,0 0-514,0 0-771,0 0-514,0 11 0,-3 1-257,1-1 128,0 6-128,-3-1-128,0 0-1,2 2 1,0-2-129,1-3 0,0-2-129,-1-2-128,3-9-385,-1 13-643,9-16-1285,-8 3-1928,0 0-256,6-8 385,-3 1-129</inkml:trace>
  <inkml:trace contextRef="#ctx1" brushRef="#br4" timeOffset="109434.72">393 3322 3469,'-4'8'4240,"4"-8"258,8 4-515,-8-4-1156,30-1-771,-13 4-771,9-8-385,-1 5-515,4-4-256,6-1-1029,-11 5-1798,2 0-1671,-6-2-129,-3 0-128,-5 0 0</inkml:trace>
  <inkml:trace contextRef="#ctx1" brushRef="#br4" timeOffset="109215.72">397 3252 4368,'17'4'4241,"-5"-5"128,-1-1-1028,13-4-771,-7 7-643,11-8-642,-3 5-642,1-5-386,0 3-129,-7 1-385,3-2-642,-22 5-772,21-3-642,-21 3-1413,-7 7-772,-4-3 129,-5 1 129</inkml:trace>
  <inkml:trace contextRef="#ctx1" brushRef="#br4" timeOffset="111262.72">700 3414 5525,'-11'-2'4369,"11"2"128,0 0-1156,-13-2-899,13 2-515,0 0-899,6-11-385,-6 11-129,13-10-257,-13 10 0,18-16 0,-6 7-129,2-1 1,-2-1-1,1 0 1,-1 3-1,-4 0 1,-8 8-129,12-11 128,-12 11-128,0 0 129,0 0-1,0 0-128,0 0 129,-2 8-1,-4 0 1,1 2-129,-2 2 128,1 1-128,-2 2 0,3 2-385,5-3-258,-6 3-770,17-10-1286,-6 4-2184,5-6 129,0-1-258,4-7 258</inkml:trace>
  <inkml:trace contextRef="#ctx1" brushRef="#br4" timeOffset="111637.72">900 3387 4111,'0'0'4369,"9"10"386,-9-1-258,5-3-1284,-14 11-1029,9-8-1027,-6 9-643,2-2-257,0 0-386,-4 0-899,13-8-1285,-10 2-2313,5-10 0,0 0-385,0 0 385</inkml:trace>
  <inkml:trace contextRef="#ctx1" brushRef="#br4" timeOffset="112043.72">1093 3343 5782,'0'0'4240,"0"0"258,6-8-1286,-17 16-770,11-8-515,-7 13-1027,4-4-386,-3 5 0,4-1-129,2 1-128,2-2 0,2 2 0,2-7 0,1 0-128,3-3-1,1-4 1,2-6-1,1 0-128,-1-3 129,1-2-129,-2 0 128,0-1-128,-1 0 0,-2 1 0,-2 4 0,-7 7 0,10-11 0,-10 11-128,0 0 128,0 0 0,-5 9 0,3-1 0,2 4 0,0 2 0,2-3 0,2 4 128,3-4-128,1 1 0,4-4 129,0-2-1,4-4-128,-2-4 129,1-2-129,2-4 0,0-3 0,-2-2-129,-1-1 129,-2 1-128,-1 0 128,-5 3-129,0 4 1,-6 6 128,0 0 0,9-3-129,-9 3 129,3 13 0,1-4-128,1 1-1,-1 1-128,7-4-514,-8 5-771,6-11-2955,-9-1-258,13 0 1,-13 0-129</inkml:trace>
  <inkml:trace contextRef="#ctx1" brushRef="#br4" timeOffset="112590.72">1263 3223 7966,'-26'-11'5012,"8"2"-1,0 5-128,16-4-2184,-9 11-1928,11-3-771,11-1-1285,-6 7-3727,5-2 129,-10-4-128,16 7-1</inkml:trace>
  <inkml:trace contextRef="#ctx1" brushRef="#br3" timeOffset="72824.72">48 2621 3726,'9'-8'3598,"-9"8"0,0 0-900,0 0-642,0 0-385,0 0-515,-9 9-385,9-9-128,-7 9-129,7-9-129,-6 17-128,3-5 129,-3 3-1,3 0-256,-1 4-1,2 2 1,-3 3-1,2 3 1,2 5-1,-2-2 1,0 3-1,3 2 1,-1 2-1,2-2 1,-1 2-1,3-5-128,0-2 0,1-1 0,1-5 129,-1-4-129,1-4-129,-2-4 129,1-4-128,-4-8-129,0 0-257,2 7-771,-2-7-386,4-7-1541,-4 7-1157,2-12-257,-2 4 385</inkml:trace>
  <inkml:trace contextRef="#ctx1" brushRef="#br6" timeOffset="90324.72">4014 3302 5011,'0'0'4369,"2"-7"257,-2 7-900,0 0-1413,-16-2-771,16 2-514,-12 3-514,12-3-257,-17 15 0,10-6-128,0 4-1,2 0-128,5 3 129,0-1-129,5-1 0,-1-2 128,6-1-128,1-4 0,-1 0 0,4-6 129,-1-4-129,2-3 128,-1-2-128,0-1-128,0 0 128,-4-1-129,0 0 1,-3 1-1,-7 9 1,11-7-1,-11 7 129,0 0 0,13 10 129,-5 1-129,2 1 128,3 2-128,2 0 257,2-3-128,2 0-129,0-6 257,-2-1-129,0-6 129,-3-4 0,-3-4 129,-8-3-129,3-3 128,-9-4-128,0-1 0,0 2 0,-6-1-128,1 4-129,0 3 0,3 1-129,5 12-385,-4-9-385,4 9-1157,-1 7-2956,5 4 129,2-1-257,3 3 257</inkml:trace>
  <inkml:trace contextRef="#ctx1" brushRef="#br6" timeOffset="91106.72">4483 3447 4240,'0'0'4497,"0"0"1,0 0-643,-15 3-1157,15-3-899,-12 3-385,12-3-900,-11 9-129,5-2-128,0 4 0,6-3 0,0 1 0,4 1 0,2-4 0,3-1 0,3 0 0,1-7 129,2-1-129,5-3 128,-6-1 1,-1-5-1,-4 0 1,0-2-129,-8 0 0,-2 0 0,-11 2-129,0 1 1,-2 3-1,-8 5-385,6 3 0,-4 6-514,20-6-1028,-22 22-3469,16-4-1,-1 6-128,7 1 129</inkml:trace>
  <inkml:trace contextRef="#ctx1" brushRef="#br6" timeOffset="-28847.29">3377 3765 4625,'0'0'4112,"0"0"-385,-7-7-772,7 7-513,-6-13-515,6 13-385,-5-23-385,2 10-515,6-7 1,-4 1-258,2-4-128,-1 0 0,1-2 0,-1 1-128,-1 0-1,1 2-128,-4 0 129,1 4-129,1 1 128,1 4-128,-3 2 129,4 4-129,0 7 0,-1-9 0,1 9 0,9 1 0,1 4 0,4-1 0,3 4 0,3 1 0,4 1 0,0-1 128,0 2-128,-1-2 129,-1-1-129,-3-1 0,-4-3 128,-4-1-128,-3 0 0,-8-3 0,10 2-257,-10-2-514,0 0-1670,0 0-2571,0 0 129,11 4-257,-11-4 129</inkml:trace>
  <inkml:trace contextRef="#ctx1" brushRef="#br6" timeOffset="-30222.29">5208 3389 2955,'-1'-7'4112,"1"7"128,0 0-385,0 0-1156,0 0-643,0 0-386,0 0-513,-9-1-515,9 1-128,-5 14-128,0-5-1,-2 6-128,0 1 129,-3 3-129,2 2-129,-2 4 129,2-3-128,0 1-1,3-2 1,2-1-1,5-3 1,3-3-1,6-3-128,6-4 129,9-6 128,3 0-129,7-3-128,0-1 129,3-3-129,0 0 128,-3 0-128,-4-1 0,-8 3-257,-3 0 129,-8 4-515,-2 0-513,-15 10-1928,4-10-1928,-16 16 129,1-7-128,-5 3 128</inkml:trace>
  <inkml:trace contextRef="#ctx0" brushRef="#br5">21564 2334,'0'0,"0"0,0 0,0 0,0 0,0 0,0 0,0 0,0 0,0 0,0 0,0 0,0 0,0 0,0 0,0 0,0 0,0 0,0 0,0 0,0 0</inkml:trace>
  <inkml:trace contextRef="#ctx1" brushRef="#br4" timeOffset="117231.72">7000 3119 3854,'0'0'4112,"0"0"257,0-8-899,0 8-772,0 0-513,0 0-515,9-6-642,-9 6-385,16 0-129,-3 0-129,5 0-128,0 0-128,4 0 128,0-1-257,-1-1 128,1 0-128,-5 2-385,1-2-386,-18 2-771,18-2-1542,-18 2-1542,0 0 0,-15 6-129,2-3 258</inkml:trace>
  <inkml:trace contextRef="#ctx1" brushRef="#br4" timeOffset="116887.72">7035 3165 2184,'0'0'4112,"-1"-10"-129,1 10-256,-4-8-643,10-2-514,-6 10-257,-2-9-514,2 9-900,0 0-256,0 0-258,0 0 1,-4 6-258,4 4 129,-2 4-128,-1 3-129,-2 3 128,2 3 1,0 1-129,0-1 0,2-1 0,-2-3 0,1-3-257,1-2 0,7-6-386,-9-1-385,12-10-771,-9 3-1413,1-7-1414,2-2-257,-1-2 385,1-2 1</inkml:trace>
  <inkml:trace contextRef="#ctx1" brushRef="#br4" timeOffset="117512.72">7034 3176 3854,'-3'7'4369,"3"-7"0,11 5-257,-11-5-1285,23 2-514,-12 2-1156,10-7-386,-1 5-386,1-4-256,1 1-129,-5 1-386,4-2-899,-21 2-1156,18 2-1543,-18-2-513,0 0-1,-2 9 129</inkml:trace>
  <inkml:trace contextRef="#ctx1" brushRef="#br4" timeOffset="117777.72">7047 3318 4882,'0'0'4241,"0"0"128,0 0-900,0 0-770,-3 7-515,12-9-1156,-9 2-514,19 2-128,-8-2-258,4 2-128,4-4-514,-8 4-771,12-6-1413,-8 5-1543,1-1-256,-2 0 128,-2 0 0</inkml:trace>
  <inkml:trace contextRef="#ctx1" brushRef="#br4" timeOffset="118059.72">7308 3322 4368,'0'0'4241,"0"0"128,0 0 0,15 0-1542,-15 0-514,13-2-1028,-13 2-514,17 0-129,-17 0-128,14 3-128,-14-3-1,3 8-128,-3-8-128,-7 12-1,-2-4 1,1 0-1,-5 0 1,3-2-129,-1 0 0,11-6 0,-13 9 0,13-9 0,-3 7 0,3-7 0,12 5-129,-5-2 1,8-1-258,-4 2-256,11-7-1029,-7 9-2184,4-11-899,-5 2 128,3-4-257</inkml:trace>
  <inkml:trace contextRef="#ctx1" brushRef="#br4" timeOffset="118402.72">7543 3362 7452,'-2'10'4626,"0"2"-257,2 1-514,-11 6-1413,9-9-1414,-5 6-771,0-1-1285,8-8-1414,-5 1-1927,4-8 0,0 0-257,0 0 129</inkml:trace>
  <inkml:trace contextRef="#ctx1" brushRef="#br4" timeOffset="118668.72">7731 3343 3340,'-3'8'3598,"-3"3"514,4-1-771,9-2-771,-7 6-642,11-9-258,-5 4-385,8-8-385,-3 5-129,4-12-129,-3 2-128,-1-4 0,-3-1-128,1-3-129,-6 0 0,-3-3 0,-3-1-129,-4 1-128,-4 2 129,1 3-258,-3 1 129,0 5 0,1 2-128,1 4 128,11-2-129,-9 14 129,10-2 0,4 0-128,3 0 128,5-1 0,0 0 0,1-3 0,3 0 385,1-4-256,-3-1 128,3-4-129,-2-1 129,-2-4-257,-2 0 257,1 0-128,-3-4-258,-3 1 258,-1 2-129,-2 0 0,-4 7 0,0 0-129,0 0 129,0 0 0,0 0-128,-4 17 128,4-8 0,1 4-129,3 2 129,3-4 129,1 0-129,3-5 0,1 1 0,2-7 128,-1 0-128,4-7 0,-2-2 0,-2-3 0,-1 2 0,-1-3 0,-2 1 0,-2 3-128,-3-1-1,-4 10 1,5-7-1,-5 7 1,0 0 128,0 11-129,2 0 129,1 2-128,3-1 128,5 4 0,2-2 128,4-2 1,4-3-1,2-4 1,1-3-129,2-9 257,-1-1-129,-1-6 1,-3-4-129,-2-2 128,-4-5 1,-4-1-129,-3-2 0,-3 3 128,-5 3-128,-3 4 0,-1 5 0,4 13 0,-13-3-128,8 16 128,-1 6 0,-2 8 0,4 5 0,0 5 128,4 1-128,4-3 129,0 0-1,1-8 1,2-1 128,2-11 0,-3-5-129,-6-10 129,14-5-128,-8-5 128,0-3-257,-5-6 128,4 1-128,-3-1 0,0 1 0,2 4 0,0 2-128,2 4-258,5 1-128,-11 7-2184,24 0-2185,-10 1-257,1-4 257,1 3-386</inkml:trace>
  <inkml:trace contextRef="#ctx1" brushRef="#br3" timeOffset="78402.72">8992 3203 8480,'0'0'4883,"-4"10"-257,4-10-128,0 0-2185,0 0-1285,0 0-771,0 0-643,-1 10-1670,1-10-2698,0 0 256,0 0-256,0 0 128</inkml:trace>
  <inkml:trace contextRef="#ctx1" brushRef="#br3" timeOffset="78715.72">9002 3505 4754,'4'9'3726,"-9"7"-770,5-16-2314,12 12-2569,-13-5-1286,1-7 1</inkml:trace>
  <inkml:trace contextRef="#ctx1" brushRef="#br3" timeOffset="78840.72">9013 3664 10151,'-6'9'4883,"5"-2"-257,-3 0 128,4-7-3212,0 0-2184,12 9-3470,-12-9-514,0 0 0,11-3-257</inkml:trace>
  <inkml:trace contextRef="#ctx1" brushRef="#br5" timeOffset="-71359">10371 2977 5910,'0'0'4241,"0"0"128,0 0-1028,13 4-1028,-13 10-1028,4-3-129,-2 12-256,3 1-258,-4 9-128,1 0-128,-2 5-129,0 1 0,2 1-129,1-3-128,-3-2 129,0-6-258,0-6 1,0-5-258,0-8-256,0-10-772,0 0-1284,-5-14-2057,2-6 129,1-2-128,1-6 256</inkml:trace>
  <inkml:trace contextRef="#ctx1" brushRef="#br5" timeOffset="-71109">10392 3147 899,'0'0'3598,"0"0"128,13 14 129,-6-3-1413,10-4-515,-3 6-899,6-7-128,1 3-515,2-6 1,2-3-129,-2-5-129,0-5 1,-2-4-1,-7-4-128,-4-3 0,-3-3 0,-5-2 0,-4-2 129,-1 3 128,-1 4 128,1 2 1,-1 6 128,3 6 257,1 7 0,1 15 0,1 8 0,3 6-257,-3 7 0,3 4 0,-3 6-129,1-1-128,-1 1-128,1-5-129,-3-3-257,0-4-257,2-12-1285,-2 0-3084,3-12-129,-3-10 129,0 0-257</inkml:trace>
  <inkml:trace contextRef="#ctx1" brushRef="#br5" timeOffset="-70500">10793 3355 7581,'5'-11'4497,"-5"11"1,0 0-1157,-3 13-1157,6-5-1027,-7 11-515,4-2-128,-1 3 0,1 0-257,0-1 0,0-3 0,1-4 0,-1-12-128,0 0-1,13-1 1,-8-8-1,3-5 1,-2-3-1,3 0-128,-1 0 0,-4 3 0,2 2-128,-2 4 128,-4 8-129,5 8 129,0 4-128,0 4 128,0 1 128,5 1-128,1 0 257,-1-1-257,3-6 257,0-6 0,-1-5 0,2-8 0,-1-5-128,-1-5-1,-3-5 1,-2 0-1,-1-1-128,-4 1-128,0 3-129,-4 5-257,2 1-514,-9 15-771,9-1-2827,0 0-386,-4 14 1,2 3 128</inkml:trace>
  <inkml:trace contextRef="#ctx1" brushRef="#br5" timeOffset="-70000">11189 3371 9894,'0'0'4754,"9"-13"1,-9 13-1286,0 0-2055,4 14-515,4 0-385,-8 6-128,7 1-1,0 4-128,-1-1-128,0-1 128,1-4-129,-2-4 1,0-4 128,0-4-129,-5-7 1,12 0 128,-5-9-129,0-5 1,5-7-1,0-2-128,0-6 0,3-2 129,-1 2-129,-2 0 0,-3 6-129,0 4 129,-4 9 0,-5 10 0,0 0 0,6 8 0,-6 7 129,0 2-129,1 1 128,0 6-128,3-4 129,4 3-1,-1-5-128,0 0 129,1-2-129,1-5 128,-1-2-128,-1-1 129,7-5-1,-14-3-128,20-6 129,-9-3-1,3-5 1,-2-6-129,2-3 128,-1-6-128,-4-2 0,0 2 0,-4 3-128,0 0-1,-5 8-256,0 3-258,0 15-513,-6-8-2828,-4 15-1284,10-7 128,-17 18-129</inkml:trace>
  <inkml:trace contextRef="#ctx1" brushRef="#br5" timeOffset="-69281">11001 2862 3469,'5'-9'3855,"-2"0"385,4 2-256,12-5-1414,-19 12-514,31-9-771,-16 11-129,12-4-256,-9 7-129,4 0-129,-10 7-128,-5-1-128,-5 7-1,-8 0 1,-9 4-129,-3 0-129,-3-1 129,0-2-128,1-2-1,7-5 1,5-2-129,8-10 0,7 9 128,7-8-128,12-1-257,1 0-257,18-4-1156,-9 5-3342,8-4 258,-7 3-515,-1-2 258</inkml:trace>
  <inkml:trace contextRef="#ctx1" brushRef="#br5" timeOffset="-68515">12350 3278 4754,'0'0'4369,"0"0"128,0 0 1,-13-1-1414,26-5-900,-13 6-1156,26 4-514,-6-1-128,6-3-129,4 4 0,1-1-257,1-2-129,-8 4-513,5-5-515,-20 9-1413,4-7-1927,-13-2-129,-17 11 0,0-6 0</inkml:trace>
  <inkml:trace contextRef="#ctx1" brushRef="#br5" timeOffset="-68312">12393 3338 7966,'0'0'4241,"0"0"-386,0 0-1028,27-3-900,-6 6-1284,2-3-1029,12-6-2312,0 5-1286,-4-1-256,1-2-129</inkml:trace>
  <inkml:trace contextRef="#ctx1" brushRef="#br5" timeOffset="-64609">13922 3073 3340,'21'-7'4241,"-2"1"128,-8 1-643,7-3-642,-18 8-514,0 0-899,-12 9-515,-2-3-513,-17 10-1,-5-1-256,-7 8-129,-3 1 0,-2 1-129,3 0-128,6-1 129,8-5-129,7-3 0,13-3 128,10-4-128,11-4 0,9-3 0,9-2 0,4 0 0,9-1 0,1-2 129,2 0-129,-4 0 0,-4-1 128,-6 2-128,-9 2 0,-9 2 129,-12-2-129,-22 16 128,-7-2-128,-6 3 129,-11 3-129,-2 4 0,1 0 0,5 0 0,6-3 0,9-1 0,13-5 0,10-1 128,13-5 1,9-4-129,11-2 128,9-2 1,7-2-1,6-2-256,1 0-129,1-3-514,-15 7-1671,3-6-2698,-15 7 257,-4-2-257,-22 0 129</inkml:trace>
  <inkml:trace contextRef="#ctx1" brushRef="#br5" timeOffset="-63969">13779 3776 8223,'0'0'4755,"9"11"-1,0-2-128,-14 9-2570,15-4-1156,-8 11-129,6-2-129,-7 5-128,6-3-128,-6 4-1,-1-8 1,-2 1-1,-5-8 1,-6-2-129,-1-5 0,-5-4 0,-2-3-129,-3-3 1,-4-5-258,5-8-385,-3 2-128,14-10-1414,-2 3-3213,7-7-128,3 2 257,10-3-385</inkml:trace>
  <inkml:trace contextRef="#ctx1" brushRef="#br5" timeOffset="-63672">13824 3695 12207,'0'0'4754,"0"0"-256,14-6-1543,-14 6-7324,16 2-257,-16-2-257,20-1 0</inkml:trace>
  <inkml:trace contextRef="#ctx1" brushRef="#br5" timeOffset="-65500">12832 3542 3726,'10'3'4240,"7"-6"1,4-10-258,-7-3-1413,15-15-514,-10 4-514,12-15-514,-5 1-385,1-6-129,-5 0-129,-1-3 1,-7 6-258,-2-2 129,-7 5-128,-3 6-129,-2 4 0,-2 6 0,-5 11 0,7 14 0,-11 0 0,7 14-129,1 13 129,2 9 0,-2 11 0,3 5 0,0 5 0,3 1 0,-3-1 0,0-5 0,0-6 0,0-9 0,0-8 0,0-9 0,2-8 0,-2-12 0,12-3 0,-5-5-128,3-4-1,0-3 129,-2 1-128,3 2-1,-4 0 1,-7 12-1,12-10 129,-12 10 0,9 5-128,1 4 128,1 0 0,2 2 0,1 1 0,3-1 0,0 0-129,2-1 129,-3-4-128,-1 0-1,-3-6-513,-12 0-1029,8-8-2569,-11 1-258,-3-5-128,-8-4 129</inkml:trace>
  <inkml:trace contextRef="#ctx1" brushRef="#br5" timeOffset="-64969">13035 3242 6938,'0'0'4112,"-9"-14"0,9 14-1028,9 0-1413,10-3-1157,8 6-1028,2 3-2185,6-1-1284,7-2-258,-2 4 258</inkml:trace>
  <inkml:trace contextRef="#ctx1" brushRef="#br5" timeOffset="-62390">14587 3199 3469,'0'-7'4240,"0"7"129,5-13-899,-5 13-515,0 0-770,-9 13-643,9-2-643,-7 11-256,7 1-1,-8 7-256,4 3-129,-2 1 0,2 0-257,0-3 0,0-2-386,7-8-256,-10 1-1157,7-13-3084,0-9 128,0 0-128,0 0 129</inkml:trace>
  <inkml:trace contextRef="#ctx1" brushRef="#br5" timeOffset="-62125">14733 3250 5268,'15'-8'4369,"-15"8"257,0 0-1157,-2 7-1027,-12 9-1157,2-3-386,-10 9-256,1 1-258,-5 3-128,0-2-128,3-1 128,1-4-129,6-2 1,4-6-129,12-11 128,-8 7-128,8-7 129,10-4-129,1-1 0,2 0 0,1 1 0,4 2 128,-2 1 1,3 4 128,-3 1 0,3 3 0,-4 2 0,2-1 0,-3 2 0,0-2 0,-1 0-129,-1-1-128,0-3 0,-2 1-514,4-5-642,-14 0-2699,17 2-1028,-17-2-129,12-7 1</inkml:trace>
  <inkml:trace contextRef="#ctx1" brushRef="#br5" timeOffset="-61672">14968 3507 7966,'15'9'4755,"-10"-1"-1,-7 5-1156,10-5-1156,-9 13-1286,6-2-256,-8 8-129,8-2-257,-5 4-129,1-3 1,0 1-1,1-3-128,-2 0 129,1-7-129,-3-3 0,0-4 0,-4 0 0,6-10 0,-17 3-129,2-6-128,1-7 0,-5 0-128,1-7-129,-1-1-129,6-3-513,-6 3-900,14-6-3598,0 2 0,5-1 128,1 3-128</inkml:trace>
  <inkml:trace contextRef="#ctx1" brushRef="#br5" timeOffset="-61109">15000 3030 8095,'3'-11'5011,"-2"4"-128,9-2-257,-10 9-2441,14-9-1286,-3 9-256,3 0-129,-2 4-129,-2 2-128,-4 4 0,-3 2 0,-8 2-128,0 2 128,-7 1-129,2 0 1,-6 0-1,6-2 1,0-2-1,6-3-128,4-1 0,0-9 129,22 8-129,-1-9-129,7-2-256,4 1-386,13-9-2827,-9 7-1671,4-6 129,-11 2-257,-3-1 129</inkml:trace>
  <inkml:trace contextRef="#ctx1" brushRef="#br5" timeOffset="-61344">15081 3371 7709,'0'0'5140,"2"-8"-257,-2 8 129,0 0-2185,0 0-3598,0 0-3984,0 0-128,0 0-128,0 0-1</inkml:trace>
  <inkml:trace contextRef="#ctx1" brushRef="#br5" timeOffset="-60297">15478 3148 5011,'3'-8'4369,"-3"8"-129,1-10-770,-13 20-900,7-3-643,-10 16-513,2 7-643,-8 13-129,5 7-128,-4 9 0,6 1-257,2-1 0,7-2-257,10-6-257,0-7-385,16-14-900,-3-3-3470,5-12 258,-3-7-258,1-11 258</inkml:trace>
  <inkml:trace contextRef="#ctx1" brushRef="#br5" timeOffset="-60000">15690 3402 7581,'0'0'4497,"0"0"-128,-3 17-771,-6 2-2184,10-4-643,-1 8-257,6-5-129,1 1 1,6-7-1,0-3 1,4-6-1,1-6-128,4-8 129,-3-5-129,1-7 0,-3 0-129,-5-5-128,-1 1 129,-7-3-258,-5 3 1,-6 1-1,-5 4 1,-2 6-129,-3 2 128,0 6-128,-2 4 0,5 7 129,0 6 128,6 4-129,1 4 129,6 5-128,2 3 128,6 0 128,0 3-128,4 1 129,4-1-1,1-2 129,5-2-128,-1-3-1,2-2-256,3-5-258,5-7-1284,-4-1-3085,1-4 129,-7-3-257,4-6 129</inkml:trace>
  <inkml:trace contextRef="#ctx1" brushRef="#br5" timeOffset="-58937">16275 3450 4754,'0'0'4240,"2"10"258,-2-10-1157,10 1-771,-10-1-900,16-11-128,-7 2-385,6-11-258,-5 2-256,3-8-129,0 1-129,1-2-128,-2 2-128,0 3-1,-4 1 1,0 4-129,-3 4 128,0 3-128,-2 3 0,-3 7 0,0 0 0,0 0 0,-6 18 0,0-2 0,1 5 129,1 2-1,-1 3-128,2 0 129,1 0-1,4-3-128,3-2-128,2-4-386,8-8-514,-8 6-1928,9-9-2055,-4-3 128,3-4-257,-3-1 385</inkml:trace>
  <inkml:trace contextRef="#ctx1" brushRef="#br5" timeOffset="-58375">16684 3528 6296,'0'0'4626,"0"0"-129,12-6-256,-16 15-1543,4-9-1541,0 22-258,1-5-385,-2 10 0,5 1 0,-8 6 0,8-2-128,-4 3-1,0-5 1,0 1-1,0-8 1,0-3-129,0-8 128,-4-1-128,4-11 0,-15 6-128,4-11 128,-3-3-257,-2-6 128,-2-3-128,2-1-257,4-4-128,0-1-386,18-3-900,-6 9-3726,11-6 129,-1 5-1,9 0 1</inkml:trace>
  <inkml:trace contextRef="#ctx1" brushRef="#br7">16788 3437 13435</inkml:trace>
  <inkml:trace contextRef="#ctx1" brushRef="#br5" timeOffset="-57219">17077 2974 7452,'0'0'4883,"-8"-7"129,8 7-129,0 0-2313,0 0-1414,15 5-513,4-3-258,1 1 1,6 1-258,2-1-128,1-1-257,5-3-899,-6 6-3856,-1-9 1,-11 2-1,-3-5-256</inkml:trace>
  <inkml:trace contextRef="#ctx1" brushRef="#br5" timeOffset="-57437">17195 2988 8223,'4'-8'4883,"-4"8"0,7-9-899,-18 15-1671,11-6-1285,-15 15-386,5-1-256,1 6-129,-3 3-129,2 4 1,3 0-129,3-1-129,1-2-128,5-6-128,-5 1-386,11-11-643,-13 2-1541,5-10-1928,1-11 0,-1-2 0,-1-6 257</inkml:trace>
  <inkml:trace contextRef="#ctx1" brushRef="#br5" timeOffset="-56453">17268 2885 2184,'0'0'2184,"9"-15"-128,-3 7-128,-4 0-129,6-2 128,-8 10-256,9-18-1,-9 18-256,5-16-1,-5 16-128,0-12-128,0 12-1,-3-8-385,3 8-257,-12 4-128,1 6-129,3 2 0,-7 8-129,1 9-128,0 4 129,-3 6-129,0 1 128,3 1-256,5-3-1,-3-1-642,12-14-1285,-6 4-2441,2-15-129,4-12-129,0 0 129</inkml:trace>
  <inkml:trace contextRef="#ctx1" brushRef="#br5" timeOffset="-55515">17556 3288 3212,'0'0'4240,"5"-12"129,-5 12 129,-8 7-1671,8-7-1028,-9 25-643,6-4-642,-6 7 0,4 2-257,-2 2-128,2-1-1,0-3-256,0-6-386,5-7-900,-8 0-1027,8-15-515,0 0-513,-8-8-1,1 1 386,7-12 771,-5 5 1285,2-4 1157,7-2 1541,-4 5 772,11-4 770,-7 9 1,11-3-129,-15 13-771,24-15-771,-7 15-386,2-4-642,7 4-771,-4 7-2827,4-5-1028,3-2-257,-2 0 129</inkml:trace>
  <inkml:trace contextRef="#ctx1" brushRef="#br5" timeOffset="-55140">17927 3380 6810,'-4'12'4626,"-1"2"0,-5 1-129,9-4-1927,-12 7-1542,11-7-385,-2 2-1,4-13-256,12 13-129,-1-16 128,1-3-256,2-6 128,0-3 0,2-3-129,-3-1-128,-1-5 0,-5 2 0,-5 0 0,-2 0-128,-4 3-1,-1 2 1,-6 3-1,-2 3 1,-1 7-1,-1 2 1,3 7-1,-2 5 129,2 6 0,4 3 0,2 4 0,3 4 129,1 0-1,1 3 1,4-2-1,1 1 1,7-4-1,3-3-128,0-2-385,11-7-386,-6 1-2185,7-10-1927,-1-4 0,0-9 0,-3-3 0</inkml:trace>
  <inkml:trace contextRef="#ctx1" brushRef="#br5" timeOffset="-54625">18296 3028 7581,'3'-10'4883,"-1"2"-257,-2 8 257,0 0-2313,-12 8-1671,6 3-128,-4 9-514,0 1 0,1 7 0,1 1-128,4 1-129,-4 1-386,6-5 129,-3-1-385,10-9-772,-13 0-1541,8-16-772,0 0-1027,0 0 128,-16-15 385,14-2 1543,-8 3 1413,0-5 1542,5 0 1799,-2 8 1156,3-1 1286,2 1-129,4 3-129,-2 8-1413,13-7-1156,0 8-1157,6 0-1028,9-3-2699,-1 5-1156,5-2-128,2-2-258</inkml:trace>
  <inkml:trace contextRef="#ctx1" brushRef="#br5" timeOffset="-53906">18480 3383 3983,'-11'5'4112,"11"-5"257,0 0 0,-15 13-1671,15-13-1156,0 0-257,10 3-257,-10-3-257,16-5-128,-6-1-129,3-7 0,-1 0-129,2-5-128,0-3-128,-2-2-1,-1 0 1,0 0-129,-5 3 128,2 2-128,-1 5 0,0 2 0,-7 11 0,14-9 0,-14 9 0,18 7 0,-9 3 129,0 4-1,-4 4 1,0 2-1,-2 5 1,-3-2-1,-4 1 1,-1-3-258,5-4-256,-6 3-772,6-20-2569,12 13-1414,-12-13 257,15 1-257</inkml:trace>
  <inkml:trace contextRef="#ctx1" brushRef="#br5" timeOffset="-53469">18830 3457 9123,'0'25'5011,"0"0"1,-3 8-1,6-6-2955,-7 11-1156,4-5-386,-2 3 0,4-1-257,-4-2 128,1-7-128,-4 0 0,1-9 0,-4-3 0,-1-6 0,-7-5 0,-1-5-128,-2-6-1,-4-3-128,1-3 129,4-2-258,0-3-128,4 0-128,13-4-258,-2 6-1027,13-6-3470,5 8-257,5-3 128,1 2 1</inkml:trace>
  <inkml:trace contextRef="#ctx1" brushRef="#br5" timeOffset="-53172">19001 3311 7966,'-8'-11'5140,"3"3"-385,5 8 256,-9-8-2184,9 8-2955,0 0-2442,0 0-2313,0 0 128,14 5-385,-14-5 257</inkml:trace>
  <inkml:trace contextRef="#ctx1" brushRef="#br5" timeOffset="-51953">19110 3029 6553,'0'0'4497,"0"0"1,5-11-900,-5 11-900,5-9-1413,-5 9-385,15-8-386,-6 4-129,5 1 1,-2 1-258,-1 2 129,-11 0-128,11 9-1,-14 0 129,-1 2-128,-6 1 128,-2 1-129,0 2 129,1-1-128,3 0 128,1-3-129,4 1 1,6-2-129,7 0 0,4-1-257,13-5-643,-3 6-3212,9-11-899,-2-1 128,2-3-257</inkml:trace>
  <inkml:trace contextRef="#ctx1" brushRef="#br5" timeOffset="-57812">16830 3086 8866,'1'-7'4626,"5"0"128,-6 7-1541,12-13-1286,-12 13-899,19-1-257,-19 1-128,14 8-258,-11 1 1,-3-1-129,-6 4 0,0 0-129,-7 3 1,2-1-1,-1 0-128,-2 0 129,6-2-129,4-1 0,4-1-129,2-1 1,12-4-258,-1 1-642,13-10-2441,-7 5-1671,3-3 128,-3-2-128</inkml:trace>
  <inkml:trace contextRef="#ctx1" brushRef="#br5" timeOffset="-58031">16849 3380 9508,'3'-8'5140,"-3"8"-385,-5-6-1,5 6-3469,0 0-2570,0 0-3341,0 0-128,-5 7-258,5-7 129</inkml:trace>
  <inkml:trace contextRef="#ctx1" brushRef="#br5" timeOffset="-51625">19527 2874 8223,'0'0'4883,"10"-4"0,-4 14 257,16 3-2441,-7 10-1671,9 6-386,0 6 129,6 7-257,0 9 129,0 0-258,-2 4-128,-10 3 0,-5 3 0,-11 0 0,-7-1-128,-9-1-258,-8-3 129,-11 0-385,2-5-515,-10 2-4111,2-16-386,-4-4 0,5-9-129</inkml:trace>
  <inkml:trace contextRef="#ctx1" brushRef="#br8">1157 381 6977,'-13'-1'3409,"4"1"-1184,5 0-833,4 1-296,4-1-472,-4 0-256,3 0-312,23 0-40,45 5 40,-20-5 0,10-4 24,-3-1 17,5-1 15,-1-3-56,-3-1 32,3 2-56,-9 1-40,-10 2 72,-11 3-152,-2 2-64,-12 1-1169,-12 3-1407,-10 1 1735</inkml:trace>
  <inkml:trace contextRef="#ctx1" brushRef="#br8">1295 585 5785,'10'0'2609,"4"-1"-1137,10-3-712,6 0-152,8-2-296,-1-2-151,5 0-153,4-2 16,0 1-153,-1 1-303,-6 2 312</inkml:trace>
  <inkml:trace contextRef="#ctx1" brushRef="#br8">1488 349 8442,'0'5'3289,"-1"3"-2313,1 3-376,-5 9-256,4 0-96,-8 8-112,0 3-56,5 4-80,-5-1-16,6-4 24,3 0 32,0-7-40,0 1-56,2-6-512,-1-4-608,-3-9 768</inkml:trace>
  <inkml:trace contextRef="#ctx1" brushRef="#br8">1746 555 3777,'84'42'1672,"-81"-29"-832,8-1-95,4-1-33,-4-4-8,5-3 200,1-4 104,-1-6 128,2-5 1,-2-6-33,4-1-24,-9-3 72,3 2 17,-9 2-73,-4 1-128,-7 3-384,-6-1-120,-4 5-320,-2 6-96,2 6-144,1 6-136,0 2-696,7 5-512,-5 0-2865,13 2 2753</inkml:trace>
  <inkml:trace contextRef="#ctx1" brushRef="#br8">2101 555 4241,'-3'-2'2008,"1"1"-655,-2 0-241,1 0-304,1 1-120,1 0-288,-2 0-88,2 0-96,-1 0-32,-5 9-80,1-2 56,-6 19 105,15-17-57,0-1-16,1-1-40,0 3-152,0-3 32,3-2-8,-4 0 0,2-1-16,0-2 24,-2 0 0,4-2 48,-1-2 200,-4 1 64,4-1 0,-4 2-8,-2-1-136,0 0-104,0 0 32,0 0-40,7-3-16,0 3 24,0-9 8,28-22-24,-24 16 24,3 1-88,0-3-8,-1 0 8,7 0-16,-4-2 56,1 2-40,-9-7 56,-5-2-24,7 3-40,-5-4 8,6 4 0,-7-3-32,-4 0 16,0 2 24,0 3-40,0 6 24,-4 2 48,2 4-16,-7 3-32,2 5-16,2 3-56,-1 6-8,-1 3 56,-2 10 16,0 3 0,-2 9-16,8 6-40,-1-1 8,-1-1-32,3-5 88,2 0-16,7-1 8,2-1 48,4-3-48,-2-3 0,2-3-40,2-4 40,-4 0 0,3-6 24,-7-7-8,1 1-8,-6-8-16,4 1 32,8-3 32,-2-2-8,-3-2 24,1-1-8,-7 0 24,-2 0-32,4 2-24,-5-3 0,-4 3-32,0-1-8,-2 1-16,5 3-8,-3 0-8,1 4-32,4 4 24,-1 1-48,0-3 40,0 0 48,0 1-32,1 11 48,36 19-16,-21-18 0,-1-5 56,-2 0-88,0-3 72,0-3-24,1 1-8,-4-4 88,-1-6-48,0 1 72,-1-6 200,1-1 40,1-3 0,1-1-71,1 1-217,-2-2-64,2 7 24,-3 2 0,-4 0-8,3 6-32,-8-3-24,5 6 48,-4 1 0,1-2 32,-2 1-8,-2 0-48,1 0-16,0 4 32,-1 7-24,-2 23-8,4-18 48,2-1 0,2 2 24,2-2-16,2-1-56,2-2 8,4-1 24,-4-1 8,4-3 16,-3 1-24,0-5-24,4-1 24,-2 0 40,-1-1-24,-1-1 56,-8-3-32,3-1 16,-2-3 168,1-2 112,4 0 24,-7-2 8,6-1-104,3 2-224,-2-2-40,-3-1 8,-1 1-8,-3-1 32,-1 2 24,9 4-40,-5 0-56,-1 1 16,1 3 72,-5 1 200,0 0 32,-3 0 8,3 2-72,-1-1-176,1-1-72,0 2-24,0 0 32,0 0-40,0 0 120,0 0-16,0 0-16,0 0-16,0 0-16,0 0 0,0 0 8,0 0 24,0 0-56,0 0 48,0 0-16,0 0-24,0 0 80,0 0-56,0 0 0,0 0 32,0 0-24,0 0 32,0 0-56,0-1 8,0 1-24,0-1 8,0 1 24,0 0 64,0 0-64,0 0-24,0-2 8,0 2 24,0-1-24,0 0 16,0 1 56,0 0-104,0 0 56,0 0 32,0 0-80,0 0 80,0 0-40,0 0 16,0 0-24,0 0-24,0 0 40,0 0-24,0 0 40,0 0 0,0 0-24,0 0 24,0 0-40,0 0 0,0 0 32,0 0-48,0-2 24,0 1 0,0 1 0,0-1 32,0 1 16,0-1-32,0 1 24,0 0-48,0-2 16,0 2 0,0 0-56,0 0 24,0 0 24,1 2-32,2-2 32,0 3 40,0 4-64,2 3 24,11 22 8,-12-19-24,4 1 24,2-3 16,0 0-16,3-4-16,0-1 56,2-3-32,-2-3 8,2-7 24,-2 0-32,3-6 48,1-1-8,-1-4-48,1 2 0,-6-1-16,0 2 40,-6 5 0,-3-1 24,-2 6-56,-3 3 8,-5 2-16,-1 4-16,-2 10 32,-1 1-96,4 11 96,4 3-56,4 6-24,4 5 72,4 5-24,1 5-32,0-7 72,2-1-16,-4-11 8,2-6 40,0-1 112,-5-3 104,-1 1 144,-4-5 80,-10-6 1,-3-1 87,-10-5 0,-1-4 24,-4-4 0,-7-3-104,2-10-64,-4 1-112,7-5-80,5 2 8,9 4-80,1 1 8,11 3-87,1-2-25,9 0-48,10-2-56,13-4-9,12 4-167,9-5-784,7 4-536,4-2-1641,2-1 1881</inkml:trace>
  <inkml:trace contextRef="#ctx1" brushRef="#br8">3499 310 5465,'-5'-27'2889,"7"0"-617,5 4-559,6-1-657,7 2-232,12 3-408,6 4-184,2 10-128,-1 4-40,-6 5 96,2 5 104,1 5 24,-3 1 48,-6 7 137,-8 0-17,-10 3 16,-6 4 232,-12 1-144,-8-1-40,-11-4-40,-2 0-288,-1-6-56,5-3-56,7 0-80,0-9-120,5-3-872,-4-2-568,-3-7 904</inkml:trace>
  <inkml:trace contextRef="#ctx1" brushRef="#br8">3651 272 7906,'-5'0'3224,"10"13"-2031,-1 7-441,-8 12-352,6 6-64,-10 3-40,3 1-48,7 1-208,1-1 16,7-1-32,-2-3-24,1-6 88,-8-8-40,-1-11-88,0-5-128,-2-9-976,3-4-1497,-3-12 1713</inkml:trace>
  <inkml:trace contextRef="#ctx1" brushRef="#br8">3835 552 7522,'104'49'3504,"-91"-55"-1375,11-3-385,1-6-231,2 1-225,-2-2-344,-3-2-272,-2 3-352,-8 1-104,-9-2-80,1 1-24,-11 0-72,-4 1 0,-7 4-48,1 1 24,-3 7-56,1 6-72,2 7 24,-1 3-96,6 7 64,2-1 40,7 6 8,6 1 24,6 0 24,2-1-16,5-6 16,3-1 16,2-7-40,0 0 32,-4-9 40,5-2-24,0-3 40,-4-6 0,2-5-32,-6-3 32,2-3-24,1-1 40,0 1-32,-3-1-8,-6 4 0,-2 1-32,-1 9-24,-5-1 40,0 5 0,2 4-24,-5 2-16,2-4 24,-1 4-48,0 12 56,3 24-8,4-20-24,6-2 56,0 0-64,0-4 80,1-3-32,3-4-16,1-4 80,-1-5 16,-1-6-8,3-6-16,1-3-16,1-3-16,5 2-16,-6-1 8,0 1 0,-4 7-72,-5 2 16,-4 7-72,-1 2 0,-4 5-16,0 5 40,3 3 88,-3 1-48,6 2 64,7 2-16,-8-2 0,8 1 16,1-6 8,-3-3 8,-3-5 40,7-3 80,-5-7 56,-3-2-16,1-6 0,-7-1-40,0 0-96,-8-2 24,7 6-88,-5-4 8,-6 2 8,7 4-48,-8 2-32,4 5-40,3 3-64,0 3 48,6 6 32,-1 1 16,6 3 32,0 1 16,3-1 32,0-2 0,5-3 32,0-2 24,-3-9 96,9-6 88,1-11 304,8-4-24,7-3 129,-5-2-25,-5-6-184,-1 2-16,-9-12-112,-3-6-80,-2-5-88,-8-2-48,-3 11-136,0 16 40,-5 14-80,4 12-8,-10 12 72,2 5-80,1 19-24,4 6 16,4 14-32,-2 7 56,-3 5 88,4-3 0,-1-8 64,5-5-72,2-9-32,-5-5 40,6-10-32,0-4 48,0-11-8,2-5 0,-3-10 40,0-7-32,3-5-16,-1-1 16,-2-3-104,0 3 40,1 5-16,-5 3 56,3 9 32,-1-1-32,-1 4 24,3 0-32,-5 0 16,0 0-16,6 1 64,8 1-88,29 11 16,-29-7-64,-2-1-1344,2 1-1025</inkml:trace>
  <inkml:trace contextRef="#ctx1" brushRef="#br8">5683 552 5713,'-35'-8'2881,"50"5"-905,-1-6-23,8-9-489,4-4-256,4-5-360,0-1-143,-3-7-137,0 2-72,-9-4-104,-7-3 0,-10 2-120,-4 4-64,-9 6-112,-4 6-24,-4 6-48,0 6 8,2 10-32,-1 5-56,3 17-40,0 5 32,1 17-16,2 11 40,3 10 8,0 4-40,3-3 48,2 5-8,1-3 24,0-3 16,2-5-24,2-14 24,-4-11-72,3-7-128,1-9-432,-2-6-416,0-9-1201,-1-5-1696,2-10 2553</inkml:trace>
  <inkml:trace contextRef="#ctx1" brushRef="#br8">5848 568 4449,'26'-13'2721,"3"1"-161,-1-4-696,-12-1-871,3 5-145,-7 4-296,-2 1-104,-4 6-56,-6-1-152,3 3-72,-4-1-48,-1 0-24,1 13 120,-4 29-56,8-19 32,3-3-80,0-1-72,5-4-64,3-4-80,8-6-560,1-6-952,-1-14 1056</inkml:trace>
  <inkml:trace contextRef="#ctx1" brushRef="#br8">6102 359 8314,'-8'-6'3785,"0"1"-1777,3 1-1240,3 1-352,5 4-560,4 6-176,1 5-1576,2 4 1304</inkml:trace>
  <inkml:trace contextRef="#ctx1" brushRef="#br8">6176 584 8362,'95'13'4025,"-61"-37"-1545,-2-10-895,6 7-273,-8-4-320,-3 0-224,-3 1-256,-4-8-56,2 0-168,-10-5-40,2 5-79,-8 0-65,-7 10-88,-3 4 16,-5 13-64,0 7-40,-6 10 0,2 7-24,-4 11-57,0 7 9,7 12 80,-2 5-16,7 7 56,2-2 16,-3-4-32,4-6 32,8-5-32,-1-2 24,9-8 0,-1-4-40,-2-15 56,8-3 8,6-10 8,5-7 56,6-11-8,-2-5-16,0-9 0,3-1-16,3 0 16,1 1-8,-7-5-16,-6-4-24,-7-7 48,-4-1 16,-6 12-48,0 7 0,-8 16-16,0 7-56,-8 11 64,-1 4-16,0 15-48,-13 6 48,6 14-8,0 8 16,2 4-8,5 0-40,2-8 32,4-4-40,5-4 64,2-4 16,8-6-24,1 2 32,-4-9-24,4-1-8,-4-8 0,8-8-56,-2-8 32,9-4 64,5-7-24,-3-2 56,3-5-8,-5 1-24,-12-1 56,-2-2 1,-4 7-9,-6-1-32,-3 2-32,0 1 24,-5 2-24,2 2-8,-3 11-16,-2 6-88,-7 8-24,-2 3 48,2 6-41,-1-2 73,7 2-16,4 5-32,1 4 80,8 5-32,2 1 24,4-1 24,7-7-8,1-2 40,-1-9-16,4-8 32,-2-8-8,3-6-7,8-14 327,4-3-72,0-9 8,-1-1 24,-10 2-312,-5 0 24,-2 3-48,-3 4 0,1 8 0,-7 5 24,-7 6-24,-7 3-104,1 7-8,4 8-40,-2 3 56,6 4 88,7 2 16,-3-4 16,5 1-24,1-4-24,0-6 24,9 2-32,6-8 32,-7-2 0,2-1-192,-5-1-232,-5-4-993,-4 0-591,-10-4 1176</inkml:trace>
  <inkml:trace contextRef="#ctx1" brushRef="#br8">6822 369 9778,'-13'-5'4113,"2"-4"-2193,11 3-407,11 3-665,1-4-272,16-1-496,6 0-72,18 0-136,10-1-152,10 2-1168,-5 1-2041</inkml:trace>
  <inkml:trace contextRef="#ctx1" brushRef="#br8">7627 312 10250,'62'32'4553,"-64"-32"-2240,-1-3-193,2 1-464,-1 2-287,2 0-521,-1 0-152,-1 0-384,2 0-120,0 0-112,0 0-80,0 0-24,0 0-104,0 0-520,0 0-520,0 0-1377,0 0-1032,0 0 2193</inkml:trace>
  <inkml:trace contextRef="#ctx1" brushRef="#br8">7662 514 11234,'27'38'5049,"-31"-44"-2304,0 3-440,3-3-753,-1-1-352,2 3-576,2-3-256,1 5-256,2-1-48,2 1-368,-5 2-672,1 0-2185,-3 9 2057</inkml:trace>
  <inkml:trace contextRef="#ctx1" brushRef="#br5" timeOffset="163309.72">11484 752 2312,'9'9'3984,"1"-10"128,-10 1 0,14-5-1671,5-9-256,-9 5-643,14-13-257,-7 6-514,9-12-129,-5 1-128,8-6-128,-6-2-129,2-4-129,-3 0 1,-3-2-1,-7 0 1,-3-2-129,-7 2 0,-4 2 0,-3 5 128,-1 6-128,-3 6-128,1 7 128,-3 11 0,4 14 0,-1 10 0,0 13 0,2 12 0,1 10 0,-3 6 0,3 6 128,3 0-128,0-2 129,-1-5-129,5-7 128,-4-10-128,5-10 129,-1-8-1,2-11 1,1-6-129,-5-8 128,14-13-128,-6-3 0,2-7-128,1-2 128,-1-2 0,2-2-129,-3 3 129,1 4-128,-2 4-1,-1 5 129,1 5 0,-8 8-128,18-2 128,-18 2 0,17 12-129,-8 0 129,1 2 0,2 3 0,-3 0 0,2 1 0,0-3 0,-1 1 0,2-2 0,0-3-128,2-3-1,-4 0-128,6-4-128,-16-4-515,22 1-642,-22-1-1156,0 0-1800,4-13-256,-8 1 385,-6-1-129</inkml:trace>
  <inkml:trace contextRef="#ctx1" brushRef="#br5" timeOffset="163949.72">11721 559 5011,'-20'-9'4626,"5"0"0,4 2 0,-4 1-1928,21-5-770,-6 11-1157,17-9-386,1 8-385,7-1-128,10 1-515,-3 6-1027,11-5-2442,-5 4-386,1 2-256,-5 0-1</inkml:trace>
  <inkml:trace contextRef="#ctx1" brushRef="#br5" timeOffset="164512.72">12224 654 7324,'5'-8'4497,"-5"8"-256,7-14-1157,-7 14-643,0 0-642,-14 6-1028,9 3-385,-3 7-1,3 1-256,-2 6-1,5 0 1,2 0 128,8-1-257,-2-4 128,7-4 1,-2-5-1,4-6 1,-1-8-129,3-5 128,-2-3-128,-3-4 0,-1-1 0,-2-2 0,-1 2 0,-4 2-128,-3 4-1,-1 12 1,0-7-1,0 7 129,-1 11-128,2 2 128,1 3 0,2 0 0,2 0 128,4-3 129,-1-2 0,4-6 0,-2-5 129,3-7-1,-4-3-128,2-7 129,-4-3-129,-4-5 0,-4 0 0,0-1-257,-4 1 128,-3 5-256,1 3-129,-4 6-257,7 4-257,-8 12-900,11-5-1670,1 20-1799,1 0 257,0 5-128,7 3 256</inkml:trace>
  <inkml:trace contextRef="#ctx1" brushRef="#br5" timeOffset="165137.72">12681 883 6553,'-1'-8'4497,"1"8"1,0 0-129,0 0-1928,-15 4-899,15-4-1028,-7 15-257,7-6-128,0 1 128,7-3 0,-3 1 0,7-6 128,0-2 1,4-7-1,-4 0 1,1-6 128,-5 0-129,-2-3 1,-4 1-129,-4-2 0,-4 2-129,-3 4-128,0 3-128,-4 4-386,14 4-386,-26 12-2441,20-1-1799,-2 7 0,8-2 0,0 4 0</inkml:trace>
  <inkml:trace contextRef="#ctx1" brushRef="#br5" timeOffset="165840.72">13071 579 6553,'0'0'4112,"0"0"0,0 0-1157,-16 0-642,16 0-771,-14 12-771,4 0-385,1 2-1,2 3-128,0 5 0,9-4 0,3 2 129,6-3-129,1-4 0,8-5 128,-1-5-128,5-6 0,-5-5 129,4-6-129,-5-4 0,-3-3-129,-4-1 129,-7-2-257,-4 1 0,-4-2 0,-8 1-128,-2 4-1,-5 3-128,-3 2 0,3 6 0,-5 6-128,7 4 256,2 9-128,4 3 129,4 5-1,6 2 129,4 3 0,6 0 0,2-1 0,5 1 0,5-3 129,-1-1-129,2-1 128,3 0 1,-1 0-129,1-4-129,1 1-385,2-5-771,-11 5-1285,9-9-1927,-7-1-129,1-7-129,-4-3 258</inkml:trace>
  <inkml:trace contextRef="#ctx1" brushRef="#br5" timeOffset="166590.72">13354 382 4497,'-6'-8'4369,"6"8"257,3-10-129,15 3-1541,-18 7-772,29-6-1156,-3 6-514,2-3-385,5 3-258,-5 5-1413,4-5-2698,-4 7-386,-4 1 0,-7 4 0</inkml:trace>
  <inkml:trace contextRef="#ctx1" brushRef="#br5" timeOffset="166371.72">13440 287 4368,'-1'-22'4626,"-2"4"0,3 1-128,-7 9-1543,12-5-770,-5 13-1029,-5 13-513,2 7-258,3 0-128,0 8 0,0 1-128,3 5-129,-3-3 0,4-3-257,-1 0-386,5-11-513,-11 2-900,3-19-2185,3 11-513,-3-11-1,0 0 129</inkml:trace>
  <inkml:trace contextRef="#ctx1" brushRef="#br5" timeOffset="166949.72">13733 696 8095,'5'-16'4754,"-1"-2"-128,-8 7-1156,12-8-900,-8 19-900,-8-14-899,8 14-257,-14 7-257,6 5-128,1 3-1,2 5-128,-1 2 0,5 2 0,1-1 0,7-1 129,2-5-129,4-6 128,3-6 1,0-6-129,2-8 128,4-7 1,-3-4-129,-2-6 128,-1-4-128,-4-2 0,-4-1-128,-5 1-1,-4 6 1,-6 3-1,-5 7 1,-2 6-129,-4 10 128,2 3-128,-1 9 129,5 4-1,3 5 129,6 2-128,1 3 128,7-2 0,2 1 128,5 1 1,2-3-1,-1-1 129,5-2-128,-3-1 128,1-3-129,2 1-128,-5-5-128,4-1-258,-6-1-770,10-11-3727,-7 4 0,3-6 0,-5-2-129</inkml:trace>
  <inkml:trace contextRef="#ctx1" brushRef="#br5" timeOffset="159684.72">10356 389 6553,'-12'15'4497,"9"-5"-128,-1 5-1413,7 0-1029,-4 13-770,3-5-258,1 8-385,-3 2-128,0 1-258,2-1 129,0 1-128,1-5-1,-3-1 1,1-4-129,2-4-129,-3-3-128,3-6-385,-6 2-772,3-13-770,0 0-2314,0 0-128,0 0 129,8-16-1</inkml:trace>
  <inkml:trace contextRef="#ctx1" brushRef="#br5" timeOffset="159949.72">10331 650 5653,'0'0'4241,"-7"-8"-1,7 8-1413,13 1-642,-1-5-772,-1 8-513,3-7-258,1 5-256,2-2-1,-1 0-128,0-2-257,2 0-385,-6 0-900,5-7-1028,-3 6-2056,-1-8-386,0 0 129,2-2 0</inkml:trace>
  <inkml:trace contextRef="#ctx1" brushRef="#br5" timeOffset="160168.72">10571 420 7324,'0'0'4626,"0"0"-257,0 0-1157,2 14-899,-2 8-1285,6-3-257,-6 7-257,3 3 0,-3 5-128,0-1-129,-2 1-129,1-2 1,-2-1-129,0-4-129,1-4-385,-8 0-1028,5-14-3084,1 2-257,4-11-128,0 0 256</inkml:trace>
  <inkml:trace contextRef="#ctx1" brushRef="#br5" timeOffset="160668.72">10803 597 8480,'0'0'4498,"0"0"-1,0 0-1284,10 10-1671,2-12-900,-1 4-128,9-2-128,-1 1 128,5-1-257,0 1 128,2-2-256,1 1 128,-1-1-257,-1-1 128,-7 1-385,4-2-514,-22 3-771,22-4-1927,-22 4-1286,0 0 1,0 0-1</inkml:trace>
  <inkml:trace contextRef="#ctx1" brushRef="#br5" timeOffset="160965.72">10807 689 4625,'3'7'4369,"-3"-7"257,27 0-899,-10 3-1157,10-11-643,-2 8-770,9-8-515,-4 5-256,0-2-515,3-1-770,-14 9-3213,1-6-386,-9 3-385,-11 0 386</inkml:trace>
  <inkml:trace contextRef="#ctx1" brushRef="#br5" timeOffset="171887.72">14780 643 6039,'0'0'4369,"5"-7"0,-5 7-1157,0 0-1027,0 0-386,0 0-1028,0 0-257,0 0-129,0 14-128,0-4 0,-2 1-128,1 3-1,-1 2 1,0 1-129,2 3 0,-3-3-129,1 1-256,4-4-129,-7 4-643,13-11-513,-16 7-900,8-14-1542,0 0-643,0 0 386,0 0 0</inkml:trace>
  <inkml:trace contextRef="#ctx1" brushRef="#br5" timeOffset="172231.72">14666 704 5268,'-15'-1'4497,"15"1"129,0 0-1028,-15 5-1028,15-5-385,10 1-1286,4-2-256,1 2-129,9-2-129,-1 1-128,7-2 129,1 0-129,2-1-129,-2 0 1,0-1-258,-4 2 1,-8 2-643,10-3-1028,-17 8-3084,-1-4 0,-11-1-129,0 0 129</inkml:trace>
  <inkml:trace contextRef="#ctx1" brushRef="#br5" timeOffset="186777.72">16153 242 3340,'0'0'4241,"9"-1"256,-9 1-642,0 0-1028,0 0-771,-20 6-514,5-3-899,-9 6-1,-7 1-385,-7 4 0,-4 2 0,-8 2-128,4 1-1,-3 2 1,1-1-1,11-2-128,6-2 129,6-3-129,13-3 0,11-1 0,13-5 0,9-2 0,15-4 0,3 2-129,11-3 258,2 0-258,4 0 129,-6 1 0,-3 0 0,-8 1-128,-7 1 256,-8 1-256,-11 1 256,-13-2-128,3 7 0,-13-1 129,-8 4-129,-9 1 128,-4 0-128,-5 4 129,-7 1-129,1 1 0,-3-1 0,0 1 128,2 0-128,5-2 0,6-1 0,6-2 0,5-1 0,5-2 0,16-9 0,-3 11 0,15-8 0,6 1 0,11 1 0,7-1 0,11 0 129,7-1-129,4 0 128,1-1 1,6-4 128,-4-1 0,-2 0 0,-10-3 0,-7 0 0,-9 1-129,-9 2 1,-7-2-258,-17 5-256,0 0-386,-15 5-1157,-1-5-2955,-5 6-128,-1 0-1,-4 2 1</inkml:trace>
  <inkml:trace contextRef="#ctx1" brushRef="#br5" timeOffset="188059.72">16021 943 6167,'0'-7'4755,"0"7"-258,0 0 258,-14-2-2057,14 2-1413,0 0-642,-12 6-258,7 2-256,2 1 128,1 2-257,2-2 0,2 2 0,1 0-129,7-1-128,-6 0-385,13-8-643,-12 6-1028,6-12-2313,0 0-129,0-2 1,-3-7 256</inkml:trace>
  <inkml:trace contextRef="#ctx1" brushRef="#br5" timeOffset="188293.72">16023 858 7966,'-9'-10'4883,"2"1"-128,-3 3-129,13-4-2313,-3 10-1414,0 0-770,0 0-1157,9 0-3727,-9 0 1,12 4-258,-12-4 258</inkml:trace>
  <inkml:trace contextRef="#ctx1" brushRef="#br5" timeOffset="191418.72">16056 1036 899,'0'0'3469,"0"0"-128,0 0-385,-14-4-515,14 4-385,0 0-128,0 0-515,-5 8-385,5-8-257,1 15-128,3-5-129,-5 5 0,3-2-257,-3 6 128,1-4-128,-2 2 0,-1-4 0,-1 0 0,1-2 0,-5-2 0,8-9 129,-18 9-129,18-9 128,-19-2-128,19 2-128,-18-13 128,11 2-129,1-1-128,6-3 129,2 1-129,8-2 0,-2-1 0,10-1-129,1-1-128,1 4-257,8-3-899,-6 14-3213,0-6 0,-4 1-257,-4 1 128</inkml:trace>
  <inkml:trace contextRef="#ctx1" brushRef="#br5" timeOffset="193543.72">16781 679 2569,'0'0'3984,"13"-2"128,0-4-643,-1 0-770,9-10-386,-7 3-643,12-12-513,-8 5-129,5-9-643,-5 4 129,0-6-257,-5 0 0,-4-1-257,-1 3 129,-7 1-1,-1 4-128,-4 4 0,-3 5 0,7 15 129,-19-6-129,7 16 128,0 9-256,-2 11 256,1 6-256,0 7 256,5 4-128,1 0 0,4-1-128,6-3 128,2-5 128,5-10-256,-1-9 128,3-8-129,2-8 258,3-6-258,-2-8 258,-1-2-258,-1-7 129,-2 2 0,1-1 129,-3 4-129,-5 1-129,0 6 129,-4 8 0,0 0 0,1 11 0,2 3 0,-2 1 0,5 2-128,2 2 128,0-3 0,6-2-129,1-5 129,2-4-257,-4-4-128,5-5-258,-18 4-513,23-14-772,-23 14-642,-1-22-1156,-6 7-772,-8-2 129,-1 1 129</inkml:trace>
  <inkml:trace contextRef="#ctx1" brushRef="#br5" timeOffset="194090.72">16920 542 7195,'-17'-6'4369,"2"3"129,6 5-1286,9-2-1027,0 0-900,19 4-771,-4 2-129,7 1-642,8 0 0,-6 2-771,12-6-771,-7 8-1799,0-5-899,-1-3-1,-3-1 1</inkml:trace>
  <inkml:trace contextRef="#ctx1" brushRef="#br5" timeOffset="194309.72">17297 598 6424,'10'13'4498,"-2"-4"-386,-7 1-900,10-4-770,-8 9-1029,8-9-513,-9 6-386,8-4 0,-3 2-257,3-7 0,-10-3 0,19 2 0,-10-6-129,3-4 1,1-3-129,-5-1 128,3-2-128,-4 1 0,-3 0 0,0 3 0,-4 10-128,0-7 128,0 7-129,0 9 1,1 1 128,2 4-129,4 0 129,0 2 0,3 0 0,2-6 129,0 0-1,2-6 129,0-3 0,-1-7 129,-2-3-129,-1-6 128,-5 0-128,-3-7 0,-2 1-128,-2-2-1,-3 2-128,-1 1 0,2 3-257,-3 5-257,5 3-642,2 9-1928,0 0-1928,-6 15 1,12-3-1,1 3 129</inkml:trace>
  <inkml:trace contextRef="#ctx1" brushRef="#br5" timeOffset="-189687">17653 829 6681,'0'0'3470,"0"0"-129,0 0-386,0 0-642,0 0-642,0 0-515,0 0-256,9-14-386,-9 14 0,17-18-257,-5 7-129,-3-4 129,2 4-128,-2-2-1,-2 4-128,-1 1 129,-6 8-1,5-9-128,-5 9 0,0 0 0,0 0 0,-6 16 0,1-2 0,3 3 0,-1 6 129,2 4-1,0 3 1,1 2 128,2-2 0,2-1 0,-1 0 0,0-9 128,-1 0 1,0-8-129,-4-1 128,2-11 1,-13 7-129,13-7 0,-20-7-129,8 0 1,-1-2-129,-1 0-257,5-2-129,-1 6-385,12-8-1028,-2 13-3341,5-7 129,-5 7-129,19-9 128</inkml:trace>
  <inkml:trace contextRef="#ctx1" brushRef="#br5" timeOffset="-188109">17671 407 4240,'0'0'3212,"0"0"1,0 0-258,3 8-385,-3-8-642,0 0-515,0 0-128,2 8-128,-2-8-258,0 0-256,10-1-129,-10 1-129,16-10 1,-16 10-129,23-17 0,-14 7-129,4-4 1,-2 4 128,-3-1-129,-2 3 129,-6 8-128,7-10-1,-7 10 129,0 0-128,0 0-1,0 0 1,-5 11-129,3-4 128,0 1-128,2 0 0,-2 3-257,4-4 0,-5 4-514,3-11-642,1 17-1928,-1-9-1542,-2 0 128,2-8-256,-1 10 385</inkml:trace>
  <inkml:trace contextRef="#ctx1" brushRef="#br5" timeOffset="204496.72">18395 697 2312,'0'0'3855,"0"0"257,9 6-771,-9-6-642,7-7-386,-7 7-771,11-16-257,-7 8-257,7-8-257,-4 2-386,4-6 129,-4 0-257,2-5 0,-1 0-128,-1-1-1,-2 1 1,0 0-129,-3 4 128,0 3-128,-1 5 0,-1 2 0,0 11 0,-3-10 0,3 10 0,0 0-128,0 0 128,10 3 0,-10-3-129,15 8 129,-15-8 0,19 13 0,-10-5 0,-2 2 0,0 3 129,-4 1-129,-4 2 128,1-1 1,-2 5 128,0-2-129,-3 0-128,3 1 129,-1-2-1,3-3-128,7-1 0,3-2-128,6-4-515,-3 0-1156,8-9-2955,-1 2 128,1-7-257,-2 0 128</inkml:trace>
  <inkml:trace contextRef="#ctx1" brushRef="#br5" timeOffset="209684.72">18666 296 1927,'-5'11'3598,"5"-11"0,5 8-386,-5-8-770,12 7-386,-12-7-643,17 1-128,-17-1-385,23-7-1,-14 3-256,9-6-129,-9 0 0,4-4-257,-4 1 128,2-1-128,-5 1 0,1 0 0,-4 5 0,0-2 0,-3 10-128,0 0-1,0 0 1,0 0-129,-4 11 128,2 1-128,0 0 0,-2 2 0,4 2-128,-1-1-386,6-3-1028,-3 4-3213,1-5 258,-1-1-258,-2-10 258</inkml:trace>
  <inkml:trace contextRef="#ctx1" brushRef="#br5" timeOffset="210309.72">18810 745 3597,'11'-6'4369,"-11"6"0,0 0 129,0 0-1671,0 0-514,0 0-1285,7 13-386,-7 3-128,3 0 0,-3 6-128,3 2-1,-2 4 1,3-4-129,-4 3 128,0-6-256,0-1 128,1-6 0,-1-3 128,0-11-128,-1 12 0,1-12 0,-11-2 0,11 2 0,-16-13-128,4 3-1,2-2-128,0 0 0,2-1 0,1 0-128,4-3-129,2 6-257,7-4-257,-6 8-1028,13-11-2442,-5 8-770,4-3-1,0 1-128</inkml:trace>
  <inkml:trace contextRef="#ctx1" brushRef="#br5" timeOffset="210684.72">18927 592 8737,'-2'-9'4883,"1"-1"-128,1 10 256,3-14-2698,-3 14-1670,0 0-515,14-6-385,-14 6-1156,14 0-3470,-6 3 128,-8-3-256,12 3 256</inkml:trace>
  <inkml:trace contextRef="#ctx1" brushRef="#br5" timeOffset="211012.72">19119 177 6553,'2'-18'4754,"0"2"1,-2 6-129,7-4-1671,-7 14-1413,0 0-771,-4 9-385,4 5-1,-3 8-128,6 4-128,-6 7-1,3 2 1,-1-1-1,2 2-128,-1-4 0,0-4 0,3-6-128,-3-6-129,0-5 0,0-11-129,-7 6 1,7-6-129,-15-9 0,6-1 0,1-4 0,-3-2 257,2-2 0,1 1 257,1 1 257,4 1 0,1 6 128,4 0 1,-2 9-1,14-8 1,-3 7-129,5-1-129,5 2-128,1 2-257,9-4-771,-6 8-3726,3-8 128,-3 0-129,0 0 1</inkml:trace>
  <inkml:trace contextRef="#ctx1" brushRef="#br5" timeOffset="211574.72">19236 705 8223,'0'0'4626,"0"0"0,-10 9-1285,18-17-899,-8 8-1286,8-13-385,-2 2-128,6-6-258,-2 0-128,4-4 0,-2-2 0,3 0 0,-3-1-128,-3 2-1,-3 3 1,0 1-1,-1 4 1,-3 2-1,-2 4 1,0 8-1,3-7 1,-3 7-129,0 0 128,-3 12 1,1 0-1,-1 3 1,-1 4-129,-1 2 128,-3 5 129,3 0-257,1-2 129,2-2-1,4-1-128,5-4 129,3-4-129,2-4-129,9-4-256,-1-4-386,11-8-2185,-7 1-2312,2-7 256,-7 2-256,1-4 128</inkml:trace>
  <inkml:trace contextRef="#ctx1" brushRef="#br5" timeOffset="213027.72">19509 786 4882,'0'0'4369,"0"0"0,0 0-899,-7 9-772,17-15-256,-10 6-1157,13-6-514,-13 6-129,19-15 1,-5 7-258,-3-4 1,-1 1-129,2-1-129,-5 2 129,-2 2-128,-5 8-1,4-8-128,-4 8 129,0 0-129,-14 18 0,6 1 128,2 7-128,1 4 0,0 6 0,3 3 129,2 3-1,4-1 1,1-4-1,-1-4 129,1-4-128,-1-4 128,-2-5 0,-2-6-129,-2-4 129,2-10-128,-13 9-1,1-11 1,-2-2-1,-1-5-128,-1-1 129,1-3-258,2-2 1,0 1-129,6-1-129,-1 2-256,13-2-515,-5 15-3340,3-18-643,2 9-129,6-4 258</inkml:trace>
  <inkml:trace contextRef="#ctx1" brushRef="#br5" timeOffset="213527.72">19710 654 11693,'0'-9'4883,"1"0"-257,-1 9 128,-4-11-4754,4 11-1542,0 0-3212,0 0-1,6 8-128,-6-8 129</inkml:trace>
  <inkml:trace contextRef="#ctx1" brushRef="#br5" timeOffset="214387.72">19554 325 8223,'0'0'4369,"-7"8"129,7-8-1414,0 0-643,-7 6-1284,7-6-258,0 0-256,18-4-258,-18 4 1,21-10-129,-8 3 128,2-5-128,3 2 129,-2-2-129,-2 1 128,1-1-256,-6 4 256,-1 0-128,-8 8-128,9-7 128,-9 7-129,2 7 129,-2 3-128,0 2-1,-1 4-128,2 2 129,-1 2-129,0-1-129,2-2-256,-4 1-386,10-10-2956,-8 2-1413,0-10 0,0 0-128,0 0-1</inkml:trace>
  <inkml:trace contextRef="#ctx1" brushRef="#br5" timeOffset="-207969">20633 501 3983,'0'0'3598,"10"-7"-129,-10 7-513,0 0-386,0 0-771,0 10-514,-7 4-257,4-3-386,-4 8 129,4 1-385,-4 4-129,2 0-129,-1-3 1,2 2-386,7-7-643,-9 5-1156,6-11-2056,0-3-128,0-7-129,0 0 0</inkml:trace>
  <inkml:trace contextRef="#ctx1" brushRef="#br5" timeOffset="-207719">20509 579 5910,'-10'-4'4241,"10"4"128,0 0-129,-10-3-1927,22-1-1028,-3 5-514,13-1-385,3 3-258,5-3-128,6 1-514,-2 4-1285,2-8-2441,0 3-1,1-3-256,-5-1 128</inkml:trace>
  <inkml:trace contextRef="#ctx1" brushRef="#br5" timeOffset="-197625">22003 636 2826,'0'0'3341,"-2"7"-128,2-7-129,12-4-514,-12 4-386,23-9-642,-11 4 0,15-11-257,-3 4-128,9-10-386,-4-1-129,6-6-128,-3 0 129,2-5-386,-3 0 257,-7-2-386,-3 1 258,-3 3-386,-7 1 257,-6 7-129,-5 3-128,-5 8 0,-6 8-128,-2 11 128,-3 11-129,-1 7 129,-4 14-257,-1 7 257,4 7-128,2 4-1,5 1 129,-2-4 0,8-5 0,1-3 0,6-12 129,3-8-129,2-9 0,-7-16 128,19 6-128,-7-15 129,3-3-129,3-7 128,-1-1 1,3-1-129,-4-1 128,1 3-256,-5 3 256,-2 3-128,-5 4 0,-5 9-128,0 0 128,-4 8 0,0 5-129,-1 1 129,0 6 0,5 2 0,4-2 0,2-1 0,6-2-128,2-1-1,5-7-128,-2 0-257,5-9-514,-10 6-1285,3-14-2441,-15 8 256,12-15-256,-17 4 256</inkml:trace>
  <inkml:trace contextRef="#ctx1" brushRef="#br5" timeOffset="-197015">22204 534 6681,'-9'-4'4369,"9"4"-128,0 0-1,7-12-1927,5 13-1285,14-3-642,3 2-129,2 1-643,10-3-1927,-5 3-1927,0-3-1,-3-1-128,-4 0-128</inkml:trace>
  <inkml:trace contextRef="#ctx1" brushRef="#br5" timeOffset="-196609">22635 555 9123,'0'0'4626,"3"-12"-386,-3 12-770,0 0-1543,-12 1-1284,10 7-258,-4 6-128,5 4-257,-3 0 129,3 4-129,3-1 128,8-3 129,-1-1-128,6-7 128,1-4 0,4-8 0,1-5 0,3-4-129,-2-2 1,-3-5-1,-2 1-128,-1 1 0,-4 1-128,-8 2 128,-3 5-129,-1 8 1,0 0 128,-10 8-129,6 3 129,1 3-128,3 2 128,3 1 0,4-3 128,5 0 1,0-4-1,2-5 129,2-4 0,2-7 0,-4-2 0,0-8 0,-1 1 0,-4-7-128,1-1-1,-6-3 1,-1-1-1,-3 1-128,-3 4 0,-1 3-128,-1 5-129,5 14-257,-12-7-386,-1 20-1798,11-1-2185,0 9 0,2-2 0,2 4 0</inkml:trace>
  <inkml:trace contextRef="#ctx1" brushRef="#br5" timeOffset="-195422">23053 754 5525,'0'0'4369,"4"-6"128,-4 6-128,11-4-1927,-13 14-900,2-10-514,8 20-257,-1-7-129,-7 7-128,5-1 0,-4 7-128,3-2-1,-4 2-128,2-2 0,-2 3 0,-3-3 0,0-4-128,2-2-1,-5-3 1,0-3 128,-2-5-129,-1-2 1,-3-5-258,-2-6 258,2-3-129,-5-2 0,5-3-257,-2-1-129,5-3-385,-4 4-899,13-6-3213,-2 5-129,7-3 129,0 3-257</inkml:trace>
  <inkml:trace contextRef="#ctx1" brushRef="#br5" timeOffset="-194219">23134 221 3083,'0'0'3984,"-2"-8"128,2 8-386,2-12-770,-2 12-386,4-11-643,-4 11-642,10-7-385,-10 7-129,21-4-129,-11 5-128,3 2-128,-13-3-1,21 12-128,-17-1 0,-1 0 0,-8 2 0,-2 1-128,-5 0-1,0 0 1,0-1-1,0-2 1,0-3-1,5 0-128,7-8 129,2 10-129,-2-10 0,22 2 0,-4-2 0,5 0-257,6-2-129,-8 2-1027,5-7-3470,-11 7-257,1-3 128,-16 3-128</inkml:trace>
  <inkml:trace contextRef="#ctx1" brushRef="#br5" timeOffset="-195047">23160 631 8480,'0'0'4883,"5"-15"-257,-5 15-128,0 0-3856,7-8-5139,-7 8-1,0 0-385,0 0 129</inkml:trace>
  <inkml:trace contextRef="#ctx1" brushRef="#br5" timeOffset="-161765">23417 836 6810,'0'0'4626,"0"0"-386,13-4-642,-13 4-899,10-10-1414,-10 10-386,19-21-385,-8 6-128,3-5-129,-1-3 0,0-1-129,-1-5 1,-3 1-1,-2-1-128,-2 3 129,-5 3-129,0 2 0,-1 4 128,0 5-128,1 12 129,-7-10-129,7 10 0,0 0 0,0 8 0,0-8 0,9 15 0,-1-5-129,1 0 258,1 0-129,2 0-129,-2-1 258,-1 2-129,-2-2 0,-5 2 0,0 0 0,-4 2 0,-3-1 0,-3 4 0,-2-1 0,0 0 128,0 1-128,3-1 129,3-2-1,4 2 1,7-6 128,2 0-129,11-4 1,0-1-1,5-1-256,4-3-386,-3 4-4241,5-8-385,-10 0 257,3-6-514</inkml:trace>
  <inkml:trace contextRef="#ctx1" brushRef="#br5" timeOffset="-151797">23824 469 3597,'0'0'3855,"0"0"257,9-8-771,-9 8-642,12-7-900,-12 7-514,13-5-386,-13 5-128,15 2-257,-15-2-128,8 12-1,-9-1-128,1-1 0,-6 3 0,1-1 0,-4 2-128,1-3-1,-3-1 1,4 1-1,-2-2-128,3-2 129,6-7-129,-9 13 0,9-13 0,3 9 0,-3-9 0,20 5-129,-3-5 1,3 2-258,9-4-256,-10 6-1157,10-10-2956,-6 3 258,3-3-258,-9 1 129</inkml:trace>
  <inkml:trace contextRef="#ctx1" brushRef="#br5" timeOffset="-154922">23860 889 6039,'16'-8'4112,"-4"-1"128,-2-1-1284,12-7-1029,-10 7-1027,4-8-258,-4 2-128,2 0 0,-6 4-257,2-1 0,-10 3 0,2 3 0,-2 7-128,0 0-1,-10-4-128,10 4 129,-15 17-129,8-3 128,-2 4 1,2 6 128,0 5 0,4 0 0,-1 7 0,5-3 0,-1 2 0,0-1-129,0-5 129,1-3-128,-2-4 128,0-4 0,-4-5 0,0-6 0,5-7 0,-15 7-129,15-7 129,-16-6-128,9-1-1,-2-2-128,4-3 0,1-4-128,5 1-129,-1 1-129,12-3-513,-12 17-1928,14-17-2313,-1 9 257,1-1-257,-5 6 257</inkml:trace>
  <inkml:trace contextRef="#ctx1" brushRef="#br5" timeOffset="-151125">24042 319 5396,'0'-13'4498,"0"13"256,10-8-128,-10 8-1413,25-8-1671,-9 9-643,9-5-256,0 2-258,6 0-128,-3 0-257,-3 0-128,5-2-900,-15 8-2699,1-5-899,-16 1-257,9 0 0</inkml:trace>
  <inkml:trace contextRef="#ctx1" brushRef="#br5" timeOffset="-151390">24176 258 3854,'9'-17'4241,"-5"3"256,2 2-256,-6 12-1543,3-18-899,-3 18-642,0 0-258,-9 18-385,8-6-128,-2 8-1,0 0-128,0 4 0,0 1-128,-2 2-1,1-4-256,4 0-258,-10 1-642,12-9-1542,-9 2-1927,2-8-129,-1 0-257,6-9 257</inkml:trace>
  <inkml:trace contextRef="#ctx1" brushRef="#br5" timeOffset="-150375">24296 791 4240,'0'0'4240,"5"-13"1,2-1-900,-7 4-771,7-13-900,-6 5-385,11-10-128,-6 3-386,2-6-386,-4 4 129,4-2-385,-8 2 256,3 2-256,0 5 256,-3 5-256,0 3-129,3 6 128,-3 6 1,0 0-1,9 4 1,-5 5-1,0 1 1,3 3-1,-7 4 1,2 2-129,-2 0 128,2 1 1,-2 2-129,-2 1 128,2-2-128,0-2 0,0-3 0,2-4-128,3-3-129,0-1-257,7-8-1028,-2 6-3341,2-7 257,-4-2-386,3-1 386</inkml:trace>
  <inkml:trace contextRef="#ctx1" brushRef="#br5" timeOffset="-149890">24558 774 7581,'11'3'4754,"-11"-3"-256,0 0 128,11-9-1928,-11 9-1670,0 0-514,0 0 0,0 0-257,-1 13 0,-1-3 129,-1 7-129,2 1 128,-1 5 129,2 1-128,2 4-1,6 0 1,-1 1-1,0-3 1,0-1-1,1-5-128,-4-2-128,3-4-1,-4-2 129,-3-12-128,-12 8-1,12-8 1,-23-2-129,8-4 128,0-2-385,-1-3 129,-4-1-386,6-4 128,7 1-642,-3 3-1028,13-3-3212,-3 2-129,9-1 257,-7 4-257</inkml:trace>
  <inkml:trace contextRef="#ctx1" brushRef="#br5" timeOffset="-149484">24706 719 12721,'-3'-8'4883,"6"-1"0,-3 9-257,-3-13-5140,3 13-2956,0 0-1413,15-5 0,-15 5-128,0 0-1</inkml:trace>
  <inkml:trace contextRef="#ctx1" brushRef="#br5" timeOffset="-148500">24737 434 3083,'7'-10'3984,"-7"10"128,0 0-386,-3-8-642,3 8-514,0 0-514,0 0-642,11-10-386,-11 10-129,16-6-128,-16 6-257,19-3 0,-7 5 0,-12-2-128,0 0-129,13 7 128,-13 1-128,-1 1-128,-6 2-1,-4 3 1,-4 1-129,4 0 0,-1-1 128,-1-1-256,4-1 128,10-1 128,2-4 1,8-2 128,6-1-129,7-2 1,0 0 128,-24-2 0,65 1-257,-65-1-257,60-1-514,-60 1-2056,55 5-2442,-55-5 129,0 0-257,0 0 129</inkml:trace>
  <inkml:trace contextRef="#ctx1" brushRef="#br5" timeOffset="-207156">21630 375 3083,'0'0'3598,"14"-9"0,-14 9-257,19-12-899,-19 12-386,15-10-771,-15 10-129,12-8-128,-12 8-128,0 0-129,0 0-257,0 0 0,-20 12-129,1-3 1,-9 4-129,-6 1 128,-7 2-256,-4 4-1,-1 0 1,2 0-1,4-2-128,7-2 0,4-4 0,12-1 0,10-4 0,7-7-128,11 4 128,8-4 0,6 0-129,1-2 129,6 1 0,-1-3 0,2 4 0,-1-3 0,-4 3 0,-4 0-128,-6 0 128,-2 2-129,-16-2 258,9 7-129,-16 1 0,-7 0 0,-8 2 0,-4 1 128,-4 4-128,-5-2 129,0 1-129,3-2 0,3-1 0,4-4 0,4 0 0,9 0 0,12-7 0,0 6 0,11-2 0,11-1 0,3 1 128,9-1-128,2 1 129,7-1-129,2 0 128,1-3-128,0 0 0,-4-4 0,-2 1 0,-6 0-128,-7-2-129,-10 3-386,-1-2-1027,-16 4-3085,0 0 129,-9 8-128,-1-6-1</inkml:trace>
  <inkml:trace contextRef="#ctx1" brushRef="#br5" timeOffset="-172172">21354 1049 4240,'0'0'4240,"11"-9"1,0 2 128,-11 7-1414,28-22-1027,-14 13-643,8-9-257,0 6-386,-1-6-128,-5 5-128,1-1-1,-7 4 1,1 1-258,-11 9 1,6-10-1,-6 10 1,0 0-129,-14 7 0,6 2 0,-2 4 0,2 4 0,-5 6 0,8 3 128,-1 4-128,3 2 129,3 4-1,0-1 1,2 0-1,1-1 1,-1-5-1,0-6 129,-2-2 0,0-6 0,-6-7 129,6-8-258,-17 0 129,4-10 0,-3-3-128,4-2-1,-3-5-128,4-1 0,0-1 0,4 4-128,6 1-129,2 5-386,12-2-899,-3 14-3469,4-4-129,0 6 128,2 0-128</inkml:trace>
  <inkml:trace contextRef="#ctx1" brushRef="#br8">1470 962 3409,'-25'-21'1912,"23"20"-280,2 0-47,-3 0-393,3 1-280,0 0-504,0 0-168,0-1-152,0 0-40,0 0-8,14-1-24,37-9 48,-21 5-24,6-2-40,3 3 0,-2 0-40,1-2 48,1 3 0,-1-2 24,-1 3-16,-2 3-16,-8 1 0,-2 2-32,-2 2 48,0-3-8,6 2-8,-3-3 48,6 1-48,1-2-48,-1-1 48,7 0-32,1-4 72,0 1 8,5 1 49,-3-1 55,-6-1 16,1 2 64,-11-2-80,0 2-64,1 4-24,-5 1-80,0 5 16,0 2-16,-2-1 0,-2 1 0,5-3-16,3 0 48,3-5-16,10-2 56,3-2-8,1 0-24,-1-4 24,-3-2-72,-3 1 32,0-1 0,-1 1-32,6 5 40,-18-2-40,2 3 32,-6 4 32,-5-1-72,8 6 32,2 0-8,2-1-48,1-1 96,2 0-48,-4-3 48,6-1-40,1-1-16,6-6 48,3 0-40,3-3 16,0 2-8,3 1 8,2 3 16,0 3-24,1 4-8,-18 2-24,-9 3 32,-9-1 32,-5 1 0,13 2 16,-1-3-64,7 1-32,0-3 48,3-6-56,2 0 80,7-5-24,1 1 0,2-2-8,4 2-16,-3 1 24,-6 3-16,-13 0 32,1 6-24,-8 1 8,-5-1 8,5 4 32,-6-3-32,4 0 0,5-1 8,4-3-16,5-2 8,7-4 16,7 0-16,6-5 32,3 1-48,-3 2 32,-6 0-8,-3 3-88,-3-1 96,-4 2-16,4 0-24,-10 3 72,-8 2-48,4 0-24,0 0 8,5-2-16,7 1 0,2-3 592,-1 1 16,-2-2 32,1-1-32,0-3-560,0-2-24,10 0 0,-3 1 0,-3 2 16,-2-1 24,-8 5-56,-2 2 48,-6 6-8,-2 0-56,-3 1 24,4-1-8,1 0-8,-3 0 88,2-5-24,-6 0-8,8-6-64,7-4 0,8-1-24,1-1 56,2 0 32,1 3-48,-8 3 72,-2 1-80,-1 5 24,-6 1 0,0 2-32,-7-2 32,-6 5 0,5-1 16,-9-2-8,4-1 8,15-2 8,-5-4-8,14-6 24,5-2-24,2-4-16,5 2 32,4-2-40,2 2 0,-1 9-48,-7 0 40,-15 5 8,-2 1-32,-12-2 80,2 2-40,2 0-8,-5 0 16,8-1-24,2-1 24,6-2 8,3-5 0,7 2 56,2-5-24,4 0-24,-1 0 16,-6-3-40,0 3-16,-4-1 24,0 2 0,1 5-8,-7 1-24,-8 5 16,-4 1-8,-4 2 16,-2-1 40,2 0 280,2-1 32,3-3 57,3 0-9,5-2-280,-1-1-32,8-1-72,-2-3 8,0-4-24,4 1-48,0 0 40,3-1 8,3 8 32,-7 1-32,-9 2 24,-6 3-40,-5 4 8,-4-3 16,-1-4-8,0 0-8,3 0-48,6 2-24,4-3-16,4-1-40,-1-5-321,0 0-591</inkml:trace>
  <inkml:trace contextRef="#ctx1" brushRef="#br4" timeOffset="125793.72">2643 1885 642,'0'0'771,"0"0"-386,5-7 1,-5 7-129,0 0-129,0 0 1,8-10-1,-8 10-128,7-7 129,-7 7-129,4-7 128,-4 7 129,0 0 257,7-9 129,-7 9 385,5-8 385,-5 8 515,2-9 385,-2 9 0,0-10 128,0 10-256,0-10-129,0 10-257,0 0-514,0 0-514,0 0-257,0 0-129,-7 7-128,5 4-128,0 1-1,-1 2 1,3 0-129,-2 1 128,0 0-128,2-3 0,0 0-128,0-2-258,-2 0-256,2-10-258,-2 13-770,2-13-1286,0 0-1670,0 0 0,0 0 129,8-13 256</inkml:trace>
  <inkml:trace contextRef="#ctx1" brushRef="#br4" timeOffset="126746.72">2696 1959 2441,'0'0'3983,"3"11"258,-3-11-258,18 2-1027,-8 4-772,15-11-385,-8 8-642,11-6-772,-1 2-642,-5 1-1670,0-3-2442,-3-1 0,-2 2-257,-9-4 128</inkml:trace>
  <inkml:trace contextRef="#ctx1" brushRef="#br4" timeOffset="126543.72">2727 1851 3083,'0'0'3727,"11"4"513,-11-4-1027,23-4-772,-10 5-513,10-7-258,-9 5-128,7-6-1028,-3 4-128,-2-1-772,-1-1-128,-15 5-899,11-4-772,-11 4-1927,-16 11-257,3-4 129,-8 4 128</inkml:trace>
  <inkml:trace contextRef="#ctx1" brushRef="#br4" timeOffset="126277.72">2722 1758 6424,'-9'-5'4241,"9"5"128,0 0-1157,0 0-1027,0 0-258,8-7-642,-8 7-514,17-2-385,-6 1 128,6-5-129,0 2-128,4-1-128,-2-1 128,0 1-257,-1 0 0,-4 2-257,-1-1 0,-13 4-643,17 1-128,-24 7-899,7-8-1414,-7 8-1285,-5-1-129,-1 2 386,-5 2 0</inkml:trace>
  <inkml:trace contextRef="#ctx1" brushRef="#br3" timeOffset="73887.72">2115 1514 3212,'0'0'3726,"-11"-4"-256,11 4-515,0 0-513,-18 0-386,18 0-257,0 0-514,0 0-129,-9-3-385,9 3-257,0 0 0,10-2-257,-10 2 0,19 2 0,-7-2-128,6 0 128,5 0-129,4-2-128,4 2 257,2-4-128,5 3-1,3-1 1,-3 0-1,4 0-128,-2 1 0,-4-1 129,-1 2-129,-5 0 0,-4 0 0,-6 0 0,-4 0 0,-6 0 0,-10 0 128,9-1-128,-9 1 0,0 0-128,0 0-258,0 0-256,0 0-772,0 0-3340,0 0 128,0 0-257,0 0 257</inkml:trace>
  <inkml:trace contextRef="#ctx1" brushRef="#br4" timeOffset="127496.72">3010 1976 2955,'0'0'4240,"-9"0"258,9 0-643,0 0-900,-10-4-770,17-3-515,-7 7-642,6-13-514,0 6-128,6-4-1,1 0-128,1-2 129,-1-1-129,2 0 0,-5 3 0,2 1-129,-5 2 129,-2 1-128,-5 7-1,6-7 1,-6 7-129,0 0 128,-6 13-128,4-5 0,-3 1 0,0 4-128,4 1-258,-6 4-513,12-7-1029,-6 6-2955,1-6 0,1-1 0,-1-10 0</inkml:trace>
  <inkml:trace contextRef="#ctx1" brushRef="#br4" timeOffset="127840.72">3209 1914 8352,'7'7'4497,"-8"0"-128,2 6-899,-8 4-1543,7-5-1284,-5 6-515,3 0-513,4-2-386,-4 0-900,2-16-1670,13 8-1028,-13-8-128,14-8-1</inkml:trace>
  <inkml:trace contextRef="#ctx1" brushRef="#br4" timeOffset="128074.72">3375 1862 7966,'0'0'4369,"0"0"-257,5 7-1156,-12 4-1543,10-4-385,-3 4-642,4-3-1,0 2 1,6-6 128,-10-4 0,19 1 0,-10-3-129,3-6 1,-5 0-129,1-4 0,-6 0-257,-2-1 0,-4 2 0,-3 0-129,-4 2-128,-1 2 129,1 4-129,-2 3 0,2 3 128,1 6-128,5 0 257,3 4-128,4 2-1,3 1 129,5-3 0,2-1 129,0-2-129,6-5 128,-2-1 1,2-7-1,0 0 129,0-5-128,0-1-1,-3-3-128,0 1 129,-4 1-129,1 1 0,-6-1 0,-6 10 0,8-10 0,-8 10-129,0 0 129,-6 9 0,3-2-128,-1 2 128,3 3 0,-2-2 128,4 3-128,2-1 0,4-3 129,0-1-129,3-5 128,1-2-128,2-3 129,0-2-129,2-5 128,-1-3-128,2 0 0,-3-4 0,0 3 0,-3 1-128,-4 3-1,1-1 129,-7 10-128,0 0-1,0 0 1,0 0 128,-2 15-129,4-4 129,2 0-128,-2 1 256,10-1-128,-1-2 129,4-2-1,3-5 1,3-4-1,1-3 1,-3-5-1,3-4 1,0-5-1,-4-1 1,-2-6-1,-5-3 1,-2-2-129,-4 3 128,-1 1 1,-2 4-129,-4 4 0,1 5 0,1 14 0,-10 2 0,4 15 0,0 7 0,1 6 0,0 4 0,1 2 0,1 1 0,4-2 0,1-8 128,2-4-128,-2-6 257,3-10-128,-5-7-1,0 0 1,0 0-1,7-18 1,-7 5-1,1-3 1,0 0-129,4 0 0,-2 3 0,5 1 0,1 2 0,0 2-129,4 4 1,-2 2-258,6-2-256,-8 8-900,3-9-3341,-12 5-129,14 1-128,-14-1 129</inkml:trace>
  <inkml:trace contextRef="#ctx1" brushRef="#br6" timeOffset="-27722.29">16512 4173 1156,'0'0'2441,"0"0"-256,-4-9-258,4 9-256,0 0-129,0 0-257,0 0 128,-3-9-128,3 9 129,0 0-129,0 0-129,0 0-128,-9 1-257,9-1 0,0 0-128,0 0-129,0 0-129,0 0-128,0 0 0,0 0-128,0 0-1,0 0 1,0 0-1,0 0-128,0 0 129,9-3-1,-9 3 1,0 0-1,14 2 1,-14-2-1,15-1 1,-15 1-1,17-1 1,-7 1-129,-10 0 128,18 2 1,-18-2-129,15 2 128,-15-2-128,15 2 0,-15-2 129,14 1-129,-14-1 128,11 0-128,-11 0 129,15-1-129,-15 1 0,16 1 0,-16-1 0,18 1 0,-18-1 0,15 0 128,-15 0-128,12 3 129,-12-3 128,10 0-129,-10 0 129,9 0-257,-9 0 257,11 1-257,-11-1 257,12 0-257,-12 0 0,12 2 0,-12-2 0,12 2 0,-12-2 0,10 1 0,-10-1 0,9 0 129,-9 0-129,13 0 0,-13 0 0,11-1 0,-11 1 0,12-2 128,-12 2-128,14-2 0,-14 2 0,14-1-128,-14 1 128,15-1 0,-15 1 0,14 0 0,-14 0 0,13 1 0,-13-1 0,16-1 0,-16 1 0,16 0 128,-16 0-128,16-1 0,-16 1 0,18-1 0,-7-1 0,0 2 0,3-2 0,-2 1 0,0 1 129,3 0-129,3 0 0,-2 0 0,1 0 0,0 0 0,0 0 0,2 0 0,2 0 0,0 0 128,0-3-128,2 2 0,3-1 0,-1-1 257,2 0 0,2 0-128,-2-2 128,5 3-129,-4-1 129,1 1-128,-4-2 128,0 4-257,-7 3 128,0-3-128,-4 1 129,0 3-129,-5-3 128,-9-1-128,11 5 129,-11-5-129,0 0 128,0 0 1,0 0-129,9 1 128,-9-1-128,0 0 0,0 0-385,0 0-129,0 0-643,-2 9-2955,2-9-1156,0 0-1,0 0-128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2-10T09:13:52.446"/>
    </inkml:context>
    <inkml:brush xml:id="br0">
      <inkml:brushProperty name="width" value="0.05" units="cm"/>
      <inkml:brushProperty name="height" value="0.05" units="cm"/>
      <inkml:brushProperty name="color" value="#3165BB"/>
      <inkml:brushProperty name="ignorePressure" value="1"/>
    </inkml:brush>
    <inkml:brush xml:id="br1">
      <inkml:brushProperty name="width" value="0.05" units="cm"/>
      <inkml:brushProperty name="height" value="0.05" units="cm"/>
      <inkml:brushProperty name="ignorePressure" value="1"/>
    </inkml:brush>
    <inkml:brush xml:id="br2">
      <inkml:brushProperty name="width" value="0.05" units="cm"/>
      <inkml:brushProperty name="height" value="0.05" units="cm"/>
      <inkml:brushProperty name="color" value="#177D36"/>
      <inkml:brushProperty name="ignorePressure" value="1"/>
    </inkml:brush>
    <inkml:brush xml:id="br3">
      <inkml:brushProperty name="width" value="0.05" units="cm"/>
      <inkml:brushProperty name="height" value="0.05" units="cm"/>
      <inkml:brushProperty name="color" value="#ED1C24"/>
      <inkml:brushProperty name="ignorePressure" value="1"/>
    </inkml:brush>
    <inkml:brush xml:id="br4">
      <inkml:brushProperty name="width" value="0.035" units="cm"/>
      <inkml:brushProperty name="height" value="0.035" units="cm"/>
      <inkml:brushProperty name="color" value="#3165BB"/>
      <inkml:brushProperty name="ignorePressure" value="1"/>
    </inkml:brush>
  </inkml:definitions>
  <inkml:trace contextRef="#ctx0" brushRef="#br0">25096 1 6824,'0'0'0,"0"0"0,0 0 0,0 0 40,0 0 8,0 0-48,0 0 0,0 3 160,0-1 0,0 7-160,-4 8 0,-1 4 200,4 0 0,-2 4-200,-1 2 0,-1 8 248,-3-2-8,4 2-240,-1-2 0,1 1 392,1 0 8,-1-2-400,3-7 0,-1 1 392,0-6 8,0 2-400,1 1 0,-2-1 384,3 0 8,-3-2-392,3-2 0,3-7 376,-3-2 16,3-3-392,-2-6 0,-1 4 312,0-4 0,0 0-312,0 0 0,0 0 256,2 0-8,-2-4-248,0-2 0,0-3 208,0-4 8,0-4-216,0-2 0,0 1 144,0-3 8,0 3-152,0-1 0,-2 2 72,-2 1 8,-2 0-80,2 4 0,-2-1 56,1 3-8,-2-2-48,1 5 0,4 0 24,1 5 0,-1 2-24,0-3 0,0 3 8,0 0 0,1 0-8,-1 0 0,0 0 8,2 0 0,0 0-8,0 0 0,0 3 16,0-1-8,2 2-8,1 2 0,3-2 16,3 3 8,4-1-24,1 3 0,0-7 48,2 2 8,2-2-56,1 0 0,1 1 72,1-1 0,-1-2-72,-2 2 0,0-1 40,0 1 8,-1-2-48,-3-2 0,-3 1 16,0-1 8,-1 0-24,-1-3 0,-9 5-10408</inkml:trace>
  <inkml:trace contextRef="#ctx0" brushRef="#br0" timeOffset="-6646.29">20334 206 5416,'0'0'0,"-2"-5"0,1 3 0,-2-3 120,2-2-8,1 1-112,-3 1 0,0 3 136,1 2 0,2-3-136,0 1 0,0 2 496,0 0 8,0 0-504,0 0 0,0 2 480,0 3 8,0 5-488,2 3 0,-2 7 432,0 4 8,0 2-440,0 1 0,0 2 360,0-1 0,0-1-360,0 0 0,0 2 376,0 0 8,-2-3-384,-2 3 0,3 2 304,1-2 8,0 2-312,0-8 0,1 0 256,3-4-8,-2-3-248,1-4 0,0-4 216,-2-3 0,2-1-216,-2-2 0,-1 0 184,0-2 0,2 0-184,0 0 0,-2 0 144,0 0 8,0-2-152,1 1 0,-1 0 144,0-5 0,0-1-144,2-6 0,-2-6 128,0-3-8,0 2-120,0 1 0,0 3 128,-2 0 0,-1 1-128,0 2 0,0-3 104,2 2 16,-2 4-120,0 4 0,1 3 88,2 3 0,0 0-88,0 0 0,0 0 64,0 0 8,2 0-72,1 3 0,0 1 56,-3 1 0,4 2-56,1 3 0,4-3 40,1 6 8,-2-2-48,1-1 0,0 0 16,0-3 0,1 2-16,2-3 0,0 1 8,0 2 8,3-1-16,0-3 0,0-1 8,6-1 0,-8-1-8,2-2 0,0 2 8,-1-2 0,2-2-8,-1 0 0,3-1 8,3-1 0,-3-4-8,1 0 0,-4 2 8,2-3 16,-7 2-24,4-2 0,-4 2 24,-1-3 0,-5 3-24,3-1 0,-1-2 56,1-2 0,-6 1-56,2 1 0,-1 1 88,-2 0 0,-2 2-88,-2 0 0,1-1 112,0 1 0,0 4-112,-1-2 0,1 3 144,-1-1 0,0 1-144,-5-3 0,4 5 144,-2-2 8,1 2-152,0 0 0,0 2 128,-1 0 8,-1 3-136,1 2 0,0 2 112,-6 3 16,4 2-128,5-1 0,-1 3 88,5 4 8,2-2-96,1 1 0,-3-5 56,3 0 16,-2-1-72,2 0 0,3-4 64,3-1 8,0-1-72,0-2 0,-3 0 56,-1 0 0,2-2-56,2 1 0,-3-1 40,1 0 8,1 0-48,-2 0 0,2-3 31,-1 0 9,2 0-40,4-3 0,-2-1 24,2 2 16,4-5-40,-4-1 0,-1 0 24,-3-2 8,2-2-32,2-1 0,-3 0 16,-2 4 8,-1-4-24,2 6 0,-6 1 32,0 4-8,-1 0-24,-1-1 0,3 1 16,-4 2 16,0-1-32,0-1 0,0 2 16,0 0 8,0 0-24,0 0 0,0 0 16,0 0 8,0 3-24,0 4 0,0 5 16,0 0 0,0 1-16,0 4 0,1-3 8,2-1 8,1-1-16,5-4 0,-4-4 16,1-4-8,4 0-8,-1 0 0,2-4 0,-1 4 8,3-6-8,1-1 0,1-2 0,0-2 8,-1-1-8,0-1 0,0 3 0,2-4 0,-5-3 0,0 1 0,-2 0 0,2-3 0,-4 0 0,2 2 0,-9 4 8,0-1 0,-3 3-8,3-2 0,-1 3 32,-2 1-8,0-1-24,-3 5 0,-1 1 48,-1 1 0,-2 3-48,1-3 0,1 3 80,-1 0 16,-1 3-96,-1 0 0,-2 1 88,1 3 0,1 2-88,2 3 0,-1 0 72,1 2 8,1-1-80,3 3 0,0 3 24,1 0 16,4 3-40,-5-3 0,5 4 8,5-1 0,0-3-8,2-2 0,3-7-8,0 0 0,-1-2 8,-4-8 0,-5 0-13247</inkml:trace>
  <inkml:trace contextRef="#ctx0" brushRef="#br0" timeOffset="-5563.07">21274 85 10152,'0'0'0,"-1"3"0,-2-1 0,3-1-24,-3 1 8,0 4 16,2 3 0,-3 12-360,-1 4 16,-3 4 344,2-4 0,0 4 232,1 1 8,0-3-240,0 2 0,4-2 560,-1-2 0,2 1-560,2 0 0,-1 0 656,2-1 0,0 1-656,2-5 0,2 2 520,2-1 8,-3-2-528,3-2 0,0-5 344,0 0 0,-2-3-344,-2-3 0,-1-4 208,-2 0 0,1-3-208,0 2 0,-2-2 64,2 0 0,-2-2-64,1 2 0,-2 0-10952</inkml:trace>
  <inkml:trace contextRef="#ctx0" brushRef="#br0" timeOffset="-3850.2">21846 651 3208,'0'0'0,"0"0"0,0 0 0,0 0 400,0 0-8,1 0-392,2 0 0,-2 0 560,-1 0-8,5 0-552,6-5 0,3 3 552,6-5 0,2 2-552,2-6 0,0 1 336,0-2 0,-3-1-336,-2-3 0,-2-3 376,-2 0 16,4-3-392,1 3 0,-4 3 448,2 3 8,-3-1-456,-3-2 0,-3 1 480,0 2 0,0-4-480,0 2 0,-2-2 408,-4 0-8,0-1-400,-1 2 0,-1 1 304,2 2 0,-3-1-304,-3-1 0,0 2 288,-3-2 0,-1 4-288,2 4 0,1 2 256,1 3 0,-3 2-256,-1-2 0,1 2 248,2 0-8,0 0-240,-5 2 0,1 3 184,-2-1 8,-4 5-192,1 4 0,-4 3 168,1 3 8,1 3-176,3 0 0,1 1 112,0 3 16,2-5-128,3 2 0,-1-4 88,3 1 0,3 2-88,-2-2 0,0-1 56,3 1 8,6-1-64,-2 0 0,4-8 48,5 3-8,1-4-40,2-1 0,-2 0 40,0-2-8,0-4-32,1-2 0,0-1 40,-3-1-8,0-2-32,3 1 0,0-5 24,-2-2 16,2-2-40,-3-2 0,-1 0 32,0-5 8,2 2-40,0 3 0,-3 0 24,-1 3 16,-1 0-40,-2 1 0,-3 0 32,-2 5 8,-1-1-40,0 0 0,0 3 24,0 2 16,0-3-40,0 2 0,0 1 24,0 0 8,0 0-32,0 0 0,0 0 32,0 1-8,-1 4-24,-5 2 0,0 4 16,1 3 16,2 6-32,3-5 0,2 2 16,4 2 0,-3-4-16,6-1 0,-4-1 24,2-3-8,3-2-16,1-4 0,1 0 0,1-1 8,1-1-8,2-2 0,0 0 0,2 0 0,-1-3 0,-2 0 0,-2-4 0,4-1 0,-3 0 0,0-1 0,-1-4 0,1-2 0,2 1 0,-5 2 0,1-5 0,-3 3 0,-3 0 0,0 5 0,-3-2-8,-3 4 8,0 0 0,0 0 0,-5 0 0,1 0 0,-4-1 0,-1 1 0,-1 1 0,-1-1 8,-1 1-8,1 2 0,0 4 16,2-2 0,-5 2-16,0 2 0,1 1 48,0 4 8,1-3-56,-1 1 0,2 2 64,2 0-8,2-1-56,1 3 0,3 2 40,0-2 8,1 2-48,2 3 0,3-1 8,2 2 0,1-1-8,1-4 0,-7-10-11208</inkml:trace>
  <inkml:trace contextRef="#ctx0" brushRef="#br0" timeOffset="-3096.55">22508 573 6520,'0'0'0,"0"0"0,0 3 0,0-3 24,0 2-8,0 0-16,0-2 0,0 3 0,0-3 8,0 3-8,2-3 0,-1 4 96,1-1 8,0 3-104,1-3 0,1 1 200,1-4 8,3 2-208,1-2 0,1 3 304,-2-3 8,2 2-312,0-2 0,1-2 352,-1 2 8,3-3-360,1 1 0,1-2 424,0-3 8,2 2-432,-1-5 0,-1 1 368,4-2 8,-2-1-376,-4 0 0,1 1 392,1-4 8,1 5-400,0-3 0,2 6 440,2 0 0,-2 0-440,-3 1 0,1 1 440,2 3 0,-3-1-440,-1 1 0,-4 2 376,-1 0 0,2 0-376,-1 5 0,-1-3 392,0-2 16,0 3-408,-2-3 0,-1 4 376,-3-1 8,0-2-384,2 4 0,2 2 320,2-2-8,-4 5-312,0 3 0,0 1 296,-2 5 8,0-3-304,-3-5 0,0 3 239,0-4 17,-3-1-256,0 0 0,-2-2 184,0-4 8,-3 3-192,1-1 0,-5 3 160,1 1 8,0-2-168,0-1 0,-1 1 136,-5-4 8,3 0-144,3-2 0,2 2 104,2-3 0,1-3-104,1 2 0,-1 0 56,0-1-8,2-1-48,0 0 0,-3-1 24,4-1 0,0 2-24,2-2 0,-1 0 0,-1 1 8,2 1-8,1-3 0,0 2 0,1-1 0,2 1 0,0 2 0,0-3-16,3 3 0,3-5 16,3 1 0,0 3-80,4-4 8,1 0 72,0-3 0,0 4-144,0-3 0,2-3 144,-1-1 0,0 2-160,-2 0-8,-2-3 168,2 2 0,1 0-120,-1-1-8,1-1 128,-2-2 0,1 0-120,-2-1 16,0 0 104,-2 1 0,-3-3-72,0 1 0,2-3 72,1 1 0,-4-2-24,2-1-8,-1 1 32,-2-1 0,-4 1-8,-1 0 0,-2 6 8,0 3 0,2 3 0,-4 3 0,2 2 0,0 2 0,0 3 0,0 0 0,0 2 0,-2 1 0,-1 0 0,0 4 8,-3 3-8,-4 8 0,-1 9 0,2 4 8,-1 2-8,2-1 0,5-2 8,-1 3 16,2-3-24,1-2 0,1 1 16,1-4 0,1 1-16,1 3 0,-2-1 16,1-1 8,-1-1-24,3-1 0,1-5 16,4-4 8,-1-1-24,-3-2 0,-1-4 8,-1-3 16,3 1-24,-6-7 0,0 4 24,0-4 0,0 0-24,0 0 0,0 0 32,0 0 0,0 0-32,0-4 0,0 1 40,0-4 0,-3-3-40,-3-5 0,-2-5 40,-1-2-8,2-4-32,4 5 0,1 1 40,0-2 0,1 2-40,-2 2 0,2 5 56,-1-1 8,1 5-64,1 2 0,0 2 64,0 1 0,0 4-64,0-3 0,0 3 48,0-3 8,0 3-56,1 0 0,1-1 56,-1 1 8,3 0-64,1 0 0,4 0 24,4 0 8,0 0-32,5 0 0,1 0 24,3 0-8,-2 1-16,-5 2 0,-3 0 8,0-2 8,-5 2-16,1-3 0,-2 2 0,1-2 0,1 3 0,-2-3 0,0 1 0,-2-1 0,-2 0 0,2 0 0,-4 0-13271</inkml:trace>
  <inkml:trace contextRef="#ctx0" brushRef="#br0" timeOffset="-9630.95">18237 510 4416,'0'0'0,"0"0"0,-3-1 0,3 1 144,0 0 8,0 0-152,0-3 0,0 3 568,0 0 8,0 0-576,0 0 0,0 0 648,0 0 0,0 0-648,0 0 0,0 0 528,0 0 0,0 0-528,0 0 0,0 0 336,0 0-8,0 0-328,0 0 0,0 0 256,0 0 0,0 0-256,-7 0 0,7 0 224,-6 0 16,6 0-240,-4 4 0,4-4 192,-8 12 8,8-12-200,-13 20 0,13-20 176,-17 26 8,17-26-184,-12 25 0,12-25 144,-7 15 8,7-15-152,-4 14 0,4-14 128,-4 15-8,4-15-120,-1 9 0,1-9 112,0 11-8,0-11-104,0 7 0,0-7 104,0 5-8,0-5-96,0 4 0,0-4 72,4 6 8,-4-6-80,3 4 0,-3-4 64,5 3 0,-5-3-64,4 0 0,-4 0 48,2 0 16,-2 0-64,10-3 0,-10 3 56,15-4 8,-15 4-64,23-10 0,-23 10 64,20-15 0,-20 15-64,23-20 0,-23 20 56,18-19 8,-18 19-64,21-20 0,-21 20 72,22-22 8,-22 22-80,18-18 0,-18 18 64,16-20 8,-16 20-72,11-15 0,-11 15 88,10-10 16,-10 10-104,6-6 0,-6 6 88,3-4 0,-3 4-88,4 0 0,-4 0 88,4-3 8,-4 3-96,3-4 0,-3 4 72,4 0 0,-4 0-72,6 0 0,-6 0 48,1 0 16,-1 0-64,4 7 0,-4-7 40,0 9-8,0-9-32,3 13 0,-3-13 32,0 22 0,0-22-32,3 22 0,-3-22 16,0 20 0,0-20-16,3 20 0,-3-20 16,0 16 0,0-16-16,3 22 0,-3-22 16,4 19 0,-4-19-16,3 16 0,-3-16 24,6 7-8,-6-7-16,3 6 0,-3-6 16,4 3 8,-4-3-24,4 2 0,-4-2 16,3 4 0,-3-4-16,6 0 0,-6 0 8,4 0 8,-4 0-16,3-4 0,-3 4 16,9-2 8,-9 2-24,20-12 0,-20 12 8,22-26 8,-12 13-16,1 1 0,-2-2 8,2 2 8,0-1-16,0 0 0,-6 1 24,2 2-8,0-2-16,1 1 0,-3-2 16,0 0 0,1 4-16,0 2 0,-1 4 24,-5 3 0,2-3-24,-1 3 0,1-2 16,0 2 16,0 0-32,2 0 0,-4 0 16,0 0 0,3 2-16,0 1 0,-3 4 16,3 2 8,0 2-24,-3 4 0,1 4 16,2 0 0,0 1-16,2-4 0,-2-4 8,0-1 8,0 1-16,1-2 0,-1-4 16,1 0 0,0-3-16,2 2 0,-5 0 8,5 2 0,0-4-8,-1-1 0,1 2 8,-2-4 0,2 3-8,0-3 0,-1 1 0,0-1 0,2-1 0,3-2 0,-10 3-10680</inkml:trace>
  <inkml:trace contextRef="#ctx0" brushRef="#br0" timeOffset="-8735.76">18596 264 8840,'0'0'0,"-1"-2"0,-4 2 0,4 0-16,-2-1 0,0 1 16,2 0 0,-1 0-32,0-1 8,1 1 24,1 0 0,-5 0 168,5-3 8,0 3-176,0 3 0,5-3 472,-5 1 0,1 0-472,3 4 0,3-2 512,0 6 0,6-3-512,4 3 0,-17-9-8304</inkml:trace>
  <inkml:trace contextRef="#ctx0" brushRef="#br0" timeOffset="-5169.42">20249 318 7632,'0'0'0,"2"0"0,-2 0 0,0 0-8,2 0 0,2 0 8,3 0 0,2 2-40,6 1-8,11-3 48,-4-1 0,11-1 0,-2-3 0,5 1 0,1-2 0,1 2-24,3 1-8,-5-3 32,0 1 0,-3 0-40,-3-1-8,-3 2 48,0 1 0,-27 3-5544</inkml:trace>
  <inkml:trace contextRef="#ctx0" brushRef="#br0" timeOffset="1109.27">25459 375 4720,'0'0'0,"0"-1"0,0 1 0,0 0-112,0-1 8,0 0 104,0 1 0,0 0-3384</inkml:trace>
  <inkml:trace contextRef="#ctx0" brushRef="#br0" timeOffset="1234.58">25459 353 4816,'0'0'0,"0"0"0,0 0 0,0 0 160,0 0 16,0 0-176,0 0 0,0 0 568,-1 0 8,-2 0-576,-1 4 0,-1 1 696,2 5-8,-2-2-688,-2 4 0,-2 3 464,-1-2 16,4 0-480,1 0 0,1-4 384,4-2 16,-5-1-400,5 1 0,5 1 280,-5-4 8,1 2-288,2 1 0,2-1 224,-2 1 16,0 2-240,1-2 0,-1-1 168,3-2 8,0-2-176,-1-1 0,-1 1 144,-1-2 0,-1-2-144,2 1 0,2-1 120,2-2 8,-3-2-128,4-1 0,3-2 96,-1-3 8,-2 2-104,1-1 0,1 2 112,2-2 0,-6 1-112,0 0 0,0 2 104,1 3-8,-3-2-96,0 3 0,1 1 128,-3-3 0,0 3-128,-2 0 0,1 0 128,-1 3 8,-1-1-136,0 1 0,0 0 120,0 0 8,0 0-128,0 1 0,-1 5 104,-5-2 16,-1 4-120,1 5 0,3 4 96,1 2 0,2-4-96,2 2 0,4-1 88,2-3 8,4 2-96,-1-1 0,1-3 72,0-1 0,1 0-72,0 1 0,-2-5 72,-2-1 0,-1-2-72,2-1 0,-1 0 32,-1-2 8,2 0-40,-1-2 0,0 0 32,1-3 8,-2-2-40,1 1 0,-3-4 24,3-3 8,-1 1-32,2-5 0,-1 1 48,-1-3 0,1 0-48,-1 3 0,-5 3 40,-3 1 16,0-2-56,3 2 0,-3-1 48,0 3-8,0 0-40,3 1 0,-2 0 48,1 2 8,-2-2-56,0 3 0,0 5 40,2-2 16,-2 0-56,0-1 0,2 4 48,-1 0-8,-1 0-40,0-2 0,2 2 40,0-3 0,0 3-40,-1 3 0,2-1 32,0 0 0,0 0-32,1 4 0,2 1 24,-1 0 8,1 0-32,0 0 0,-3 1 16,-2 0 8,2 3-24,-2 1 0,1-1 24,0 1-8,1-2-16,-3-1 0,3-2 16,-3-1 0,3 1-16,-2 1 0,4 0 24,-2 1-8,1 0-16,-1-3 0,-1 4 8,-1-3 8,4 0-16,-2-2 0,0-1 8,1-4 16,2 3-24,-1-3 0,0 2 0,0 0 8,1-2-8,0 3 0,1-3 8,-4-3 0,5 1-8,-2-3 0,4-2 8,1-2 0,-2-1-8,0 1 0,1 2 8,-2 1 0,1-4-8,1 0 0,-1 1 16,0 0 0,0 0-16,0-2 0,1 1 16,-2 1 0,1 1-16,-5 1 0,0 3 24,-1-3 0,1 2-24,-1 0 0,1-2 64,1 2 0,-2 2-64,-2-4 0,1 4 96,0 1 0,0 2-96,-2-5 0,0 3 120,0 2 8,0-3-128,0 2 0,0-1 128,0 1 8,0 1-136,0 0 0,0 0 120,0 0 8,0 0-128,0 0 0,0 0 104,0 0 8,0 0-112,0 0 0,0 0 80,0 0 8,0 0-88,0 1 0,0 5 63,0-4 9,0 3-72,0-5 0,-2 2 48,-2-2 8,1 3-56,2-1 0,1 0 48,1-2 8,-1 3-56,0-3 0,0 1 40,0 0 8,0 0-48,0 2 0,0-3 40,0 2 8,0-2-48,0 2 0,0 1 32,0-3 16,0 0-48,0 0 0,0 0 48,0 0-8,0 0-40,0 0 0,0 0 48,0 0-8,0 0-40,0 0 0,0 0 48,0 0 8,0 0-56,0 0 0,0 0 56,0 0-8,0 0-48,0 0 0,0 0 56,0 0 8,0 0-64,0 0 0,0 2 56,2 1-8,-2-1-48,0 0 0,1 1 48,1 1 0,-2-4-48,0 3 0,0-3 32,0 3 8,2-2-40,0 2 0,0-1 24,-1 2 8,3 2-32,0 0 0,-1-2 32,3 2-8,-2-3-24,1 1 0,-2 0 32,0 1-8,3-2-24,0 1 0,-1 0 32,0 1 8,1-3-40,0 3 0,3-3 32,-2-2 16,0 3-48,2-3 0,0 0 48,0 0-8,4-3-40,-1 1 0,1-5 40,-1 1 0,-1-1-40,-1 2 0,0-5 56,-2 3 0,1 0-56,-4-2 0,0 2 72,-1 1 0,0-4-72,-1 0 0,0 1 88,1 0 0,-4 2-88,0 5 0,0-5 96,0 1 16,0 2-112,0 1 0,0 1 120,0 0-8,0 0-112,0 2 0,0-3 80,0 3 0,-4 0-80,3 3 0,-4-1 56,2 0 0,-5 7-56,1 4 0,-2-4 24,5 2 16,-5 10-40,1 1 0,1 1 16,1-1 0,0 10-16,1-6 0,-1 3 8,2 2 0,1-11-8,0 2 0,2-4 0,1 2 16,0 0-16,0-5 0,0 5 0,0-4 8,0 3-8,0-3 0,0-1 8,0 5 0,0-7-8,-2 3 0,0-2 8,0 1 8,1-6-16,-2 0 0,2 1 8,-1-2 16,-2 0-24,1 1 0,0-2 16,-1 0 0,2-3-16,-2 1 0,1-1 16,-1 2 8,-1-2-24,-3 1 0,0 0 16,-2-3 8,-4 1-24,-2 0 0,-2-3 16,-1-2 16,1-1-32,-3 0 0,1-2 24,1 0 8,2-2-32,0 0 0,6-2 32,-1 0 16,0-1-48,3-3 0,2 0 48,1 1 16,4 2-64,2-3 0,4 1 64,3 2 8,11-10-72,1 2 0,4 0 80,-1 3 8,8 2-88,1-1 0,2 3 56,0-2 8,3 2-64,3 0 0,-2 1 0,2 0 0,-6 3 0,0-1 0,-2 1-24,-1-3 0,-9 5 24,-3-2 0,-18 7-15311</inkml:trace>
  <inkml:trace contextRef="#ctx0" brushRef="#br0" timeOffset="-1072.42">24032 408 3616,'0'0'0,"0"0"0,0 0 0,0 0-2720</inkml:trace>
  <inkml:trace contextRef="#ctx0" brushRef="#br0" timeOffset="-1056.8">24043 392 5520,'0'0'0,"-3"0"0,1 0 0,0 0-8,1 0 8,-2 0 0,2 0 0,1 0 112,-5 0 8,4 0-120,-1-2 0,1 2 544,-1 0 16,-2-1-560,-1 1 0,-4 1 544,-2 1 16,1 0-560,0 1 0,-1 1 504,-2 2 8,-3-2-512,-1 1 0,4 2 408,-1 2 8,2-2-416,0 0 0,1 0 320,2 0 8,2 0-328,1 1 0,-3 0 224,6-1 8,-4 0-232,4 2 0,0 0 184,0 1 16,3 0-200,3-3 0,0 2 152,0-2 0,4 1-152,1-1 0,5 0 128,1-1 8,3 1-136,0-3 0,2 1 88,5-4 8,-3 2-96,-1-3 0,-2-4 80,1 1 16,-1-1-96,3-1 0,-1 1 64,-1-4 8,-1-2-72,1 0 0,-5-2 48,2-2 8,1 0-56,2 2 0,-2 3 56,0-1-8,0 1-48,-4-1 0,-4 2 56,-2-2 0,-3 3-56,0 3 0,-1 1 56,-3-1 8,2 1-64,-1-3 0,2 0 64,-3 2 24,0-2-88,0 0 0,0 2 72,0-4 8,-6 1-80,-1 3 0,-1 0 72,1 3 8,-2 1-80,-2 1 0,-2 3 72,-1-2 8,0 5-80,1 3 0,-1 0 64,-1 0 0,3 2-64,-1 1 0,2 0 48,2-2 8,2 3-56,1-1 0,5 3 24,1 0 16,1-2-40,1-2 0,2 1 16,0-4 0,0 1-16,2 0 0,2-4 8,-3 1 16,0-5-24,3 3 0,-1-3 8,0 2 0,4-1-8,1-1 0,6-2 0,3-3 8,-2 0-8,-1-2 0,-4 0 0,2-1 8,-2-3-8,0-1 0,-1 0 0,-3-2 0,1 2 0,-1-2 0,2-2 0,-2 2 8,1-1-8,0 3 0,-1 0 8,-3 1 16,2 3-24,-2-1 0,-3 2 8,-3-2 8,1 3-16,-1 1 0,2 3 16,-1-3 8,-2 3-24,1-3 0,-1 3 16,0 0 0,0 0-16,0 0 0,0 0 16,0 0 8,-1 3-24,-4 4 0,2 5 16,2 0 8,-2 4-24,2 1 0,-1-2 16,2 2 16,3-1-32,1-4 0,-1 1 24,2 0 0,-1-2-24,2-2 0,-1-2 24,1-5 0,-1 1-24,3 0 0,-4 0 16,1-3 16,1 4-32,-2-4 0,2-4 16,1 2 0,3-2-16,0-3 0,3-2 16,1-3 8,-1-5-24,0 4 0,1-5 8,0 1 8,1-2-16,1 4 0,1 4 24,-1-1 8,-4 4-32,-1 1 0,-4 0 24,-2 3 0,-3 1-24,2 3 0,-4-3 32,1 3 0,2-3-32,-3 3 0,0 0 32,0 0 0,0 0-32,0 3 0,0 0 32,0 4-8,0 0-24,0 5 0,-4 6 16,0 3 16,4-3-32,4-1 0,-3-1 16,5 0 0,3-1-16,2-2 0,2-1 8,-1-2 8,3 1-16,0-4 0,2 0 0,2-2 16,-2-3-16,0-2 0,-17 0-11032</inkml:trace>
  <inkml:trace contextRef="#ctx0" brushRef="#br0" timeOffset="-8169.98">18827 732 4512,'0'0'0,"0"0"0,0 0 0,0 0 304,0 0 0,0-2-304,0 2 0,2-3 568,0 3 0,0-4-568,-1 2 0,5-5 432,-2 1-8,-1-6-424,6-1 0,-1-4 384,1-1 0,0 2-384,3-1 0,-2 1 352,0 0 0,1-1-352,-1 2 0,4 0 432,-2 1 8,-3 2-440,0 2 0,1 0 408,0 3 0,-3 2-408,-1-2 0,-2 3 336,-4 2 8,3 2-344,0-3 0,-1 1 256,1 0 16,-3 2-272,4 0 0,-2-3 216,-1 3 8,5-2-224,-6 2 0,0 0 160,0 0 8,3 0-168,-2 2 0,2 1 136,3 1 8,-4 0-144,1 1 0,0 4 120,1 1-8,1 4-112,-4-1 0,1 2 104,-1 1 0,2 0-104,2-2 0,-4 1 88,4-5 16,-5 2-104,3-6 0,0 1 72,-3-6 0,3 2-72,-2-1 0,1-2 72,-1 3 0,2-3-72,0 2 0,0 0 48,2-2 16,-1 3-64,-2-3 0,2-3 48,-1 3 0,1-4-48,2 1 0,-1 1 48,1-6 8,-3 3-56,-1 1 0,-2-5 32,0 0 16,0-2-48,0 1 0,-5-2 48,1 1-8,-3-1-40,1 3 0,-1 2 40,1-3-8,3 4-32,-1 1 0,2-2 24,1 3 16,-1 2-40,2 1 0,0-2 16,0 3 16,0 0-32,0 0 0,0 0 8,0 0 8,0 0-16,2 0 0,1 0 8,4 0 8,1 4-16,7 5 0,4 0 8,2 2 8,-3 1-16,1-5 0,-2 0 0,1-2 8,-5-1-8,4 1 0,-3-1 0,3-2 0,0 0 0,-1 1 0,-1-1 0,4 1 0,-2-1 0,1-2 0,-2-2 0,-1-1 0,-3-2 0,1 1 0,-2 0 0,-4 2 0,-3-5 0,5 0 0,-5-1 0,-1 1 0,3-4 0,1 2 0,1 0 0,-2-1 8,1 0-8,-4 3 0,-3 2 0,0 2 8,0 0-8,0-4 0,0 5 8,0-3 0,-3 3-8,0-2 0,-1-2 8,1 2 0,0-1-8,-2 1 0,-1 1 24,0-2-8,-1 3-16,3 2 0,-3 0 32,3 0 8,2 0-40,-2 3 0,-1 1 40,1-1 8,1 1-48,-1 1 0,-1 5 56,-4 1 0,2 1-56,1 1 0,3 2 40,-5 1 8,5-3-48,0 4 0,2-3 40,1-1 16,0 1-56,1-1 0,2-4 48,-1 0-8,-1-2-40,-1 3 0,3-4 40,2 1-8,-3-2-32,1 2 0,5-1 32,-2 1 0,0-1-32,-4-2 0,1-1 32,1 1-8,-1-4-24,1 3 0,1-3 16,-1 0 16,-2 0-32,2 0 0,3-3 16,-3-1 0,3 1-16,2-4 0,2-1 16,2 0 16,-2-4-32,2-1 0,-2 0 16,-1 0 8,-1-3-24,1 0 0,-2-1 16,1-1 8,-4 3-24,2 1 0,2 1 16,0 3 0,-2 0-16,-2 3 0,-2 6 32,-2-2 0,2 3-32,-3-2 0,3 0 48,-1 2-8,-2 0-40,1 0 0,-1 0 64,0 0 0,0 0-64,3 0 0,-3 0 64,5 4 0,-5 2-64,0 6 0,0 1 64,0 4-8,0 2-56,0-4 0,0 1 64,0 0 0,0 1-64,0-4 0,0-1 64,1-1 0,3 1-64,0 0 0,-1-6 56,3 1-8,1 0-48,-4-1 0,3 1 56,-1-4 8,1 3-64,-1-4 0,1 2 48,-1-1 0,1-3-48,0 2 0,0 0 48,-1-2 7,5 0-55,0 0 0,3-4 40,0-3 8,-9 5-48,7-5 0,-4 2 32,5-6 8,2-2-40,1 0 0,-2-1 24,-3 0 16,-1 2-40,0-1 0,0 0 32,0-1 8,-5 8-40,0 1 0,-1-2 24,-3 3 8,0 1-32,0 1 0,0 2 32,0-3-8,0 3-24,0 0 0,0 0 16,0 0 16,0 0-32,0 3 0,0-1 16,0 5 0,-3 5-16,0-1 0,6 1 24,0 0 0,-3-5-24,1-1 0,2 1 16,0-1 16,3 1-32,1-1 0,1 1 8,1-2 8,5 2-16,2-1 0,-4 1 0,4-2 0,-2 0 0,-2-2 0,0-3-16,-2 4-8,-5-4 24,1 0 0,-6 0-12783</inkml:trace>
  <inkml:trace contextRef="#ctx0" brushRef="#br0">1433 674 2705,'-1'0'1200,"0"0"-624,0 0-32,0 0 0,1 0-32,0 0-8,-1 0-272,-1 0-72,0 2-71,-2 2 7,1 2 8,-1-2-8,4 1-16,-3 1-16,1 1 0,0 17 32,9-18 96,5 0 88,3-2 104,-2 0 40,2 1-56,1 0-8,2 0-16,4 2-32,-1-3 48,2 1-16,-3 2-64,-1-4-24,2 3-79,-1-1-65,5 0-24,1 0-40,-1-1-8,2-1 40,-4 1 32,2 0 80,3 2-40,-4 0 24,3-1-120,0-1-72,2-3 16,-2-1-16,3-1 32,1-1 16,0 2 0,0 2-8,-3-1-16,0-1 32,-2 1-24,3-3-8,4 2 40,-1-2-32,6-2 112,1 1 64,1 2-8,0 0 0,-5-2-88,-2 2-64,0 1-16,-2-1-16,-5 1 0,1 0 0,-2-2 0,7 1 0,8-4-8,2 1 8,5 1 16,-8-2 8,-2 3-16,4-1-8,-8-1-8,1 1-16,-3-2 24,5 0 24,6 0-32,1 1 32,2-2-32,-4 0 0,-3 3 8,-4-3-16,-2 1 24,0 2-8,-6-1 8,1 3-8,-6 1-16,-3-1 0,7-3 24,-2-1-8,7 1 0,-4-3 0,-2 3-8,-2-1 16,3 1 0,-1-1 0,1 3-8,0-1 0,-7 0 0,2 1 48,-3-1-40,-1 2 0,-1-1-8,1-2-48,-2 0 40,-2-2 8,4 0 0,0-1 0,7 2 16,-2-1 0,-2 2 16,2 3-16,-4-4-16,1 3-8,0 2 0,-3-5-16,4 4 24,0-1-8,0-2-8,1 1 8,-2-1-8,0 0 40,-4 0-24,1 3 0,-7-5 8,0 3-56,-1-2 64,-1 1-16,-1 4 0,-1-1 16,-2 3-24,-2-1 0,-1-1 8,0-1 8,0 0-24,-1 0 16,1 1-8,1 0-24,0 0 32,0 0 0,0 0-16,-1-1 40,1 1-24,0 0 0,0 0-88,-1 0-176,0 0-1304,0 0-1593,-1 1 1993</inkml:trace>
  <inkml:trace contextRef="#ctx0" brushRef="#br0">1403 1733 2857,'-35'26'1352,"37"-23"-568,0-2 48,-4-1-8,1 0-111,0-1-41,1 1-224,0 0-40,0 0 48,0 0-16,0 0 16,0 0 72,0 0 8,3 0-39,6 0-49,-9 0-168,0-1-56,0 1 40,0-1-64,2 0 40,5-2-56,1 0-72,2 0-24,19-6-88,-19 7-8,-5-1 32,3-1-40,8 1 48,-1-2-24,8 1 32,3-1-32,-2 1-16,0-2 40,2 1-24,1 1 16,1-2 40,3 2-80,-1-1 0,1 0 8,-4 0 8,-2 0 24,-2 0 16,-1-2 8,2 2-48,2 0 0,5 2-16,0-1-8,5-1 0,-1 1 40,2 1-16,0 0-8,-5 1 8,0 0 16,-2-3-24,7-1 56,6 1-16,3 3-40,-1 0 40,-5 1-56,-1 0-8,-1 0 32,1 2-48,-4-2 40,-1-1 32,10-3-56,3 4 40,6 1-24,1-3 24,-5 4 0,-4-1-32,-7 0 56,-3 2-88,-2-3 48,4 0 48,7 1-48,1 0 24,0 2-8,-1-1-48,-3 0 8,-4 1 16,0 1 32,-9-1 32,-3-1-24,1 2-32,-3-4-24,4-1-16,6 2 48,3 0 8,1 3-8,2 2 0,-7-2-8,1-2 32,-2 4 16,-6-2-40,-5 1 0,3 1-32,-11-1-24,4 1 72,-3-1 32,-5 1-16,14 0-32,2 0 0,8 2-16,0 1-32,-4-2 40,-4 0-24,0 0-8,1-1 40,-2-1 8,2 1 0,-5-1-8,-2 1 8,-3 2-8,-4-4 40,0 3-24,-5-2-16,4 3 0,0-2-16,-5-1 24,3-1-8,0 0-8,-5-1 8,4-1-16,2 1 24,-7-2 8,6 1-8,-4-1 48,-4-3-8,3 2-24,-4 0 0,1 0-40,0 1-32,0 0 40,0 0-40,0 0-184,0 1-408,0-1 408</inkml:trace>
  <inkml:trace contextRef="#ctx0" brushRef="#br1">13318 1903 4481,'-3'-7'2320,"2"5"-711,0-1-57,0 4-552,0-1-264,0 0-415,0 0-169,0 4-128,-1 7-40,-3 18 32,0-18 24,-1 2-40,0 0 0,-2 1-8,2 2-80,1-3-176,-3-1-217,4-2-1895,1-4 1648</inkml:trace>
  <inkml:trace contextRef="#ctx0" brushRef="#br1">13439 1886 5593,'0'0'2521,"-3"1"-1281,-2 1-408,4-2-360,1 0-160,-4 5-64,-4 10-72,-13 21-120,13-20-8,-4 3-48,-3 0 0,3 3-152,-8 1-200,9-1-1512,-1-6 1288</inkml:trace>
  <inkml:trace contextRef="#ctx0" brushRef="#br1">13894 2030 6513,'80'-5'3121,"-71"-7"-936,2 2-513,-6 0-312,2 0-120,-5 2-247,-2 1-33,-2 4-272,2-1-160,-8 2-272,-1-2-120,4 3-96,-10 2-40,-2 4-16,-5 3-8,-14 8-48,-6 6 16,1 15-24,-4 2-16,10 3-8,7-1 24,9-6-72,6-2 40,11-7-16,7-4 0,10-8 72,3-5-16,6-8 64,-1-3 16,2-8-40,1 1 56,-2-6-32,3 2 0,-5-3 8,-6 1-40,-8 5-16,-3 2-24,-11 6-40,0 5-8,-10 4 0,-4 5 8,1 6 64,-3 4 16,5 8 48,4 1 8,6 2 16,-1 2-24,-1-3 0,2-3 24,-6-6-32,4-8 32,-1-4-24,1-4-24,-2-2 8,-3-4-8,-1-3-48,1-5-120,-1-5-296,2-4-72,3-3-1,1-4 129,6 1 208,7 5 72,5 0 24,7 3 32,6 1 64,4-1 8,5 1 56,8-1-24,11 2 32,-1-1-24,2 1 56,-4 1 0,-7-1 56,-2-1 64,-4 2-88,-7-3 16,-4 2-48,-6 0-64,-10 2 8,-3-1-8,-10 4-48,-7 2 16,-8 2-56,-2 6-40,-4 4 16,5 5-24,5 8 40,-4-2 8,11 3 40,3 1 16,3-6 16,8 1 8,7-3-8,-1-7 0,9-1-16,6 0 40,-1-6 24,7 0 32,-4-6 48,0-3-24,-6-4 16,0 0-16,-4-2-48,1 1 24,-6 1-56,-3 3 8,-7 4-32,-1 3-16,-3 3-56,-2 1 0,-1 6 32,0 0-24,4 4 48,0-1-16,8 2-48,4-2 24,7-2 0,8-3 48,4-3 16,1-3 16,-5-6 72,-2-3-40,-6-6 152,-2-1 193,-5 0 223,-3 3 80,-12-2-128,-2 2-200,-8-1-280,-7 1-120,-4 9-120,-3 7-160,-9 9-488,-1 3-337,8 6-2167,0-4 2176</inkml:trace>
  <inkml:trace contextRef="#ctx0" brushRef="#br1">14668 1930 10530,'3'-8'4585,"-3"9"-2704,-4 4-417,-12 8-792,-5 7-440,-7 13-208,-2 4-16,0 10-8,0 0 40,9 1-56,3-6-48,10-7-56,5-4 32,11-7-96,5-5 80,1-9 8,6-4 0,-1-12 64,1-3 40,6-8-8,0-1-8,-2-1 24,4-1-40,-11 3 72,0 4-24,-9 5 8,-5 2-8,-6 7-48,-7 3-8,1 6-88,-4 3-24,4 3-168,1 1-120,9-1-176,6 1 24,9-2 159,1-2 129,10-4 256,-3-4 24,2-5 136,2-6 88,-1-10 201,4-3 263,-1-4 280,-5 0 64,-12 1 32,-6 0-256,-15 1-375,-5 4-137,-10 5-256,-4 6-56,-5 13-264,9 4-241,-2 9-1311,5 0-1553</inkml:trace>
  <inkml:trace contextRef="#ctx0" brushRef="#br1">14927 2316 3713,'-61'2'1968,"65"1"-632,0 0-71,9 1 63,5-3-192,3 0-200,7-4-247,0-3-89,-3-3-184,2 1 0,-2-3-168,-2 1-32,-6-1-120,-2 1-32,-4 4-16,-5-1-48,-3 6 40,-1 0 0,-3 2-8,0-1-32,0 0-16,-3 3 8,-6 10 8,-22 18-8,27-16 16,5-2-8,3-3-16,6 2 32,2-7-64,6 1 16,1-5 32,2-3 0,3-7 24,-4-2 16,1-3 8,3 0-48,3 0-8,0-1 8,0 2-16,-6 2 8,-8 3 8,-4 2 0,-5 5-16,-3 0 16,-2 4-24,1-3-32,1 0 16,-8 10 8,-15 22 48,18-20 16,3-1 8,2 1-16,6-3-32,1-1-24,4-1-112,3-2-40,2-2-1416,0-3 1128</inkml:trace>
  <inkml:trace contextRef="#ctx0" brushRef="#br1">15502 2322 4929,'86'-23'2617,"-44"-12"-897,3-4-456,2-1-192,0-5-495,-1-1-161,-11 1-160,-6 2-128,-17 9-56,-10 2-48,-9 11-48,-7 3 8,-2 10 32,-6 8 0,-5 11 48,-6 9 8,-2 11-40,0 7 40,7 13-24,7 3 16,1 4-16,4-7-24,6-7-16,-1-11-8,11-3-8,1-6 8,-1-10 40,1-2-8,3-11 0,-1-2 32,10-8-24,2-4-40,8-6 56,2 1-56,-2 1 0,3 5 40,-8-1-40,2 2 64,0 5 0,0 0-72,-4 2 32,-1 4-48,-7 0-56,-1 1 48,-6 4-120,-2 0-16,-7 6 8,-1 2-40,-5 4 32,0 0 40,-1-5-8,3 1 40,4-5 8,3 0-40,4-3-8,1-1-32,5-3 88,2 0 56,3-3 32,2-1 88,2 1-24,0 0 56,3 1 56,-2-1 0,4-1 48,0-1-16,1-2 16,5 3 48,-2-3 112,2-1 48,0-1 96,0-3 32,-2-2-24,1-1 17,-6 1-177,-2 1-88,-7 1-144,-2 2-96,-6 0 16,-2-2-24,-11 2-80,-3 1-24,-4 8-88,-3 3-8,1 9 24,0 0 0,6 2 56,3 7 16,5-1 16,7 1-16,-3-3 8,5-1-8,10-3 0,-4-2 56,8-3 16,3-3-16,-3-4 64,9-1-40,0-6 16,-2-2 40,1-4-32,-2-1 8,0-2-8,0 1-32,-5 2-24,-3 0 32,-6 5-32,-1 4 48,-6 1-72,0 2-56,-1 4 48,-1 2-8,1 4 56,0 4 24,-1 4-40,1 1 24,2 0-24,1-1 24,8-3 8,-1-5-24,12-4 16,-9-7-32,1-2-120,4 1-449,-7-6-3607,7 4 2975</inkml:trace>
  <inkml:trace contextRef="#ctx0" brushRef="#br1">16803 2315 3865,'-1'0'1544,"0"0"-840,0 0 112,1 0 257,0 0 39,0 0 40,15-1-200,29-8-199,-22-4-1,9 1-120,-2-4-48,-1 1-80,-1-1 8,-4 0-88,-1 2-112,-5 4-64,-6 0-128,-8 2-96,-5 0 32,-7 4-64,-6 2-32,-12 3-40,-4 5-8,-4 6-24,-4 2 64,10 7 24,6-1 8,8 2 0,6 0-16,13-6 16,0 2-8,12-3 32,-1-3-8,5-2 0,6-5 24,1-5-8,4-2-16,-1-2 32,0-5-8,3-2 16,2-2 88,-3-1-16,1 0 40,-9-2 121,-2 2-25,-1 2 8,-5 2-16,0 4-128,-5 1-48,-4 3 8,-2-3-64,-3 1-16,2 1 48,-1 0-80,0 3 48,-2-1-8,-1 0-40,0 1 40,0 0 24,0 0 24,0 0-48,-1 0-56,0 0-80,1 0-144,-2 0-136,0 7-721,1 0-455,-7-2 952</inkml:trace>
  <inkml:trace contextRef="#ctx0" brushRef="#br1">17219 2209 5561,'-59'-18'2625,"55"20"-1185,-1 8-728,-5 0-208,6 9-184,5 0 24,3 1-47,6 2-41,4-3-144,0-4-56,4-5 16,2-4-16,-1-7 80,3-4 24,2-5-8,0-5 16,1-4 16,-2 0 48,-8 2-32,-3 4 8,-7 7-48,-3 0 56,-5 6 8,-4 7-16,-6 11-48,0 4-88,-5 17 56,0 3 16,4 5 72,2 2 0,6-7-48,-1-6 16,1-8 48,3-4-56,1-10 25,3-1-65,-1-8-80,0-4 168,0-7 192,0-7 48,4-6-48,3-5-136,1-6-256,6-6-24,8-10 0,-1-5-32,9 2 16,3 6 8,1 13 8,4 5 16,-6 10-24,0 7 64,-3 8-56,-5 3 40,-10 5 16,-1 2-40,-17 1 8,-6 2-24,-3 5-24,-4 1-48,-5 2-240,-1-3-400,1-4-1273,-3-3-1880,7-7 2457</inkml:trace>
  <inkml:trace contextRef="#ctx0" brushRef="#br1">17588 2329 5281,'54'11'2729,"-41"-11"-729,1-4-191,13-2-417,-3-4-224,7-2-352,-1-3-136,1 0-184,-3-2-127,-6 0-153,-2 3-72,-10-2-144,-3 4 0,-10 0-56,-3-2-64,-7 7-40,-4 2-64,1 10 39,-2 7-23,0 8 16,1-1 112,2 1-40,3 2 104,5 2-16,7 3-8,3-2 40,3-3 0,8-6 40,-1-2-40,5-7 24,0-1-16,4-5 56,0-2 32,1-6 64,3-4-40,-3-6-32,0-1-48,-1 1-24,1-1-8,-6 3 16,-1 1-8,-4 6-40,-7 0 48,-3 4-32,-2 0 16,-5 7-8,-2 2-8,3 4 0,-1 4 8,2-4 16,3 7-32,-6-1 16,1-2-48,3 3 8,1-5 64,7-4-40,6 0 16,-4-9 8,3-4-16,9-7-24,2-3 32,6-1-64,0-3-64,-4-1-16,-2 2-32,-3 3-16,-5 7 72,-5 6 48,-5 3 8,-3 5 48,1 2 40,-7 5 8,3 4 48,-2 1 56,-2 2-72,6-4 0,5 0-64,0-4-168,3-1-400,3-9-2464,-1-4 2119</inkml:trace>
  <inkml:trace contextRef="#ctx0" brushRef="#br1">18275 2019 9242,'-11'-15'4617,"1"2"-1432,6 6-2137,-1 2-464,6 3-848,3 4-576,3 1-2449,1 4 2201</inkml:trace>
  <inkml:trace contextRef="#ctx0" brushRef="#br1">18340 2348 4393,'40'8'2496,"-20"-22"-231,1-4-561,7 0-455,2-3-201,-3-2-400,4 3-168,-5 3-232,-7 0-128,-6 11-88,-3 1-16,-5 4-16,-3 4-8,-4 3 0,-4 1-32,-6 6 8,0 0 56,-1 5-40,4 1 32,1 0-16,3-2-40,9-3 8,3-6 48,7-4-16,4-3 0,5-5 24,2-3-24,5-5 8,1-2 40,3-1-16,-2-1-16,-6 1 8,-1 2-40,-9 3 8,-1 2 0,-10 3 8,0 0 32,-3 5-56,-10 2-32,8 4-8,-8 2-40,-4 2 64,8 1 24,-7 2-56,8 2 48,4 0-8,1-3-8,2-2 32,5-1 0,-5-4-24,6 2 32,4-7 40,-5-2-8,11-3-32,-1-2 40,1-3-32,8-2-8,-8 1 16,1-2-80,-3 2-72,-7 2 8,-3 3 0,-5 2 16,-2 4 64,-1 2-40,-1 3 0,1 4 48,0 3 32,3 1 0,3-1 24,-2 1 8,6-5-24,1 1 64,3-3 8,-1-5 64,4-2 32,0-5-32,3-4-16,1-2-64,-6-3-40,1 1 32,-9-4-48,1 1 0,-7-1-120,-7-2-72,0 8-40,-7 1-48,0 10 64,-1 5 40,-1 6 72,1 3 40,2 4 56,3-2-8,6 6 16,3-2-8,2-3 40,6 0 8,2-6 32,2-3 32,6 0 8,0-6 24,3-2 64,-4-4 0,0-4-24,1-3-72,4-3-64,9 0-48,-7-2-8,0 0 8,-5 5-72,-8 2 48,-3 4-104,-3 5 32,-5 2-56,-1 2 24,-3 3 72,-1 3 0,-4 3 48,5 1-40,-1 4 24,2-3 8,0-1 32,2 1-24,4-3 32,1-1-16,5-2 0,4-5 80,1-3-48,2-3 24,0-5-16,3-1-40,0-2 0,3 0-16,-2 1-32,-5 1-16,-2 4-96,-7 0-176,-3 5-344,2 2-57,-5 1 81,0-3 200,-1 0 328,-1 3 104,1 3 24,1 0 8,0-2 56,0-3 48,1-1 120,17 4 24,21-10 48,-16-11-24,7-8 41,1-4 95,11-2 176,-2-2 48,-2-9-80,0-3-88,-4 1-248,-2 1-64,-12 16 136,-6 9 80,-10 12 56,-5 8-32,-12 13-207,-1 6-113,-15 13-48,-5 6-8,-1 11-16,-1 3-32,5 0 16,-1-5 8,8-8 0,6-1 40,12-12-40,4-3 0,4-17 16,4-5 16,6-9-8,1-5 24,1-11-24,2-2-24,-4 1 0,0 1-8,-5 7 8,-6 0 8,-2 8 0,-3 4 8,1 3 32,-1 1 8,0 3 0,0-1-24,4 2 16,3-1 88,3-1 128,5 1 16,4-3-32,2-1-128,4 0-120,1-3-104,-2 1-680,0 0-841,-9 2 1009</inkml:trace>
  <inkml:trace contextRef="#ctx0" brushRef="#br1">19913 2278 3257,'-19'-8'1496,"27"6"-104,5-1 65,9 3 239,3 1 88,6 5-423,-10 1-249,3 4-304,-2-1-168,-8 1-168,4 4-64,-7-3-80,-9 0 9,-4-1 63,-5-2 40,-7-2-56,-3-3-80,1-3-208,-5-1-88,-5-2-104,0-2-72,-2-2-280,3 0-352,12-1-1385,5-2 1409</inkml:trace>
  <inkml:trace contextRef="#ctx0" brushRef="#br1">20583 1842 5377,'8'-13'3017,"1"5"-297,-5-1-695,-1 5-417,-2 3-208,-1 1-455,-1 0-281,0 0-224,-8 11-80,-25 27-16,13-14-16,-2 2-184,3 1-40,6 0-80,-2-7-24,11-3-152,-4-3-200,13-9-680,1-2-328,9-6-1505,2-4-1560,3-7 2905</inkml:trace>
  <inkml:trace contextRef="#ctx0" brushRef="#br1">20696 1847 9666,'2'3'4313,"-2"1"-2281,-4-1-247,-6 7-673,-5 2-336,-3 6-336,-2 3-216,10 8-312,-1-4-688,7-1 536</inkml:trace>
  <inkml:trace contextRef="#ctx0" brushRef="#br0">12535 2964 5993,'-1'-4'3121,"-3"0"-1057,2 2-607,-1 0-217,-2 0-376,3 1-136,1 1-216,0 0-144,0 0-191,0 0-9,-2 0-120,-6 2 0,-2 1-24,-22 11-16,22-5 48,2 0-32,1 4 0,-1 1-8,3 4 88,2 2 168,1 2 64,-2 0-8,1 4-88,-4 1-128,0-3-80,0 3-16,2-2 40,-5 1 264,2 4 104,-1 4 8,-2 3-56,0-3-312,-5-4-48,3 0-8,-1-4 48,-2 1-8,3 4-48,-7-1 32,1 2-32,-4 0 40,-3-3 8,0-3-40,1-5 0,2-4-40,2-5 72,4-2-8,4-5-16,3-1 32,5-3-24,-1-4 8,5-2 48,3 0-16,6-5-32,2 3 0,0-1-80,2 0 16,0 3 16,-1-1 16,1 4 0,-3 2 16,-2 2-8,-1 1-24,0 6 16,-2-2-16,-4 6 16,-2 3-8,-12 4-8,2 5 24,-6 10-32,-3 9 32,-1 8 24,-5 3-32,-1 4 8,2-2-8,2 2-8,-2 1 0,7-3 8,1-5-24,3-6 16,0-5 8,7-4 8,5-5 32,4-9 0,6-4-40,9-5 0,-2-4 8,5-7 0,3 0-8,0-3 16,3 0-16,-1-1-8,1-1-8,-4 0-304,-1 1-680,-3-3-2825,-5-3 2569</inkml:trace>
  <inkml:trace contextRef="#ctx0" brushRef="#br0">22056 3520 7026,'-56'-41'3392,"45"38"-1199,5 2-289,-1-1-496,5 2-79,2 0-281,0 0-168,0 0-344,0 0-224,0 0-224,0 0-88,0 0 256,15 2 72,25 6 81,-21-4 159,0-3-128,1 0-144,4-1-24,0-1-152,2 1 72,-7-1 80,-5 1-8,-4-2-8,-6 2-224,-1 0 16,-1 0-32,-2 0-48,0 0-72,-1 0-520,0 0-1817,0 0-2672</inkml:trace>
  <inkml:trace contextRef="#ctx0" brushRef="#br0">22183 3343 4521,'3'-5'2665,"0"3"-305,-3 0-232,0 2-735,0 0-337,-1 0-520,-1 0-104,2 4 56,-1 9 128,-5 23 137,-1-14-33,-3 1-152,-2 3-192,0 1-184,-2 0-88,2 0-64,2-3 40,0-4-24,7-2-8,2-5-32,-3-4-8,8-5-24,-3-1-32,0-3-200,0-5-120,0-4-1040,4-4-681,-7-3 1289</inkml:trace>
  <inkml:trace contextRef="#ctx0" brushRef="#br0">19735 3441 6049,'0'-2'2849,"2"3"-1265,-8 0-424,1 5-703,-6 5-121,-13 4-232,5 5-48,1 5 8,2-3-48,12 2 0,2-3 0,7-4-32,5-1 16,3-7 40,4 0-40,3-8 40,-2-2 80,4-5 264,-4-6 128,-2-5 144,-1-3-40,-4-2-184,-1 2-80,-3-2-168,1 4-80,-9 0-88,1 2 16,-3 2-16,-6-1 0,5 6-24,-4 2-80,-3 5-16,-4 4 8,1 5-40,-5 4-16,5 2 24,2-1 32,4-1 24,4 0 80,5 1-24,7-2-16,2-1 8,2-1-16,4-3 40,-4-2 0,3-3 16,-1-2 8,2-3 48,3 0 0,0-5 40,6 0-16,-3-1 0,-1 1-48,-2 2 0,-5 0-16,-5 5-32,-5 3 64,-1 1-64,-6 3 8,0 7 0,0 1-16,-2 7 16,2-2-8,-1 0-24,3-2 8,2-2-16,3-1-8,3-3 24,2-4 16,1-2 24,2-4 0,0-6 32,4-2-8,1-5-24,5-1 16,1 0-32,-3-3-16,-1 2 48,2 1-24,-8 1 16,6 3-32,-9 1-32,-5 1 24,-2 4 0,-5 2 48,-1 6 8,3 4-48,-4 2 8,0 7-24,-3 0-40,0 2 56,-2 0-32,4 0 32,2 1 0,3-1-16,6-5 0,-3-1 8,6-6 0,-3-1 32,0-5-16,1-3 16,7-5 64,-3-2-24,5-4-16,7-1 8,-6-3-64,4 1 32,-4 0 32,-1 2-80,-5 1 40,0 4-24,-3 4 8,-2 2 41,-3 4-66,-3 2 25,-5 4-24,1 3-8,-1 4 32,3 3-8,2-2 8,2 0-48,4-1 32,1-2-48,5-1 40,2-2 40,2-5-8,1-2 56,3-5-24,2-2 185,4-8 359,-3 1 56,-7-3 208,-2 0-40,-8 0-256,-1 3 0,-1 0-232,-7 1-112,-2 0-151,-4 0-98,-6 6 41,2 1-96,-10 7-104,3 5-128,-1 3-568,3 4-256,8-1-448,1 2-161,3 1-223,2-1-449,1 0-615,3 2-1,5-2 800,0 1 889,6-3 1432,0 1 384,3-4 288,2-3 17,1-3 719,4-4 488,1-6 329,3-3 135,4-4-423,-1-7-321,8-3-176,0-4-95,3-1-273,0 1-112,-4-1-264,-4 1-159,-6-4-137,-1 0-144,-6-3-144,-3 1-64,-6 7-88,-2 5 32,-7 12-40,0 5 48,-4 6-72,-6 8-56,-2 9-80,-5 4 48,1 15 24,-4-1 8,1-2 56,1 2-24,4-4-48,2 0 24,5-1 8,2-2 0,4-8 24,1-4 32,1-11-32,0-3 0,0-1 24,1-3 8,0-4 0,-1-1 40,2-7-56,-1-1 8,0 0 8,-1-1-40,0 1 64,0-2-40,-1-1-40,0 4 24,0-4-56,0 5 0,1 5 72,0 2-16,1 3 16,2 1-32,-4 0-16,0 0 8,0 0-8,4 1 40,12 4 24,20 9-40,-22-12 32,4 4-16,-3-6-16,-2 1 32,2-2-16,0-4 40,-2-1 72,3 0-72,-5 1 48,-3 0-48,0 5-56,-3 1 16,-8 0 8,3 5 0,-7 4 0,-4 3 0,1 5-8,-1 2 24,5 3-56,5-1 72,-1-1-40,4-3-32,3-3 80,0-3-48,-1-7 0,10 1 8,-1-6 16,5-3 32,7-5 16,-3-5 16,0-6-16,-1-1 48,-3-2-8,-3-2 16,-1 1-48,-2 1-64,-5-2-16,-5-1-8,-3 7 48,-4 1-32,-1 6-8,-3 2-32,1 8-64,0 1 0,-4 5 16,2 7-16,2 1-8,1 3 64,4 4-8,-1 1 24,4 2-16,1 0 16,4 0-8,-1-4 16,6-3 32,2-3-56,2-6 48,3 0-48,0-7 112,1-1 24,4-7-32,-1-2 40,-2-7-72,2 1 24,-2-1 8,0 1 8,-3 1-8,-4-3-24,0 0-24,-2 1-8,-3 4 32,0 1 0,-3 6 8,0 4-48,0 3-24,-3 0 16,-2-1-32,0 0 24,-1 0 24,-6 10-32,-12 20 32,11-14 32,3 1-48,1 1 0,3-2 0,-3 0-32,3-1 56,-3 0-8,4-1 24,3-1 8,-1-4-48,3-1 56,-2-3-24,-2-3-8,-1-2-8,6 0 0,-5 0 24,0-1-24,5-1 32,7 0-8,29-27-16,-21 14 72,1-2-8,-1-1-40,1-3 144,1 3 184,0-1-8,2 1 56,-4 2-168,-2 4-192,-4 2 96,-1 7-32,-7-2 64,3 7-48,-3-1-88,-2 1-32,0 5 0,-4-2 0,2 7 48,5 1 24,-3 4-8,1 3 40,-3 1 8,-6-3 32,4 1 32,-5-1 8,-3-2-63,6 0-25,-7-2-56,0-2 48,-2-4 32,-3-1 16,-4-8 40,1-4-64,3-1-16,0 2-56,4-3-88,4 5-32,2-3-440,4-1-497,8 3-1383,-1 0-801,-1 1 1881</inkml:trace>
  <inkml:trace contextRef="#ctx0" brushRef="#br0">20990 3052 5857,'-1'-1'2793,"2"3"-1321,-4 4-208,-1 5-543,2 7-161,-9 4-56,-2 3-128,3 6-240,-8-3-16,5 1-56,4 3-144,1-1-160,3 1-368,1-2 368</inkml:trace>
  <inkml:trace contextRef="#ctx0" brushRef="#br0">24984 3495 5193,'-25'7'2017,"-9"28"-1489,34-18-160,10-3-120,7-3 144,12-3 392,-1-4 216,6-4 353,2-5-1,-2-9 0,-1-2-48,-7-6-71,-6-3-25,-12 4-240,-4-1-128,-6 1-320,-5 1-192,-2 3-199,-4 5-57,-6 8-64,-2 6-32,-5 6-56,4 5-137,-1 6-95,7 3-24,6 0-32,3 0-16,7-5-40,1 1-16,9-4 88,1-2 168,4-6 176,4-2 40,3-4 144,3-2 0,5-4 120,-2-7 144,-5-7 96,10-2 120,4-9 145,5 0-1,12-10-120,-5 1-112,-6-4-240,-7-1-112,-9 2-120,-6 0-48,-10 8-48,0 8 16,-10 14-8,-1 13 0,-15 17-32,-3 8-16,-9 14-24,-12 8-8,-9 10 32,1 6-48,1 0-80,8-2-88,22-16-336,6-8-216,9-12-369,5-5-223,-4-10-400,2-7-393,4-9 1409</inkml:trace>
  <inkml:trace contextRef="#ctx0" brushRef="#br0">25234 3221 6065,'0'-1'3329,"-3"-1"-736,3 2-465,0 0-616,0-1-175,19-2-121,52-9-112,7 8-392,2-10-224,18 4-368,6 1-80,3-9-184,0 8-624,2-7-4081</inkml:trace>
  <inkml:trace contextRef="#ctx0" brushRef="#br0">25295 3438 7017,'0'-26'2801,"34"28"-1841,7-2-88,1-2-335,6-2-137,-12-2-224,-1 0 88,-10 1 40,-3 0 24,-10 3-40,-5 1-168,-3 1-24,-3 0-40,-1 4 88,-1 1 24,-5 3-56,3 4 8,-4 2-40,3 6 16,0-1-72,-2 1 32,6 2-80,0-2 0,4-3 48,-1 0-40,3-5 368,2-2 136,1-7 201,1-3 95,7-8-152,-1-6-72,18-3-96,0-1-24,-5-4-176,4-1-56,-18-5-128,-4-1-56,-11 2-32,-5 5 0,-12 11 0,-10 4-16,-8 9-16,2 5-64,4 4-56,11 6-48,6 0-24,4 1-16,5 5 40,-2-2 0,4 0 72,2-1 32,-1-7 40,4-1 56,0-5 56,3-4 40,9-6 72,12-4 8,18-6 48,3 1-32,0 0-56,-8-5-40,-10 2-64,-6-4 8,-6 1 16,-6 6-8,-8 3-16,0 6 0,-8 4-48,-1 4-40,-4 3-72,-2 5-16,-2 3 8,2 3 40,-1-1 64,3-1-24,4-1 40,2-4 8,6-5 16,3 1 48,3-8 16,1 0 48,8-3 24,-1-7-8,2-4 0,0-2 8,2-6-32,-8 2 0,7 2-48,3 3-24,-5 5-8,3 3 8,-14 4 32,-7 0-40,-8 6-16,-9 5-48,-2 9-80,0 0 32,2 2-40,2-1 40,6-2 32,-2 3 8,9-3 24,1-1 24,1-2 0,9-3 48,-3-6 0,6-1 40,14-7 8,7-7-56,19-2 32,-5-3-24,-2-2-16,-4-2 0,-11-4-32,-1 1-8,-13 4-16,-5 5 24,-9 8 32,-3 1-32,-3 10 8,-7 2 8,-7 11-64,-2 4 40,-7 2-16,-1 3-32,7-3 40,2-1 8,7 1 8,8-4 0,2-4 32,5-4-40,13-8-16,5-4 56,9-10-40,2-1 24,-2-7 64,0-6-88,14 0 64,1-2-24,12 2-24,0 7 72,-16 9 168,-10 1 72,-12 8-16,-9 2-31,-11 3-25,-3 5 0,-12 7 40,-6 2-24,-3 5-176,-1-1-56,-3-1-32,1-5-8,-2-1-80,-1-4 8,5-17-416,-3 10-353,3-12-1071,-2-2-1009,-7 10 1817</inkml:trace>
  <inkml:trace contextRef="#ctx0" brushRef="#br0">22579 3262 6169,'20'-20'2809,"10"-1"-1201,7-2-167,8 5-265,1 1-176,5 7-280,-5 2-168,-3 8-264,-5 5-64,-14 7-176,-9 4 16,-15 7-64,-4 5-8,-19 8 32,-10 1-40,-13 6-8,-6 0 16,3-2-64,5-5 32,11-11 40,5-6-56,17-11 48,6-4-16,6-1-40,6-4 72,1-6-48,3-1 40,3-3-8,-1 1 0,-2 3 56,-6 0-72,-4 5 32,-1 3-8,0 6-32,-3 1 56,1 7-56,1 1 24,0-2 8,3 2-40,5-4 40,2-1 8,5 1-8,5-6 16,4-5 16,3-5-56,2-5 24,0-2 56,-1-4-32,-2 0 0,-7-5 0,-1 1-16,-7-1-8,-2 4 16,-2 6-8,-5 3-32,-1 6-8,-1 3 16,-11 5-40,3 5 0,-4 6 8,2 2 48,5-2 8,-1-2-24,5-3 0,6-1 0,8-2-24,2-2 40,7-1 8,-5-7 24,2-7 16,3 0-16,0-4 32,2-1-32,-8-1 8,-4 1 0,-6 1 64,-4 2-24,-1 2-8,0 1 48,-4 3-72,2-2-8,1 5 0,-1 0-48,0 4-24,2-4-16,-2 0 8,-1 10 8,-7 18 24,5-17 64,2 3-32,3-1 32,-2-3-80,2 0-24,0-3 32,2-3-32,3 1 80,1-1-24,1-1-16,-1 1 72,0-2 0,-1-1 9,-1 0-1,2 0-72,-3 1 8,-1-2 72,-2 0 8,0 0 16,0 0-40,0 0-56,0 0 16,0 0 0,0 0 8,0 0 80,0 0 24,0 0-32,0 0 40,0 0-104,0 0-24,0 0 0,0 0-40,0 0 48,0 0 8,0 0-8,4 0 40,-2 0-80,2 1-24,-2-1 56,1 0-16,-1 0 8,1 0 48,1 0-88,-2 0 32,1 0 48,-1 0-24,-2-1-8,2 1-8,-1-2 16,3 2-32,-2-2 24,1 1 32,-1 1-64,2-1 32,0-2-8,-3 3-8,0-1 8,0 1 40,-1-1 16,1 0-40,-1 1-8,0-1-32,0 0 0,0 1-8,0 0 64,0-2-48,0 2 16,0-1 48,0 1-64,0-1 56,0 0-48,0 1-16,0 0 0,0 0-16,0 0 48,0 0 16,0 0-32,0 0-8,0 0-16,0 0 8,0 0 32,0 0-16,0 0 0,0 0 0,0 0-16,0-1 8,-1 0 16,1 1-8,-1-1-8,0 0 24,0 1-32,0-1 16,0 1 24,0-1-64,1 1 24,-1 0-32,0 0 48,-4 7 0,-6 9-8,-23 24 48,21-12-72,6 4 32,-4 2 8,3 1-8,-1-1-16,6-4-16,1 1 8,-4-7 0,0-2 24,-3-4 32,-3-3-48,6-7 16,2-2 32,-4-7-8,-2-4 40,2-5-8,-6-3 8,-2-8-24,7-1 32,-3-4-72,6-1-8,6-1 32,3 1-48,9-3-40,-8-1-48,7 4-192,1 6-96,-4 5-665,8 4-479,1 6 952</inkml:trace>
  <inkml:trace contextRef="#ctx0" brushRef="#br0">22698 3346 6305,'51'-53'3193,"-49"49"-1065,-3 2-1015,0 4-329,0-2-504,-7 12-128,-22 31-120,11-9 0,-6 3-24,7 2-16,3-4-40,2-5-48,5-7-16,-2-4 8,7-7-248,-2-1-472,4-9 560</inkml:trace>
  <inkml:trace contextRef="#ctx0" brushRef="#br0">23377 3539 7650,'-1'-3'3208,"-2"3"-1927,1 1-537,1-1-432,-1 0-200,2 4-56,3 4-56,14 15 32,-7-20 0,10-3 304,2-2 216,-6-8 408,7-1 241,-9-3 103,-4 0-88,-6 1-232,-4-1-192,-13-1-375,-5 3-81,-7 1-272,-4 4-40,-3 6-176,4 6-64,5 7-209,5 5-439,3 6-832,-1-2-689,4-4 1393</inkml:trace>
  <inkml:trace contextRef="#ctx0" brushRef="#br0">23654 3282 7890,'18'-25'3480,"-2"16"-1751,-9 1-273,-7 10-624,-3 4-264,-16 11-384,0 5-112,-7 12-104,-2 8 40,4 6-8,1 2-88,1-1 32,11-2-80,10-13-16,4-6 80,17-12-16,3-6 16,4-10 32,8-8 0,-3-12 48,4-5 64,12-7 72,0-4 48,5-11 216,1-4 105,-15-8-33,-1 2 0,-14 5-288,-9 4-104,-11 14-72,-8 5-16,-6 21 8,-4 10-8,-9 15-56,-5 10 8,-2 13-72,-6 5-16,5 14-48,-1 2-104,5 2-104,7-6-185,9-16-15,8-6 88,6-13 232,7-5 200,1-12 152,2 0 8,-1-10 0,8-3 24,-4-9-24,1-2 16,-3-1-64,-5 0 40,-2 6 0,-5-1-40,-2 5 24,-1 1-72,0 4 8,1 3-32,3 7-40,1 1 32,5 5-40,-3 1 48,5 0 8,0 2 24,2-6 40,5 1 32,1-4 80,3-1 40,0-5 361,0-5 127,-5-5-16,0-4-8,-5-4-392,-3 1-128,-2-5-16,-4 1-96,-1 2 8,-4 1-56,-2 7-80,-2 5 32,-4 8-104,0 8 48,-2 8-24,1 5 16,3 3 8,-1 0 0,4 1-8,0 0 24,-1-4 48,6 1 0,2-5 64,5-1 0,0-3 56,4-4 80,0-5 64,8-10-8,6-8 16,-1-6-56,16-7-48,-6 3 8,1 1-80,-6 3 72,-12 7-32,-8 2-32,-4 6 48,-3 3-48,0 3 24,-1 1 80,-1-3-48,0 0-24,2 10 0,11 21-72,1-18-144,2 1-216,4-6-2008,1-1 1647</inkml:trace>
  <inkml:trace contextRef="#ctx0" brushRef="#br0">24454 3527 9186,'1'-2'3441,"-2"6"-2761,-5 0-288,-1 6-280,1 4-96,-1 0 24,4 1-16,8-3-8,1-2-8,7-4 24,5-3 80,-2-7 272,6-4 120,7-6 8,0-3-8,2-1-352,-4-1-24,-18-4-112,-7 2 0,-10 3 0,-8-1-16,-9 12-8,-2 4-8,-4 12 40,4 9-64,7 16 64,-5 5-40,3 13 24,1 5 0,3 3 16,8 3-8,6-3-8,3-9-40,4-7-16,-3-7 32,2-14 8,-4-7 40,-4-10 425,-7-6 183,-5-11 32,-6-5 8,0-13-280,0-3-224,-1-6-48,8 0 8,9 4-136,8 3-32,15 9-128,3 4-80,14 12-408,1 5-400,6 13-1193,0-1 1401</inkml:trace>
  <inkml:trace contextRef="#ctx0" brushRef="#br0">12442 3608 5049,'-6'4'2657,"3"-3"-857,3 3-72,8-4-327,3-3-41,8-3-72,10-2-63,7-9-345,13-6-224,8-15-240,2-5-80,13-6-88,-4-3 8,-7 5 8,-5-2 8,-13 9-88,-8 5-16,-15 12 56,-8 6 8,-12 13 0,-4 4-23,-9 16-153,0 6-72,-10 13 24,0 5-40,4 0 24,-2 6-8,6 3 8,5 1-17,-2-5 33,4-6 9,-1-12-34,-2-6-15,10-8-328,0-2-280,1-8-528,-2-2-88,-2-5-409,-2-5-263,-4-5-1233,-4-2 1929</inkml:trace>
  <inkml:trace contextRef="#ctx0" brushRef="#br0">12693 3465 5761,'-17'-10'3113,"6"6"-865,8 3-399,10 1-1137,9 2-312,19-2-360,7-3-40,21-1-8,5-1-16,2-2-176,-5-1-288,-18-3-2385,-7-4 2017</inkml:trace>
  <inkml:trace contextRef="#ctx0" brushRef="#br0">13421 3615 13051,'-36'27'5097,"35"-28"-3745,2 0-496,3-2-1008,-4 1-488,0 2-3185,17-2 2641</inkml:trace>
  <inkml:trace contextRef="#ctx0" brushRef="#br0">13446 3543 6569,'0'-1'3345,"-1"-1"-672,1 1-633,-2 1-304,1-1-231,0 0-593,1 1-256,-1 0-424,0 0-168,0 0-344,-1 0-520,-3 3-3089,-2 6 2665</inkml:trace>
  <inkml:trace contextRef="#ctx0" brushRef="#br0">15779 3530 6505,'51'-44'2929,"-51"45"-1545,-5 2-415,-2 2-553,-2 3-200,-5 3-120,2 3 8,4 0-32,-3 2 0,6-1 0,0 0-32,7-1-24,2 0 8,2-2-16,5-1 48,4-3 0,-1-1 8,2-4 160,0-2 88,1-2 144,-2-5 8,4-5-88,1-1-136,0-5-120,2 1-56,-3-1-32,-3 0 24,-5 3-56,-7-1 72,-3 4-72,-2 4 32,-1 2 0,2 4-48,0 5 16,-1 2-56,-5 4 16,-1 4 48,1 4 0,3 3-8,3-2-8,3-4-40,2-2 48,2-4 16,3-1 24,0-4-32,-3-4-16,1-1 272,2-5 304,-1-1 97,4-3-9,-4-4-296,-2-1-248,-4-2-32,-4-1-56,1 3 16,-7-1-40,3 2-24,-6 3-48,-3 0-32,2 5-24,5 4-32,2 4 16,-2 2-16,2 1 72,2 1-48,-2 0 72,9 1 32,3-1-16,-2-1 104,10 1-8,-5-3 16,7 0-56,2 0-24,0 1 64,-2-1 0,0 1 24,-5-1 40,0 2-96,-2 0 40,-5 0-48,1 1-16,-2 3 8,-3 1 8,-1 1 24,-1 0-16,1-1 8,1-1-40,5-2 40,-2-2-16,2-3-8,0-1 64,4-4-24,4-2 56,0-5 16,2-3-72,-1-3 16,1-1-56,1 2-16,-7 1 32,1 0 0,-3 2 0,-7 3-8,1 4 8,-1 2-32,-5 3 48,4 3-56,-2-3-40,-1 0 64,2 8-40,-5 21 64,2-15-8,3 2-40,-3 0 32,8-3-56,-2 1 24,0-4 24,2-1-48,8-3 72,-2-4 40,5-3-40,-4-3 8,3-5 40,2 2-88,1-4 8,1-1 24,-5 3-32,-4 1 40,-1 6-24,-4 0 0,-2 4 16,-3-2-16,0 0 0,0 0 16,0 1-64,0 11 48,4 16 24,-1-15-72,0-3 48,-2-3-48,7-6 56,0 1 56,5-3 48,2-2 336,2-2 88,1-4 16,2-4-80,1-1-248,1-3 48,-10-2 89,-3 0 111,0-1 0,-9-1-184,4 3-88,-8 0-112,-7 1-40,-1 7-32,-6 1 0,-5 11-96,-1 3-64,-2 5 0,2 2-136,3 3-200,2 1-313,7 3-831,2-2-384,6 0 1191</inkml:trace>
  <inkml:trace contextRef="#ctx0" brushRef="#br0">16821 3216 9218,'-1'-1'3977,"-7"12"-1937,-3 5-439,3 13-321,-5 9-160,1 5-376,2 4-208,-7 1-288,6-2-120,2-4-48,2-2-48,13-4-64,-1-5-96,9-11-736,4-3-528,4-13 816</inkml:trace>
  <inkml:trace contextRef="#ctx0" brushRef="#br0">16830 3655 4153,'0'1'2104,"-1"-1"-167,0 0-481,1-1 32,0 1 1,0-1-305,2-7-80,9-3-240,22-21-87,-21 15-137,0 1-48,0 2-88,-3 0-64,1 2-112,-2 2-32,-3 4-160,1 1-64,-2 4-24,-4 0-48,0 2-8,0-1-40,0 0 24,-4 16-16,-3 19 24,3-15 24,1 0-48,4-2 40,4-4-8,-2 1 40,6-6 8,-1-1-72,4-4 16,0-4 16,-2-6 0,4 0 40,0-5 0,-2-3-32,4-1 88,-4-4-24,0 2-32,1 1 8,-5 1-48,-2 2-8,-4 3 8,-1 3 24,-1 4 24,0 3 16,-1 5 8,-6 5-56,0 7-24,-2 4-16,4 1 8,4 1 16,3-5 0,4-2 0,0-6 40,2-1-48,1-5-48,6 0-40,6-4-552,0-3-640,-3-9 832</inkml:trace>
  <inkml:trace contextRef="#ctx0" brushRef="#br0">17313 3523 4369,'44'-24'2568,"-41"21"-623,-1 0-409,-2 2-23,0 1-425,-1 0-192,0 0-336,0 0-152,-1 0-264,-13 5-56,-21 24-16,22-14 16,0 1-16,4 1-32,3-1 56,1 0-40,5-2 24,1-3 48,3 0 8,0-1 64,2-1 40,-2-3-7,5-1-33,-5 0-32,3-1-56,0-2 32,-1-1 64,-2-1 32,1-1 24,-1 1-24,-2 1-64,-1-1-24,0 0 104,0 0-40,0-1 16,0 1-24,0-1-176,0 0 16,6 1-40,0-2 56,-1 2 8,4-3 64,-2-1 112,24-7-16,-19 8 16,0 0-24,3-1 72,-3-3-55,4-3 79,-2-3-48,1-5-128,4-1 96,0-3-56,0-3-32,3 0-72,-1-2-64,0-2-40,3-1 64,-2-4 0,-2-3 0,-3-2-8,-4 2-32,-4 10 40,0 7-40,-6 11 24,-1 5-24,-5 7-96,-4 5 56,-4 11-56,-2 9 32,-4 14 40,-5 4 24,-2 4 16,0 3-16,4-4-40,-1 1-8,13-9-8,2-4 56,7-12 32,0-6-8,1-10-64,-2-4-16,0-8-56,0 0-48,-2-8-32,6-3-88,1-3-48,4-1 47,0-1 73,-1 3 104,-3 0 72,2 4-40,0 1 40,1 0 8,4 5 32,-2-1 16,2 2-8,3 3-16,-2 2-8,0 0 0,0 2 72,-6 0-16,0 2 40,-3 3 8,-4 4-56,0-1 32,-4 7-56,0-2 16,0 3 41,0 2-82,5-7 34,0-1 15,4-3-48,2-5 32,5 2 8,-2-4 40,3-2 128,2-2 16,-1-5 32,2 0-48,3-6-40,-3-2-64,0-3-32,-1-2-16,1 0-80,-4 1 40,-5 4-16,0 4 0,-7 4-8,2 6 16,-2 1 8,-2 3-48,1-3 0,-3 3-40,-5 13-16,-7 19 56,10-19 40,6 2 8,-3-4-8,2 1 0,3-5-40,-2-1 8,9-1 24,0-1 48,-5-3 8,4-3-40,-2-5 80,2-1-72,7-5 8,2-2 48,5-3-80,-2-4 24,2 3 0,-2-1-24,-6 3 40,-4 6 0,-8 1-8,2 5 32,-4 1-104,-1 1-16,0 0 24,-1 0-8,0 6 40,-4 6 0,-4 15 0,5-15-32,5-2 32,1 1 8,3-2-40,0-3 24,-1-2-32,4 3 8,-1-5 40,2 2 32,0-4 56,1-5 0,7-3-24,-1 0-32,5-3-8,1-2-24,-5-3 24,2 0-24,-4 1-32,-1 2 8,-2 6 16,-10 0 24,0 5-8,-3 2-8,-2 4-8,1 4-32,-1 3 48,1 5-8,-3 1-8,0-2 8,4 2-24,2-3 24,0-1 16,7-1 32,1-3-32,-3-3-24,3-4 24,-4-2-40,0-3 416,4-1 72,-5-6-64,6 0 24,2-3-336,-5-2-80,2-1 48,-4-1-48,-5-5 0,5 2-16,-9 1-72,2 5-16,-2 8-96,-3 4-8,2 7 48,-3 2 24,0 8 64,-3 6 40,1 7-8,2 5 16,2 2 24,-4 0 0,3 1 48,2 2-40,-1 0 8,4 4 24,0-5-16,1-1 80,0-7-24,2-4 0,-1-7 312,1-2 24,-4-9 120,-1 0 8,-3-1-215,-6-6-41,-5-4-136,-3-2-32,-2-9-120,1 1-48,1-3-120,2-3-96,5-4-505,3-1-375,8-1-1000,3 0-601,1 0 1697</inkml:trace>
  <inkml:trace contextRef="#ctx0" brushRef="#br0">17476 3408 8130,'-12'-4'4113,"7"2"-737,1-1-1191,5-1-249,1 2-463,8-2-641,12 2-144,8-2-288,7-1-32,16-3-152,4 1-112,3-2-112,-3 3-112,-13 1-1160,-12-1-1153</inkml:trace>
  <inkml:trace contextRef="#ctx0" brushRef="#br0">18076 3394 7538,'2'-10'4737,"-1"3"712,0-3-3281,0 5-711,-1 2-617,0-3-736,-2 3-208,1 4-632,-5 1-785,-4 3-2888,-1 4 2825</inkml:trace>
  <inkml:trace contextRef="#ctx0" brushRef="#br0" timeOffset="185333.93">3119 3323 9344,'0'0'0,"0"0"0,-5 0 0,2 0 0,3-2 0,-5 2 0,5-3 0,-3 2 0,3-1 0,0 1 0,0 1 0,0 0 160,0 0 0,3 0-160,-3 0 0,5 0 240,-2 0 16,5 1-256,7 5 0,5 0 296,5 3 0,-8 0-296,0-6 0,-17-3-8072</inkml:trace>
  <inkml:trace contextRef="#ctx0" brushRef="#br0">9826 3671 4889,'13'-41'2561,"-16"35"-857,0-4-32,5-1-615,2 2-265,7-2-96,1 2-144,2 3 128,2-1 24,1 0-208,-2 3 40,6 2-191,-6 1-81,-6 3 8,3 3-80,-9 1-32,-2-2 16,3 8 56,-4-1-16,-7 3 0,-5 2 8,-3 3-152,-8 2 16,-3 1-112,2 4 16,-8 1-24,2 0 8,5-1 16,2-1-24,7-4 32,5-4-40,5-3 24,3-3-24,7-2-40,2-1 16,5-1 8,1-2 16,8-2 48,1 1 24,8-4-16,-3-1 16,0-1 0,-8-4 24,0 0 32,-5 1 0,-8-9 88,4 3 88,-9-7 376,1 3 120,-4-3 121,-2-4-9,-9-4-352,1-2-104,-7-3-200,1 1-152,4 6-32,-1 3 0,5 8-72,3 3 112,1 0-72,6 3-72,8 5-40,3 0-168,11 1-496,2 0-408,4 1-921,0 1-800,1 3 1841</inkml:trace>
  <inkml:trace contextRef="#ctx0" brushRef="#br0">10092 3620 5361,'17'47'2665,"-32"-30"-601,3 4-984,2 6-191,4 0-249,9 3-280,6-3-88,5-3-72,3-5 120,-3-8 232,4-2 200,5-13 360,-2-4 41,8-9-89,0-5-72,-3-5-128,2-3-55,-10-1 55,-7 0-112,-5 3-192,-10-1-184,3 2-280,-4 0 16,-12 7-120,2 6-32,-18 10-72,0 7-144,3 14-568,0 0-488,5 10-1297,1 1-1640,9 1 2737</inkml:trace>
  <inkml:trace contextRef="#ctx0" brushRef="#br0">10477 3880 9394,'10'-1'4169,"1"-5"-2073,-4 0-263,9-9-641,2-1-224,5-6-344,6-1-48,-4-4-199,-3 1-81,-4 5-128,-1 3-128,-8 8 40,-6 0 56,4 8-24,-1 1-8,1 4-32,1 3-72,3 6 40,0 3 184,1 5 56,2 3 152,0-1 120,-1 0-112,0 0-16,-5-3-120,-8-4-120,-7-4-16,-8-5 0,-4-1-48,0-1-16,7-1-7,2-2-162,-3-2-47,5-1-912,-1-3-680,6 0-2449,5 0 2529</inkml:trace>
  <inkml:trace contextRef="#ctx0" brushRef="#br0">10520 3344 8634,'-1'-5'3849,"3"6"-2233,-2 4-352,0 5-464,-1 6-167,0 7 79,2 3-72,-5 7-384,1 0-56,-2 3-144,-1-1-56,-2-3-528,2-5-856,-1-3 895</inkml:trace>
  <inkml:trace contextRef="#ctx0" brushRef="#br0">11218 3730 7474,'-61'-7'3216,"59"5"-1639,2 1-121,0-1-320,0 2-120,0-1-271,0 0-209,0 1-120,0 0-72,0-1-24,3-2 0,0 2 8,-2 1-40,0-1-136,-1 0 16,1 0-8,0 1 64,-1-2 40,0 2-24,0-1-72,0 1-80,0-1-80,0 1 0,0-1-48,-1 1 0,0 0-32,0 0-104,0 0-200,0 0-480,1 1-1008,0 0-1209,2 5 1849</inkml:trace>
  <inkml:trace contextRef="#ctx0" brushRef="#br0">11168 3851 4969,'-3'0'2537,"3"2"-697,1-2-776,-1-2 24,0 2-287,0-1-217,0 1-296,2-5-72,0 0-144,2-1-8,13-12 256,-20 13 104,0 3 168,2-1 136,-3 3-64,1 0-71,2 0-65,1 0-112,-1 0-200,0 0-24,-1 0-104,-2 0-40,0 0-152,3-1-224,0 1-2633,0-1 2105</inkml:trace>
  <inkml:trace contextRef="#ctx0" brushRef="#br0">18705 3611 4105,'8'21'2528,"-1"-22"-791,0-2 151,7-3-231,-1-3-649,1-1-240,1-7-288,-2-1-72,1-2-128,2 2-56,-3-4-80,3 2-32,-5-2-32,-1 1-48,-3 6 0,-1 3 0,-5 6-64,-1 2 80,-1 3-56,0 0-56,1 1 32,0 0-80,0 0 24,0 0 32,0 0 0,3 8 40,0 3 8,2 15 8,-5-12 8,-3 0 24,2-3-24,-2 3-16,2-3 0,1 2-40,1 0 24,1-2 0,0 1-24,-2-4 16,5 1-24,-1-3 16,3-1 48,1 1-8,0-5 16,3 0 24,4-1-16,-3-2 0,3-4 8,0-1 32,3-5-16,2 2 0,1-3 56,1 2-88,-1 2 40,-6-4 40,-4 3-72,-2-1 56,-5-1-32,2 3 96,-6-1 144,1-1 8,-2 1-63,-5-2-105,2 5-120,-6-1-40,0 7-32,1 2-8,-5 8-24,5 5-33,-6 2 89,1 4-32,6 1 16,-2-1 48,9 1-24,1 1-16,5-4 8,1-2-16,5-2 0,3-4 40,2-3 40,3-5 8,-2-2 16,4-5-16,2-5-8,0-3 0,6-7-16,-1 3 32,1-4-32,1 2-16,-2 0 40,-4 0-40,-5 5 56,-2 2 8,-5 7-40,0 3 16,-3 7-32,-2 0 8,0 9 16,1 0 8,-7 2-8,-1 3 33,-9-2 15,7 0-48,-5-4 16,-1 2-40,-3-5 16,-6-3 8,1-2-80,-4-2-48,4-2-161,-4-1-231,8-4-1520,0-2 1392</inkml:trace>
  <inkml:trace contextRef="#ctx0" brushRef="#br0" timeOffset="183656.07">2739 3895 3912,'0'0'0,"0"0"0,0 0 0,0 0 16,0 0 0,0 0-16,0 0 0,0 0 0,0 0 0,0 0 0,0 0 0,0 0 72,3 0 0,0 0-72,-3 0 0,4 0 280,-2 0 0,4 0-280,-2 0 0,2 0 440,3 0 0,-4-2-440,4-2 0,0 2 520,-1-1 0,0-2-520,-5-4 0,2 2 520,2-3 8,1 3-528,-3 0 0,2-1 512,-4 0 0,-1 0-512,4-1 0,-2 0 416,0 4-8,-1-2-408,2 2 0,-5-1 392,4-1-8,-4 5-384,4-3 0,-4 0 368,3 0 0,-3 1-368,0 1 0,0 3 304,0-1 8,0 1-312,0-4 0,0 4 272,0-2 8,0 0-280,0 2 0,0 0 224,0 0 0,0 0-224,0 0 0,0 0 200,0 2-8,-3 4-192,-1-2 0,0 5 152,-1 1 16,2 1-168,0 2 0,2 0 104,-3-2 16,1 0-120,0 0 0,1-1 80,2-2 8,0 2-88,0-3 0,2-1 64,1 0 0,-3 0-64,3 1 0,-3 0 40,4-3 16,-4 1-56,4-2 0,-1 1 40,2 1 0,-5-2-40,4-1 0,0 2 24,-4-2 8,3 0-32,3-1 0,-3 0 24,0-1 8,0 0-32,3-1 0,-4 0 24,7-1 8,-2 0-32,1 0 0,1 0 40,3-5-8,-2 0-32,-3 0 0,2 2 40,0-2-8,1 0-32,-1-1 0,-2 0 32,5-4 0,-5 0-32,1 0 0,-3-1 32,-3 1-8,-1 0-24,4 2 0,-2 1 16,0-2 16,-2 3-32,-1 2 0,0 1 32,0 1 8,0 1-40,0 2 0,0-3 24,0 2 8,-1 0-32,-2 0 0,0-2 40,3 2-8,-5 0-32,5-1 0,0 2 40,0 1-8,0-3-32,0 3 0,0 0 32,0 0 0,0 0-32,0 0 0,0 0 16,0 0 8,0 0-24,0 0 0,5 0 8,-5 3 8,3-1-16,-3 3 0,3 0 8,2 1 8,-1-1-16,-2 2 0,-2 3 0,6-1 16,-3-2-16,0 1 0,-3 0 0,2-3 8,-2 2-8,0-2 0,0 2 0,0 1 8,0-2-8,0 3 0,0-3 0,0 2 8,0-1-8,0-2 0,0 2 8,0 0 0,0-2-8,0 0 0,0-1 8,0 0 0,4 1-8,-4 0 0,3-1 16,0-1-8,2 1-8,-2 1 0,1-2 8,0-1 8,-3 2-16,5-3 0,-2 0 8,2 1 0,0-1-8,0 0 0,-4-1 0,-2-1 8,4 0-8,1-2 0,2 2 0,1-3 16,-1 2-16,1-6 0,1-1 0,-3-1 8,5-1-8,-2 2 0,-1-5 8,0 2 8,4 4-16,-4-1 0,-3 1 16,1 1 8,1 1-24,-2 0 0,-1 3 16,-4 1 8,3-2-24,-3 1 0,1 3 16,2 0 8,-3-2-24,5 1 0,-5-1 24,3 2 0,2 0-24,-2 0 0,0 0 24,0 2 0,3 1-24,-3-1 0,6 3 16,-2 0 16,-3 1-32,4 0 0,-1 3 24,-3 0 0,1-2-24,-5 0 0,0 0 32,0 0 0,-5-2-32,5 2 0,-4-2 40,4 0-8,-2 1-32,-3-2 0,1 3 56,-4 1 0,4-1-56,-2 0 0,0-3 40,3-2 16,-3 2-56,3-2 0,0 0 64,3-1 0,-3 0-64,3 2 0,-4-3 48,3 0 16,1 0-64,-3 0 0,3 0 40,-5 0-8,5 0-32,-3-3 0,2 2 0,1 0 8,-3-1-8,3 2 0,-4-2 0,4 1 0,0 1 0,0 0 0,0 0-16,0 0 0,0-1 16,0-1 0,4 1-80,-4 0 0,3-3 80,1 2 0,1-1-120,3-2 16,-2-1 104,6-1 0,-3-3-152,2 2 8,4 0 144,-3-6 0,3 2-168,2 0 16,-6-4 152,6 2 0,-3-3-152,-2 0 0,0-1 152,3-3 0,-3-2-104,3 1 0,-3-1 104,-4 2 0,1-2-48,0 4-8,-4 0 56,2 0 0,-2 1-32,-2-1 16,2 1 16,-2 1 0,-3-2-8,-2 1 0,2 11 8,-1-3 0,1 3-8,-5 0 8,5 2 0,-3 2 0,3 0 0,0 1 0,0 2 0,0 0 0,0 0 0,0 0 0,-5 2 0,5 1 0,-3 5 0,3 3 0,-4 10 0,2 1 0,-1 2 0,3-2 0,0 4 0,0 2 0,-3 1 0,3-1 0,0-2 0,0-1 0,0-3 0,3 3 8,-3-9-8,0 0 0,0-1 0,3 0 8,-3-6-8,0 0 0,0 1 0,0-3 8,0-3-8,0 2 0,0-3 8,0 0 0,0-1-8,0 1 0,0 1 16,0-1-8,0-3-8,0 1 0,0 0 8,0 1 8,0 1-16,0-3 0,0 0 16,0 2 16,0-2-32,0 4 0,0-4 24,0 0 16,0 0-40,0 0 0,0 0 48,0 0 8,-3 0-56,3 0 0,-3-4 48,3 4 0,-4-2-48,4-1 0,-2 0 24,0 2-8,2-2-16,-3-1 0,3 1 0,-4 1 8,4 0-8,0-1 0,0 2 0,0-3 0,0 4 0,0-2 0,0 2-8,0-3 8,4 3 0,-4-1 0,3 1-16,-3 0-8,4 0 24,0 0 0,-1 1-48,2-1 0,-1 3 48,2-3 0,-1 2-120,0-2 16,3 2 104,-4 0 0,-4-2-10824</inkml:trace>
  <inkml:trace contextRef="#ctx0" brushRef="#br0">14005 3621 4713,'-21'53'2288,"21"-53"-663,4 2-577,1 0 48,3-3 41,3 0-113,5-4-152,-2-4-136,5 1-192,-2-5-80,7-1-128,-5-3-24,2-3-136,4 0-55,-1 1-33,2 0-16,-4 2-16,-3 4 16,-7-1-32,0 6 16,-2 0 0,-7 1 40,-3 7-40,-1-4 8,-7 4-80,5 1-16,-5 0-40,3 2 8,-1 2 16,1-1-32,0 2 64,2 1-32,3 2 24,2 0 48,2-1-40,2 0 0,9 0 0,-4-1 8,5 0 40,-1 1-32,-5 1 0,6-2 8,-1 1-40,1-1 32,-3-2 0,-3 2-24,-6-3 96,-2 2-48,-5 0 40,-3 1 176,-7 0 128,-2 2 136,-2-2 128,-4-3-104,2 0-136,-2-2-48,2-3-112,-2 1-32,7-2-16,0 1-104,6 1-24,3 0-56,0-2-96,4 4-136,2-2-776,-1 0-376,0 0-1929,0 0 2049</inkml:trace>
  <inkml:trace contextRef="#ctx0" brushRef="#br0">14414 3606 3873,'-6'41'2280,"12"-40"-471,3-2-377,1-2 240,3-4-479,-3-2-169,6-4-224,-4-1-128,0-1-168,4-1-24,-2 2-112,-5-2-47,2 0-17,0 2-120,-1 3-32,1 2-80,-4 2-48,-3 3 40,-2 0-32,-1 4 16,-1 3-48,-1-3-48,-1 0-32,-4 12 8,-10 20 16,8-13 16,6-1 24,-1 1 8,0-6 48,3-1-8,4-3-24,5 0 40,-1-5-104,2 1 64,-3-5 0,4 0 0,-2-5 104,-2 0 48,3 0 136,-4-2-40,4-1-32,-2-1-96,2 0-128,1-2 32,1-1-56,4-1 48,-4 1 8,2 0-88,-6 3 80,0 2-56,-1 2 32,-5 2 40,-2 2-56,2 0 48,-2 1-16,0 0 0,0 0-16,0 0-32,0 0 0,0 0-24,0 0 40,0 0 24,0 0 0,0 0-8,1 4 8,0-2-8,0 3-24,1 0 64,0-1-24,0 0-24,-2-2 0,0 0 16,0-2 24,0 2-16,2-1 40,-2 1 0,1-1 216,0 2 8,-1-2 32,0 0-112,0 0-168,0-1-32,0 0 0,0 1 56,0 2-72,1-1 32,0 3 64,0 0 40,-1-1 24,0 1 0,0 1-32,0 0-112,0 14 8,2-15 32,3 0-40,-3-1 24,4 1-16,-1-1-16,-2-2 24,3 2 24,2 1 24,-7-5 224,4 0 8,-4 0 41,-2 0 23,1-2-136,0 2 72,0-1-88,2 0-8,5-2-80,2-4-136,17-19 40,-21 17 16,2-1-56,-2-2 8,5 2 48,1-1-72,1 0 64,-2 1-16,-3 1-16,0 1 8,-3 3 0,1 1 24,-4 1-56,-1 3 80,0 0-56,0 0-48,-1 0 24,1 0-56,-4 8 56,-11 28-16,0-14 24,3 5 8,-3 5 8,7 2 0,0-1-16,3 0 8,-3-5-8,-1-8 40,6-2 40,-3-9-64,4 0 0,2-6 0,2-1 0,1-2 80,1-2 104,2-5 128,-2-5 16,0-4-80,5-1-120,5-4-104,0-2-16,6-5 32,5-5-8,-2 0 0,4 0-32,1 6 0,-1 5-16,-2 7-40,-5 2 56,0 8 0,-4-2 16,1 6-24,-4 2-64,2 3 32,-2 5-8,-3 2 48,-1 2 0,-9 4-24,-3 2 24,-11 2-16,-1 2 48,-8-2-24,4 0-24,-3-3-112,-1-2-152,3-5-784,1-5-609,3-8-1135,4 0-1641,7-7 2913</inkml:trace>
  <inkml:trace contextRef="#ctx0" brushRef="#br0">15204 3638 8234,'23'-10'4193,"0"-1"-1649,-2-5-535,1-4-297,-1 1-648,-2 1-272,3 1-456,-6 3-87,-8 0-185,-1 0-48,-7-3-16,-2 7-56,-4 1-49,-2 3 9,-5 9-48,-1 2 0,-2 7-16,2 5 40,-3 4 24,0-3 24,13 12 40,-1 0-8,4 0 40,4 2-8,3-9 32,1-3 0,6-6-8,0-4 0,1-7 24,3-5 16,6-5 16,3-4 24,6-10-56,3-4-40,-5-3 32,-2-3-80,-10 6 8,-2 6 0,-6 7-32,-5 7 56,-2 7-24,-5 3 8,-6 7 48,-1 4-32,0 4 0,1 4 32,8 2-56,0 0-56,6-4-1336,3-4-1193</inkml:trace>
  <inkml:trace contextRef="#ctx0" brushRef="#br0">5573 3762 5161,'-40'48'2089,"47"-47"-817,-1-1-144,8-4 208,1 1 113,5-5-337,0-1-128,4-1-264,-1-2-88,-1-1-71,3-1-9,-5-1-80,-2 2-48,-3 2-104,-1 2-96,-7 2 32,-6 0-16,-1 1-48,-8 1 16,-3 2-136,-2 2-24,-10 2-88,1 5-16,-1 7 0,0 2-56,6 5 80,3 1-16,1 2 0,3 2 40,2-4 16,0-1 8,12-1-24,2-6-8,1-3-32,6-3 0,5-3 72,4-1-56,12-2 24,-1-3 24,2-9 0,0-2 96,-4-6-24,4-1-8,-2-2 8,-2-2-24,-3 5 8,-8 3 0,-10 4-72,-1 4-96,-9 2-384,0 3-568,-3 5-1313,-6 0-1447,-4 4 2335</inkml:trace>
  <inkml:trace contextRef="#ctx0" brushRef="#br0">5906 3722 6313,'-66'3'2745,"60"4"-1393,1 6-688,2 4-31,4 6-225,-2 1-112,3-1-144,0 1-48,3-6-56,6-2 40,6-6 200,0-3 80,4-4 104,3-1 64,-2-8 16,-3-6-40,4-3-72,-2-5-104,1-3-231,1 1-17,-2 0-8,-2 0 0,-8 5-16,0 1-40,-9 6 112,-2 5-16,-1 9 0,-2 5-24,-6 11-112,-2 8-8,1 7 24,0 4-40,7-2 8,0 1 0,5-2-8,2-4 88,1 0-48,1-2 24,-1-9 8,2 2 224,-1-11 232,-1-3 16,-4-7 248,-1-6 24,1-7-96,0-7-15,10-8-257,-6-5-256,2-6-120,3-1 16,3 0-40,4 0-24,3 5 16,3 1-56,2 6 56,-1 6 0,9 8-8,-5 3 40,-1 5-56,-2 5 0,-3 5 24,-1 1-40,-3 6 48,-4-1 32,-8 1-16,-5 0 0,-7 1 48,-6 2-72,-14 0-8,2 0 16,-3-2-24,0-4-40,7-6-312,-1 1-521,5-5-1143,3 0-1009,13 1 1817</inkml:trace>
  <inkml:trace contextRef="#ctx0" brushRef="#br0">6484 3830 2873,'30'48'2256,"-16"-47"-15,1-2-433,-2-4 40,3-3-567,3-2-113,0-6-280,1 3-48,1-2-224,-4-2-120,-4 2-199,-1-2-105,-7 4-120,0 0-8,-5 2 0,-3 3-64,-3 1 0,-1-1 0,-3 5-88,1 3 32,-3 7-56,4 3-32,-4 7 88,1 2-56,2 7 80,4 2 16,1 0-41,8-3 81,4-5-16,-1-5-16,6-3 49,2-4-41,2-3 0,-1-2 24,-1-4-24,5-3 8,-7-5 88,0 0-32,2-5 0,-6 2 0,5-6-32,-1-2 8,-2-2-8,-2 0 16,0 1-32,0 0-24,-3 5 16,0 2-48,-2 6 8,-2 3 32,-2 5-56,0 2 64,-1 6 8,-4 4-64,1 5 24,-3 5 0,7 5-24,-1-1 80,2 1-8,1-4-24,4-6 8,1-4-16,2-3-24,2-2 56,0-6-40,4 0 32,-1-7 24,0-6-56,-3-7 32,0-3-48,6-1-80,-1 0-8,2 2-25,-2-1-23,-5 6 24,-2 4-48,-5 7 0,-2 4 8,-2 7 104,-3 4 8,2 7 88,-1 1 24,3 4-56,0 0 48,0-3-40,4-1 16,1-4-8,1-3-24,4-4-488,1-4-616,-3-8 744</inkml:trace>
  <inkml:trace contextRef="#ctx0" brushRef="#br0">7041 3495 10210,'-14'-12'4697,"3"4"-2400,8 3-1057,2 2-520,2 4-936,7 1-560,5 6-2593,2 1 2281</inkml:trace>
  <inkml:trace contextRef="#ctx0" brushRef="#br0">7150 3933 4617,'-18'3'2304,"28"-13"-671,3-1-273,3-5-128,1 3-231,5-6-281,-2 0-72,1 2-120,-1-1-112,-8 4-96,0 2-56,-5 5-112,-5 2 0,1 4-112,1 1-32,-3 5-32,-2 2 16,-6 5 40,3 3 8,2 4-8,5 2-32,-1-2-8,-1-1 8,5-4-8,-5-4 8,4-3-16,-2-2-16,-1-4 8,3-1 40,0-5 48,1-3 152,6-3 176,-2-4-31,4-1-41,0-2-96,-3-3-216,4 0 8,-2 1-8,-2 4-24,-3 5 0,-5 2 16,-2 6-24,0 3-40,-1 6 64,0 4-56,-2 6 72,-2 1-8,2 4-48,0 0 32,2-4-40,2-1 48,2-3 56,1-4-80,3-4 32,0 1-32,3-5-24,-2-1 72,0-1 0,3-9 64,2-2-48,1-3 32,3-1-72,1 0 0,-1 1 0,-2 0-48,-4 2 48,-4 1-72,1 5-72,-4 3 16,-1 4-105,4 4 25,-3 2 80,-5 2-24,7 3 64,-7 3 48,2 0-16,6 1 24,-2-1 16,8-2 32,0-3 40,0-4 0,2-1 32,-1-4-72,2-4 56,3-3-8,-2-7 24,2-1 40,-2-5-56,-2 0 0,-4-3-23,-1 2-41,-3 1-24,-3 1-9,-8 2-47,0 4 0,-4 5-48,1 4-16,-4 7-48,-2 4 24,-5 7 88,0 3-16,5 5 56,3 0 40,4 3-24,4 0 40,5-3-8,3-4-24,4-4 72,2-2-32,2-7 80,1 2 24,-4-9 0,1-1 56,1-1 40,3-7 9,2-2-57,-2-4-64,4-2-96,-1-2-16,0-1-24,-3 2-8,-5 0 8,-2 5 0,-7 6-8,2 2 24,-3 7-96,-1 2 24,-1 5 0,-6 5 8,2 6 72,-1 3-24,0 2 0,3 0 8,3 0-8,-1-4 48,0-5 24,6-2-24,-2-3 0,4-2-56,1-6 48,-4-1 16,5-4 16,3-4 56,1-6-104,0-2-8,0-4-40,0 0-56,-1 2-72,2 4-81,-7 4-95,0 4-184,-5 6-176,-2 2 48,-1 8 160,-1 5 160,0 2 320,0 1 8,2-2 40,-1-1 32,3-5-16,2-1 64,4-6 40,0-2 104,1-4 224,1-6 56,2-6 40,3-3-104,1-7-184,7-1-111,3-6-9,3 0 24,0 1-32,-5-3 0,-3-2-112,-5-1-8,-1-7-24,-3 2-24,0 12 8,-5 4 0,-6 19-8,0 6-24,-15 15 24,-3 6-40,-1 13-32,-6 5 80,10 6-32,-3-1-16,-4 3 48,3 2-8,-3-3-8,10-2 64,6-13-32,4-6 0,2-13 40,8-3-56,2-6 56,4-6 8,2-6-8,-2-9 32,4-4-24,0-2-56,4 1-16,0 4-8,-1 2-32,-5 4 48,2 7 40,-3 2 8,-2 6 344,-3 4-64,-7 4 32,-2 2 48,-1 3-144,-2 0 0,-3 4-16,-3-1-120,-5 1-136,-2-2-32,-2-4-16,2 1-40,-3-7-624,-1-3-448,1-3-1961,-3-6 1937</inkml:trace>
  <inkml:trace contextRef="#ctx0" brushRef="#br0">8331 3632 8930,'11'-4'3969,"11"1"-2041,0-1-376,11-5-711,3-2-361,6-3-480,3 0-160,0-2-1329,-3 2 1049</inkml:trace>
  <inkml:trace contextRef="#ctx0" brushRef="#br0">9114 3752 6961,'18'-51'3065,"-27"51"-1721,4 5-431,-7 4-561,-3 5-240,-2 5-48,5 3 0,-1 2 24,7-2 40,4-2-88,5-3 16,4-3 8,2-2 64,3-7 312,0-3 80,4-2 248,-1-6 8,3 2-143,-5-8-73,-1-5-264,1 2-32,-2-5-160,3 4-56,-2-1-24,-5 0-24,-1 5 8,2 0-8,-5 7 32,1 2-40,-3 3-48,-5 4 16,2 4-32,-2 5 24,1 3 40,3 2 8,-2 2-8,2-2-40,0 0 16,2-3-24,2-5 8,1-1 48,0-6-24,-4-1 24,7-4 32,0 0 40,5-6-8,4-4 32,3-5-32,-4-6-56,3 4 24,4 0-32,-12 4 8,-2 5 8,-1 4 8,-9 4-56,1 4-24,1 3-32,-2 3 16,1 4 32,0 2 8,0 0 16,0 0-72,0 0-32,1-2-272,4-2-241,1-2-735,2-5-936,-6-6 1464</inkml:trace>
  <inkml:trace contextRef="#ctx0" brushRef="#br0">9333 3507 8250,'-10'-17'3833,"5"2"-1929,2 6-840,2 3-312,5 4-672,6 3-200,8 6-728,4 3-1536,2 3 1608</inkml:trace>
  <inkml:trace contextRef="#ctx0" brushRef="#br0" timeOffset="186432.78">4049 3889 4416,'0'0'0,"0"0"0,0 0 0,0 0-3312</inkml:trace>
  <inkml:trace contextRef="#ctx0" brushRef="#br0" timeOffset="186448.37">4076 3893 3808,'0'0'0,"0"0"0,0 0 0,0 0-2864</inkml:trace>
  <inkml:trace contextRef="#ctx0" brushRef="#br0" timeOffset="186480.06">4108 3889 4616,'0'0'0,"3"-2"0,-3 2 0,0 0 312,0 0 0,3-3-312,-3 1 0,3-1 720,0-3-8,0 0-712,0-1 0,0-2 680,-1-1 0,2-1-680,-1-1 0,1 0 568,5-2 0,-7 5-568,-2-3 0,0 2 464,0 0-8,-2 1-456,-3-3 0,1 2 376,0-2 8,-3 1-384,5 4 0,-1 1 304,0 0 16,0 2-320,0-3 0,0 1 264,0 0 8,0 0-272,3-1 0,-4 4 224,3 1 0,1 0-224,0 0 0,0 1 192,0-1 0,0 2-192,0 0 0,0 0 136,0 0 8,0 0-144,0 0 0,0 0 96,0 0 8,0 0-104,0 0 0,0 0 72,0 0 8,0 0-80,0 0 0,0 0 48,0 0-8,0 0-40,1 0 0,-1 0 24,0 0 8,0 0-32,4 0 0,-4 0 16,0 0 8,0 0-24,0 0 0,0 0 24,0 0-8,0 0-16,0 0 0,0 0 8,0 0 8,0 0-16,0 0 0,0 0 8,3 0 16,-3 0-24,0 0 0,0 0 8,0 0 8,0 0-16,0 0 0,0 0 8,0 0 0,0 0-8,0 0 0,0 0 8,0 0 8,0 2-16,0 1 0,0-1 8,0 0 8,3-2-16,-3 3 0,3 0 8,0 3 8,-3-1-16,3-2 0,0 2 8,2-2 16,-5 2-24,4-3 0,-1 4 8,-3-2 8,2 1-16,4-1 0,-1 2 8,3 0 0,-5 0-8,2-4 0,2 3 8,-5-2 16,4 2-24,0-3 0,-1 2 8,-1-1 8,1-3-16,2 1 0,-4 1 16,-3-2 0,2 0-16,1 0 0,1 0 32,-1-2-8,0 1-24,-3 1 0,6-3 32,-3 1 0,0-1-32,-1 2 0,1-3 24,0 2 16,0 2-40,-3-2 0,3 2 32,0-3 8,-3 1-40,3 2 0,-3-2 24,0 2 16,0 0-40,0 0 0,0 0 32,0 0 8,0 0-40,0 0 0,0 0 24,0 0 16,0 0-40,0-2 0,0 2 24,0 0 8,0 0-32,0 0 0,0 0 32,0 0-8,0 0-24,0 2 0,0 0 16,0 3 16,0-2-32,-3 2 0,-3 4 16,3-1 0,3 0-16,-3 1 0,3-2 24,0 1-8,0 0-16,0 1 0,0-4 8,0 2 0,3-2-8,-3 1 0,3 0 0,-3-3 8,3 1-8,0-1 0,-3 3 0,3-2 0,1 1 0,-4-2 0,1-1 0,3 1 0,-4-1 0,3-2 0,-3 2 0,4 0 0,-4 1 0,6-1 0,-6-2 0,2 2 0,1 1 0,-1-3 0,2 0 0,-4 2 0,2-1 0,-2 2 0,3-3 0,-3 3 8,4-3-8,-4 0 0,2 0 0,1 0 8,-3 0-8,3 0 0,-3 0 16,5 0-8,-5 0-8,1 0 0,2 0 8,1 0 8,-1 0-16,1 0 0,1 0 16,-2-3 16,-2 3-32,3-3 0,-1 2 32,3-1 8,0 2-40,-3 0 0,2-3 40,2 1 8,-4 2-48,2-2 0,2-1 56,-2-1-8,1 2-48,4-1 0,-8 0 48,4 1 8,0-5-56,3 3 0,-5-1 56,0-1 8,3 1-64,-4 1 0,3-2 56,0 1 0,-3-2-56,0 2 0,-3-1 56,2 0-8,2 0-48,-4-3 0,2 1 56,1-3 8,-3 3-64,0 0 0,0 2 56,0 0 0,0 1-56,0 1 0,0 1 72,0 2 16,0-1-88,-5 2 0,1-4 64,4 4 24,0 0-88,0 0 0,0-2 56,0 1 8,0 1-64,0 0 0,-2 0 64,2 1 8,-6 5-72,0-1 0,0 2 64,-1 0-1,0 6-63,-1 0 0,1-1 40,0-1 8,2 2-48,1-1 0,-2-2 24,6 2 8,-2-2-32,2-1 0,0 0 16,0-4 0,2 4-16,-2 1 0,3-1 8,0-1 16,1 0-24,-2-1 0,4-1 0,-2 0 8,0-2-8,3 2 0,-3-2 0,0-2 8,3 1-8,-4-2 0,3 2 0,0-2 8,0 2-8,0-3 0,2 0 0,-3-3 8,7-1-8,-2 0 0,2 0 0,-1-5 8,1 0-8,1 0 0,-1-1 0,-1 0 8,-3 1-8,2 2 0,2-2 16,-2 1-8,-8 1-8,3-1 0,-1 2 16,-2 2 0,4-1-16,-3 2 0,-3-1 16,3 1 16,-3 1-32,3-2 0,-3 1 24,3 3 16,-3-1-40,0-1 0,0 0 24,0 2 0,0 0-24,0 0 0,0 0 32,0 0-8,0 0-24,0 0 0,-3 0 16,3 4 16,-3 2-32,0 1 0,0 0 16,0 1 0,3 1-16,0-1 0,0 2 8,3-3 16,-3 0-24,3-2 0,0 1 0,0-1 8,3 1-8,-3-4 0,1 2 0,-3 0 8,7 1-8,-5-2 0,5 0 0,-3-2 8,5 2-8,2-1 0,-1-2 0,5-2 8,-4-1-8,0 0 0,-5-1 0,2 1 8,1-3-8,-1 2 0,-5-1 0,4 0 8,0-4-8,-2-3 0,-1 1 16,-5 1 8,4-4-24,-4 2 0,0-2 24,0 3 16,-4 5-40,4-3 0,-3 3 32,1 0 16,-1 1-48,0 2 0,-1 2 40,3-3 16,-2 1-56,-5 3 0,4-1 56,0 1 0,-8 0-56,4 1 0,-2 1 40,2 3 16,-1-1-56,1 1 0,0 1 16,0 0 0,4 1-16,-2-1 0,5 2 0,-3-3 0,4 2 0,-2-2 0,2 1-64,0 0 8,0-2 56,2 1 0,-2-5-13183</inkml:trace>
  <inkml:trace contextRef="#ctx0" brushRef="#br0" timeOffset="188143.16">4847 3837 6128,'0'0'0,"0"2"0,0-2 0,0 2 0,0-2 8,0 2-8,0 1 0,0-2-56,5 3 16,-5 1 40,3-1 0,2 1 0,1 0 0,-3 1 0,6-1 0,-6-2 16,3 2 0,1-3-16,1 0 0,-3 0 144,1-2 0,1 0-144,2 0 0,3-2 288,-5 0 8,5-2-296,4-4 0,-4-6 408,-1 0 0,5 2-408,-4-4 0,0-1 496,-1 3 8,1-4-504,0-1 0,0-1 576,-1-2-8,1 2-568,0-1 0,-4 0 512,3 0 8,-4 1-520,0 1 0,-4 2 576,-3-1 8,-3 4-584,3 1 0,-7 1 544,3 2-8,-4 0-536,2 3 0,1 5 456,-1-1 0,0 3-456,-3 0 0,-2 0 352,0 3 8,0 0-360,-1 3 0,-3 4 296,2 3 0,2 3-296,3-1 0,-1 2 232,1 3 16,2 2-248,3 3 0,-2 1 160,1 3 0,1-1-160,3-1 0,0 2 128,3-3-1,1-1-127,-2-1 0,1-3 96,0-4 0,0-2-96,0 0 0,2-6 80,-2-2 8,3-3-88,1 2 0,-4-5 64,2 2 8,2-3-72,2 3 0,2-3 32,1-3-8,3 0-24,2 0 0,4-2 0,7-1 0,-5-5 0,2-5 0,-25 16-12759</inkml:trace>
  <inkml:trace contextRef="#ctx0" brushRef="#br0" timeOffset="182886.87">2514 3951 5624,'0'0'0,"0"0"0,0 0 0,0 0 136,0 0 8,0 0-144,0 0 0,0 0 392,0 0 16,0 0-408,3 0 0,-3 0 584,6-1 8,-6 1-592,19-13 0,-2 4 448,5-5 8,-6 2-456,-1 1 0,-3-1 328,-1 3-8,1-4-320,1 2 0,-1-2 248,-1 1 16,0-3-264,0 1 0,0-4 232,1-1 0,-4 0-232,1 1 0,-3-1 248,3 4-8,-2 1-240,2-5 0,-2 1 232,0 1 0,2-1-232,-6 3 0,-3 3 208,-3 2 0,3 2-208,0-1 0,0 3 208,0 1-8,0 1-200,-4-1 0,-1-1 192,5 0 0,-3-1-192,-1 1 0,2 4 152,0 0 0,-1-2-152,-1 3 0,-1-1 120,2 2 16,-1 0-136,4 0 0,-3 0 104,-3 0-8,3 2-96,0-1 0,0 5 72,0 0 0,-3 3-72,1-1 0,-1 5 56,0 1 0,3 2-56,1 0 0,2 3 40,-5 0-8,4 1-32,1 2 0,-4 3 24,4 2 0,4-3-24,-4 0 0,1 0 8,4-3 0,-5-1-8,2 2 0,-2-5 0,-2-1 8,2 0-8,-5 1 0,4 1 0,-6 2 16,3-4-16,-1 0 0,2 0 0,0-5 0,-5 1 0,1-4 0,2 2 0,2-3 0,-3-1 0,3-4 0,-1 0 0,4 0 0,-3 0 0,2-2 0,1 2 0,-4-1 0,4 0 0,-4 1 0,4-2 0,-3 3 0,1-3 0,2 2 0,-2-2 0,2-2 0,0 2 0,0-3 0,0 3-16,2-3 16,-2 0 0,5-4 0,-5 7-10304</inkml:trace>
  <inkml:trace contextRef="#ctx0" brushRef="#br2" timeOffset="-113182.94">12606 3707 5224,'0'0'0,"0"0"0,0 0 0,0 0 56,0 0 16,0 0-72,0 0 0,0 0 184,3 5-8,-3-5-176,4 4 0,-4-4-4288</inkml:trace>
  <inkml:trace contextRef="#ctx0" brushRef="#br0">14146 4348 6457,'32'-34'3185,"-32"31"-1201,0 4-1031,0 0-241,-1-1-512,0 0-104,0 0-64,-1 7-16,-4 4-8,-21 18 32,21-14-8,-4-2-16,3 3 24,-4-1-32,6 4-8,1-2-16,0 0-16,4-2 24,2-6-48,2 1 56,3-4 8,6-1-16,2-2 48,0-3 24,6-4-24,-3 0 48,3-4 72,1-1 8,-2 0 136,3-2-48,-2-3-8,-1-3 16,-1-2-64,-4 0 56,3 2 56,-2 0 0,-4 2 25,-2-1 31,-5 5-88,-4 0 16,-2 3-32,-4 0-64,-6 2-88,-2 0-56,-8 4-96,0-3-40,-1 5 24,0 3 8,5 1-8,3 1 16,1-1-24,1-1-8,1 4 16,1 1-24,2 0-8,-1-1 56,3 1-16,3 1 56,3-1-8,3 1-32,5 0 32,0-1-56,4-2 56,-2 0-24,3-1-8,4 0 24,2-1-72,3-1 48,2-2-64,4-1 72,-1-3-24,2-1 24,1 1 48,-3-5-80,-8 0 96,3-1-40,-14-3 16,3 2 24,3 3-32,-7-3-40,-3 3 32,-1 5 48,-3 1-16,-1 1 24,1 0-56,-1 0 0,-2 1 24,-5 13 0,-12 20-8,11-12 0,0 2-40,0 4 0,4 1 24,-3 0-24,1-2 32,2-4 16,-3-5 0,7-2-40,-5-8 0,5-2-16,-2-6 48,-3-1 112,8 0 16,-2 1 80,4-2-24,-4 1-48,0 0-40,1 0-48,9-11 120,18-19-24,-15 13 32,3-1-40,-1-8-104,5-1-16,2-3-24,2 0 48,3 4-56,-2 2-8,-2 10 8,0-1-32,-4 9 32,-3 3 32,-1 2-48,1 6 24,0 1-8,2 3-8,-5 4 96,2 2 0,-6 3 64,1-1 0,-6 4-24,-5-2 0,-10-1-96,0 3 64,-12-2-88,4-1 8,-1-3 16,-3-3-80,2-5-112,2-2-296,2-6-1096,4-3-1233,7-6 1721</inkml:trace>
  <inkml:trace contextRef="#ctx0" brushRef="#br0">14913 4448 2136,'-13'27'2297,"23"-29"304,2-5-521,4-1 104,4-9-903,1-1-233,7-4-208,-1-2-104,3 0-144,0-1-48,-2-4-111,2 0-25,-5-5-72,0 0-72,-6-1-112,-2 3-32,-7 4-80,-3 5-8,-1 7 32,-6 3-56,0 8 40,1 2-48,-3 6-8,-1 4-24,-9 9-8,0 7 32,-8 13 8,0 5-24,-1 6-16,1 5 32,-3-9-8,7-1 72,6-10-8,1-5-72,8-7 8,1-3-16,3-5 32,1-4 32,6-5-48,1-3 48,7-7-32,5-2-8,5-6 40,-2 1-16,0-3 8,-7 2-24,0 0 40,-1 1-80,-5 3 64,-1 3 32,-4 3-56,-4 2 0,0 5-48,-2 3 48,-2 3-32,0 6 48,0 1-48,-2-1-80,4 0-176,0-8-160,1-3-897,0 1-847,7 1 1368</inkml:trace>
  <inkml:trace contextRef="#ctx0" brushRef="#br0">15443 4188 10866,'-5'-10'4793,"-1"1"-2680,1 4-361,4 2-1016,1 2-392,3 1-584,-3 0-560,0 0-1904,4 2 1775</inkml:trace>
  <inkml:trace contextRef="#ctx0" brushRef="#br0">15665 4351 6937,'54'-22'3265,"-56"22"-1232,1-1-761,-5-1-464,0 1-296,-6 4-312,1 2-128,0 2-48,-8-1-16,5 4-40,-1-1 88,-1 1-32,4 3 0,-4-1 176,2 0-64,4 3-8,3 0 32,6-1-160,3-1 40,2-3 0,4-4-16,8-1 24,0-2-24,1-3 24,4 0 0,0-8-24,1 1 0,5-5 88,0-2-32,-1 0 97,1-1 7,-3 0-136,-3 4 16,-5 1-32,0 2-48,-9 5 32,-4-3 48,-3 6-56,0 2 32,-4 4-72,-2 6-16,-1 1-24,0 3 32,7 2 8,5-2-8,9-1 40,0-4-32,8-4 72,2-2-24,4-5-8,-3-3 56,-2-7-24,-4-3 64,0-6 568,-2 1 104,-5-2 160,-1 3 80,-6 3-392,-6-3-135,-3 7-137,-6-1-152,-5 2-200,2 3-24,-3 4-136,-5 3-40,0 6-184,-4 1-185,3 6-367,8 1-120,2 3-72,5 4 88,7-1 159,6-2 121,9-1 296,7-3 96,0-2 328,0-3 40,4-2 16,-3-2 88,6-4 80,3-5 128,2-8 328,6-5 128,5-6 257,-2-2 47,1-2-104,-5-1-16,-11 2-160,0 2-63,-8-1-113,-3 2-184,-9-4-184,-7-1-120,-9 4-120,-2 5-8,-2 15-96,-6 9-40,-2 13-24,-3 7-16,1 3 120,1 3 56,5 3-32,5 3 64,5-3-40,10 0 0,11-9-72,6-2-208,9-7-993,4-7-679,7-7 1160</inkml:trace>
  <inkml:trace contextRef="#ctx0" brushRef="#br0">16901 4478 5593,'-51'11'2201,"55"-11"-1025,0-2 136,5-3 257,0-2 31,6-4-432,1-5-248,7-1-296,0-3-111,2-1-121,1-1-40,0 4-64,1 1-120,-9 2-32,-1 0-24,-6 1-48,-6 2 0,-1 4-64,-1 2 0,-2 5 16,0-2-40,0 6 8,-1-3-32,0 0-88,0 1 96,4 15 0,4 18-8,-4-15 72,2 1-24,-5-2 0,2-1 8,1 0-8,-4-2-32,4-1 48,2-1 0,-7-2-8,-2-3 80,-4-1 8,1-4 8,0 1 40,-5-1-24,-3-3-72,-4-2-24,-5-3-40,1 0 0,5-3-88,-1 1 0,5-1-272,3 0-368,8 2-1185,2-1-1583,1 2 2207</inkml:trace>
  <inkml:trace contextRef="#ctx0" brushRef="#br0">17379 4324 4881,'0'-5'2793,"0"3"-833,0 1-480,0 1-319,0 0-577,-1 0-144,0 0-296,-10 2-48,-4 14-56,-21 19-8,26-15 152,-2 0 24,4 0-16,2 1-32,6-4-144,1-1-8,8-4 0,-2-3 32,4-5 16,3 0-56,1-6 224,1-4 112,6-4 48,-1-3 24,1-3-232,4-1-112,-5 0-32,0 0 16,-5-1 8,-5 2-40,1 3 0,-3-2 16,-3 5-16,-4 2 8,-2 4 0,3 3 25,-5 3-49,2 3 32,-2 6-64,-4 1-1,-3 7 25,-3-2 8,2 0 16,5 4-48,3-3 72,5-4-72,2-1 32,2-4 0,0-3-24,5 0 32,-2-6 8,2-4 8,3-3 105,-6-4 63,9-3 0,-1-2 24,-1-1-160,1 1-56,-1 1 16,-4 0-40,-2 3 72,-2 2 8,-2 5-56,-3 3 56,-3 3-88,-2 2-40,1-3 64,-5 7-48,0 10 48,-19 29 40,12-15-40,1 2 24,1 1-16,0-1-8,4-5 8,1-3 8,3-6 32,1-4-24,1-7 0,-3-2-64,2-6 72,2 0 16,-1-2 392,1 0 184,0 2 16,1-3 0,2-9-376,33-17-112,-22 11-56,0-1 24,4-8-16,0-5-32,8-7-16,1 0-48,5 4 0,-1 4 40,2 10-40,-6 5 0,-7 6 8,2 2 48,-3 4 112,3 0-8,-1 7 96,-2 2 9,-8 3-73,-3 3 40,-4 4-104,-7-2-16,-10 6-24,-5 2 24,-6 2-8,-3 0-96,9 1-72,3-1-104,-4-7-440,7-4-401,-3-5-687,4-3-368,5-7-2097,0-4 2744</inkml:trace>
  <inkml:trace contextRef="#ctx0" brushRef="#br0">18012 4480 5337,'30'-7'3057,"-2"-2"-137,2-2-607,-2-3-441,4-1-343,-9-2-649,-3 0-264,-4 4-376,-6-2-96,-2 4-120,-4-1 8,-5 1-48,-4 1 32,-4 4-80,0 5-96,-8 3-8,-3 8 24,1 5 40,1 4 104,9 6 32,-1 0-72,8 4 40,2 0 0,4-1-56,4-1 88,7-6-64,-1-6 16,2-9 88,4-4-32,0-7 72,3-7-8,6-4-8,-1-7 0,-1-7-40,2 2-32,-7-1-24,-5 2-40,-5 7 40,-4 4 0,-5 9 0,-4 4 48,-3 8-104,-2 6 16,-1 7 8,-2 4 16,8 5 72,0-1-32,5 1-112,10 1-128,7-9-1088,9-3-1953,3-5 2161</inkml:trace>
  <inkml:trace contextRef="#ctx0" brushRef="#br0">18827 4323 5185,'6'-7'2913,"-3"2"-609,2 3-71,-4-2-529,0 5-232,-3 0-415,1-1-257,0 0-416,-7 3-216,-15 3-168,-24 22-24,19-12-24,4 6 72,3 2 8,1 1 8,5-1 8,4-1-64,9-1-8,-3-2 24,11-6 0,-5-3-32,9-5 48,6-3-16,5-4 24,9-4 64,0-6-24,0-5-16,2-3 24,0-2-56,-4-1-24,1 1 24,3 2 0,-4 1 56,-9 4 0,-4-1-72,-9 6 16,-2 1 0,0 3-32,-2 5 48,-3-1-32,1 2-40,-1-1 8,1 0 16,-1 0-8,-7 10-8,-10 20-8,16-16-40,-3 5 56,7 1 24,5 1 0,-7-2 8,10-2-16,-3-3-8,0-7 0,6-1-24,4-4 8,-5 0 48,6-7 0,1 0 24,-2-9 56,2-1-40,0-2 56,-2 1-16,-4-4 376,1 2 32,-4-3 80,-1 0 96,-11 9-431,1 7-49,1 0-104,-8-19-96,-9 9-88,-4 7-80,-1 14-201,0 6-303,-1 4-936,5 0-568,3 1 1263</inkml:trace>
  <inkml:trace contextRef="#ctx0" brushRef="#br0">19216 4397 3497,'22'-18'1784,"-24"25"-688,-2 4-247,-1 1-9,0 3-528,0 0-200,3 2-96,-3-2-8,5-3 32,3 0-16,2-2-8,4-3-8,0 1 24,0-7 0,2 2 64,3-1 80,-2-2 176,2 0 232,-2-2 192,1-4-48,-2-2-63,0 0-217,-3-5-144,2 1-32,1 0-8,2 0 24,-2 2 48,-3-3 8,3 1-48,-1 0-16,-8 2-72,6 1-8,-8 2 0,2 0 24,1 4-56,-1 0-24,1 1-80,0 2 32,-3-2-40,0 2-8,0-1 65,0 1-89,0-1-16,0 0 16,0 1-16,0 0-8,0 0 48,0 0-32,0 0-56,0 0 24,0 0-8,0 0 16,0 0 8,0 0-32,0 0 24,0 0-9,1 0-7,2 8 40,22 18-16,-24-16 0,0 3 0,-2 1 0,3 3-64,-5 1 48,2-1 8,4 0 8,0-2 8,8-2-16,-5-6-32,4 0 16,0-3 16,0-3-8,4 0 24,-3-4 40,0-7 32,0 0 9,0-5 415,-1-1 8,-3 1 72,0-3-40,-4 2-408,-2-1 0,-1-2-128,-2 0 48,-2 1-8,3 3-80,-2 2 0,3 2 0,1 7-40,1 0 48,4 4-16,0 0-16,6-1 16,1 1 8,1 1 0,1 2 0,0 3 24,-4 2-40,-3 2 16,-1 3 24,-5 1 16,0 2 32,-1 5-40,1 2 8,-5 1 0,3 0-8,3-4 24,1-3-48,11-7-112,-2-2-88,-2-9-368,6-3-504,-3-7-2305,1-5 2257</inkml:trace>
  <inkml:trace contextRef="#ctx0" brushRef="#br0">19842 4559 3473,'8'0'2336,"3"-6"145,4-5-497,6-6-191,1-7-457,7-4-440,4-4 0,2 1-96,5 0-23,-7-3-129,-1-2-96,-6-3-144,-3-3-144,-4 1-40,-3 2-56,-3 9-24,-4 5 0,-2 11-80,-2 6 32,-2 6-56,-7 4 16,-4 8-32,-2 5-48,-7 9 32,5 9-80,-2 5 96,5 6 16,-6 0-88,0-1 72,9-1-48,-12-2 8,12-1 8,-4-4-24,-2-8 16,10-5 0,2-8 8,3-7-24,3-1 16,-1-5-48,-4-8 48,8-2 16,-2-9-16,5-2 8,-3 1-16,-1-2 24,2 1-24,-1 0 16,0 3 32,1 0-72,-9 4 64,2 3-16,0 5-8,-3 2 16,-3 2-40,3 2 24,0-1-64,-1 0 24,1 1 48,3 7-40,5 1 40,14 15 8,-12-18-16,4 2-16,1 0 40,-2-4-16,-2 0 16,1-2 16,2-3-32,3 0 0,-3-3 0,1 1 40,1-2 24,-3 0 32,-3-1-56,-1 0 24,-4 2-24,-2 2-16,-1-1 96,-1 3-40,-2 0-8,0 0-64,0 0-16,0 0-32,1 0-8,-2 1 24,-2 10-24,-25 18 64,25-15-32,-1-1 16,5 2-8,5-1-16,1-2 40,4 1-8,2-1 16,-1-3-16,4-5-8,2 1 24,5-6 0,-1-2 8,3-1 48,-7-6-64,2 0 464,-1-4-24,4-1 97,6 0 111,-3-5-312,2 1 32,-9 0-88,1-1-56,-3 2-112,-6 0-72,-1 2 0,-5 2-56,-6 6 0,-1 3 72,-7 4-72,-2 0 32,-1 6-56,-5-3-80,2 6 56,-1 4-32,-1 5 40,4 5 8,-5 2-40,3 6 16,4 3-16,3-2 8,11 0 16,-4-6-32,6-8 48,-1-4-16,5-6 24,7 0 24,-3-5-8,9-2 16,-2-4 48,1-7-40,7-4 64,-1-6-16,3-4-32,0-2 48,1-1-32,1 2-8,-5 5 8,-1 3-16,-5 6-40,-7 2 16,-2 5 16,1 5-24,0 4 16,3 3-8,-1 6 88,-4 0 16,-6 2 0,-1 4-8,-7 1-56,0 0 8,-5-1 0,-3-1 24,-2-3-48,-2-3-16,2-1-16,2-1-80,-4-7-576,2 0-408,-9-8-1321,-4-2-1016,-2-3 2153</inkml:trace>
  <inkml:trace contextRef="#ctx0" brushRef="#br0">19868 4176 6753,'-8'-13'3865,"1"4"-96,5-1-1576,-2 3-601,4 4-464,3 1-720,-4 4-264,3 3-368,-1 2-72,0 7-640,0 2-440,-4 5-2161,-2 2 2209</inkml:trace>
  <inkml:trace contextRef="#ctx0" brushRef="#br0">20552 4108 10850,'2'-12'5209,"1"3"-2552,-1 3-513,0 1-487,-2 3-985,3-1-280,2 3-400,2 2-128,5 2-1024,0 4-1225</inkml:trace>
  <inkml:trace contextRef="#ctx0" brushRef="#br0">24411 4409 6337,'8'-19'3097,"-9"19"-1169,-5 2-847,-1 5-665,-3 3-208,-2 7-128,-2 3-56,5 4-8,0-2-32,14-2-8,3 1 40,7-10 24,8 0-16,-1-6 432,3-6 128,3-7 344,-1-6 176,-4-5-63,0 1 127,-6-4-96,-5 0-48,-10 2-287,-2 1-249,-10 1-320,-2 3-48,-9 3-192,-5 1-8,0 6-112,-1 1-240,4 5-833,5 6-455,1 4-1625,2 2 1985</inkml:trace>
  <inkml:trace contextRef="#ctx0" brushRef="#br0">24595 4559 4817,'18'-1'3049,"-1"-4"-833,6-6 161,-2-6-465,7-9-472,1-7-127,0-6-201,5 1-160,-4 1-168,-5 1-144,-4-2-175,-4-1-73,-8-6-192,-2 3-80,-5 12-48,-4 6-56,-1 14-16,-4 7-56,-5 11-96,-3 9-64,-5 20-48,2 8 47,1 8-31,1 2 0,3-2-376,0 1-336,8-1-592,1-4-273,2-10-1759,3-11 2351</inkml:trace>
  <inkml:trace contextRef="#ctx0" brushRef="#br0">24686 4306 5601,'6'-1'2489,"7"1"-1113,5-2-128,17 1-336,8-1-231,8-4-505,0 3-176,-5-2-2041,-4 2 1489</inkml:trace>
  <inkml:trace contextRef="#ctx0" brushRef="#br0">25124 4294 6185,'0'0'3265,"-9"0"-744,-2 2-1217,3 11-792,-7 1-160,3 7-144,4 4-48,-5 1-80,2 2-72,10-1-8,0 0-32,12-7 0,1-2 48,2-8 16,-4-3 88,1-5 480,9-1 160,-4-7 353,6-6 119,0-6-224,-8-8-88,5-1-264,-4 1-119,-4 0-225,-1 1-104,-5-3-96,-6 4-88,-3 3-24,-4 2-72,-5 11-56,-2 1-72,-4 7-112,2 7 24,-3 6 55,1 4 33,4 4 112,0 2 0,9-1 16,3 2 32,12-1 0,5-2 16,6-3 8,3-4-8,1-7 64,-1-4 32,4-5-40,1-5 64,2-6 24,-1-2 24,-3-4 65,2 0-41,-8 1 8,-7-1-64,1 6-24,-3 1 48,-6 5-72,4 4-16,-13 1-48,3 4-40,-3 6 0,-2 4-16,5 7-40,-9 0 72,6 2-80,2 3 32,2-4 88,3-1-64,4-6 64,0-1 8,5-5-40,2-1 24,6-9 16,4-4 40,4-8 40,2-3 8,0-3 0,-2 0-80,-2-1 32,-2 1-16,-6 6-32,-2 0 0,-5 8-16,-9 1-16,0 4 0,-4 2-16,-2 3-24,1 3 0,-3 5 16,2 5 24,-2 5-8,2 0-32,3 4 16,0-3 24,5-3-24,3-1 24,1-8 16,2-2-24,4-6 64,-3-5 24,3-7-8,-1-3 48,0-8-48,10 2-48,-2-6 40,8 3-48,-2-2 16,-2 4 56,-8 7-88,-7 4 56,-7 7-40,1 2-16,-4 4 72,-5 1-104,-1 5 72,-2 0 0,1 2-56,2 2 24,5 1 0,0 2-64,3-1 72,3 1 0,3-3-8,0-3 24,3-5-32,-2-1 312,3-5 208,2-4 112,4-5 56,2-5-272,3-4-192,0-1-48,-4-2-24,-4 1-48,0 4 16,0-2-16,5 3 56,1 2 72,1 3 65,5 4-17,-1 6-24,0 1-32,-3 8-88,-4 0 56,-2 5 32,-5 2 88,2 3 80,-5 1-72,0 3-24,-3 0-96,-6-1-112,-5 0 64,-9-4-120,2-4 40,-9-6 24,-2-1-80,-8-2 128,-7-3-56,-1-5-24,4-1-24,7-6-160,9 0-152,8-4-928,3 1-729,6 0-2287,2 0 2559</inkml:trace>
  <inkml:trace contextRef="#ctx0" brushRef="#br0">22149 4414 6817,'4'-17'3057,"-7"17"-1529,-3 1-567,-4 5-593,-4 3-208,2 9-112,-2 0-56,4 4 32,6 1-8,-1-3-8,10 0 24,4-6-24,-1-3 32,8-9 200,1-2 240,3-6 248,6-7 192,2-3 32,1-7-55,-1-5-49,-6 4-72,-5-1-56,-7 4-144,-9 2-184,-3 3-136,-10 3-184,-4 1-16,-4 9-184,-4 3-48,0 7-456,0 7-448,2 3-968,4 2-785,4-2 1721</inkml:trace>
  <inkml:trace contextRef="#ctx0" brushRef="#br0">22299 4548 2136,'14'-3'1593,"7"0"-65,4-8 112,-2-5-31,4-4-169,-1-5-128,5-2-191,2-1-33,6 1-176,-1 2-8,-5 0-120,-1 0-87,-7 3-129,-1-4-144,-3 1-168,-4-2-104,-1 1-80,-7 2-16,-3 5-80,1 4 16,-2 8-24,0 2 40,-6 5-8,-7 3-48,-10 7-64,0 4-64,-9 7 56,2 3 8,-6 3 40,5 3 16,3 1-56,1-2 48,6 0-8,0-3 24,3 1 8,4-1 0,7 0 32,-2-3-48,12-1 56,-3-5-16,6-5-40,4 0-8,1-7 40,-3 0-32,6-5 104,3-5 8,2-4-16,3-1 72,4-4-40,0-2 72,1-6-24,-3-1 24,-6-3 8,3 0 16,-2 2-24,-1 2-8,3 1-40,-2 2-40,-2-3-8,-1-1-40,-5-3-8,1 2-24,-2 4 40,-5 4 16,-7 6 8,-1 1-8,-4 3-32,-2 3-8,-4 0-104,-3 3 48,-1 4-48,-1 0-48,-1 5 136,-1 0-64,-1 9 64,-1 2-8,-2 1-24,3 6 0,-2-6-16,7 5 56,0-2 8,4 1-8,4 2 24,-1-5-8,1 1 0,2-4 0,-1-3 16,2 0-16,-1-6-8,1-1 56,5-3-80,-5-4 24,3-2 0,-3 0 32,-1 0 104,0 0-16,1-1 0,0 0-112,0 1-48,0-1 56,3-4-32,0 0 80,2-3-56,16-16-24,-12 16 8,0 0 24,1 2-8,0 1 24,-1 0 8,-1-1-48,2 3 24,0 1 16,-2 0-8,3 0 24,-3 0-32,2 0-8,0 0 32,-4 0-48,-1 2 88,-3 0-48,-1 3-64,-2-3 40,0 0-32,0 0 16,-2 10 48,-32 16 0,22-16-32,-2 1-40,5-1-8,3-1 0,3-1 32,1 0 16,3-3-8,2 2-40,3-1 8,1 0 0,4 1 48,-1-4 24,1-1 0,3-2-8,3-2-32,3-1 16,2-4 24,0 0 32,0-7 48,-1-1 16,1-2-24,-2 0-40,-3 1 208,-3 2 56,-1 4 24,-9 2 40,-3 4-280,-1 2-96,-3 2-32,4 3-40,-3 5 32,3 2-16,-3 4 32,-3 1-32,3 2 8,3 1-40,2-2-40,5 1 112,1-5-32,0-3 48,2-5-8,-3-3-8,10-4 40,1-4 16,8-7 80,1-3 24,-3-2 352,-3-2 73,-4 2-1,-6-1-40,-5 0-376,-4 2-96,-4 2-56,-6 3-16,-11 6-224,1 7-208,-10 8-841,2 6-647,2 3 1160</inkml:trace>
  <inkml:trace contextRef="#ctx0" brushRef="#br0">23274 4434 3361,'8'56'1272,"-8"-42"-912,1-4-40,6-3 152,1 0 144,6-4 529,3-2 263,5-4 192,1-5-47,6-6-401,1-5-176,4-1-160,1-3-32,-5-5 113,3 3-49,-3-3-40,-2 1-112,-1 0-272,1-2-104,-3-2-224,-7-3-24,-4 2-88,-4 4-24,-9 12-16,-2 3 0,-8 12-32,-7 5-32,-3 13-8,-8 7 0,-7 10 32,0 5 32,4 2-16,5 1-48,9 1 8,1-1-16,8-4 64,-1-3 56,8-8 16,0-7 0,13-3-32,-2-8 16,2-6 56,7-2 72,-6-10 0,10-3 48,3-7-48,3-5-32,-4-3-16,3-1-40,-5 4-16,-5 5-8,-6 6-48,-4 6 56,-4 7-40,-5 2-40,-1 6 16,-4 3 8,-1 7 48,-1 2 48,4 2-24,3 2-88,5-2-128,6-3-168,3-8-1176,-1-2-1401,2-10 1849</inkml:trace>
  <inkml:trace contextRef="#ctx0" brushRef="#br0">23993 4274 11851,'-7'-4'5561,"7"2"-2009,-4-2-1439,6 3-1073,1 0-440,2 1-824,-5 0-480,0 0-1696,0 2-2241</inkml:trace>
  <inkml:trace contextRef="#ctx0" brushRef="#br0">21587 4364 7138,'3'-4'3600,"-2"2"-1239,-2 1-881,-5 1-272,6 0-583,-1 0-217,0 0-176,-1 6-32,-5 9 40,-9 17 0,10-14-160,0 1 8,1-1-72,4-1 8,-2-2 24,1-1-72,-1-3-16,-2-4-56,3 2-152,-1-3-72,-1-3-488,1 4-257,-1-6-759,0-1-1033,-3-2 1905</inkml:trace>
  <inkml:trace contextRef="#ctx0" brushRef="#br0">21451 4475 5993,'-27'-41'3097,"22"41"-1089,3 0-583,-2 0-225,2 2-408,1-2-104,0 0-232,0 0-96,0 0-40,1 0-55,0 0 7,0 0-16,0 0 8,1 3-32,1 1 48,1 1 8,1-2 40,8 1 24,27 14-32,-16-17 16,5 0-96,0-1-32,-1-2-8,-1 1-136,-1-3-24,-3 2 88,-2 2-96,-7-1 40,-6 1 32,-3-2-88,0 2 56,-4-2 40,0 2-32,0 0-8,0-1 0,0 1-56,0 0-96,0 0-32,0 0-456,-1-1-496,0 0-1392,0 0-2161,0 0 2928</inkml:trace>
  <inkml:trace contextRef="#ctx0" brushRef="#br0" timeOffset="192225.47">3998 4252 6728,'0'0'0,"0"0"0,0 0 0,0 0 224,0 0 8,0 0-232,0 0 0,0 0 480,0 0 0,0 0-480,0 0 0,0 0 504,0 0 8,0 0-512,0 0 0,0 0 368,4-3 0,-4 3-368,11-6 0,-11 6 224,20-15 16,-20 15-240,33-21 0,-33 21 168,31-21 0,-31 21-168,29-20 0,-29 20 168,28-17 16,-28 17-184,22-12 0,-22 12 160,17-8 0,-17 8-160,9-3 0,-9 3 136,3 0 0,-3 0-136,4 0 0,-4 0 120,3 0 0,-3 0-120,5 0 0,-5 0 104,7 0 0,-7 0-104,6 6 0,-6-6 88,11 9 16,-11-9-104,14 11 0,-14-11 88,12 14 0,-12-14-88,19 14 0,-19-14 72,20 13 0,-20-13-72,19 10 0,-19-10 48,22 7 0,-22-7-48,24 3 0,-24-3 48,27 1 0,-27-1-48,21 3 0,-21-3 56,23 0 16,-23 0-72,24-3 0,-24 3 72,20-4 16,-20 4-88,19-7 0,-19 7 88,18-5 0,-18 5-88,20-12 0,-20 12 88,27-14 0,-27 14-88,23-18 0,-23 18 72,28-15 0,-28 15-72,16-10 0,-16 10 80,10-4 16,-10 4-96,2 0 0,-2 0 80,7 0 8,-7 0-88,4 0 0,-4 0 88,4 0 16,-4 0-104,5 0 0,-5 0 56,3 4 16,-3-4-72,8 4 0,-8-4 56,8 6 0,-8-6-56,12 8 0,-12-8 32,18 10 16,-18-10-48,21 9 0,-21-9 32,18 6 8,-18-6-40,20 2 0,-20-2 24,31 6 8,-31-6-32,22 1 0,-22-1 16,25-1 0,-25 1-16,23-2 0,-23 2 16,24-4 8,-24 4-24,26-2 0,-26 2 16,29-12 0,-29 12-16,28-13 0,-28 13 32,17-15 0,-17 15-32,16-7 0,-16 7 40,12-2-8,-12 2-32,11 0 0,-11 0 24,16 0 8,-16 0-32,20 4 0,-20-4 16,19 2 8,-19-2-24,28 0 0,-10 0 24,2 0-8,-3 0-16,1 0 0,1 0 16,0-2 8,-2 4-24,-3 1 0,3 2 0,-2 0 16,-2 0-16,-5-3 0,-2-2 0,3-2 0,-9 2-11256</inkml:trace>
  <inkml:trace contextRef="#ctx0" brushRef="#br0">12662 4173 5313,'4'-9'3121,"-1"3"-753,-3 5-639,0 2-553,0 6-728,-4 2-224,-5 9-232,1 3 8,-6 5 8,0 5-32,3-1-8,1 0-40,3-3-104,1-7-200,9 0-1568,-3-7-1145,-3-11 1849</inkml:trace>
  <inkml:trace contextRef="#ctx0" brushRef="#br0">12596 4179 5241,'20'-10'2465,"5"-1"-1121,0 4-32,2 1-416,1 3-167,-2 6-153,-3-3-40,-2 6-224,-6 0-88,-8 2-136,-5-2-48,-9 6 24,-6 0 40,-6-1-88,-4 4-16,-1-1 0,0 1-72,3 0 40,2 1-64,7-1-40,1-1 88,5 0-64,5 1 64,3-2 48,8 3 0,8-2 8,1-2 24,5 3 8,-2-4 8,-4 3-8,-4-4 24,-7-2 8,-5 1-8,-4 0 56,-4 3 80,-13-1 200,-5 1 8,-18-2 88,-4-2-24,-3-4-112,-3-2 25,-4-5 23,-5-5-72,0 2-104,5-4-64,13-3-104,14 3-24,13-1-96,6-1-112,19 5-544,5-2-545,11-3 785</inkml:trace>
  <inkml:trace contextRef="#ctx0" brushRef="#br0">13356 4273 11987,'-65'31'5041,"60"-31"-3113,3 0-472,2 1-816,-1 2-359,1-3-401,0 0-321,3 5-1591,1 0-2433</inkml:trace>
  <inkml:trace contextRef="#ctx0" brushRef="#br0">13344 4387 12739,'-20'49'5249,"17"-47"-3545,0-1-448,3 4-935,2 1-530,1-1-2287,8 5 1752</inkml:trace>
  <inkml:trace contextRef="#ctx0" brushRef="#br3">3 651 4945,'-2'9'2481,"5"-17"-881,3-2-456,7-5-208,6-3-247,0-5-137,2-2-184,1 0-72,0 1-136,0 2 8,-9 4-96,0 4-16,-7 6-16,-1 2-56,-3 5 8,-2 1-40,0 3-32,0-3 16,0 5 40,2 13-8,4 26 48,-11-19-16,1 3-32,0-5 48,1-4 8,3-2-8,0-10 0,0-2 8,0-4 16,1-1 80,0-4 64,-1 4 8,1-5-32,2-14-24,48-28-72,-19 18-64,6 1 0,-4 1-8,-6 8 8,-6 4 0,-10 6 16,-3 7-16,-10 5-48,0 7 40,-16 12-40,-5 8 32,-10 15 16,-7 2-8,6-3 24,3 0 24,15-12 0,6 1-40,12-4-8,8-6 8,7-4-16,13-5 40,9-10-112,7-4-672,3-13 560</inkml:trace>
  <inkml:trace contextRef="#ctx0" brushRef="#br3">41 999 3969,'-2'0'2200,"-1"0"-343,1 0-449,2 0-568,0-1-360,0 1-424,2 0-40,21 2-24,33 8 40,-22-6 0,2 1-16,7-8 32,-20 2-16,0 0 16,68-6-32,1 3 0,1 1-8,-57 5-8,-4 0 8,-11-1-128,-5-1-80,-7 0-1264,-10 5 1032</inkml:trace>
  <inkml:trace contextRef="#ctx0" brushRef="#br3">482 895 3841,'0'-7'2408,"-1"2"-319,5 2-1137,1 2-304,7 4-552,6-1-56,13 5-72,4 1 32,2 2-16,4 5 40,-2 1-32,0-2-16,-7 5 56,-6 0-64,-7-1 96,-10 4-16,-6 0 304,-6 0 144,-12 4 168,-8 0 25,-15 4-249,-2 0-104,-1-4-200,3-3-64,8-6-8,7-3-48,-1-3-120,7-2-208,5-3-1889,4-2 1553</inkml:trace>
  <inkml:trace contextRef="#ctx0" brushRef="#br3">103 1122 3257,'-25'17'1512,"53"-20"-480,2 2-16,9-1-55,3-1-33,10 0-344,8-1-112,8 0-240,-10 2-144,-4-1-48,-4 2-40,-12 0 16,-1-1-24,-7 0-432,-8 1-1576,-5-1 1392</inkml:trace>
  <inkml:trace contextRef="#ctx0" brushRef="#br1">1259 576 3049,'21'-10'1384,"-25"16"-608,1 0-200,-1 2-328,1-1-72,3 3-120,1-4-64,4 2 8,-3-3 0,1-5 96,1 2 72,0-4 128,2-5-23,1 0-65,0-4-88,4-1-88,-2 0 24,1-1 16,-3 4 56,-5 3 176,-2 3 176,-5 6 0,-5 3-40,-6 8-192,-1 4-136,1 3-80,2 2 8,5-6-8,3 0-32,6-8 64,1-1-48,6-4-16,-1-4 0,4-3 64,0-3 88,4-5 24,0 0 8,1-4-128,-1 4-16,-5 2 8,-1 3-16,-5 6 48,-5 1-24,-6 11-40,-9 2 0,-6 11-16,2 5 16,0 6-16,3 5 0,8 0 0,-2-4 8,8-2 8,3-10-32,4-8-104,5-1-80,-1-14-184,3 4-40,0-8 104,0-1 80,2 3 200,-6-7 88,1 5 16,-4 1 0,-8 8-152,-2 8 0,-8 15 16,-2 6 0,-6 11 168,6 4 32,2-1 0,3-2 8,6-10-8,1-4-56,4-6 0,6-5-64,0-4-176,2-4-88,-4-7-424,-2-2-88,4-5 128,3 1 87,-2-1 441,0 1 160,-5 8 168,-6 4 57,-2 8 63,-1 6-40,-3 2-8,2-1 0,2 0-8,0-5-8,5-1-80,2-1-48,2-3-80,0-1-32,3-7-120,0-3-120,1-3-168,0-4-32,0-2 80,-2-2 88,2-1 208,-1 3 56,-3 2 48,-2 8 32,-5 6 48,0 5 16,-2 6 72,3-3 40,3-2-24,1-3-16,0-6-104,2-2-64,2-6-64,2-2-64,2-3-64,0-5-136,2-6-648,-3-6-609,-2-1 913</inkml:trace>
  <inkml:trace contextRef="#ctx0" brushRef="#br1">1192 1820 2825,'5'-17'1912,"-6"17"112,1-1-935,-1 1-297,1 0-144,-1 0-144,0 0-32,0 0-312,1 0-64,0 4-40,0 0-24,0-3 32,1 4 16,-1-5 32,1 1 16,1 0-32,11 4-16,28 0-32,-27-8-40,4-3-72,-2 0-192,-1-4-1416,-3-3 1184</inkml:trace>
  <inkml:trace contextRef="#ctx0" brushRef="#br1">1177 455 2993,'0'-2'1568,"0"2"-232,0-1-23,0 0-209,2 1-152,-2-1-416,1-1-136,-1 2-224,0-1-48,0 0-88,0 0-40,0 0-16,0 1 8,0-1 8,0 1 16,3-1 16,-3 1 0,0 0 24,2 1-8,-1-1-40,1 5-8,1 2-16,2-1 8,13 20 32,-17-18 0,-1 2-24,1-2 32,-2 1-40,1 0 8,0 3 8,0 1 0,0 0 0,0-2-16,0 0 0,0-2-8,-2 1 16,0 3 16,-2-2-8,0 2 72,4 1-24,-2-2-24,0-1 16,2 3-40,0-2 24,0 1 0,0 1-32,0 0-16,0 3 0,0-1 0,-1-1 48,1 3-32,-1-2 8,2 1 32,0-5-32,-1 1-8,0-8 8,0 4-16,0-1 8,0 1 8,2 3 0,-4-4 8,2 1-16,0-3 24,2 1 0,-1 3-16,-1-1-8,-1 1-24,1 0 24,-2-2-16,2 0 16,0-1 0,0-1 8,2 0 8,-2 2 0,0-1 8,0 3-40,-2-1 16,2 2 0,2 1 0,-2-3 8,0 2 0,0-1 0,0-2 0,-3 2 8,2 0 0,-1-2 0,0 3 0,5-3-24,-4 3 8,1-3 16,4 2-8,-8 2 40,3-5-32,-2 3-8,-4 2 8,6-2-32,0 0 16,1-1 24,-1-3-24,1 4 8,0-4-8,-2 3-16,2 0 8,0-2 8,0 1 16,-1 0-8,0 0 0,1 1 8,-2 1-24,2-3 8,0 0 0,-2 0 0,1 1 0,0 1-8,-1 0 8,1-1 8,2-1 8,-1-1-8,0-1-8,2-2 24,-1 3-16,-1-1 0,0 0 8,0 3-24,-3-4 8,2 1 0,1 3-16,0-2 32,-1 2-16,0 0 0,-1-3 8,1 3-8,1-3 0,0 2 24,0 0-16,0 0 8,0-2 8,0 1-24,0 0 0,2 0-8,-2 2 8,2-2-16,0-1 16,-2-3 8,0 5-8,3 2 0,-3-2 8,1 2 0,0 1-8,-1-3 0,0 1 16,2 2-24,-4-3 8,2 1 16,0 3-32,2 0 24,-2 0 8,-2 0-24,2 1 8,-2 0 0,-1 3 0,0 1 0,0-1 0,-2-2 16,3 2-16,0-6 0,1-1 32,2-1-8,-1-7 25,1 2 55,-1-1-48,-1-2-24,1 1 16,0 0-40,0 0 8,0 0 40,0 0-56,0 0 8,0 0 40,0 0-80,0 0 40,0 0-64,0 0-96,0-1-1065,-1 0-1511,1-6 1751</inkml:trace>
  <inkml:trace contextRef="#ctx0" brushRef="#br1">1476 515 3337,'-1'0'1896,"1"-1"-168,-2 1-367,1-1-337,-6 2-152,6-1-280,-4 2-152,-2 9-144,-19 20-7,18-14 15,-3 0-56,4 6-72,-7 1-24,2 5-96,-2 4 0,1 4 16,1 6-16,0 1 32,1-2-16,-1-2-8,3-2 16,-2 1-8,1 4-32,1 3-40,0 4-8,3-4 0,1-5 40,-1-7 40,2-1-24,0-2 0,2 3 0,1-1-32,0-2 32,1-2-32,2-2 8,2-3 8,0-2 8,0-1 8,2-2-72,-1-1 48,3 3-8,-1-6-16,-2 2 64,1-2-88,1 0 24,-1 0 40,0-1-16,-1 0 48,-1-2-24,-1-1 104,1-3 80,0 1 40,3-1-24,-1-2-88,-3 0-64,1-1-96,-2-2 8,-2-1 0,6 2-32,-2 2 40,2-1 8,-3 2-56,3 0 32,-3-2-8,2 2 16,1 0 32,0-1-16,-3-2 40,-5-3-72,3 1-16,-3 0 24,2-2-48,0 0 80,0 0 0,0 0-8,0 0 24,0 0-40,2 0 64,-2 0 8,3 1 144,-3-1 72,0 0 33,0 0-25,0 0-160,0 0-40,0-1-120,0 1 0,0-1-80,0 0-104,0-2-529,0-7-679,-5-26 896</inkml:trace>
  <inkml:trace contextRef="#ctx0" brushRef="#br1">1223 521 3193,'-1'0'1320,"-1"-4"-696,1 3-80,0 0-200,-1 0-40,1 0-144,0 0-16,0 0 0,1 0 8,-1 1-15,0-1 7,-1 1 48,1-1 40,1 0-16,-1 1-16,0-1-112,0 0-72,0 1-56,0-1-24,0 0 8,1 0 48,-1 1 40,-1-1 40,1 0 0,0 1-24,1-1 8,0 1-16,0-1-16,0 0 32,-1 0-56,1 0 0,0 1 8,0-1-16,-1 0 56,1 0 32,-2 1 96,1-1 224,1 0 96,0 0-8,0 0-88,-1 1-224,0-1-136,0 1-16,1-1-24,0 0 0,0 1 8,0-1 8,0 0 8,0-1 8,0 1-24,0 0 8,0 0-16,0 1-16,0-1 0,0 1 8,0-1 8,6-2 0,1 2 0,0 1 16,5 0 88,22 2 8,-19-2 32,0 0-16,5-1-104,4 1 32,-2 0-40,-1-1 8,-3 1 32,-5-1-8,1-1 88,-2 2 129,-4-1 79,-4 1 24,0 2-48,-3-3-88,-2 1 0,1 0-16,-3 0 104,2-1 16,1 1-48,0 0-64,0-1-136,-1 1-80,0 0-104,0 0-64,0 0-512,0 0-568,0 0 776</inkml:trace>
  <inkml:trace contextRef="#ctx0" brushRef="#br2">2603 1511 4697,'1'-3'2337,"-1"2"-889,1 0-232,-2 1-592,0 0-192,0 0-40,0 0-48,0 10 73,1 24-1,-6-12-88,1 4-40,-13 4-128,-1 9-32,-1 12-48,-6 4 0,-1 5-32,0 0-24,14 0-8,-9-1-40,3-3 32,3-4 24,-10-14-32,15-7 24,2-10 0,1-5-32,4-3-72,2-3-144,2-5-616,0-3-545,4-7 841</inkml:trace>
  <inkml:trace contextRef="#ctx0" brushRef="#br2">2821 2048 5585,'0'-4'3241,"0"1"-393,1 2-1567,-1 0-209,-1 1-584,-1 0-160,-2 18-248,-6 27-40,-6-11-8,3 3 16,-5 2 8,4 0 0,-2 0-32,3-2 8,5-8 24,3-1 80,4-11 176,0-5 16,1-6-24,0-4-103,0-2 31,7-1 168,-2-8 224,1-3 48,3-6-200,0-6-144,1 0-272,1-1 8,-2-2-24,0 3-40,-2-1 64,11 1-40,-16 1 16,1 0-32,-3 0-40,-12 6-16,12 0 8,-3 0 48,-1 8-8,0 0-24,-1 2-8,-1 2-24,2 0 8,1 1 24,2 1 8,-1 1 16,2 2 24,-1 0-8,0-1 0,1 1-24,0 0-64,0 0-24,0 0 16,2 0 0,15 0 24,27-4 56,-15 3-16,2 0 16,0 0 16,0 0-16,-6-1 0,-1 0 0,-6 4-16,-2 0 40,-3 1-48,-4 3 48,-1 3-32,-2 4-8,-7 3 48,-1 5-8,-8 3 48,-1-1 8,0-1 64,2-4 16,1-4-24,0-3 8,8-4-40,-4-3-16,7 0-8,-3-3 0,0-1-56,0 0 0,0-1 32,0 1-112,0-1-544,6-2-800,4-1 872</inkml:trace>
  <inkml:trace contextRef="#ctx0" brushRef="#br2">2291 2154 2985,'-56'-7'1560,"55"21"-296,-9 1-96,4 2 57,2 3-41,2 1-144,1 2-456,2 1-128,4-2 9,-5-2-81,1-1-40,4-4-56,-1-3-136,4-4 48,5-3 232,-4-3 160,8-6 256,1-5 32,7-5-111,3-4-129,0-3-216,-3-1-88,-1-1-128,-3 1-24,-6 3-104,0 2-48,-5 6-24,-4 2-64,-6 4-168,0 5-384,-6 0-1297,-3 5-1863,-1 8 2319</inkml:trace>
  <inkml:trace contextRef="#ctx0" brushRef="#br4">5146 769 5361,'-19'8'2329,"27"-18"-1033,-1-3-80,6 0-304,0-1-71,-1 2-297,1 0-80,-2 0-144,3 4-24,0-2-80,-2 4-64,0 0-48,-2-4-48,1 7-32,2-1 24,-4 3-48,5 4 48,-3 0-80,0 0 8,5 0-8,-5 1 8,1 3 32,2 1-16,-6 5 64,3 1 0,-5 4 0,-6 1 72,-2 2-48,-6 1 40,-2 1-16,0 0-32,-8-1-40,2-2-16,-5 0 8,1-4-16,-1-3 24,6-2-32,-1-4-16,2 0 16,2-5 16,-1 1-8,2-3 24,1-5-40,3 2-16,1-7 0,3 2 0,3 0-16,5 0-16,4-1-16,3-3 0,7 1 32,2-5 8,1 4 48,8 2-8,2 0-24,10 2 16,-5-2 16,1 0 0,-5-2 24,-2-3 32,-4 1-48,1-1 72,0 2-16,-4-1 16,-4 1 40,-11 1 120,-2 2 104,-6 3 40,-3 1 25,-11 5-201,-3 0-72,-13 3-128,-6 4-24,-2 7 0,5 4 8,4 7-8,4 3 32,5 2 120,4 0 56,13-3 80,6-2 32,13-5-144,6-3-64,4-7-48,12-4-56,10-6-8,2-7-120,7-6-1184,-4-5-2113</inkml:trace>
  <inkml:trace contextRef="#ctx0" brushRef="#br0">6531 542 4593,'-74'-20'2593,"67"20"-369,2 1-544,3 2-631,2 2-233,5-1-288,4 1-120,4-4-176,2-1-72,9 0-80,0-2-64,8 2-8,4-3-40,-2-2-144,-3-1-184,-8-2-2177,-1 1 1817</inkml:trace>
  <inkml:trace contextRef="#ctx0" brushRef="#br0">6598 324 3241,'5'-13'1832,"-3"1"-232,0 2 169,-3 2-233,0 4-176,0 3-407,-2 1-193,4 4-240,-3 1-128,-4 3-152,4 5 0,-7 4-80,2 5-80,-5 10-8,2 2-16,-5 6-56,1-2 24,3-1-24,-3 0-32,6-3 16,0-4 0,5-3-8,2-6 56,4-4-16,3-3-8,3-5-16,1-3-72,1-7 0,2-1-8,3-5-40,-1-3-72,0-1-688,1-3-769,-5-2 1025</inkml:trace>
  <inkml:trace contextRef="#ctx0" brushRef="#br0">6833 561 4745,'-4'-30'2505,"5"26"-761,-3 1-88,2 3-591,-1 0-225,1 0-360,-1 0-88,1 0-272,-4 5-16,-6 7-40,-23 20-40,28-16 32,-2 1-56,3 2 120,1-2 48,1-2-8,5 2 48,2-5-136,5-1-24,4-3 0,-5-5-56,7-4 88,0-3 80,-3-6 72,3-4 72,-4-3-24,2-3-48,-7-1-24,2 0-56,-6 2-23,2 0-81,-5 4-24,-3 4-40,1-2-8,-4 6 16,-1 3-25,3 2 33,0 7-48,-2-1-8,3 4-64,-3 0 24,4 3 32,1 2 16,2 3 8,4 1-16,6 0 8,0-3 16,-1-6 48,1-3-24,2-2 32,-3-2-24,11-3 0,0-1 40,1-7-16,2-2 16,3-3-24,-5-1 32,-4 0 0,1 1 8,-10 0 8,-3 3-48,-1 5-16,-4 2 32,1 5-56,-3 5 16,-6 5-24,1 4 24,-3 4 0,7 4-16,-2-3 8,2 1-88,4-1 88,-5-4-24,10-3 16,4-4 0,-4-5 0,9-2 0,-4-6 0,4-4 40,5-5-16,0-4 0,-2-5 32,4 2-8,-9 0 8,2 2-8,-6 6-16,0-3-8,-7 2-16,-2 4 8,9 5 8,-15 8-16,-1 8 8,-5 4 0,-11 7-32,9 3 40,2 7 24,2 0 32,3 7-40,1 0 24,4 0-24,2-3-16,0-10 32,0-2-8,-2-9 16,-1-3 64,-5-5 409,-1-1 151,-6-5 168,1 3 80,-2-8-264,3 0-80,-1-6-104,-2-2-135,7-1-121,-3-2-64,9 0-48,5 1-16,1 2-64,4 0-56,4 2-56,6 1-56,15 0-209,7 2-479,7-2-1632,-4-3 1632</inkml:trace>
  <inkml:trace contextRef="#ctx0" brushRef="#br0">7592 627 6457,'-3'1'2889,"6"0"-1257,6-1-335,2 0-481,8 0-56,3-2-296,1 2-144,0-3-152,-1-1-112,2 3-96,-1 1-336,-2 0 256</inkml:trace>
  <inkml:trace contextRef="#ctx0" brushRef="#br0">8107 686 3641,'-71'15'1888,"73"-21"-608,2-1-79,10-5-153,-1-3-128,8-2-72,2-3-72,5-2-247,2 1-97,2-1-96,0 4-56,0 6-96,-7 2-72,-9 6-64,-8-1 8,-8 5-8,2 7 80,-2 3-40,0 6-24,-4 4 8,-5 1-40,-5 2-24,-2 2 24,3-2-40,-2-1 8,12-3 24,1-3-32,2-6 8,4-6-16,4-5 0,2-4 24,3-8 16,6 0-16,0-7 0,1-1-8,1-2-8,3 0 32,-2 1 0,1 0-16,-3 2 16,-9 4 24,-1 8 24,-6 6-8,-3 4 32,0 4-40,-7 4 8,0 1-16,-3 8-16,-2-2-8,0 3-24,1 2 8,5-4-8,4 2 0,3-3-8,2-2 8,5-8-32,-3-2 24,8-5 8,2-3 8,0-7 40,6-2-24,1-5-8,-3-1-8,4 1-16,-2-4 0,3 3-24,-5-1 24,-7 1-8,-1 4 24,-8 6 32,-2 3-24,-3 6-16,-8 4 0,-4 4 0,-2 6-24,-1 3 32,4 1 8,3 3 0,3-2 0,6 2-8,0-3-32,5-2 24,4-3-32,4-6 24,6-1 8,1-7 0,-3-4 40,8-4-64,-4-6 24,-2-1-32,-2-2 24,-4-1 32,-3-1-24,0 3 8,-3 2-16,-2 5-16,-2 2 24,-6 3 8,1 5-24,-3 4 8,-1 5-40,2 3 0,0 3 48,3-2 0,1 2-16,2-4 0,3 2-40,5-3 0,5-1 16,2-4-8,1-4 32,-6-5 16,4-1 24,-6-5 16,2 0-24,-1-1 8,-4-3 0,-3 0-8,-4-1 0,-6-1-16,-2 3-8,-5 3-8,0 3-8,1 3-8,1 0-8,0 3-16,1 1 16,5 4-16,5 3 32,6-1 8,5 0-32,7-5 24,2 0-32,4-2 48,4-3-24,1 0 32,2 0 8,-2 0 8,1 3 40,-6 0 16,-4 1 16,-9 1-16,-5 1 0,-6 4-32,0-1 8,0 5 0,0 0 0,-1-1 8,-3 1-32,3-3-24,2-3 8,13-3-8,1-1 8,5-6 16,4-2 0,-7-6 8,3-1-16,-5 0 56,-3-3 104,-7 3 168,-5 1 24,-11 1 16,-6-2-136,-7 4-159,-2 2-41,-2 4-120,8 8-25,0 6-255,3-1-160,6 4-680,3-3-760,6 1 1255</inkml:trace>
  <inkml:trace contextRef="#ctx0" brushRef="#br0">9473 323 3657,'-4'-6'2144,"0"1"-775,1 1 95,-4 1-192,4 3-600,-1 3-200,0 2-264,-2 0-56,3 8 64,-3 1 1,-4 8 15,0 5-80,-6 4-88,-2 5-24,1 1-8,0 0 16,5-2-48,1-3-8,4-5-40,4-2 48,4-5 0,7-4-8,1-6 24,2-4-48,3-7 32,2-5 32,1-7-16,6-4 24,5-4 0,-1 0-16,-4-1 64,2 3 0,-9 1-16,1-1 40,-1 6 56,-6-1-24,-9 2 40,-1 3-72,-7 5-104,1 2 8,-2 9-64,-3 1 8,-4 4-48,-2 1 16,4 3 24,-1 0 8,8 2 40,1-1-8,5 2-16,1 1-8,6 2-16,2 1 32,7-3 8,-2-4 24,2-4 0,0-4-16,3-6 16,5-2-8,-2-7 64,3-7 0,0-9 80,3-4-8,5-2 224,-1-2-16,-2-1-32,-3 0 88,0-6-304,1-3 0,-8 0-32,0-1-80,-10 9 8,-2 8 40,-10 11-32,-6 7-8,-6 8-16,-5 9-40,-8 16-16,-2 6 32,-2 12 16,3 6 48,1 5-16,4 1 8,7 1-24,8-6 8,11-11-24,11-6-24,10-17-40,7-12-72,13-12-864,3-11-1753</inkml:trace>
  <inkml:trace contextRef="#ctx0" brushRef="#br0">10384 578 3545,'57'-24'1872,"-57"19"-408,3 5-119,-2 3-209,-2-2-216,1-1-384,-4 7-120,-5 11-208,-9 23-112,14-18-24,-3-6 41,8-5 7,4 0 56,5-8-32,5 0-40,1-5 24,-2-3-8,1-4 24,1-3-24,-1 0-24,-3-3-24,-6-1-40,-4-2 24,-2 2-40,-1 1-8,-5 1 24,-5-1-32,-1 6-16,-3 4-32,3 5-72,1 4 24,-1 5 8,4-2-8,6 3 40,6 1-16,6 0-40,5-5 80,8 0 0,5-3 24,6-7 16,5-2-24,5-9 32,0-6 16,1-3 8,-1-4 56,-1-3 24,-2-2 24,-6-2 16,-9 0-56,-12 4-8,-5 3-64,-10 4 8,-7 5-16,-6 11-8,-3 3-16,-6 15 8,-8 6 64,7 16 144,-4 10 112,0 8 136,6 5-40,-4 3-104,5 3-48,5 0-152,6 1 8,5-12-56,2-11-56,6-11-40,2-9 16,5-6-32,-5-4 48,-1-6-88,3-4-192,-7-8-552,2-5-352,0-5-1377,-2-4-407,-2-2 1831</inkml:trace>
  <inkml:trace contextRef="#ctx0" brushRef="#br0">10671 725 2873,'-4'-13'2360,"4"2"-31,6 3-153,4-3-159,11 2-617,1 0-232,9-1-528,3 2-176,-4-2-272,0 3-120,-6 2-64,-2 1-160,-7 4-2336,-6 3 1840</inkml:trace>
  <inkml:trace contextRef="#ctx0" brushRef="#br0">11265 657 3225,'-13'18'2168,"26"-22"-231,11-3-361,-2-1-96,5-6-504,5 0-191,4-6-233,2 0-104,-1-4-48,1 1-16,-10 1 0,-2-2-32,-10 0-88,-7-1-48,-1 2-144,-7 1-16,-1 6-56,-4-2 0,-9 7 0,0 0 8,-3 5-16,-3 2-48,3 8 24,-4 2-8,1 9 32,0 4 48,-1 6 32,6 7 48,0 4 16,3 3 48,0 3 16,0 3-24,-3 4 8,1 1-56,1-5-55,1-4-33,0-12 24,1-5-64,-2-9 40,3-2 0,2-7-152,1-3-81,6-3-399,0-6-240,3-4-848,3-4-1161,3-6 1873</inkml:trace>
  <inkml:trace contextRef="#ctx0" brushRef="#br0">11470 654 2881,'15'-7'1936,"2"0"345,1 2-777,0-1-112,-3 1-192,-6 0-319,3-1-169,-10 0-360,6 1-152,0 1-136,-8-1-32,1 3-40,0 0 40,-5 2-48,4 0 16,-1 0 40,-2 6-32,-3 7 8,-10 18-8,8-18-32,7 1 16,5-1-8,1-3 24,7-3 24,4-3 0,-1-6 40,4-3-48,3-6-8,-1-2 0,2-2-16,-4-1 40,-1 1 8,-5 0 0,-4 3 0,-3 0-24,-5 4-24,-1 3 16,-5 1-64,0 4-16,-3 2 48,-1 3-64,-1 6 64,2 2 48,1 4-48,3 0 16,2 2 40,2 0-48,7-2 8,0-3-8,10-4 0,0-3 8,2-7 0,3-3-8,3-5 0,3-3 32,9-6-8,0-2 16,0-5-16,2 5-8,-10-5 32,-2-5 32,-1 1 72,-5-3-16,0-1 8,0 3-16,-9 1-96,-4 1 24,-6 12-24,-8 3-8,-4 10-8,-6 5-40,-8 11 16,1 5-16,-5 7 48,2 3-8,7 7 40,-2-1 0,5 1-40,8-4 24,3-3-40,6-1 8,9-5 0,-1-3-8,7-7 8,5-5 24,7-6 0,1-4 24,5-8 32,1-5-24,-2-6 32,0-4 32,-2-2 104,2 1 104,6-2 0,-9 0-24,-8-4-127,-3-1-105,-11 0-8,-3 4-24,-2 9-40,-13 3-40,-5 15-64,-4 9 7,-14 13 57,5 9 56,-3 9 137,5-1 71,9 1 104,6 0 32,12-8 8,8-3-64,12-6-96,5-7-40,7-6-136,1-4-8,6-5-112,0-4-384,-4-7-1657,2 0 1457</inkml:trace>
  <inkml:trace contextRef="#ctx0" brushRef="#br0">12700 671 4417,'37'28'2192,"-22"-35"-871,-4-2-65,3-3-480,0-1-184,0 1-160,-3-5-72,-1 1-80,-1 2-31,-5 0-81,1 2 32,-8-2-56,5 4 0,-2 0 24,-1 2-32,2 1 32,-4-1-24,4 4-48,2 1 0,5 1-56,1 3 16,-4 1 0,1 4-24,-7 0-8,1 5-40,-8 4-8,-3 1 8,4 8-16,-5-5 56,8 3 8,4-2-40,0-3 24,7-1-32,3-5-8,10 0 56,6-8-32,0-2-8,4-5 8,-4-4 0,-2-5 24,2-3 8,-5 0-40,0 0 16,-6 1-8,-1 2 0,-13 1 24,-1 1-56,-12 3 32,-4 1-24,-2 5 8,-1 3-16,3 7-8,2 2-32,3 5 16,7 1 8,4 1 0,6-2 80,12-5-32,3-2 16,14-5 24,-4-4-40,8-5 8,-2-3-24,-2-7 0,3-3 40,5-5 8,-2-4 40,1-2-24,-7-1-24,-11-3 0,-4 0-8,-14 2 0,-6 3 0,-8 9 16,-7 6-16,-8 13 8,-3 5 0,-7 15-32,1 8 16,2 6 32,3 2 16,14 3 48,-1-4-48,18-1-8,3-1-16,5-6-24,9-3 24,-1-5-40,2-3 16,4-5-8,-4-4 8,0-7 32,0-2-48,-2-6 56,-2-2-8,-1-4-32,0-1 8,-6 1-24,-1 2 8,-4 2-8,-6 2 8,-2 3-8,-2 3 0,-6 4-8,4 5 8,0 6-24,0 3 16,6 1 0,3 0-8,6 2 16,2-6-8,7-2 8,1-5 24,-3-6 24,6 0-8,-9-7 112,4-2 24,-4-2 80,-8-3 16,1 0-32,-5 0-24,-6 0-112,-4 0-48,-6 3-24,2 3-24,-3 7 16,-1 4 8,-3 5-16,0 3 0,6 5-24,5 4 8,9 4-8,3-1-8,7-2 24,7 1-8,1-10-8,5-2-24,-1-5 0,-2-6 48,8-6-24,-6-3 16,4-9 16,1-2-32,-2-5 88,1-3 8,3-1-8,-1-4 16,0 2-72,-3-2-8,-7 2 8,-2 8 8,-9 7 24,-4 10 72,-8 11-24,-1 4 40,-9 11-40,-2 6-72,-5 7 8,1 1-40,2 3 32,1 2 8,8-1-32,1 0-8,6-6 0,3-5 0,5-6-16,2-4 56,6-6-32,4-6 8,1-6 49,7-6 15,-2-10 0,5 1 16,-3-5-48,0 0-48,-9 4 24,1 2-32,-7 7-24,-7 3 32,-1 6-96,-5 1 56,0 7 40,1 5-88,1 4 96,-2 3-81,3 4-55,1 0-104,2 2-728,4-2-1104,-1-11 1320</inkml:trace>
  <inkml:trace contextRef="#ctx0" brushRef="#br0">14100 539 9930,'-9'-10'4337,"-2"0"-2361,8 7-1183,4-1-465,6 1-1585,7 1 913</inkml:trace>
  <inkml:trace contextRef="#ctx0" brushRef="#br0">14210 649 4457,'21'-16'2232,"5"-3"-767,1 2-65,8 3-344,-5-1-208,-1 6-263,0 4-145,-15 2-168,-1 4-112,-13 5-64,-6-2 0,-3 8-24,2 4 24,-3 3-8,-3 2-32,-2 2 8,-3-2-16,2-3-32,10 0 0,11-5-24,6-1 40,6-5-32,2-2 16,-3-5 64,3-5-40,-4-3 72,0-3-16,4-5 40,-1 0 16,-4-2-24,1-1-40,-10 1-72,-3 0 0,-6 1-16,1 1 8,-3 1 32,-3 3-40,8 1 0,-3 4 8,7 2-8,-2 1 16,5 2 8,3-2-24,4 3 0,4 1-24,6 2-8,-2 1 16,-3 0-24,-3 4 40,-9 2 0,-1 3 24,-6 1 56,-5 2-56,-6 3 32,-2 2-24,-3 3-48,0 0 48,6-1-32,3-3 24,8-4 8,3-1 0,8-6-8,1-3-40,5-5 48,3-6-24,2-7 48,3-1 32,2-4-48,2-2 8,-3 1 0,2 1-16,-3 3 0,-7 0 40,-3 1 32,-2 2 16,5 3 48,1 2-32,3 2 0,-3 3 56,-3 3 48,-1 3 89,-8 4 199,2 3 24,-7 4 32,-4 1-72,-7 1-264,-3 0-88,-9 0-136,4-3-80,-4-5-408,3-1-416,8-8-1409,-2-7 1425</inkml:trace>
  <inkml:trace contextRef="#ctx0" brushRef="#br0">14688 429 7314,'-6'-10'2960,"3"5"-1960,2 1-503,6 10-465,3 3-128,3 5-1905,1 5 1473</inkml:trace>
  <inkml:trace contextRef="#ctx0" brushRef="#br0">15094 620 8146,'38'-30'3649,"0"-6"-1689,-4-3-312,-2-3-463,2-2-209,-9 0-408,-4 5-176,-11 11-224,-9 7-96,-13 16-8,-2 10-24,-7 10-64,-6 8 56,1 13-88,-13 3 24,6 11 40,4-2-24,5-7 16,10 0-8,6-11-24,6-2-24,10-7 32,4-3 56,6-8-56,1-3 48,5-8-8,0-6-16,-2-5 56,10-3-40,-5-6 8,3 2-16,-3 0-8,-9-1 24,-5 8-16,-6 3 24,-6 2-40,-1 7-24,-4 4 16,-1 5 0,-3 7 16,-3 0-56,6 5-144,0-2-320,5-1-720,4-1-561,5-6 1049</inkml:trace>
  <inkml:trace contextRef="#ctx0" brushRef="#br0">15455 478 8306,'-8'-11'3809,"0"5"-1593,0 5-1576,1 4-360,4 4-352,3 4-136,1 3-1296,4 0-1409,1 1 1817</inkml:trace>
  <inkml:trace contextRef="#ctx0" brushRef="#br0">15676 563 7210,'6'-9'3688,"-5"1"-935,-11 3-1665,-4 4-184,-2 7-376,-5 6-111,-2 4 135,2 0 32,-1 2 24,6 3 8,7-1-216,4 0-96,6-5-72,7 0-32,6-6-104,7-3-24,4-7-176,6-4-456,12-9-1728,-1 1 1552</inkml:trace>
  <inkml:trace contextRef="#ctx0" brushRef="#br0">16429 417 8578,'-6'-3'3241,"-10"7"-2313,-6 4-144,-5 8-240,-6 3-48,3 7-264,3 4 24,7-2-80,3 0-8,11-4 24,6-5-104,12-4 16,4-5 32,12-8 248,8-4 129,6-10 175,0-6 104,10-11-8,-4-6 56,6-8 40,4-2-47,-12-4-97,-4-1-136,-13 9-288,-12 3-64,-17 7-176,-10 9-64,-19 6 8,-9 6-72,-9 19-112,-11 5-40,7 13-304,3 10-216,7 2-649,14 5-359,4 3-953,7-2-1615,9-5 2887</inkml:trace>
  <inkml:trace contextRef="#ctx0" brushRef="#br0">16424 502 7842,'-9'-56'3608,"13"56"-1639,-3 1-417,4 7-408,2 5-199,-3 6-217,-3 2-32,6 3-296,0 2-144,-2-1-176,5 0-64,-7-3-80,4-1-80,-4-3-680,4-3-536,0-3 815</inkml:trace>
  <inkml:trace contextRef="#ctx0" brushRef="#br0">16701 696 5585,'8'4'2873,"13"-3"-873,6-1-431,6-2-569,7-3-200,15-4-336,-3 0-128,9-1-240,-5 1-96,-8 1-864,-2 1-2065,-10-1 1985</inkml:trace>
  <inkml:trace contextRef="#ctx0" brushRef="#br0">16886 399 9090,'5'-14'3753,"-3"6"-2217,-6 5-192,-1 11-519,-4 5-201,-9 13-400,0 1-96,-2 7-112,1-1-48,4-1-8,-1-1-128,5-7-416,-1-2-257,7-5-1215,1-4-1233,3-10 2121</inkml:trace>
  <inkml:trace contextRef="#ctx0" brushRef="#br0">16810 421 5249,'18'-8'2609,"-1"2"-1169,11-1-96,3 1-239,12 0-433,7 0-200,-1 1-304,1 2-64,-10 0-96,-9 2-8,-10 5-16,-9-3-128,-6 3-1425,-1 3-1223,-16-1 1688</inkml:trace>
  <inkml:trace contextRef="#ctx0" brushRef="#br0">16892 484 5473,'-3'35'2801,"44"-39"-985,-2-5-304,6 4-815,4 1-257,-10 2-272,-6 1-96,-16 0-72,-5 1-32,-12 3-352,-2 4-793,-11 2 801</inkml:trace>
  <inkml:trace contextRef="#ctx0" brushRef="#br0">17367 277 7738,'-27'-19'3632,"1"4"-1743,7 3-473,8 4-224,6 5-383,2 1-121,9 5-320,-2 2-80,15 6 32,6 6 72,11 3 48,2 5 0,6 1-88,-1 4-64,-4 1 0,3 4 48,-17 0 89,-1-2 31,-5-1-8,-3-5-72,-5-1-168,-6 2-24,-13-6-104,-5 2-32,-4-2-64,-5-4 16,-4-1-8,-9-7-16,-15-4 48,-7 1-32,-11-5 8,5-2 0,14 0-16,6-5-8,22 3-224,5-1-256,7 2-785,10 0-703,18-2 1224</inkml:trace>
  <inkml:trace contextRef="#ctx0" brushRef="#br0">17588 430 9346,'2'-6'3601,"-2"4"-2601,-3 1-208,-3 5-376,-1 3-128,-6 7-224,-2 3-32,-9 5-32,-2 3-16,-3 2-24,1 1 0,4 0-80,3-1-48,4-7-312,7 1-104,6-11-448,4-5-601,8-6 1113</inkml:trace>
  <inkml:trace contextRef="#ctx0" brushRef="#br0">1481 814 4577,'-7'-46'2144,"7"45"-847,-3-1-97,1 2-536,1 0-160,1 0-344,-1 0-88,0 0-56,0 0-24,0 0 16,0 0-8,0 0 56,0 0-32,0 0-8,0 2 0,1-1-16,-2 0 48,2-1 16,-1 0 48,0 0 80,-1 0 24,1 0 0,1 0 9,-1 0-73,0 0-88,0 0-40,1 0-40,-1 3-32,0 1 64,2 4-24,0 0 0,7 20-16,-1-15 16,-3 2 0,7 4 0,-2 7-16,-1-3-32,0 6 56,-4 1-16,1 7 16,-2 4 0,-5 6-24,-1 1 16,-1 4 8,2-3 0,2-4 0,0-6 0,-2-2 0,4-1 16,0-2-24,5-1 48,3-12-40,3-1 0,-2-7-40,4-1 16,1 3 32,2-7-24,2 0 64,-1-2-56,4-2 8,-4-1 0,2 1 0,-2-3 0,-4-1 16,2-1 16,-5-3 16,4-1 24,-5-3 24,-1-1 0,-2-3 40,-4-1 24,6-2 24,-1-3 48,4 0-16,-6-6-24,4-2-24,-3-4-56,-4-2-56,7 2-24,-8-2-24,6 4 16,0-2-32,-2-1 24,5-1-16,-3-3-16,2-1 8,1-2 0,1 3-24,2 3 32,-4 3 16,0 4 16,-2 4 24,-1 1-40,2 8 32,-2 0-32,2 1 16,-4-2 24,1 0-32,2 3 0,-2 2-24,0 3-16,1 0-8,-1 3 8,-1 1 8,0 1 8,3 6-24,-2-2 0,3 8-32,-4-1 80,0-1 0,2 5-16,-1 1-8,3 3-8,4 6 0,-9 0 16,-5 2 48,2 7-56,-12 1 40,11 6-8,-1-1-8,0 0 0,0-3-24,0 0 8,0-1 24,0-2-24,5 1 40,0-1-24,-1-3-16,7 0 16,-2-7-24,3-1 0,-3-6 0,-1 0 8,7-6-8,-4 0 0,5-4-8,-2 0 0,-4-3 0,0-2 32,3-1-8,0-3 0,-1-3 24,1 1-24,0-5 8,-1 2 8,-3 0-24,0 0-16,1 2 8,0-7 0,3-1 0,-1-3 16,0-6 16,1 2 40,1-6-64,5-3 16,2-1-8,2-2-40,-3-2 40,-9 0 8,2-2-8,1-2-16,-5-3 8,5-1 0,-4 4 0,-3 4 24,4 5-32,0 7-8,1 3 8,2 1-8,-1-2 0,2 2 24,0-1-40,1-1 16,2 1 16,-5 4-16,-3 6 24,-1 3-16,-2 5-24,-1 1 56,1 0-64,3 5 8,-2 2-16,2 0 24,0 7 40,-3 0-24,1 1 24,1-1-48,-3 0 0,1-1 32,-1 7-16,-3 1-8,0 2 32,-2 4-16,-4-2 16,-1 3-8,1 2 0,-2 0 32,2 2-40,0 1 0,-3 1 0,2-1-16,0 4 16,3-3 0,1-2 0,2-1 0,6-4 8,0 1 0,3-7-8,0-3 0,1-4-16,1-2 16,3-2 0,-1 0 0,0-5-24,-2 0 8,-6-5 24,3 0-8,-3-2 0,5-2 0,3-4-8,0-4 0,6 0 32,-7-6-16,6-4-8,-3 0 0,-1-6 16,4-1 0,-4-2 0,2 1 32,1-2-48,-3 1 32,3-6-8,1-5-24,-1-7 8,3 1 16,1 5-16,-4 2 24,-5 11 0,0 4-24,-6 0 32,5-1-16,7-2 8,-6 0-16,5 4 8,-4 4-8,-2 3-24,-2 4 32,0 6-24,-1 1 8,-3 4 8,0 3-16,-2 6-8,0 3 48,0 8-48,-2 3 48,-1 4-64,-1 1 0,-1-2 8,-1-2 16,-1 2 40,-1-4-64,3 5 48,-1 0-72,-3 1 0,1 4 64,-1 1-16,-1 2 0,0 4 56,4-1-56,-3-3-16,3 0 16,0 1 16,0-2-8,1 1 8,1 0-8,1-2-24,3 0 16,2-2 0,0-4 16,1-3-8,2-2-8,-2-8-48,7 0 32,-3-3-24,0-6 24,-1 1 8,-1-2-24,3-1 48,2 1-16,1-3 0,-1 1 0,1 0-8,-2 1 8,-3-2 40,4 2-40,-2-6 0,-1-3 0,3-3 8,-4-3 40,0-2-40,1-1 16,-2-6-16,-2-3-8,0-7 0,-1 0 32,4-2-8,1-1 16,-2 1 16,2-3-48,-2-4 32,-4 0-24,2-5-8,2 3 32,3-1-40,2 5 0,1-2 0,0-1-8,1 6-24,-1 1 48,0 12 16,1 3 24,-1 4 256,-1 4 16,-2 4 32,-1 3 25,-2 4-225,-2 2-64,7 5-40,-2 3-48,-4 7 0,-2 3 0,-3 6-32,-6 5 0,1 9-32,1 2 24,-2 7 24,-6 1 16,1-2 40,-4 5-56,3 0 8,9 0 0,7-1-24,9-9-16,7-6-304,4-4-593,13-8 601</inkml:trace>
  <inkml:trace contextRef="#ctx0" brushRef="#br2">2593 1104 5137,'28'18'2345,"-36"-20"-1033,2 4-232,-7-2-488,7 2-128,-4 2-104,-5 0-16,2 3 1,-2 1 39,-4-1-56,2 0-24,0 2-64,0-1 0,4 1-72,-3-2 8,7-1-16,1 0-32,2 1-64,1 3 8,11-3-40,-11 4-32,3 0 16,2-2-32,-7 4 16,11-5 24,3 4-56,1 0 48,8 2-16,1 0 32,9-4 72,1-1-48,4 1 8,0-4-40,-4-2-8,-4 0 32,-1-5 120,1-2 80,4-1 152,2-1 0,-2-4 16,-1 1-71,-8-6-65,3 2 80,-4 2-24,-2-2 32,-2 2-56,-2-3-24,-4 7-32,-3-2-64,0 0 48,-2 1-80,-2-1-56,-3 0 0,0 3 64,-1 2 24,-1 0 0,2 0 96,-3-2-144,0-2 24,-2 2 48,-2-1-55,2 1 15,3 0-16,-2-1 16,1 4-48,-3-4 24,-2 3-32,0 4-16,-1-3 24,-1 3 8,-3 0 0,-5-4-80,0 2 32,2 1-24,0-2 16,7 3 32,-4-1-8,1 2-72,1 0-24,-3 1-24,2 1 8,-3 1 0,-3 1 40,-3 1-16,2-2-48,1 3 24,4-1 8,4-1 0,3 1 8,1-1 16,2-2-64,0 0 32,0 0 40,2-1-80,1 3 40,0 0-8,1-1-16,1 3 56,2 0-40,0 0 16,1 1-64,6 1 40,-1 1-24,5 0 32,1-1 40,5-1-64,6-1 80,6-1-72,2-1 8,2-2 8,-4 1 0,-3-4-16,-2-1 64,-1-1 8,3-4-56,2-2 64,-2-1-40,-2-2-8,6-2 72,-11-1-48,1 2-16,-3 0 40,-9 2-64,4-1 64,-4-2-56,-6-3 48,-2 2 8,-5 0-16,-3 2 32,-3 1-64,-7-1 24,-3-1-8,-5 6 32,-7-1 16,0 2-8,2 4-72,-2-1 24,0 4-16,2 4-24,-4 1 48,3 4-56,3 0 40,-1 1-16,11-4-216,5 3-456,8 0-1225,5 0-535,5-3 1352</inkml:trace>
  <inkml:trace contextRef="#ctx0" brushRef="#br2">2571 1169 3505,'-3'-27'1328,"-14"37"-1024,-1-3-48,-8 4-120,4 0-16,-1 2-72,2-2 16,7 1-40,4-4-32,7-4 8,3 2 0,1-6 80,1-1 104,9-3 112,4-2 32,9-4-40,4 1-79,1-7-41,2 0-56,-8-3 40,-1 4 88,-11 4-32,-4 2 0,-3 7 80,-4 2 40,-11 10-8,-2 5-48,-15 10-128,-7 0-120,2 0-16,-2-5 32,12-3 16,6-4-24,11-3-88,2-4-8,11-3 64,4-3 56,11-5 144,4-2 32,11-4-80,-1-3-104,0-3-8,0 1-16,-13-3-32,2 4 72,-10 4-8,-5 4 0,-10 4 16,-7 4-24,-10 11-48,-5 5 0,-5 7 24,-8 0-24,1-2 8,-2-5 40,10-1-8,11-4 0,13-4 0,5-2-8,10-7 48,9-4-24,9-3 88,3-5-64,4-4-48,-4-1 56,0-1-48,-2 0 32,-4 2 8,-3 2 24,-13 4-71,-4 5 47,-9 8 0,-9 3-16,-12 11-16,-6 3-8,-3 4-32,-2 4 0,6-4 24,2-3-32,11-3-24,8-3-16,3-3-24,8-4 24,4-5 40,7-2 32,7-8 8,-1-2 16,7-7-40,-3-2-8,5 2-8,-1 0 0,-8 3 24,-4 3-8,-9 5 0,-4 2 0,-8 3 16,0 3 8,-12 4 32,-4 3-40,2 5 8,-4-1-64,10 3 0,6-3-88,6-3-401,3 0-839,4-5 872</inkml:trace>
  <inkml:trace contextRef="#ctx0" brushRef="#br2">2553 1288 5273,'-20'1'2273,"26"0"-873,-2 0-432,5-1-16,10 2 97,-1-2-193,2-2-368,4 0-168,-6-3-176,9 0-64,-1 3-104,-2-1 8,-3 3-216,-6 0-600,-9 0 592</inkml:trace>
  <inkml:trace contextRef="#ctx0" brushRef="#br2">2619 1257 4945,'-36'-15'2601,"36"15"-905,0-1-344,-3 1-248,2-1-399,0 1-153,1-1-312,0 0-144,0 1 16,0 0 8,0 0 48,5 0 64,12 1-16,22 2 16,-21-5-48,2 1-48,-3 0-32,3-4-72,-1 4-32,-1 1 40,-4-4-48,-3 3-48,-4 2-48,-3-1-152,-4 2-1000,0 4-1273,-9-3 1601</inkml:trace>
  <inkml:trace contextRef="#ctx0" brushRef="#br4">4834 1171 4073,'-44'19'2464,"38"-19"-215,1-1-361,1-1-471,-2 0-361,5 1-480,1 1-176,0 0-256,0 0-80,7 0 0,15 0 16,36-1-8,-16-1-16,7-1-8,4-1-16,-3 0-16,0 0-16,-7 2-32,-1 0-32,-13 0-128,-2 2-144,-1 1-1376,-1-2-1009,-1-2 1625</inkml:trace>
  <inkml:trace contextRef="#ctx0" brushRef="#br4">5259 1069 7738,'-24'-27'3184,"18"25"-2007,12 0-353,-1 1-496,5 0-72,8 1-48,9 1 0,8 5-8,5-1-24,-6 1-48,-3 3-32,-5 0 16,2 2 64,-5 4 0,2 1 24,-10 4-48,-6-1-8,-14-1 88,-5 5 8,-15-4-24,-4-1-8,-1 0-135,-2-3-17,0-2-8,0 0-48,2-3-16,-1-2-48,9-1-145,3-2-255,12-4-1112,6 0-1345,9-2 1817</inkml:trace>
  <inkml:trace contextRef="#ctx0" brushRef="#br0">6470 1515 3865,'9'0'2288,"3"-3"-719,8-4 207,13-1-104,2-14-551,7-3-297,-1-12-368,-4-6-64,2 0-184,-3 0-8,-7 6-24,-5 0 8,-10 9 32,-6 4 56,-4 12 64,-2 5 72,-5 6-40,-4 5-71,-9 10-209,-4 9-88,-1 13-32,-5 4-8,5 6 48,4 5-16,4-7-48,4-3-16,9-11-32,1-7 31,7-8 41,1-4 16,1-9 48,4-3-32,3-5 48,-1-3 9,1-3-1,2-1 24,-1-1 16,-2 2 0,-4-1 8,-1 5 0,-4 1-24,-3-1-8,-2 2-24,-2 1-24,0 3-32,0 2-16,0 2-24,0-2-8,-1 0 16,0 12 8,-2 22-16,2-23 16,1 0-8,1-2-16,3 0 40,2 3-24,3-1-8,-1-3 16,3-4 8,-3-2 24,0-4 24,3-3 0,3 2 56,2-5-8,0-1-24,-2-4 40,-8-9 8,-3 1-8,5 0 96,-2 1 16,-6 1-8,1 1 0,-6-3-72,-5 3-64,3 6-56,-4 2 0,-4 8-40,2 2-16,5 10 0,-1 0-8,11 4 0,7 0 40,8-5 32,1-2 0,7-3 64,2-2-32,1-3 0,1-1 16,-2-6-48,-6-1-8,-6 3-248,-1 0-528,-14 2 512</inkml:trace>
  <inkml:trace contextRef="#ctx0" brushRef="#br0">7521 1462 4809,'-27'4'2112,"26"-10"-991,10-1-153,3-3-80,4-5-56,7-2-112,-1-3-79,4-1-217,2 3-48,-1 1-32,-1 3-48,2 3-88,-7 5-48,-4 6-120,-5 2-16,-4 7 8,-1 2 8,-4 4 16,-1 2-8,1 7-24,-10 0 32,-10-1-24,1 1 8,-11-6 0,1-3-56,3-1-56,4-3-48,4-5-128,4 1 16,9-4 0,4 0 40,4-2 104,0-5 24,8-4 48,0-2 16,13-4 24,4 1 16,6-9 56,-1-3 16,6-8 24,-1-5 32,0 0 0,3 0 8,-9 6-48,-4 1-16,-10 6-8,-5 4-8,-9 6 216,-3 8 144,-8 7 32,-3 5-16,-8 12-215,-2 8-201,-3 7-72,3 6-8,3 2-17,1 1 49,6-4 1,2-7-9,8-6 0,0-6-113,1-9-463,2-1-440,-5-9-2057,-4-4 1969</inkml:trace>
  <inkml:trace contextRef="#ctx0" brushRef="#br0">7854 1353 8658,'0'-1'3241,"10"-1"-2529,7 1-304,12 1-288,5-2-32,3 0 32,6 0-48,-2 1-48,-3-1 64,-5 0-40,-4 2-40,-10 0 56,-6 0-56,-2 4-8,-6-1 16,-4 2 8,-1 1 24,-2 3 56,-6 0 8,0 4-32,4 2-16,1 1-48,0-3 0,-1-1-24,6-2 0,-1-3-16,9 4 0,7-2 48,-4-1-24,4-2 96,-6-4-24,0-1 16,0-2 128,6-1 64,3-4 80,-5-4 56,1-3 24,-6-1 65,0 0 71,-5 0 160,-4 2-8,-4 0-64,-1 2-104,-5 3-192,2 0-104,0 5-136,3-1-56,4 3-72,0 0 24,-1-1-32,0 1-16,1 0 8,0 0-8,0 0-32,0 0 56,0 0-16,0 0 0,0 0 32,0 0-16,0 0 16,0 0-16,0 0-8,0 0-16,0 0 16,0 0-8,0 0 16,0 0 8,0 0 24,0 0-24,0 0 32,0 0-24,0 0-40,0 0 24,0 0-32,0 0 24,0 0 8,1 1 8,1 10-16,5 18 8,-8-16-16,0 0 0,2-1-8,3 2-32,2-3 40,3 0 16,3-2 0,0-5 0,3 0 32,-1-1-40,2-5 24,1-1 24,3-3-40,2-4 0,2-1 32,1-5-16,-6 0-16,-1 1 8,-5-1 8,0 3-8,-9 1 32,4 3 32,-8 5-80,-4 3-8,4 8-32,-4 2-24,3 8 40,0 1-40,0-3 0,3 1 40,0-7-8,10 2 8,4-6 32,4-2 0,12-4-24,-5-6 16,3-9 16,1-2-8,-3-6 72,-6 0 72,-9 1-48,-6-1 72,-11 4 0,-5-2-64,-9 6-23,-4 2-57,-6 12-105,0 5-71,0 14-232,-1 4-408,13 7-1056,1 2-1073</inkml:trace>
  <inkml:trace contextRef="#ctx0" brushRef="#br0">8889 1142 7418,'2'-3'3216,"-2"5"-1775,-1 3-649,-4 6-504,0 8-168,-7 8-40,1 5 0,3 5-80,5 2 32,3-1-24,1-1-24,9-10 72,2-2 8,10-12 56,3-4 40,5-7 8,-1-6 96,0-8 40,-4-3-48,1-7-8,-9-1-128,-4 2-64,0-1 0,-7 8-48,-2 1 40,-6 11-48,-4 5-16,-7 13-16,2 7 0,-7 7-8,3 4 32,5-3 24,6 0-48,14-5 40,0-7-48,7-4 24,-5-6 16,6-9 32,7 0 16,0-7-16,3-4-8,-1-6-24,-3-2 24,-7-3-8,-2-1 24,-8 0-16,0-4-24,-9 6-24,-4 4-32,1 9-40,0 8-24,-2 14 40,-1 5 32,-5 9 16,2 2 40,7 3-24,2 4 0,3 6 24,2 5-16,3 2 32,0-2 16,-1-7 48,-1-8 216,-2-8 288,4 2 137,-7-8 239,-4 2-64,-5-7-120,-7-4 32,-2-6-56,-7-2-71,-4-8-65,0-1-176,1-6-136,3-4-32,8 0-120,1-5 16,9 3-112,3 0-24,12-1-64,6 2-48,9-6-128,11 1-152,12-4-760,4 0-625,10 2-2824,-5 8 2897</inkml:trace>
  <inkml:trace contextRef="#ctx0" brushRef="#br0">10005 1386 5305,'-49'-9'2289,"32"26"-1353,1 3-112,4 2-288,4 1-232,5-8-192,3-1-40,11-7 40,1-2 80,10-5 296,6-5 105,5-5 55,-1-7 64,0-6-24,0-4 32,-6-3 40,-4 2-56,-11 5-127,-8 2-81,-11 6-184,-12 2-120,-10 9-192,-7 6-104,-8 14-160,2 7-72,4 10-425,2 5-295,10-2-1072,3-1-1073,7-10 2057</inkml:trace>
  <inkml:trace contextRef="#ctx0" brushRef="#br0">10156 1342 8018,'-13'6'3208,"-2"7"-2023,-7 12-641,-8 5-136,-1 11-104,1 1-64,-1 4-128,6 3-56,1-4-56,9-1 8,3-8-32,4-6-32,5-12-264,4-1-712,2-9 688</inkml:trace>
  <inkml:trace contextRef="#ctx0" brushRef="#br0">10213 1505 5249,'47'-22'3193,"-41"17"-209,14-5-1647,-4-2-225,4-3-448,8-2-80,-7-5-104,7 2-64,-3 0-56,-5 1-87,-4 2-121,-5 6-24,-5 2-48,-3 2 8,-2 6-40,-2 1-64,-7 6-48,-3 5 8,-5 8-16,2 4 24,-1 1-16,3 2-8,7-2 16,1-4 16,6-5 24,6-2-8,1-10 8,4-2-24,3-4 24,-1-7 40,4-2-8,0-3 24,2-2-32,0 0-16,-2 3 8,-1 0 0,-6 0 0,-4 3 16,-4 5-8,-2 2 8,-3 3 0,1 2-48,-2 3-8,-7 1 8,3 5-24,-2 0 40,3 3-16,2 1-32,3 4 23,0-5 9,0-2 24,4 1 8,-1-8 24,6 3-24,0-6 0,1-1 0,4-1 24,1-2 25,-1-7-9,1 2 24,2-3-56,-6-1-8,4 2 16,-4-1-8,-4 4 0,-2 1 0,-6 5-16,1 4-40,-3 7 8,-4 0-16,5 8 32,0 0 16,2-3-17,5 0 17,4-7 8,-3-4-8,8-3 32,2-1 9,3-6-1,5 0 16,-5-11 8,1 0 32,-5-1 56,-2-4 48,-5 3 352,-5-1 72,-3 3-48,0 4-48,-15 12-376,8 0-120,-1 1-80,-26 4-48,-7 15-200,-2 4-272,24 1-984,5 2-1441</inkml:trace>
  <inkml:trace contextRef="#ctx0" brushRef="#br0">10924 1403 3281,'-15'-21'1640,"5"32"-584,1 0-104,0 8-7,0-2-201,9-1-72,-1 1-56,1-4-128,6 0 0,-3-7 8,11-2 33,3-9-25,4 0-32,3-5-136,-1 1-40,5-2-72,-2-4-40,-1-2-80,-7-2-56,-4 2-24,-2 2-24,-1 3 0,-2 3 0,-8 4 0,4 3 0,-10 4-24,-1 3 0,5 8-24,-7 3 16,2 6 8,-3-1 0,-5-3 0,10-1 8,-2-7 0,8-1 24,9-2-32,4 2 8,0-9-8,1 0 0,3-5 32,-6-7-16,9 0 0,1-1-8,3 0-16,-3 4 0,-7 3 0,-7-2-40,-9 4 0,0 2-16,1 2 0,0 3 16,-1-3 16,0 5 8,-1 6 40,-1 20 0,4-20-16,5-1 32,5-4-8,5-4-8,5-2 40,2-7 0,6-1 8,-4-5 8,2-9-24,6 1 0,-7-9 16,3-4 8,0 0 72,-5-3 8,-2 0 64,-1 5 24,-6 1 208,-4-1 80,-2 14 104,-6 1 104,-2 12-79,-6 7-113,-8 11-224,-4 4-96,-5 8-240,2 7 40,0 5 16,3 5-16,7 7 0,-1-3-48,7-9-96,3-8-32,3-11-112,2-7-80,0-4-345,-2-4-111,-3-6-144,-1-4-32,-1-4 304,1-2 144,-4-4 280,-2 0 168,-3-3 176,3 3 64,3 5 128,1 4 64,3 5 144,3 1 0,3-1-64,10 2-24,7 0-96,2-1-32,5 0-64,-3 1-8,-5-1-56,-1 2 0,-8 0-8,4 0-64,-6 3-56,-4 1 0,-4 4-24,-3 1 8,-7 5 32,1 1-24,-3-1 8,3 0 0,4-1-16,1-2 0,7-1 16,0-3 0,4-4-8,5 1-16,-3-8 8,5 1-16,6-4 48,-3-5 24,3-1-32,-6 1 8,-6-7-8,4 5-8,-11-1 40,5 5-24,-9 3 0,-4 2-16,1 11-72,-4 0 8,-3 9-8,7 2 8,-7 0 8,2 2 16,2-5-16,1 1-32,8-2 48,-4-4 32,14-1 16,-2-1 40,-4-7 32,4-2-40,5-3 40,-4-4 16,11-2-16,0-4 8,-2-4-24,0-1-40,-3-2 8,0 3 16,-7 4-8,-2 5 48,-4 8-16,-1 2-16,-7 2-32,8 4-24,-11 3-16,-2 1-24,2 5 40,-5 1-16,4-3 0,1-1 8,6 0 8,-1-2-8,4 0 0,1 0-24,2-4 0,0 0 24,4-1 16,-3-2 48,-1-2 521,-2-2 103,3-2 112,2 3-32,3-6-480,2 2-120,-3-4-104,-1 0 0,-1 2-40,-2-3-8,1 6-8,-1 2-32,-2-1 8,-2 4 0,0-1-24,-3-1 16,0 0 0,-1 0-8,-1 0 32,1 0 24,0 0-32,0 0 24,1 0 8,0 0-16,0 0 40,0 0-24,6 1-40,2-2 24,-1-1 0,0-2 0,22-19 24,-21 14-40,-2 1-8,4 2 16,-3 1 16,1 1-16,-4 1 40,-4-2-32,5 3-16,-5 4 32,3 0-48,-3-2 24,0 0 24,0 0-8,0 0 40,0 0-56,0 8 8,2 4 8,3 15-32,-12-18 40,12 3-8,-7-6-16,4 4 40,3-2-64,-1-3 24,8 6-16,-4-9-56,-5 1-24,7-4-504,1-1-416,4 0-1401,0-3 1497</inkml:trace>
  <inkml:trace contextRef="#ctx0" brushRef="#br0">11526 1193 5041,'-14'-3'3193,"7"-1"304,-1 2-1601,9 2-720,8 0-176,10 0-456,10 1-103,15 0-129,6-2-192,14 2-184,2-1-200,2 0-3345,6 7 2617</inkml:trace>
  <inkml:trace contextRef="#ctx0" brushRef="#br0">13012 1367 4913,'0'-4'3001,"0"-4"-929,-3 4 105,1 4-825,-8 9-712,-1 8-296,-8 10-288,-4 11 8,-2 2-56,0 4 24,2-2-24,3-1 0,4-3 32,7-3-32,5-10-8,0-7 0,1-12-40,1-5 40,4-4 104,1-5 56,4-10 88,3-6-24,2-10 8,8-2 0,3 0 8,0-3-8,6 2-71,3 5-25,9-2 96,-1 5-24,-10 2 32,-3 2 16,-9 6-128,2 7-24,2 6-24,-6 4-48,0 8-40,-6 2 32,-8 9 0,0 6 24,-13 0 0,-2 2-24,-4 1-8,-3-4 24,1-1 8,-1-2-16,1-6-48,4 0-112,-3-7-168,3-3-288,0-6-1129,2-4-2015,11 4 2407</inkml:trace>
  <inkml:trace contextRef="#ctx0" brushRef="#br0">13264 1429 6873,'35'-16'3241,"9"-5"-1232,4-7-609,1-3-448,-3-1-208,-7-1-192,-1 3-16,-8 3-111,-5 0-57,-7 0-168,-8-1-112,-10 6-64,-4 3 0,-12 12-24,-3 7-16,-9 11-16,-1 9-24,-8 7 8,-1 6 32,-3 10 8,-1 6-16,12 8 24,2-3-16,15-6 8,8-11-8,12-17 0,8-5-16,7-13-32,5-2 32,5-8-32,2-3 8,-4-8-32,-2-2-32,-1-2 24,-8 1-16,-7 6 32,2 1 23,-12 6 9,-1 4 16,-1 5 24,-7 0-16,-2 8 16,7 6-24,2 5 8,2-1 8,7 3-32,0-5 40,6-8 8,6 1-32,9-8 48,-5-5 16,8-5 48,1-2-8,-1-6 57,8 0-65,-11-1-32,-12-3 16,-14 4 0,-8 4 8,-20 8-16,0 5 16,-13 13-56,-3 6 0,7 7 8,3 3 16,17-3 24,5-2 0,20-5 16,8-4-8,24-9-200,8-5-457,21-5 417</inkml:trace>
  <inkml:trace contextRef="#ctx0" brushRef="#br0">13912 1524 6889,'-21'16'2881,"27"-20"-1785,-1-2-71,5-4-241,4 1-216,7-4-176,-4-7-48,9 2-72,-2-5-16,4 0 72,3 3-48,-4-2-8,-4 3 16,-4 1-88,-2 4-48,-8 4-64,-3 4-48,-6 3-56,2 4-16,-2 6 8,-1 3-16,-3 7 40,-4 3 8,-4 2-8,-2 5-16,6 0-8,-4 0-8,7-7-16,0-3 32,3-6-40,4-6 40,6 0-16,0-5 32,8-3 24,-2-3-24,6-3 56,5-3-48,4-2-8,-3-2 32,-3-1-48,2 2 24,-11-2 48,-4 6-48,4 6 24,-14-2-24,0 5-40,1 2-8,-5 3 8,-4 5-16,5 6 8,-4 1 16,-1-1-32,4 2 8,-5-3 16,5 0-24,4-3 16,0-1 8,7-1 16,-1 1 0,2-3 8,1-2 32,0-4 8,1 0 0,3-6 64,0 1-24,6-5-8,0 2 48,4-3-24,1 0-24,-3-3 40,-4-2-32,-4-2 16,-4-1 73,-5 0 79,1 0-8,-7-1-32,-5 3-56,-6 7-168,-3 2-8,-5 8-24,-3 5-16,3 3 0,3 5 8,4 1 24,7 3 0,3-1 16,3 0-8,6-2 8,5 0 16,12-5 8,1-5-8,8-2-8,-2-6 16,1-4 0,5 3 24,0-2-32,-1-3 8,-3-1 24,-3-4 0,-12 2-8,-1 2-8,-3 4-16,-4 3-8,-2 1 16,-1 4 0,-4 4 0,-6 3 0,-5 7-16,-6-1 16,0 5-8,8 2-16,0-1 24,8 0-48,-1-5-8,0-2 0,3-6 0,1-2 24,3-3 32,0-3 48,8-1 24,-2-2-24,2-8-8,0-2-16,-1-2-24,6-4 16,0 4-16,2-2-8,-4 3 48,-1-1-40,-4 6 64,-4 1 8,-4 6-48,0 2-8,-3 8-24,-1 0-8,-3 6 0,-2 2 32,-3-1-8,0 1-16,-1-1 0,2-1-8,5 0-24,1-1 24,5-5-8,1-3 16,2-4 16,4 0-16,4-2 8,3-2 0,5-7 0,2 0 40,3-6-24,0 2-40,4 1 24,-4-2-16,-6 0 40,-2 1 0,-10 3-8,-8 3-56,-2 7-8,1 5 0,-7 7-16,5 2 80,-1 7-24,-7-3-8,7 1 0,-5-2-24,7-1 0,4 0 40,5-6 8,7 2-16,0-6 16,-4-3 0,5-3 16,1-5 32,3-4 24,5 0 8,0 0 0,0-4-16,-3-2-40,-3-3 8,-3-1-32,-3 4-16,-7 1 8,-6 0-24,-2 6-24,-4 2 16,-4 8-72,-1 3-24,-4 7 8,-1 4-24,3 4 48,1 1 40,4 2-25,1-1 49,5-4 24,2 1 8,5-10 48,2 0-24,6-2-32,-1-3 25,6-1 23,-1 2 24,4-10 64,0-1-8,3 1-16,-3-7 24,1 0-8,2 2 0,-12-3 24,3 2 48,-6 3 152,-6-1-32,1 7-32,-5 1-88,1 5-216,-3-1-40,1-1-16,1 0 8,-2 3 48,1 11 8,4 17 8,-2-19 0,3 1-32,-2-6 24,2 1-8,4-2-8,3-2 32,0-2 32,1-2-8,0 0 16,0-4-24,0 0-16,3-1 16,-1-2 32,-2 2 16,-2-2-8,-2 4-16,-3 0-32,-1 1 16,-2 0-16,1-1 24,1 0 0,-1-1-32,1 2 32,4-2 8,-2-2-24,3 2-8,-3-2 16,-5 3-8,2 2 0,-3 0 40,-1 1-56,1 0 0,-1 0-16,0 0 24,1-2 8,0 2 16,0-1 56,0 1 16,0-1 96,0 0 32,0 1-24,0 0-96,0-1-104,0 0-32,0 1 8,0-2 40,0 1-24,1 1-8,4-1 8,-3 0 8,2-2 32,-1 1-40,-1 1 24,3 0-64,-5 0 40,0 0 8,0 0-40,0 1 40,0 0-24,1 3-8,3 6 16,3 23-40,-9-22-16,2 2 0,1-2-56,0-3 32,4 3 16,0-5-32,-2 4 80,5-5 8,-2-5-8,5 1 80,2-5-32,3 0 0,1-2 0,-1-6 16,1 2 8,-6 0-8,-1 0 8,-4 5-8,-1 0 0,-5 2 8,1 2-8,-5 3-96,-4 2 16,8 5-32,-2 0 24,5 4 16,4 1-8,0-4 16,1 1 24,8-4 8,5-2 32,0-7 32,10-3-8,-4-6 32,1-4-32,-8 2-40,-3-2-16,-11-3-8,-8 2 0,-9-3 0,-4 1-8,-5 9-32,-3 0 0,3 7-24,-3 3 32,4 5-24,3 5 32,12 4 32,3 1-24,10-2 40,3-1 8,4 0-8,4-1 48,0-1 0,0-1-24,-7 2-8,-6 0 16,-2 1 80,0 2 32,-3-5-16,0 1-40,2-5-120,2 1 8,5 2-136,3-3-320,8 2-2848,-2 2 2311</inkml:trace>
  <inkml:trace contextRef="#ctx0" brushRef="#br0">18261 1394 3617,'0'-1'1336,"-1"1"-728,0 3 32,-19 14 8,-23 18-31,31-13-409,5-6-56,8-1-8,8-6 48,10-8 376,4 0 120,7-10 152,2 1-16,-1-5-183,0-2-33,-9-2 48,0-3 32,-12-1-144,-5 1-64,-5 1-248,-10 0-88,-3 7-104,-5 0-40,-3 9-72,-7 4-48,-3 9-96,5 4-120,3 4-520,4 4-464,8 1 823</inkml:trace>
  <inkml:trace contextRef="#ctx0" brushRef="#br0">18533 1190 6017,'-5'-6'3017,"1"9"-1217,-4 9-879,-8 2-409,-3 8-352,-1 5-32,-2 9-16,1 5-32,6 0-24,4-2-24,11-11 0,3-8 16,11-10-32,7-2-16,4-9 64,5-2 0,7-6 8,-4-6 0,1-4-56,-1-1 0,-4-1-16,-2 3 16,-10 4 16,-8 4 0,-10 6 16,-7 2-40,-7 6-24,-3 7-16,-5 7-8,-1 6 0,3 1 16,5 1 0,10-3 0,5-3-16,8-5-16,6-4 0,11-11 24,0 0 32,7-5 8,6-4 24,-6-4-24,0-2 0,-11-4 8,0-2-16,-7 3-24,-1 0 16,-7 6 8,-5 2-8,-5 6 40,-7 8-24,-4 11-8,1 5 0,2 13 8,-2 1 32,6 6 16,-2 2-24,4 7 96,0 1 64,0-5-40,1-3 56,1-12-104,2-7-96,-3-5 80,-1-5-24,-5-5 336,0-2 72,-8-9-8,-4-4 40,-3-7-312,-6-5-16,5-1-23,5-7-33,6-4-56,7 1-112,8 0-136,5 3-169,12 7-1455,2 1 1280</inkml:trace>
  <inkml:trace contextRef="#ctx0" brushRef="#br0">18910 1523 4481,'-30'-8'2248,"50"-2"-791,7-3 23,5-4-368,3 0-175,7-2-233,-6-1-80,-3 0-128,-3 1-96,-11 5-152,-3 3-64,-15 6-136,5 3-48,-6 2-24,0 3-8,2 8 40,-14 0 16,2 6-32,2 0 0,-4 2 0,9 0 8,3-3 32,4-1-24,-1-6-8,6 0-8,-2-6 8,2-1 48,5-5-16,2-5 40,8-2 0,-1-3-16,3-2 8,-4-1-40,-1 1-8,-5 0-16,-5 5-8,-1 2 0,-8 1 8,-1 3-8,-4 8-40,-1 3 0,-4 4-16,-2 1 24,2 5 64,-1-5-8,4 1 8,4 1-40,4-6-32,2-1 48,6 2-48,-1-8 48,4 0 16,0-3-8,6-5 56,1 2-24,3-4-8,-2 3-8,0-6-24,-8 0-8,0 0-40,-2 4-40,-5 2-16,1 3 16,-1 6 0,-7-2-8,-1 3-24,-1 1 0,-2 2 40,1 4 8,3 1 40,0-1 8,0-1-8,4 1 32,8-1 8,-2-1-8,8-2 0,-2-4 24,-3-2 0,7-2 48,-1-3 48,3-3 0,7-3 56,0-3 24,-5 1 136,-4-4 208,-4 2 216,-5-4 17,-9-1-169,-2 1-240,-11-4-264,1 8-112,-9 5-80,-2 5-120,-7 10-232,0 5-296,6 6-1225,0 2 1305</inkml:trace>
  <inkml:trace contextRef="#ctx0" brushRef="#br0">19771 1504 3689,'14'0'2112,"7"-2"-239,6-3 31,4-2-360,3 3-391,-1-7-553,-3-2-160,-3-4-200,-7-2-72,1 1-96,0 2-48,-7 0-8,-1 1 56,-7 7-16,-3 1-32,-3 7-8,-8 2 0,-3 6-40,-4 3 24,0 4 0,5 6-32,4 0 32,2-2 8,7-2-24,-3-3 32,3-4-8,11 0 8,-5-8 0,9 0 16,3-5 24,-1-1-8,4-3 72,-1-2-16,2-1 0,1-4 8,2 1-104,-4-1 32,-5-1-24,-1 2-16,-9 3 24,-5-1-24,-4 4-48,-2 4 32,-1 5-16,-5 3 0,-1 7 32,0 1-64,0 4 56,2 0 0,4-3 0,-1 0 32,5-1-40,1-1-24,4-2 8,1-1 16,5-4 8,-1-2 48,2-2 8,3-1 0,-2-7 8,4 1-56,2-2 32,-4-3-24,5 3-16,-3-1 48,-8 0-64,3 3-24,-2 2 56,-6-2-24,-2 4 16,0 2 16,-8 0-56,4 0 0,0 0-8,-3 3 0,-2 9 32,-6 17 8,16-17 16,0-2-8,3 1 40,0-2-24,1-5-8,0-2 24,8-3 8,5-2-16,9-4-16,4-4-40,1-5-136,1 0-8,-5-5-24,-6-1 32,-9 4 56,-1-1-40,-6 12-96,1 4-88,-10 4-104,0 6 72,-6 7 112,2 2 104,1 6 144,-1 1 16,-2-3-24,0 0-505,2-5 393</inkml:trace>
  <inkml:trace contextRef="#ctx0" brushRef="#br0">20794 1237 10362,'-8'-8'4129,"1"2"-2881,2 3-696,2 1-335,3 5-578,5 4-503,-7 3-3017,4 4 2665</inkml:trace>
  <inkml:trace contextRef="#ctx0" brushRef="#br0">21111 1325 9362,'-9'-5'3425,"-3"5"-2721,-4 3-96,-10 10-120,2 1-88,-8 7-216,3 5-16,7-1-168,-4 0 24,15-4-16,4-5-8,10-3 24,5-1-32,10-7 56,0-3 16,9-6 32,4-6 48,4-5-32,1-6-32,-4-2-32,-2-3 32,-6 4 273,6 6 183,-2 4 264,1 7 48,-3 2-144,-3 3-120,-4 11-136,-4-2 8,-5 5-55,-3 1 7,-6-2-96,-2 2-24,-7-5-96,-1 2-64,-9-5-24,-3-4-48,-2 1-32,-1-2-32,9 1-376,5 0-520,-1-3-1489,5 0-2120</inkml:trace>
  <inkml:trace contextRef="#ctx0" brushRef="#br0">16708 1399 6993,'61'-22'3041,"-66"19"-1641,0 3-471,-3 8-513,-1 1-200,-3 4-184,1 4-32,4-4 0,6 1 40,4-2 0,5 0 64,11-6 200,-1-4 48,3-7 184,9 1 40,0-12 32,2-1 0,-2-3 17,-8-6-73,-4 2-96,-8-2-88,-9 4-120,-4 4-40,-11 5-184,-7 3-8,-7 8-96,-2 4-40,-2 6-120,1 4-136,9 8-520,6 0-353,2 8-1359,3-3 1616</inkml:trace>
  <inkml:trace contextRef="#ctx0" brushRef="#br0">16913 1403 3737,'5'35'1536,"-5"-26"-1000,2-1 72,5-2 121,3 0 79,5-6 216,-2 0 16,5-5-184,1 3-112,5-6-239,-1-2-121,0-3-88,-5-5-48,-1 1-64,-1 0 16,-3 0-112,-8 3-16,0 3-40,-4 1-24,-2 7-8,1 3 32,-5 7-24,-2 3-8,-4 5 0,1 3-16,0 1-24,1-1 32,5-2 8,1 0-40,7-3 40,6-2-32,-3-3-8,6-3 64,0-3 0,0 0 16,1-7-8,-1 0 0,4-4-16,-1-1 16,7-3-16,-5-2 24,-2 1-24,-3-3-16,-5 3 0,0 3-16,-6 0 8,1 5 8,-3 2-8,-2 3-8,-1 7-8,-3 4 0,-2 2 16,3 5-24,0-1 16,3 0 0,4 0 16,3-3 0,-2-4-8,5-2 16,-1-3-8,3-4 24,1 1 32,1-3-32,6-3 24,0-1 16,0-3-32,3 0 0,-7-2-32,0 0-32,-6 1 16,1 1 8,-4 3-8,0 4 16,-2 0-48,-1 4-48,-2 3 24,-2-2 16,1 9 8,-1-2 32,5 3 16,2 1-48,1 0 48,4-4 8,-2 1-56,4-2 48,1-2 0,3-2 24,0-4 80,-1-1-16,1-8 56,1-2 0,7-3 296,-5-2 112,3-1 72,-1-1 88,-10-3-199,-2-1-113,-7 0-144,-4 2-112,-9 3-168,-4 5-56,-10 10-48,-2 4-64,1 11-120,0 2-56,5 4-313,2 1-215,3 1-1024,8 3-1145,2-5 1961</inkml:trace>
  <inkml:trace contextRef="#ctx0" brushRef="#br0">17901 1099 9754,'1'-1'3905,"-2"10"-2337,-9 5-287,-6 12-401,-5 5-88,-1 8-384,-6 3-128,3 7-144,6 1-32,5-11-72,10 0-40,7-19-176,6-1-304,4-5-1112,1-7-1689,1 6 2081</inkml:trace>
  <inkml:trace contextRef="#ctx0" brushRef="#br0">21873 1387 4153,'-1'-2'2568,"0"-2"-79,0 2-857,0 1-792,-1 0-343,2 1-369,-11 2-80,2 8-24,-27 26 56,31-13-64,5-6-8,6-4 16,8-2 56,7-7 280,2-3 144,3-1 104,0-4-8,-5-6-256,-5-6-88,-3-6-128,-8-2-80,-8-1-56,2 3-40,-17-1-48,4 6 8,-7 6 48,-5 4-16,-1 9-8,1 4 40,7 8-32,3 1-8,15 3 40,8 3-8,13-1 24,8-5 40,7-1 56,0-9 8,8-6 112,0-4 312,10-13 305,4-2 95,2-9 48,4-5-328,-15-1-248,-4-2-64,-12 1-136,-7 4 8,-11-5-80,-3 2-64,-6 4-40,-6 4 16,-4 16-72,-6 7-72,-7 21 8,1 11-8,-4 15 40,1 8 48,-5 8 8,-3 5-16,-3 2 32,3-3 0,12-11 8,5-12-8,8-13-48,-1-5 80,-1-11-8,-2-4 40,-2-6 64,-4-6-32,-5-8 0,-1-3-8,2-1-24,4-2-24,4 4 272,2 5 89,1 0 87,6 3-8,11 2-288,8 0-88,13 5-112,3-4-24,9 2 56,-1 1-88,-3-3-464,1 1-809,-13-3 857</inkml:trace>
  <inkml:trace contextRef="#ctx0" brushRef="#br0">22804 1401 2841,'9'23'1280,"-4"-24"-184,1-3 16,2 0 353,2-3 23,7-4-208,1 0-119,7-8-257,3 0-40,1-5-96,2-2 8,3 0-200,-2 1-96,-2-2-175,-1 4-145,-9-3-112,-3 2-32,-8 5-24,-5 0-8,-9 7 8,-4 3-8,-10 9-56,-7 4-24,-6 14 23,-3 3-7,-2 9 40,3 4 0,7 1 8,2 1 0,16-1-48,5-5 64,11-6-48,9-2 16,-1-10 56,3-2 0,0-10 64,1-2 0,4-4 32,1-3 0,0-2 17,1-3-33,-6-1-16,0-1-40,-7 5-56,-5 3 24,-2 5 32,-5 1-40,0 2 8,0 2 16,0-2-72,-1 2 56,0 15 8,-1 20-40,7-18 8,-2-2-64,1-6 39,5 3 9,1-6-72,8 1 0,-2-6-168,1-4-472,1-6-2512,-2-8 2263</inkml:trace>
  <inkml:trace contextRef="#ctx0" brushRef="#br0">23378 1430 4969,'19'-2'2633,"6"-3"-849,1-5 0,0-6-655,-1-1-217,-4 1-160,-7-3-104,-8 3-272,-6-3-40,-9 2-224,0 3-104,-8 6 24,2 3-32,-5 5 48,-2 6 0,1 11-8,-1 7 8,3 11-24,2 3 0,4 4-16,1-2-16,4-1-16,1-1 32,0 2-24,3 1 80,0-3 184,-1-3 8,2-6-15,-2-5-17,-5-10-144,1-1-72,-8-13 24,-2-2-32,-1-7-136,-4-7 16,2-6-89,6-1 1,3-5 88,6-2 24,10 2 72,4 0 24,9 6-24,6 2 24,10 4-16,0-3 24,13-2 32,2 1-32,9 0 88,6-3 8,1-5 64,-3-4 57,-6-8-17,-4 2-8,-5 8-8,-2-1 32,-11-1-56,-3 2-64,-13-4-48,-2 0-56,-9 7-32,-4 1 40,-6 14-16,-9 5-48,-3 13-48,-7 12 16,-5 10 0,1 8 32,-4 2 56,3 5-80,5 1 16,4 0 32,10-2-8,3-7 40,8-9-8,7-4 8,0-12-8,0-7 8,8-3 40,-3-3 8,9-6 8,4-2-24,-8-5-16,1 1-72,-6 1 8,-6 2-32,-2 5-32,-3 3 16,-1 3-88,0 2-8,-1 5-9,-1 2 17,2 7 48,1-1 48,2 2 0,1-4 16,2-2 48,3-2-32,2-8 136,4 0 8,2-6 104,3-5 48,2-9 33,-2-6 23,4-5 24,2 2 80,1-2 64,0-3 16,3-1-144,0 2-32,-7 6-200,-2 5-40,-11 10 48,-7 5-40,-12 7 8,-6 10-24,-12 9-56,-5 7-24,-3 11-32,4 2-8,10 7 0,5-2-40,6-8 32,2-1 32,9-12 8,-2-7 16,5-4 24,3-4 8,-7-9 80,7-1 56,-1-4 32,-1-3-48,5 2-40,-5-3-112,4 7-64,-3 1-80,-10-2-600,5 7-480,-8-4-2561,6 1 2449</inkml:trace>
  <inkml:trace contextRef="#ctx0" brushRef="#br0">23399 1171 7202,'-3'-7'3736,"-3"3"-647,1-1-2105,0 7-720,-2-1-264,0 4-528,0 4-472,1 2 624</inkml:trace>
  <inkml:trace contextRef="#ctx0" brushRef="#br0">24334 1365 6193,'-14'26'2785,"19"-30"-1001,0 3-783,4-3-353,2 2-40,3 0-200,-3-4-128,8 3-96,-1 1-64,-3-1-112,-1 1-32,-3 3-368,5-1-784,-4-1 808</inkml:trace>
  <inkml:trace contextRef="#ctx0" brushRef="#br0">24628 1464 4529,'0'0'2000,"0"0"-743,11-2-121,6-4-56,28-13-8,-24 1-303,-4 1-65,4-3-80,0-2-144,-5-1-72,5-1-120,-9 6-168,-1 3-48,-3 9-48,-5 6 16,-6 2-48,-1-1-16,3-1-24,-1 4 0,-5 14-16,-15 31 72,10-22-8,-3-1 0,9-4 0,0-5-56,6-6 40,0-2-32,5-5 56,-3-1-16,8-2 40,-3-4 48,5-5-32,5-1 56,0-6-48,8 1-24,-3-3 16,0-2-8,-5 1-24,-1-1 0,-3 7-16,-6 2-8,-5 6 0,-2 3-16,-3 4 0,-3 5-40,-4 7-8,-2 5 48,4 1 0,-1-4 24,7-1 8,2-3-24,6-1-16,6-1-24,1-6 40,0-3 16,0-4 48,2-2 16,2-4 8,3 0-8,3-1-8,1-4-16,-2-3-24,0 0-16,-7-3 40,-6 2-32,-2 9-8,-2-1 0,-5 7-64,0 3 16,-4 4-32,-6 3 24,4 9 24,-4 0-8,4 4 32,1-3-8,3-3-16,2 0 8,5-4 32,1-3-24,2-2 40,2-1 32,1-5-8,3 0 8,1-6-24,1-2 8,-4-5-8,-4-1-8,5 0 24,-5-1-48,2 3-16,0 4 16,-10 2-24,1 6 0,-2-2-72,-4 6-56,4-4-8,1 0 24,-2 8 8,1 3 40,2 19 8,7-17-24,-2-1 48,0-2-24,4-3 64,0 0 8,4-3 32,3-3 24,2 1 24,-1-4 8,0-1 24,2-2 16,-3-6 16,0 3 24,0-4 8,-1 1-16,-3 4 280,0-2 96,-4 4 152,1-1 113,-5 1-137,-4 1 16,1 3-96,-2 0-40,0 1-120,-1-2-104,1 2-88,0-1-96,-1 1-72,1-1-48,0 0 16,0 1 40,0 0-16,0 0 24,0-1-32,0 1-40,0 0 24,0 0-24,0 0 32,0 0 0,0 0-40,0 0 0,0 0 16,0-1-8,0 1 0,0 0 16,0 0-32,0 0 16,0 0-16,0-1 32,0 0-8,0 0 0,0 1 73,0-1-65,0 0 0,0 1 32,0-1-48,0 1 48,0-1-16,0 0-8,0 0 24,0 0-48,0 1 0,0-1 8,0 0-24,0 1 72,0-1-40,0 1 0,0-3 24,0 0-72,1-2 80,-1-1-48,0 0 0,-2-17 48,-6 18-48,-3-3 16,-3 4-24,-1 0-8,-2 5-72,-1 2 40,-5 2-136,-4 2-73,3 2-231,-2 3-392,8 1-720,2-1-505,8-4 1249</inkml:trace>
  <inkml:trace contextRef="#ctx0" brushRef="#br0">25486 1453 6761,'15'-6'3121,"2"0"-1240,1-5-369,2-4-232,-1-1-104,1-8-63,8-1 31,12-5-192,8-2-96,3-4-280,0 0-96,-8 1-215,-10-2-81,-5 6 0,-11 4-120,-6 13 48,-6 5 96,-5 8-112,-3 7-24,-10 9-88,-8 6-96,-11 16 8,-9 0 24,-7 11-104,-2 0-24,4 1-73,5-4 49,19-11 72,11-8 16,10-14 80,-4-4-8,12-6 48,4-4 48,13-8 88,16-2 40,1-10-8,4-3 16,-3-6 9,-2 1 15,-6-4 48,-2 0-56,-8 4 16,-8-4-96,-3 11 0,-4 0-16,-7 10-32,-2 5 104,-2 9-104,-5 7 40,-6 11-96,1 7-64,-14 6-8,2 5 40,-4 4-48,1-1 24,8-3 32,6-1-64,13-13 40,1-3-16,3-9 8,1-5 48,-2-3 40,1-2 32,10-6 0,3-2-16,5-5-16,-5-5-24,-3 0-56,-4 1 0,-3 0-8,0 5 0,-6 1 64,2 3-24,-1 3-48,2 1 24,0 3-96,-1 0-24,1 2 32,-1 3-1,1 1 73,-1 2 24,0 1 64,5-2-24,-4 2-16,3-2 56,7 0-8,4-3 25,14-4 167,6-3-24,-2-5-16,1-1 8,-8-6-96,-10-1 16,-10-1-24,0-1-40,-9 3-32,0-2-64,4 8-8,-17 3-24,-8 7-80,-15 8-32,-15 9 0,8 5 56,4 7-16,16 0 88,11-4-24,7-3-9,13-4 73,-2-6-40,8-5 88,6-1-24,7-5 80,14-2 49,4-3 39,-2-4-8,-4-7-48,-2-4-16,-13-4-88,3-1 24,-11 1-24,-7 2-16,-4 11-8,0 3 8,-7 6-64,-1 4 32,-2 4 0,-1 1-56,5 5 96,1 2-32,4 2 32,4-2-8,0-4 24,-2-7-8,-1-3-16,3-1 48,-5-3-120,4 1-64,-4-2-641,-3-5-575,-1 1-1369,-7-6 1601</inkml:trace>
  <inkml:trace contextRef="#ctx0" brushRef="#br0">25684 1207 9330,'-40'-8'4097,"12"2"-2169,20 3 49,1-3-97,6 5-304,1-4-423,12 5-673,14-5-224,30 3-224,15 2 64,9 5-40,-8-3 0,-7 2-32,7-3-64,-4 0-1200,4 5-865,-23 5 1257</inkml:trace>
  <inkml:trace contextRef="#ctx0" brushRef="#br0">8514 2182 6569,'16'-38'3273,"-18"48"-288,-1 9-2441,0-1-136,8 3-88,8-1-64,5-5-176,10-2-8,3-7-40,-1-5 8,3-7 40,-5-6-8,-3-4 168,-4-3 128,-6 2 264,-8-3 113,-8 6 31,-3-1-160,-14 2-280,-7 2-112,-1 1-192,0 8 0,8 9-32,-1 3-16,4 6-64,3-2-40,3 1-32,10 2-72,11 1 32,-1-1-8,4-3 32,4-2 88,4-3 24,3-3 16,0-5-16,1 0-16,1-6 32,-1-2 8,-3-3-8,5-2 32,-1-1-32,4 1 8,5 0 0,-9 1 32,-6 5 8,-5-1-8,-8 2 40,-1 2-24,-5 0-16,-1 2 16,-2 1 8,-1 0-24,0 0 48,1 0 0,-11 4-24,-3 6-24,-21 23-8,21-18 8,5 0 24,5 3-8,10-4 24,-1-3 0,20-7-16,-3-1 48,8-7-24,5-5 32,5-8 24,4-3 16,5-8-8,1 0-24,3-3 64,-1 1 16,-6-3 72,-5 0 80,-12-6 40,-2 0-24,-13 1-96,-6 2-80,-3 14-144,-11 5-24,-3 14-56,-3 6-40,-11 10 0,0 7 32,3 13 8,3 9 64,-4 9-24,1 1 16,0-2 8,0-6-40,13-12 32,7-1 8,10-6 0,-3-5-8,3-4 48,-2-10-24,2-10 8,7-6-16,4-7-64,2-4-32,2-1-64,-4 1 8,-1 4 24,-3 4 0,-4 4 72,1 1 48,-7 6 16,3 4 24,-2 2-24,1 3 0,-1 2-24,0 3 40,3 3-24,-4 1 8,0 2-176,-1 0-360,-2-3-944,6-1-1025,1-7 1513</inkml:trace>
  <inkml:trace contextRef="#ctx0" brushRef="#br0">9165 2013 9762,'-3'-4'4385,"4"-1"-2377,15 2-719,13-1-321,22 1-512,12-1-104,18 0-248,9-1-72,16 1-184,1-2-504,0-2 464</inkml:trace>
  <inkml:trace contextRef="#ctx0" brushRef="#br0">9721 2085 7258,'6'-24'4032,"-13"26"-863,3 5-1088,0-2-281,-2-3-440,1 0-288,5 1-567,2 0-137,7 0-592,1-1-609,2-2-2479,2-6 2199</inkml:trace>
  <inkml:trace contextRef="#ctx0" brushRef="#br0">9755 1982 13627,'-7'-12'5225,"8"7"-4049,1 2-504,1 5-1024,1 5-904,-4 2 800</inkml:trace>
  <inkml:trace contextRef="#ctx0" brushRef="#br0">9973 2222 7594,'-46'-12'2728,"35"23"-2072,-2 5-176,4 5-31,7 2-17,5 1-192,5-4-96,10-6-40,1-4 48,2-10 232,4-3 56,3-8 128,-4-3 8,-5-3-160,-2-6-8,-8-2 8,0 2 1,-8 0-41,-5 1-48,-5 9-152,-6-1-32,-5 5-88,0 6-56,-1 5-16,0 6 0,4 6-64,3 0 64,9 6-72,4-5 0,15 3 48,4 0 8,10-2 32,3 1 24,4-8 16,6-2-24,-1-8 88,1-6 24,-5-6 80,-1-4 72,-4-1-24,6 0-24,-14 1-64,-2 3-48,-6 3-48,-8 1-72,-6 6 8,-1 2-40,-5 4-24,0 5 8,-3 5-40,-2 2 32,2 5 8,1 1 16,7-1 16,5 2 8,6-5-24,3 0 16,7-5 8,0-3 24,-1-3 24,0-5-16,0-6 96,0-5-56,6-6 16,4-1-40,-4-4-64,-1 1 16,-6 1-8,-8 1 56,-4 6-40,-2 3-32,-3 7-24,-2 3-48,-7 5-24,2 3-32,-5 7 72,-1 2 8,4 8 56,2 3 24,0 0-8,8 1 8,-2-6-16,2-5 40,9-6 16,3-3 40,-1-7 16,2-2 24,-1-9 32,3-2 8,8-9-56,3-4-64,8-3-56,-10-2-32,5 7 80,-2 1 16,-2 10-16,2 2 56,-5 8 288,-7 4 104,0 4 128,-6-2-39,-10 8-321,8 3-104,-6 3-104,-2 5-24,-4-3-64,-7 0-88,-7-8-673,2-1-567,-6-7-2337,-6-2 2329</inkml:trace>
  <inkml:trace contextRef="#ctx0" brushRef="#br0">6754 2153 4705,'6'-12'1912,"-17"27"-1215,0 5-321,-3 2-168,0 3-120,8-3-112,4 0-24,9-6-24,6-5 8,3-7 176,3-3 96,4-7 208,1-3 88,0-7 72,2-1 72,-2-3-80,6-4-80,-3 5-96,-2-1-119,0 4-1,-14 0 8,2 5-64,-10 2-16,-9 5-112,8 7 8,-15 6-72,8 6-32,-3 2 0,-3 2-40,6 2 16,3 0-8,2-1 40,7-3 16,1-4-32,2-4 48,3-4-32,1-3 56,3-6 120,-8-1 40,10-7 160,-2-1-88,3-3-56,4-2-88,-3 1-160,-1 0 32,-6 4-24,-3 6 16,-6 5-56,0 1-72,-4 7-8,0 3-56,1 6-8,-2 2 40,9 2-304,-1 0-368,0-4-1913,3-2 1809</inkml:trace>
  <inkml:trace contextRef="#ctx0" brushRef="#br0">7136 1884 7962,'-8'-6'3929,"1"1"-1193,7 9-2160,5 3-472,5 10-2064,2 2 1376</inkml:trace>
  <inkml:trace contextRef="#ctx0" brushRef="#br0">7649 1815 9138,'5'-11'4537,"-5"5"-1616,0 8-1313,-6 13-760,0 10-480,1 19-232,-5 8-32,-4 9-32,-1 2-48,-3-8-40,4-7-48,7-12-288,3-5-344,4-14-720,-1-5-529,1-12-2264,0-5 2737</inkml:trace>
  <inkml:trace contextRef="#ctx0" brushRef="#br0">7511 2135 7970,'-3'-10'3849,"3"4"-1441,2 2-320,12 1-615,0 2-345,9 0-536,4 0-176,4 3-304,4-2-72,7 2-672,0 0-1072</inkml:trace>
  <inkml:trace contextRef="#ctx0" brushRef="#br0">7778 2181 5409,'44'10'2809,"-24"-12"-945,5-6-63,3-4-745,-3-3-224,2-1-304,2 3-176,-10 0-232,-5-1-16,-10 4-72,-6-4-32,-11 5 32,-4 4-88,-5 3-32,-6 7 0,4 9-48,-2 2 88,7 6 8,8 2 16,2 2 32,6-1-8,8-4 16,2 0 0,11-4 16,12 0-16,6-5 48,3-8 16,-1-5-16,-2-6 40,-3-8-24,0-2 24,2-4-16,-4 0-8,-5 2 16,-8-2-56,-13 4 64,-1 0 104,-7 5 208,3 6 153,-1 5 95,2 3-160,0 8-264,-4 2-128,2 5-104,-3 2-32,6 4 32,6 0-48,10-1-504,6-1-608,11-10 719</inkml:trace>
  <inkml:trace contextRef="#ctx0" brushRef="#br0">11861 2204 5033,'0'-1'1832,"5"1"-1503,-5-1-193,7 0-152,0 1-256,2 1-713,23 3 665</inkml:trace>
  <inkml:trace contextRef="#ctx0" brushRef="#br0">12140 2190 5737,'6'0'2657,"1"-2"-1025,0 2-1064,3 2-552,0-1-168,1 3-1496,4-1 1152</inkml:trace>
  <inkml:trace contextRef="#ctx0" brushRef="#br0">12399 2213 9090,'64'-6'3529,"-58"7"-2193,1 0-1272,-1 0-536,1 2 328</inkml:trace>
  <inkml:trace contextRef="#ctx0" brushRef="#br1">4446 519 3033,'10'-28'1216,"-10"27"-784,0 1-112,-3 0-136,2 0-64,1 0-96,-2 0 8,1 0-8,0 0-8,0 0 8,1 0-32,0 0 32,0 0-32,0 0-32,-1 0 32,0 0-40,0 0 40,1 0 48,0 0 0,-2 0 80,2 0 8,0 0 32,0 0 16,0 0 8,0 0-24,-1 0 24,1 0-8,-1 0 0,1 0 25,0 0-9,0 0 40,0 0 232,0 0 40,0 0 16,0 0-56,0 0-280,0 0-40,0 0-32,0 0-24,0 0 64,0 0 64,0 0 64,0 0 0,0 0-32,0 0-88,0 0-104,0-2-32,0 2-8,0-1-16,0 1 0,0 0 0,0 0-16,0 0-8,0 0 0,0 0 24,0 0-8,0 0 16,0 5 8,0 5-8,0 20 0,1-18-8,-1 0 0,2 2 0,-2-4 8,0 5 16,3 4 24,-3-1-24,-1 4-8,1 0 16,-3 2-32,2 3 40,1 8 16,0-1-16,0 5 1,1 0-17,1-6-24,-2-3 16,0-6-8,-2 0 16,2-5-16,0 1 32,2-1-24,-3-1-8,1 1 40,3 1-80,-2-2 72,4 3 8,-3-2-80,0-1 40,0 1-40,-1-3 24,2-2 32,-1 0-16,-2-6-24,0 4-8,-5-3 0,2 0 8,0 2 48,0-1-24,0 3-8,3 0 24,0 1-32,-1 1 16,1-1 8,-2 0-24,-2-1 0,4 0-16,-1-1 8,1 4 16,0 2 16,1-1-16,-1 0 24,0-2-24,0-3 0,-2 2 24,0-4-24,1 3 0,-4-4 0,10 2-8,-6 0 0,-2-2 8,2 0 16,-8-2-24,9 4-8,2 0 32,0 3-32,5-1 16,-8-3 8,-1-2-40,0 1 32,-7 3-16,7 1 0,0 2 0,1-1 8,-2-1 8,3-1 0,0-2-8,0-5 8,0-1 8,0-2 8,0 1-8,1-1 16,-1-2-24,0 0 0,0 0 16,-1 0-16,-1 0 16,2 3 0,0 1 40,-1-3 16,0 2-24,0-2 96,0 2 136,0-2 112,0-1 24,0 0-40,0 0-200,1 0-120,0 0-48,0 0-72,0 0 16,0 0-72,0 0-8,0 4-72,0-4-88,-1 0-736,0-2-777,-1-16 1137</inkml:trace>
  <inkml:trace contextRef="#ctx0" brushRef="#br1">4300 515 6497,'-39'-20'2793,"39"20"-1417,-4 0-424,0 1-463,4-1-137,0 0-256,1 5-8,4 9 48,0 17-8,0-10-16,-2-2-24,0 2-40,2 2-8,-4 0-24,-1 2 8,1 3-24,0 3 8,5 5 24,-6 1-24,3 1 8,1 2-16,-3-3 0,2-1 24,1-2-8,1 4 0,-11-2-16,6 1 8,3 1 8,-1-3 0,3-5 8,-4-2 0,0-6-24,-3 0 16,0 1 0,-2 1-16,-2-2 32,5 3-24,-6 2 0,2-1 8,1 7-16,-2-2 8,5 0 0,-4-1-8,-4-5 0,3-1 0,-4-4 0,8 2 0,-2-2 32,3-1-16,2 3-16,-7 0 16,6 1-32,-7-3 16,-1-3 0,1-3-24,0-2 24,10 1 16,-3-2-32,2 0 16,-9-7 40,2-3 0,1-1-16,-1 0 72,4 0-88,-5-1 72,2 1 184,-3-4 56,5 3 104,-2 0-16,0-3-88,0 0-96,0 0-64,3 2-40,2 0-48,-1 2-48,0-1-16,0 0-24,0 1-64,0-2-32,0 2-112,8-3-144,0-2-696,-3 2-528,25-19-1681,-26 17 1993</inkml:trace>
  <inkml:trace contextRef="#ctx0" brushRef="#br1">4336 506 2280,'-42'-3'1121,"44"2"-257,-6-1 24,3 2 56,1-1 57,-1 1-57,0 0-104,0 0-216,-1 0-144,1 0-112,0 0 32,1 0-40,-1 0-32,0 0-96,0 0-55,1 0 39,-1 0-16,1 0 16,0 0-32,8 3-120,6 2-40,26 2-40,-24-8 0,-7 0-16,-1 1 32,-2 2-40,-2-1-32,-2 1-272,0 0-569,-2-4-1503,0 2 1536</inkml:trace>
  <inkml:trace contextRef="#ctx0" brushRef="#br1">4403 559 5289,'-2'2'2505,"-1"7"-1209,-1 2-360,-1 12-704,1 6-64,-4 9-16,2 9-24,0 6-72,0 4-48,3-3-72,1-7-16,4-17-160,1-8 8,2-11 16,1-10 16,2-7 152,1-6 16,2-8 64,-1-8 0,3-9-8,-2-5 24,-5-7 0,-2 1 8,-5 0 32,0 6 0,1 14 64,0 9 24,6 18 0,-12 8-32,-6 18-48,-2 8-40,-7 21 0,6 8 16,0 9-40,4 4 8,0-8-48,1-1-88,10-11-144,0-7-136,2-17-320,3-6-112,2-11-32,-3-10 104,4-11 327,0-6 193,-3-10 184,3-2 56,0-5 32,-1 0 8,-2 3 56,-1 7-24,-4 15 121,-4 6 23,-5 17 0,-2 9 0,-1 10-96,-2 6-32,3 1-32,0 0-8,-2-3-8,3 0-40,2-4-32,1-4-24,6-8-136,2-6-88,4-8-104,2-10-8,4-9 95,0-6 113,-1-10 152,0 2 32,2-3 184,-2 0 89,0 4 247,1 2 96,-6 10-120,0 3-64,-5 12-208,-1 3-80,-4 11-16,0 4 0,-5 7-96,0 1-48,1 2 0,2-3-32,2-4-16,5-3-40,-1-10-144,0-2-40,3-7-80,0-5 64,5-3 168,-1-7 64,4-4 104,-1 0 16,1 0 16,-3 2 48,-3 3 16,-2 5-8,-4 7 8,-2 2-64,-1 13-16,-2-1-24,-1 3-72,5 2 16,-3 0-48,1 2-8,3 4-136,-1-3-104,3-2-288,0-4-160,3-8-40,1-4-49,0-10 1,3-5-184,1-10 648</inkml:trace>
  <inkml:trace contextRef="#ctx0" brushRef="#br1">4439 1615 3481,'0'1'2128,"-4"11"-167,-4 5-817,-1 6-648,-1 3-208,4-3-176,3-2-48,6-8-104,3-4-64,6-8-680,-2-3 544</inkml:trace>
  <inkml:trace contextRef="#ctx0" brushRef="#br1">4199 1798 2865,'15'19'1760,"-5"-18"128,2-1-567,0-3-113,-1-4-136,7 1-408,-3-2-136,-5 0-352,3-1-216,-4-1-736,-2 0-1304,1 0 1368</inkml:trace>
  <inkml:trace contextRef="#ctx0" brushRef="#br1">4240 1793 5353,'11'3'2545,"-8"-2"-825,7 0-496,-3-1-175,-1 0-65,8 2-232,-2-1-464,10 4-232,3-5-808,-7-5-1697,1-7 1649</inkml:trace>
  <inkml:trace contextRef="#ctx0" brushRef="#br2" timeOffset="-185703.62">7421 4922 5416,'0'0'0,"0"0"0,0 0 0,0 0-72,0 0 0,0 0 72,0 0 0,0 0-3960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2-15T08:07:31.686"/>
    </inkml:context>
    <inkml:brush xml:id="br0">
      <inkml:brushProperty name="width" value="0.025" units="cm"/>
      <inkml:brushProperty name="height" value="0.025" units="cm"/>
      <inkml:brushProperty name="color" value="#0000FF"/>
    </inkml:brush>
    <inkml:brush xml:id="br1">
      <inkml:brushProperty name="width" value="0.025" units="cm"/>
      <inkml:brushProperty name="height" value="0.025" units="cm"/>
      <inkml:brushProperty name="color" value="#008000"/>
    </inkml:brush>
    <inkml:context xml:id="ctx1">
      <inkml:inkSource xml:id="inkSrc2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1" timeString="2009-05-11T20:06:42.578"/>
    </inkml:context>
    <inkml:brush xml:id="br2">
      <inkml:brushProperty name="width" value="0.025" units="cm"/>
      <inkml:brushProperty name="height" value="0.025" units="cm"/>
      <inkml:brushProperty name="color" value="#008000"/>
      <inkml:brushProperty name="ignorePressure" value="1"/>
    </inkml:brush>
    <inkml:brush xml:id="br3">
      <inkml:brushProperty name="width" value="0.025" units="cm"/>
      <inkml:brushProperty name="height" value="0.025" units="cm"/>
      <inkml:brushProperty name="color" value="#0000FF"/>
      <inkml:brushProperty name="ignorePressure" value="1"/>
    </inkml:brush>
  </inkml:definitions>
  <inkml:trace contextRef="#ctx0" brushRef="#br0">1 1,'10385'0,"-10385"3257,-10385-3257,10385-3257</inkml:trace>
  <inkml:trace contextRef="#ctx0" brushRef="#br1" timeOffset="1">11454 24,'12122'0,"-12122"3613,-12122-3613,12122-3613</inkml:trace>
  <inkml:trace contextRef="#ctx1" brushRef="#br2">14920 419 2055,'4'-12'2956,"-4"12"-1,4-10-256,-4 10-386,0 0-386,10-11-128,-15 22-257,10 4-128,-12 18-129,1 11-386,-9 19-128,0 14-128,-7 24-1,-3 14-256,-4 11-1,4 5-256,0 1-1,8-6 1,8-5-129,6-15 0,10-15 0,6-19 0,7-17 0,2-15-129,5-14-128,-1-12-128,2-13-129,-5-4 0,3-9-129,-8 5 1,2-2-129,-8 10 257,2 8 0,-5 15 385,-2 12 1,-1 19 128,-3 17 128,2 11 258,-2 14-129,4 4 0,-1 11 257,6-2 0,-3 5 0,4-10-257,-5-1 257,3-15-257,-6-2 0,-2-15 128,-11-7-256,-3-10 128,-8-9-129,-8-10-128,-1-12-385,-9-7-258,6-16-642,-10 2-1285,13-20-2184,0-4-258,7-6 258,8-10-1</inkml:trace>
  <inkml:trace contextRef="#ctx1" brushRef="#br2" timeOffset="31531">22854 616 4497,'0'0'3983,"0"0"-256,11-11-772,-11 11-513,0 0-515,2 12-256,-2-12-515,6 26-128,0-8-257,-8 16 0,5 5-128,-9 21-129,-1 4-129,-2 16-128,-2 6 0,0 3-257,0 1 129,1-2-129,3-6 0,3-11 0,4-11 0,1-13 0,3-13-129,2-8 258,4-10-258,2-12 1,1-4-129,2-11 128,-1 1-256,1-5 256,-2 3-256,-1-2 128,-6 6 0,-6 8 0,12 3 128,-10 9 1,4 11 128,0 10 0,0 9 0,1 11 0,3 10 0,1 5 0,1 8 128,0 10-128,1 3 129,0 2-129,1 0 128,-1 4 1,3-4 128,-7 2-129,3-4 129,-8-1 129,3-9-129,-7-7 0,0-8 128,-4-10-128,-2-8 0,-2-7 0,-1-13-128,0-10-1,-5-5-128,4-5-128,-4-6-515,10-7-1156,-8 2-3212,2-8-129,-1 2 0,2-3 0</inkml:trace>
  <inkml:trace contextRef="#ctx1" brushRef="#br2" timeOffset="16718">20264 713 4111,'0'0'3084,"6"-15"-128,2 3-129,-8 12-386,7-21-256,-7 21-386,2-17-257,-2 17-257,0-9-514,0 9-257,0 0-129,0 0 1,-9 17-258,4 3 129,2 7 0,-5 8 0,-1 8 0,-3 12-128,1 4 256,-1 5-385,0 4 257,0-1-257,2-4 257,3-3-385,-1-10 256,6-8-128,0-10 129,2-6-129,2-12 0,-2-14 0,13 5-129,-13-5 258,19-13-258,-7 6 258,0 1-258,2 0 129,-6 10-128,2 10 128,-8 11 0,-3 12-129,-7 17 258,-3 17-258,-8 16 129,-2 10 0,-3 13 0,-3 5 0,0 3 0,-2-1-128,4-7 128,-1-9 128,4-11-256,0-7 128,-1-9 0,8-15 0,3-10-129,2-9 129,6-8-128,8-12-1,1-6-385,13-14-642,-6 0-2185,7-15-1414,2-2 1,-3-6-1,-2-3-128</inkml:trace>
  <inkml:trace contextRef="#ctx1" brushRef="#br3">429 1967 5011,'0'0'4112,"0"0"128,4-8-770,-4 8-1029,15-3-770,-4 6-386,3-6-514,4 3-129,6-3-128,2 2-257,3-2 0,2 0-128,-3-1 128,-1-1-386,2 4 1,-9-3-515,-7 5-385,0-7-1799,-13 6-1670,0 0-258,-13 10 129,-2-7 0</inkml:trace>
  <inkml:trace contextRef="#ctx1" brushRef="#br3">471 1970 3469,'-7'14'4112,"5"-1"257,-8 4-257,8 0-1414,-7 11-1027,4-3-643,-2 5-386,0-3-256,3 1-129,-1-6-257,3 0 128,-1-5-128,1-5-257,2-4-128,0-8-772,0 0-642,0 0-1028,9-13-1413,-4-1-129,0-3 128</inkml:trace>
  <inkml:trace contextRef="#ctx1" brushRef="#br3">423 2203 4754,'-11'9'4240,"11"-9"258,13 1-258,6-10-1670,-1 9-1285,8-9-385,4 5-643,0-3-514,3-2-2185,-4 5-1670,-3-2-385,-3 6 128,-4-2-257</inkml:trace>
  <inkml:trace contextRef="#ctx1" brushRef="#br3">471 2058 4111,'0'0'3984,"12"8"513,3-5-1027,9-7-900,3 8-900,4-10-642,-1 8-257,-1-6-514,-1 1-385,-6 3-515,-1-4-770,-21 4-900,8 8-2056,-8-8 128,-15 12-128,-3-3 0</inkml:trace>
  <inkml:trace contextRef="#ctx1" brushRef="#br3">708 2271 6681,'20'-2'4369,"-4"1"129,8-4-1157,-9 7-1028,5-8-771,-9 9-643,1-4-256,-12 1-258,2 10-128,-7-2-128,-4 1-1,-2 3 1,1 0-1,-4-2 1,3 0-129,-1 0 128,12-10-128,-13 14 129,13-14-1,4 10 1,-4-10-129,21 7-129,-6-4-256,5-4-515,-4 8-1027,6-14-2956,-3 5 257,4-5-386,-4 1 386</inkml:trace>
  <inkml:trace contextRef="#ctx1" brushRef="#br3">974 2319 6424,'-11'16'4498,"1"5"-1,-4 5-256,7-7-1543,-8 14-2055,3-6-772,2-3-2055,1-1-2057,2-6-256,3-4-129,4-13 128</inkml:trace>
  <inkml:trace contextRef="#ctx1" brushRef="#br3">1167 2212 5782,'0'0'4369,"0"0"257,0 0-257,1 12-1285,-10 7-2313,8-5-257,-3 6 0,7-3-129,-2 4 1,6-8-129,1 0 0,6-6 128,0-2-128,7-9 0,-5-1 0,3-7-128,-1-2-1,-4-4-128,-2-3 0,-8 1-128,-3-2-1,-6 3 1,-5 4-129,-4 2 128,0 3-128,-2 6 129,2 7-129,3 3 128,4 4 1,4 5-1,6-2 1,4 4 128,3-3-129,5 0 129,1 0 129,6-5-1,-2-2 1,4-5-1,-1-1 1,-3-2-1,2-5 129,-2-3-128,-2-1-1,-6 0 1,0-1-129,-5 3 0,-7 8 128,3-11-256,-3 11-1,0 0 129,-9 8-128,9-8 128,-6 18-129,6-7 129,2 1 0,2 0 0,2-3 0,-6-9 0,19 11 0,-8-11 0,7-6-128,-1-3-1,4-5-256,-7-1-129,6-5 0,-8 5-257,7-6-386,-14 14 1,4-5 128,-9 12 128,0 0 129,-2 11 257,2 0 257,0 5 386,-5 3 385,10-5 385,-3 6 1,11-10 128,-3 2 257,12-12-257,-5 2-129,10-11-256,-3-2-1,6-9-385,0-2 0,0-5-128,-4-1-1,-5 1-128,-5-4 0,-4 2 0,-5 5-128,-10 5-1,-3 4 1,-5 11 128,-2 5-129,-2 7 129,3 9 0,-2 7 129,2 7-1,5 1 129,3 3 129,4-4-1,0 0 1,8-5-1,-1-4 1,5-8-1,0-6-128,4-8-128,1-1-258,-2-5-385,15-4-1670,-13 2-3085,5-2 258,-3 1-258,5-3 129</inkml:trace>
  <inkml:trace contextRef="#ctx1" brushRef="#br3">3355 2065 5782,'9'-9'4497,"1"2"1,4-1 128,-3 7-1799,17-10-643,-5 9-1156,7-6-514,1 5 129,3-1-386,-2 1 0,-4 1-386,0-1-128,-11 4-385,1-3-643,-16 11-900,-2-9-2055,-4 7-515,-7 1-128,-5 0 386</inkml:trace>
  <inkml:trace contextRef="#ctx1" brushRef="#br3">3431 2084 8609,'0'0'4754,"0"0"-256,9-6-515,-16 15-1541,7-9-1543,-6 13-513,2 1-129,-1 4-129,-1 1 1,0 3-129,-1 0 128,2-2-256,0-1-129,4-6-129,-6 0-1027,7-13-1029,0 0-2184,0 0 0,-7-11-128,4-3 256</inkml:trace>
  <inkml:trace contextRef="#ctx1" brushRef="#br3">3434 2235 6938,'-7'9'4626,"6"1"-257,11-4-385,-2 3-1286,17-9-1413,0 3-642,7-5-386,3 1-514,-5 0-1542,5-6-2699,-3 0-128,-4 0 0,-3 0 0</inkml:trace>
  <inkml:trace contextRef="#ctx1" brushRef="#br3">3439 2132 4754,'0'0'4112,"4"12"514,4-5-386,14-10-1284,-4 9-643,13-12-1414,-5 6-128,6-4-257,-4 0-257,-1 1-257,-4-1-257,-11 4-642,3-5-1029,-15 5-2441,-10 10-128,-7-4-258,-1 1 258</inkml:trace>
  <inkml:trace contextRef="#ctx1" brushRef="#br3">3784 2258 5268,'11'-7'3983,"1"3"1,-12 4-1029,26-10-385,-26 10-642,22-5-515,-22 5-385,10 6-257,-15 3-257,3 2-128,-12 6-129,-2 2-129,-2 1 129,1 2-257,-4-2 129,5-5-129,2 3 128,3-9 1,3 0-1,8-9-128,0 0 129,0 0-1,0 0 1,15 5-1,-4-3 1,3 0-129,5-2-129,-1 3-385,10-3-642,-12 8-2057,9-9-1541,-4 1-1,1-5-128,-6 0 257</inkml:trace>
  <inkml:trace contextRef="#ctx1" brushRef="#br3">4004 2354 9380,'-2'12'4497,"-3"4"-128,-2 1-1156,5-2-2057,2 3-2698,0 2-2698,-3-2-1,3-3-256,3-7 128</inkml:trace>
  <inkml:trace contextRef="#ctx1" brushRef="#br3">4269 2200 8223,'8'-9'4883,"-8"9"-257,0 0-257,0 0-2441,-8 11-1286,0 6-385,1 4 0,-2 3-128,2 3-1,3-4-128,1-1 129,6-4 128,2-4-129,-5-14 129,18 11-128,-4-15 128,2-5-129,-1-3 1,3-4-1,0-3 1,-2-2-129,3 1 0,-5 2 0,-2 2 0,-2 3 0,-2 3 0,-8 10 0,0 0-129,0 0 129,0 0 0,0 18 0,-5-3 0,2 3 0,0 5 0,2-1 0,3-1 0,3-2 0,0-2 0,2-2 0,1-5 0,3-4 0,0-4 0,3-4 0,0-5 129,4-5-258,-2-4 129,3-2-128,-1 1 128,-2-1-129,-2 1 1,-2 3-129,-3 4 128,-2 2 1,-7 8-1,0 0 1,0 0-1,3 16 1,-3-3-1,0 1 129,1 2-128,5-1-1,-1 3-513,10-10-1414,-4 1-2827,2-7 128,-2-6-128,0-7 129</inkml:trace>
  <inkml:trace contextRef="#ctx1" brushRef="#br3">4576 1941 8352,'-11'-12'4754,"11"12"-513,-19-5-2057,19 5-5139,-7 9-1543,7-9-256,10 13-1</inkml:trace>
  <inkml:trace contextRef="#ctx1" brushRef="#br3">4904 2320 5139,'0'0'4369,"17"4"-128,-7-1-1157,16-16-386,-10 10-770,12-15-515,-5 4-642,2-11-128,-6 6-129,0-6-129,-8 4-128,-4 2 0,-9 0-128,-5 6-1,-8 4-128,-1 8 0,-4 4 0,-2 7 0,0 6 0,1 4 0,6 7 0,5 4 0,6 3 0,10-1 0,8 0-128,7-4-129,15-7-771,-2 4-2956,7-16-899,1-9 129,-2-10-258</inkml:trace>
  <inkml:trace contextRef="#ctx1" brushRef="#br3">2635 2091 8480,'0'0'4498,"0"0"-1,0 0-128,16-6-2698,-1 6-1157,9-4-129,1 1 1,3-3-129,0 2-129,-2-1-128,-3-2-128,-11 7-258,-1-7-256,-11 7-129,-9 5 0,-10 4-129,2-5 129,-10 8 129,4-3 128,-6 3 257,5-1 514,7-3 0,4 1 257,13-9 0,-8 14 0,18-11 128,3 3-385,9-3-385,10-6-1800,3-1-2312,-2 0-1,6-4-128,-5-4 0</inkml:trace>
  <inkml:trace contextRef="#ctx1" brushRef="#br3">5474 1891 6039,'0'0'4369,"0"0"385,-10 3-256,10-3-2185,-9 19-1414,5-7-642,-3 4-257,-4 2-642,11-6-1286,-1 7-2698,-2-9 129,3-10-258,0 0 258</inkml:trace>
  <inkml:trace contextRef="#ctx1" brushRef="#br3">5522 1776 5139,'2'-17'4755,"-2"6"128,3 2 0,-3 9-1671,0 0-1798,0 0-2057,4 9-2441,-1 3-1542,-2 3 0,0 2-257</inkml:trace>
  <inkml:trace contextRef="#ctx1" brushRef="#br3">5751 1893 7195,'5'13'4626,"-2"1"0,6-2-128,-6 8-2314,15-8-1413,-4 3-128,11-8-129,-2 1 0,5-8 0,0-3-129,3-8 129,-4-2-128,1-8 128,-5-3-257,-3-2 128,-5 1-128,-6-4-128,-9 1-1,-6 1 1,-7 5-129,-7 5-129,-4 3-128,-3 10-257,1 4-385,-11 16-1157,11-5-3213,-3 13 129,7 2-128,4 1 256</inkml:trace>
  <inkml:trace contextRef="#ctx1" brushRef="#br3">6079 1597 6167,'14'-27'4883,"-3"1"129,-7 7-129,7-2-1671,-11 21-1413,0 0-1028,-13 16 0,7 8-385,-9 16-1,-2 11-128,-5 11 0,-3 10 0,-1 5-128,1-2-129,-1 1 0,3-6-129,4-11-385,3-10-257,14-15-1156,-3-3-3342,5-15 129,2-9-128,-2-7 128</inkml:trace>
  <inkml:trace contextRef="#ctx1" brushRef="#br3">6218 1940 7324,'0'-9'4626,"0"9"-129,4-16-1027,-4 16-515,-4-9-1156,4 9-771,0 0-257,0 0-257,0 0 0,-9 3-257,5 6 0,-2 2 0,1 4-128,-1 4-1,1 4 1,-5 1-129,4-1 257,4 0-257,-2-3 128,2-2 1,2-5-1,1-2 129,-1-11-128,0 0-1,16 7 1,-16-7 128,16-18-129,-3 3 1,4-3-129,-2-2 128,5-3-128,-2 1 0,1 0 129,-3 3-129,1 4 0,-4 3 0,-1 4 0,-12 8 0,9-5-129,-9 5-256,1 9-129,-1-9-643,-10 22-2569,7-14-1671,-8 5 128,4-5-128,-4 4 129</inkml:trace>
  <inkml:trace contextRef="#ctx1" brushRef="#br3">6767 2195 6810,'0'0'4626,"7"-11"-257,0 2-1028,-7 9-514,0 0-1414,-7 16-513,2-6-258,-2 8-256,1 3-129,-1 5 0,-1 4-129,-1 0-128,2 2 129,1-4-258,1-2-128,2-3-128,-1-3-129,4-9-386,-5 0-128,5-11-257,0 0 0,-2-11 257,-3 1 129,5-6 385,-4-1 514,1-1 385,3-3 515,-3 4 128,9-5 128,-6 11 129,6-5-257,1 7-257,6 1-128,0 5-386,1 2-386,9 0-385,-7 9-3212,4-7-1029,2 3-128,-4-6 0</inkml:trace>
  <inkml:trace contextRef="#ctx1" brushRef="#br3">8303 2370 4111,'0'0'4112,"0"0"-128,-12 0-643,12 0-643,0 0-642,0 0-514,8 5-514,7-10-257,-5 7-128,11-8-1,-3 0-128,3-7-128,0 1-129,-1-7 128,-3 3-256,-2-2-1,-5 2 1,-3 0-1,-7 3-128,-7 4 0,-5 3 129,-1 5-258,-6 4 129,-2 6 0,1 6 0,1 8 0,2 4-128,5 8-1,9-2-128,3 4-385,14-6-643,4 5-3598,-1-14 0,6-6-129,2-10 129</inkml:trace>
  <inkml:trace contextRef="#ctx1" brushRef="#br3">8702 1974 6167,'0'0'4755,"0"0"-258,4-10-385,-4 10-1285,0 0-1285,-15 13-771,12-4-128,-2 5-386,1 3 0,1 2-257,-3 3-129,6-5-385,-4 5-899,7-14-3342,-3-8 1,0 0-1,11 2-128</inkml:trace>
  <inkml:trace contextRef="#ctx1" brushRef="#br3">8774 1751 9123,'0'-21'5011,"-8"9"1,2-2-1,-5 14-2955,9-9-1670,2 9-515,0 0-770,0 0-3984,3 20 0,4-8 0,-2 4-129</inkml:trace>
  <inkml:trace contextRef="#ctx1" brushRef="#br3">8940 1978 6167,'0'-9'4112,"0"9"257,0 0-1156,-22 12-900,22-12-1285,-20 22-129,12-9-385,0 5 0,3-3-128,5 1-1,6-4 1,3 0-129,6-7 128,2-2-128,1-7 129,4 0-129,0-8 128,-3-2-128,2-4-128,-7 0 128,-3-1-129,-8 1 1,-3 0-258,-6 2 1,-8 6-258,1 3-256,-13 8-643,10-4-1157,-9 14-2441,2-3 0,-1 7 0,1 1 257</inkml:trace>
  <inkml:trace contextRef="#ctx1" brushRef="#br3">9138 1695 7195,'11'-31'4626,"-2"5"-128,-9 11-900,10-4-1028,-10 19-1157,-10 9-513,-2 15-129,-1 9-257,-7 13-129,-2 7 1,-7 11-1,2 2-256,-1 2-1,3 0-128,4-8-128,0-5-386,14-14-514,-8 2-1799,11-16-2313,-2-7 257,4-10-257,2-10 385</inkml:trace>
  <inkml:trace contextRef="#ctx1" brushRef="#br3">9218 2089 5653,'0'0'4498,"7"-9"-129,-7 9-514,0 0-1285,0 0-1028,0 0-643,-4 13-385,-1-2-128,3 1-129,-3 3 0,2 1-129,0 0-128,-1 1-257,3-6-257,-6 4-771,7-15-1799,0 10-1542,0-10-128,0 0 256,-10-7 1</inkml:trace>
  <inkml:trace contextRef="#ctx1" brushRef="#br3">9182 2077 7838,'0'0'4497,"16"-10"-256,2 7-1029,-6 4-1413,7-4-1285,8 0-1670,-4 5-2956,0-1 0,1-1-386,-2 0 258</inkml:trace>
  <inkml:trace contextRef="#ctx1" brushRef="#br3">9549 2287 6039,'0'0'4112,"0"0"257,0 0-771,-18 9-1285,18-9-1285,-11 13-257,4 0-514,0 3 0,2 2-129,2 1 129,4-5 0,1 2 0,10-7 0,-4-4 129,9-9-129,-3-2 128,9-9 1,-2-4-1,3-3 1,-2-5-129,-1-1 0,-7-2 0,2 2-129,-9 0 1,-7 0-1,-5 6-128,-4 3-128,-5 4 128,-4 6-129,-1 4 1,-2 8 128,5 4-129,0 6 1,2 4 128,5 4 0,3 3 0,5 1 0,3 3 128,4-1 1,2 3-1,6-2 1,0-2 128,2 0-129,4 1 129,5-3-257,0-4-257,0 2-385,10-10-1157,-5 4-3213,0-7 129,-4 1-257,-1-8 129</inkml:trace>
  <inkml:trace contextRef="#ctx1" brushRef="#br3">7228 2213 4754,'-1'-13'3983,"-6"4"-128,7 9-1156,-10-7-515,-1 18-642,8 2-642,-5 12-129,5 5-257,-1 7-129,4 1 258,-2 3-258,8-4 1,1-4-258,1-5 129,1-8-128,0-7-1,3-8 129,0-7-128,-1-7-1,-2-6 1,0-7-1,-1-7 1,-2-5-129,-2-7 0,-3-4 128,-4-2-256,1-3 128,-4 1 0,1 2 0,0 7-129,3 6 129,-3 8-128,5 6-1,5 7 129,6 4 0,6 6-128,8 2 385,9 0-129,9 2 129,12-3-128,8-1 256,9-1-128,4 1 129,0-4-129,-4 1 0,-4-2 0,-9-1-129,-8 3 1,-16 3-1,-6 1 1,-16 4-1,-8 7 1,-7 7 128,-6 5-129,0 7 1,-9 3-1,3 2 129,0 3-257,5 2 129,2-3-258,5-9-513,-3 4-900,9-14-3470,-3 0-128,4-7 129,-5-9-258</inkml:trace>
  <inkml:trace contextRef="#ctx1" brushRef="#br3">7343 2225 2569,'5'-9'4369,"7"-1"0,1-1 257,1 4-1670,12-9-1029,-7 12-513,6-6-515,-11 11 1,4 0-258,-11 7-128,0 3-128,-9 4-129,-5 4-257,-3 2-129,-3 2 129,1 2-128,3-2 128,0-2-257,4 0 257,5-5 0,4 0-129,8-9-128,0 3-514,13-13-1285,-7 7-2313,3-12-128,0 0-258,0-10 1</inkml:trace>
  <inkml:trace contextRef="#ctx1" brushRef="#br3">7639 2231 5011,'3'-10'4369,"-3"10"128,0 0-642,11-8-1028,-17 23-771,8 0-1028,-8 10-257,7 4 0,-5 6-257,0 0-128,-4 5-1,1-6-128,-2-1 0,0-6 0,0-2-128,0-9-1,1-4-128,-2-5 0,10-7 0,-13-2 0,8-9 0,3-4 0,2-4-128,5-7 128,2-7 0,2-1-129,2-3 129,4-2 0,1 3 129,5-1-129,-5 2 0,1 4 0,-2 5 0,2 2 128,-5 5-128,-2 5 0,-3 3 0,-2 2 0,-5 9 0,9-8 0,-9 8-128,0 0-1,8-4 1,-8 4-258,14 0-256,-14 0-1029,13 4-1798,-13-4-1414,12 9 128,-12-9-256,9 11 385</inkml:trace>
  <inkml:trace contextRef="#ctx1" brushRef="#br3">7788 2361 6938,'0'0'4626,"0"0"0,5-9-385,9-5-1286,-14 14-1798,19-9-386,-8 6-129,5-4-128,-3 7-128,2 0-1,-3 4-128,-3 2 0,-5 4 0,-4 3-128,-4 1 128,-7 2-257,-1-1 128,-1 2-128,-1-2 129,1-3-129,4 0 128,5-4-128,4-8 129,8 13-129,4-10 128,8 0-256,5-3-129,0 4-643,7-10-3854,-2 8-386,2-5-129,-8 0-128</inkml:trace>
  <inkml:trace contextRef="#ctx1" brushRef="#br2" timeOffset="-14516">12071 1709 642,'0'0'3598,"0"0"-386,6-10-256,-6 10-515,0 0-385,0 0-385,0 0-258,4 23-256,0-13-515,-6 9 1,2 0-386,-6 6 128,0 1-256,-1 2-1,0-5 1,-2 1-129,4-4-129,1-4-128,-1-2-385,5-14-386,-5 15-900,5-15-1413,0 0-1156,0 0 385,4-9-129</inkml:trace>
  <inkml:trace contextRef="#ctx1" brushRef="#br2" timeOffset="-14125">12052 1705 5011,'-9'-8'3983,"9"8"-770,0 0-772,0 0-385,-3-9-514,3 9-257,10 2-514,-1 3-257,9-7 0,-1 6 129,6-6-258,1 2-128,3-2 0,0-2-128,-3 1-1,0-3-128,-7 2-257,1-2-257,-18 6-385,20-7-386,-20 7-771,0 0-1285,0 0-1285,-9 6 257,-2-2 128</inkml:trace>
  <inkml:trace contextRef="#ctx1" brushRef="#br2" timeOffset="-13563">12023 1938 4111,'0'0'3855,"0"0"-642,1 11-643,12-14-386,-13 3-513,25 3-129,-11 1-643,9-6-256,-2 2-258,7-2-256,-3-1-515,-6 3-899,6-8-1413,-6 3-1671,-6 1-129,-2 0 1</inkml:trace>
  <inkml:trace contextRef="#ctx1" brushRef="#br2" timeOffset="-13860">12069 1783 899,'0'0'3598,"0"0"128,4 12-770,8-13-515,-12 1-642,30 1-257,-16 3-257,11-8-514,-5 5-385,4-3-258,-3 0-128,-7 2-514,4-4-385,-18 4-386,17 0-900,-17 0-1798,-4 10-1,4-10-128</inkml:trace>
  <inkml:trace contextRef="#ctx1" brushRef="#br2" timeOffset="-13172">12376 2043 3983,'0'0'4369,"0"0"-129,0 0-770,17-6-772,-17 6-385,14-14-642,-7 3-1029,7-2-256,-5-2-129,6 1 0,-7 1-129,4-2 1,-5 5-1,0-1 1,-7 11-1,5-11 1,-5 11-129,0 0 128,0 0 1,-12 8-129,7 3 128,-3 0-128,2 2 0,1 1 0,1 3 0,1 0-128,3-6-258,-1 6-513,7-9-643,-6 7-1157,0-15-2055,13 8-129,-4-8 128,2 0 129</inkml:trace>
  <inkml:trace contextRef="#ctx1" brushRef="#br2" timeOffset="-12813">12635 2025 5396,'7'9'4241,"-7"1"-129,0-10-1157,-5 27-770,5-19-515,-13 13-770,4-4-772,1 1-642,-9 5-1285,4-9-2570,3 1-128,2-4 128,8-11-129</inkml:trace>
  <inkml:trace contextRef="#ctx1" brushRef="#br2" timeOffset="-5313">12548 1839 4882,'0'0'4755,"0"0"128,0 0-129,0 0-1798,0 0-1157,0 0-1285,0 0-900,0 0-1156,0 0-3212,0 0-1,12 0-128,-12 0 129</inkml:trace>
  <inkml:trace contextRef="#ctx1" brushRef="#br2" timeOffset="-11469">12266 1527 3340,'0'0'4369,"-10"5"257,10-5-257,0 0-1799,0 0-771,8-17-514,-8 17-642,22-18-258,-7 6 1,7-1-129,0-2 0,8 1-129,-5 0 1,3 1-1,-3 2 1,1 5-129,0 2 0,-7 4 128,1 4-128,-2 7 129,-2 3-1,3 1 1,-1 3-1,1-2 129,0 2 0,2-5 0,-3 0 0,0-7-128,-1 0 128,1-8-129,-2-2 1,-2-2-129,-2-4-129,-2-3-128,-2-4-257,-8 2-514,11-8-899,-14 12-2956,3-6-129,-5 6 1,2 2 128</inkml:trace>
  <inkml:trace contextRef="#ctx1" brushRef="#br2" timeOffset="-12532">12938 1976 3212,'0'0'4240,"-12"0"129,12 0-771,-19 15-1156,19-15-772,-16 18-256,12-11-386,-3 8-514,7-2-129,-3 2 1,7-3-129,-1-2 128,-3-10-128,17 17 0,-6-15 0,0 3 0,4-10-128,0 2 128,0-6-129,1 2 1,-1-7-129,-2 0 128,3 1 1,-7-1-1,3 4-128,-7 3 129,-5 7-258,9-12 258,-9 12-129,0 0 0,1 12 0,-1-3 0,-1 2 0,1 2 0,0-1 0,2 3 0,0 0 0,1-3 128,4-3-128,-2 1 0,-5-10 129,15 11-1,-15-11 1,15 0-1,-6-5 1,1-1-1,2-4-128,3-2 0,-1-2 0,0 0-128,-1-2 128,2 2-129,-3 2 129,-4 1-128,2 4-1,-10 7 129,9-5-128,-9 5 128,11 1-129,-11-1 1,5 14-129,-5-14-257,2 19-386,8-16-513,-15 13-1414,5-16-1928,1 10-128,-1-10 129,0 0 128</inkml:trace>
  <inkml:trace contextRef="#ctx1" brushRef="#br2" timeOffset="-11860">13253 1767 8095,'-7'-9'5011,"2"-2"-256,5 11 128,-8-19-3213,8 19-1413,-12-2-1285,12 2-1927,0 0-1671,0 0-257,0 0 0,-9 4 128</inkml:trace>
  <inkml:trace contextRef="#ctx1" brushRef="#br2" timeOffset="-10782">13677 1781 3854,'-2'-7'4369,"2"7"129,-5-12-1029,-7 20-899,12-8-514,-15 18-514,7-6-514,-1 11-771,2 1 0,-2 3 0,7 1-257,-1-1-385,1 1-386,14-11-900,-11 6-1284,11-11-1543,3-7-256,-2-5-1</inkml:trace>
  <inkml:trace contextRef="#ctx1" brushRef="#br2" timeOffset="-10532">13784 1887 3597,'-7'11'3855,"7"-11"514,-7 14-1285,-3-1-1156,10-13-515,-8 21-385,8-21-514,0 16-128,0-16-129,13 3 0,-1-5-257,-1-2 128,0 0 1,0-2-129,0-1 0,-2-1-129,-9 8 1,13-6 128,-13 6 128,0 0-128,10 10 129,-8 1-1,3 1 129,-1 3 0,4-1 129,2 2-1,3-4 1,0-1-1,5-7 1,-4-3-1,4-9 1,-3-2-1,3-5-128,-5-2 0,-2-5-128,-4 0-1,-4-2-128,-3 4-128,-5 3-1,3 0-385,-10 10-257,10-5-642,-14 16-772,16-4-1927,0 0-642,-9 15-129,9-3 385</inkml:trace>
  <inkml:trace contextRef="#ctx1" brushRef="#br2" timeOffset="-10063">14185 1742 6167,'7'-12'4755,"1"4"128,-8 8-900,21 0-1156,-17 19-1028,9-5-771,-4 11-514,5 0 0,-4 8-128,-5-3-129,-2 2-257,-7 4-514,1-9-900,-10 11-3726,-7-9 257,-11 1-385,-7-2 128</inkml:trace>
  <inkml:trace contextRef="#ctx1" brushRef="#br3">388 725 4111,'0'0'4369,"11"-8"129,5 7-515,-3 5-1156,6-8-1156,1 7-386,5-6-386,-2 4-385,2-2-128,3 0-129,-3-3-129,-2 1-128,-2 0 129,1 2-258,-7-1-128,-1 1-257,-14 1-642,0 0-1800,0 0-1670,-15 7-257,0 1 129,-3-5 128</inkml:trace>
  <inkml:trace contextRef="#ctx1" brushRef="#br3">417 716 4368,'0'0'4112,"0"0"129,7-8-900,-7 17-643,0-9-1027,-2 21-515,2-7-128,-2 11-257,2-1-128,-5 8-129,2-2-129,3 3-128,-3 0-128,3-1 128,0-3-257,-3-4 128,5-3-128,0-4-128,-2-4-129,2-5-257,-5 0-900,3-9-1284,0 0-2057,6-15 1,-5 7-129,3-10 257</inkml:trace>
  <inkml:trace contextRef="#ctx1" brushRef="#br3">438 1017 7067,'-5'14'4626,"5"-14"0,19 8-1285,-8-1-1414,4-10-642,3 6-385,3-4-386,1 1-257,0-2-129,1-3-513,-7 4-772,5-9-1927,-6 10-1413,-2-4-515,-13 4 386,13-3-128</inkml:trace>
  <inkml:trace contextRef="#ctx1" brushRef="#br3">438 826 3726,'2'14'4497,"-2"-14"129,24 7-128,-8 1-1671,9-12-1028,-1 7-900,4-5-256,-2 1-386,1-2 0,-2 2-257,-2 0-129,-2-2-385,-10 5-385,0-7-1157,-11 13-1414,0-8-1156,-6 7 0,-3 1 0</inkml:trace>
  <inkml:trace contextRef="#ctx1" brushRef="#br3">749 1227 5011,'3'9'4369,"-3"-9"385,0 0-256,10 12-1928,4-17-1028,-6 6-643,5-10-128,0 3-257,2-8 0,1-1-257,-2-3 129,0-1-129,0 1 0,-1 0-129,-3 3 129,-5 3-128,0 2 128,-5 10-129,0 0-128,0 0 129,-7 14-129,4 0 128,-3 2-128,0 5 0,1-1 0,1-1 0,2 0 0,1-5 0,1-1-257,0-13-128,-1 14-515,1-14-4111,5-8-1,-2-3-128,0 0-128</inkml:trace>
  <inkml:trace contextRef="#ctx1" brushRef="#br3">1084 1213 5525,'0'0'4497,"-8"-5"258,-3 5-1157,11 0-1028,0 0-386,0 0-1156,0 0-257,0 0-257,-6 10-128,2-1-129,-3 4 0,-3 1-129,1 1-256,-5 4-129,5-4-900,-5 7-3212,3-15-642,-1 4-1,12-11 1</inkml:trace>
  <inkml:trace contextRef="#ctx1" brushRef="#br3">2528 910 5782,'0'0'4883,"0"0"128,8 5 129,-8-5-1542,23 0-1285,-7 5-1413,7-5-258,2 2-128,3-3-257,0 1-128,-2 0-258,-5-1-128,-6 1-128,0-5-386,-15 5-514,0 0-386,-21 12-642,10-12-128,-22 13-1,11-10 258,-14 15 256,11-9 900,0 4 1157,1-1 642,14-5 771,-3 8 385,13-15 1,1 16-1,17-15 1,-7 8-1029,9-5-1027,8-4-1800,-2 1-2569,-4-1 128,0-2-386,-1-1 129</inkml:trace>
  <inkml:trace contextRef="#ctx1" brushRef="#br3">1402 1122 4625,'0'0'4112,"0"0"-128,-7-8-772,-3 13-1156,10-5-514,-14 12-1028,5-1 0,0 5-128,5-2-1,0 5 129,4-2-257,1 0 129,8-6-129,-3 1 128,6-8 1,0-1-1,2-6-128,-3-1 129,4-8-129,-8 1 0,-1-5-129,-1-1-128,-5-1-128,-3 0 128,-4 1-257,0 0 0,-4 6 0,2 1 0,-4 6 128,2 4-128,1 7 129,5 2-1,-1 7 1,5 2 128,5 2 0,4 0 0,5 1 128,1-4 129,4-5-128,-2 0 256,6-8-256,-2-1 256,-2-5-256,-1-4 128,2-2-129,-4-4 1,-1-1-1,-2 0-128,-2 1 0,-3 2 0,-7 10 0,0-11 0,0 11 0,-14 6 0,7 4-128,0 2 128,3 4 0,0 1 0,7 0 0,4-1 0,1-2 0,3-4 0,1-3 128,2-4-256,2-4 256,2-5-256,-4-4 128,4-4-129,-3-2 1,1-5-129,-2 2-129,-3 0 1,-4 5-1,1-1-256,-8 15 128,3-10 0,-3 10 0,-6 13 128,2 2 129,3 2 0,1 4 257,0 2 129,5-2 128,-1-2 128,13-4 129,-1-5 0,9-10 0,1-2 0,7-12 0,-1-7-257,4-9 129,-1-5-258,-1-7 129,-4-3-128,-3-2-129,-9-2 128,-3 4 1,-9 6-129,-1 7 0,-5 6 0,-5 11 0,5 15 0,-16 3 0,7 16 128,2 10-128,-2 8 129,2 7-1,2 5 129,3-3 0,2-1 0,3-7 129,0-4-129,3-9 128,-2-8-128,-4-17 0,12 10 0,-12-10-128,9-11-1,-4 1-128,-1-2 129,0 0-129,-1 0-129,-1 1-256,5 1-258,-7 10-1027,9-13-3342,-9 13-128,18-6 0,-4 4 129</inkml:trace>
  <inkml:trace contextRef="#ctx1" brushRef="#br3">3300 964 256,'0'0'1285,"0"0"-257,0 0-385,0 0-129,0 0-257,-3-8-386,3 8-642,0 0-1156</inkml:trace>
  <inkml:trace contextRef="#ctx1" brushRef="#br3">3340 799 3854,'0'0'4241,"-10"-7"128,10 7-771,0 0-771,3-10-643,-3 10-385,11 1-1028,-1 1-128,8-2-129,0 1-129,8-1 129,2 1-128,1-3-129,1 0 0,1-1-129,-3 1 1,-4-3-386,-1 0 128,-9 1-513,2-2-258,-16 6-1027,0 0-1671,0 0-1157,0 0-128,-18-1 129</inkml:trace>
  <inkml:trace contextRef="#ctx1" brushRef="#br3">3348 867 1927,'1'-9'2955,"-1"9"1,0-11-129,6 0 0,-6 11-514,3-10-129,-3 10-256,1-8-515,-1 8-128,0 0-514,0 9-128,2 2-129,-5 6-257,3 1 128,-3 7-128,2 0-128,-2 4-1,1-1 1,0 0-1,2-6-128,-3-3-128,1-3-129,4-6 0,-6 0-514,4-10-643,0 0-1156,2-8-1285,-2-1-899,2-4 128,1-4 128</inkml:trace>
  <inkml:trace contextRef="#ctx1" brushRef="#br3">3354 948 3597,'0'0'3727,"0"0"-129,0 0-771,11 6-129,-11-6-385,18 4-385,-18-4-515,29 1-256,-13 1-386,8-5-129,-4 2-128,1-4-257,-1 4 0,-3-2-514,1-2-128,-18 5-515,19-3-513,-19 3-1029,0 0-1027,0 0-1157,0 10 0,0-10 128</inkml:trace>
  <inkml:trace contextRef="#ctx1" brushRef="#br3">3432 1071 5525,'0'0'4112,"-5"9"257,5-9-1157,0 0-642,-4 11-257,13-15-1156,-9 4-258,21 3-128,-7-1-128,10-4-129,-4 1 0,4-3-386,1 0 1,-2 3-515,1-8-513,-15 13-1414,4-8-2570,-13 4 128,0 0-385,0 0 386</inkml:trace>
  <inkml:trace contextRef="#ctx1" brushRef="#br3">3646 1266 5268,'0'0'4240,"0"0"129,15-3-1028,-15 3-642,20-22-515,-9 13-1027,8-13-386,-4 5-129,4-5-128,-6 3-128,1 1-1,-6 5 1,1 1-258,-9 12 1,0 0-1,0 0 1,-12 6-129,6 8-257,-6 6-129,7-1-513,-11 7-900,16-7-2056,-4 3-771,7-4-386,1-5 258</inkml:trace>
  <inkml:trace contextRef="#ctx1" brushRef="#br3">3903 1211 9380,'10'13'4754,"-10"-2"-128,2 1-1285,-12 12-1413,4-8-1414,1 6-900,-9 5-1156,7-10-3084,-3 0 129,3-4-258,1-5 1</inkml:trace>
  <inkml:trace contextRef="#ctx1" brushRef="#br3">4897 1068 3983,'0'0'4240,"11"-6"515,-11 6-772,0 0-1284,24-24-772,-24 24-513,26-25-643,-13 11-129,7-6-128,-5 2-128,3-4-1,-4 3 1,-2-2-129,-5 6 0,-2 1-129,-7 3 1,-3 3-129,-7 8 128,-6 6-256,-1 7 128,0 5 0,-1 4-129,1 6 129,7 2 0,3 5 0,9-4 0,9-1 0,7-7 0,9-2-128,7-6-258,0-4-770,12-14-2828,-7 3-1027,0-12-1,-6-1-128</inkml:trace>
  <inkml:trace contextRef="#ctx1" brushRef="#br3">4121 1143 4882,'7'-7'3855,"-7"7"129,0 0-1029,0 0-642,-10 20-385,10-20-772,-4 22-642,4-7 257,-5 4-257,5-3-128,-2 2-1,5-5 1,-1-1-129,-2-12 128,11 10-128,2-13-128,-2-1 256,2-8-385,0 0 257,0-5-257,1-1 129,-2-3-129,1 3 0,-4 1 128,-2 4-128,-2 3-128,-5 10 128,9-9 0,-9 9 0,1 9 0,-2 2-129,1 4 129,-2 1 0,2 2 0,0 1 0,2 0 0,-1-3 0,2-3 0,3-2 0,-6-11 129,15 5-129,-3-8 128,2-4-128,1-5 129,0-1-129,1-3 0,-1-1 0,-2 3 0,-3-1 0,-1 4 0,-4-1 0,-5 12-129,0 0 129,0 0 0,9 13 0,-9 2-128,2 2-1,0 3-128,5-1-257,-6 3-771,14-12-1927,-8 2-1543,5-7-256,-2-7 256,3-6 1</inkml:trace>
  <inkml:trace contextRef="#ctx1" brushRef="#br3">4420 861 7581,'-17'-16'5011,"6"4"1,1 3-129,8 0-2313,2 9-2056,0 0-771,0 0-1157,0 0-3469,14 0 0,-14 0-128,17 0-1</inkml:trace>
  <inkml:trace contextRef="#ctx1" brushRef="#br2" timeOffset="27078">20704 2596 5011,'0'0'4369,"-2"-10"-129,2 10-770,0 0-772,0 0-642,0 0-771,-10 15-642,4-1-129,-1 4-257,0 4-129,1 1 1,-4 1-1,5-4-128,1-2-128,-2-1-258,7-6-513,-6 3-643,5-14-1285,0 0-1799,8 0 0,-8 0-129,4-14 386</inkml:trace>
  <inkml:trace contextRef="#ctx1" brushRef="#br2" timeOffset="27547">20686 2645 3340,'0'0'4112,"-1"14"257,1-14-771,19 5-899,-7 2-643,16-12-771,-8 7-386,11-6-513,-1-1-258,-2 3-513,1-4-515,-12 6-642,6-6-642,-23 6-1671,9 2-771,-9-2 257,-20 10 0</inkml:trace>
  <inkml:trace contextRef="#ctx1" brushRef="#br2" timeOffset="27343">20691 2584 2698,'4'-9'4240,"1"0"386,-5 9-257,19-20-1285,-19 20-771,30-15-514,-16 11-1028,6-5-257,1 5 0,3-2-385,-1 1 128,-3 1-514,-3 1 128,-6 4-770,3-3-386,-18 12-1414,4-10-1413,-16 11-514,-1-3-128,-4 5 256</inkml:trace>
  <inkml:trace contextRef="#ctx1" brushRef="#br2" timeOffset="27750">20698 2759 6938,'-10'7'4498,"10"-7"-386,0 0-1028,-2 15-771,18-18-1028,-2 9-771,7-6-257,5 0-514,-3 5-1414,5-9-2569,1 3-258,-4 1-128,0-3 129</inkml:trace>
  <inkml:trace contextRef="#ctx1" brushRef="#br2" timeOffset="27968">21034 2808 8480,'-4'8'4626,"-2"1"-128,-3 1-1286,9-10-1670,-3 18-2056,-4-2-1670,4-7-2185,3-9 0,1 12-257,-1-12 128</inkml:trace>
  <inkml:trace contextRef="#ctx1" brushRef="#br2" timeOffset="28140">21061 2651 5268,'-1'-21'4626,"-3"3"0,-2 2-386,8 4-1670,-2 12-1156,-11-2-1800,11 2-1541,7 8-1800,-6 3-770,5 1-129,-2 2 0</inkml:trace>
  <inkml:trace contextRef="#ctx1" brushRef="#br2" timeOffset="28328">21168 2863 7966,'-5'23'4755,"-3"-2"-1,2 0-1284,-12 7-1157,8-11-1799,2 6-900,-9-2-1927,5-8-2184,5-2-1,7-11-385,0 0 257</inkml:trace>
  <inkml:trace contextRef="#ctx1" brushRef="#br2" timeOffset="28562">21405 2744 5782,'0'0'4497,"0"0"258,0 0-258,11-2-1798,-18 17-1157,7-2-1157,0 2-256,3 1-1,-2 2 1,6-4-129,1-2 128,1-1-128,0-5 129,1-5-1,-1-3-128,0-5 129,-2-2-1,0-3 1,-5-1-129,-2-4 128,-2 1-128,-5 0-128,0 1 128,-1 2-129,0 3 129,8 10-128,-17-9-1,17 9 1,0 0 128,-7 16-129,10-4 129,4 2 0,2 2 0,3-1 0,2 1 257,2-2-128,-1-3-1,2-4 1,-2-2 128,0-5-257,-1-2 257,2-5-129,-1-5-128,-3-1 129,-1 0-129,-2-1 0,-2 1-129,0 2 129,-4 2 0,-3 9-128,0 0 128,-10-6-129,10 6 129,-9 16 0,6-4 0,-1 1-128,4 4 128,0-3 0,2 2 0,3-4 0,0-5 0,5 1 128,0-5-128,0-4 0,1-5 0,1-2 129,3-4-258,-3 2 129,0-1-128,-5-1-1,2 0 1,-9 12-129,9-11 128,-9 11-128,0 0 129,0 0-1,4 10 129,-4-10 0,6 14 0,-6-14 257,14 11-128,-3-11 128,-1 0-129,1-6 258,2-2-129,5-7-129,-5 0 129,1-7-128,-3 1-1,1-2 1,-2-2-129,-3-1 128,-3 0-128,-4 2 0,-2 5 129,-2 6-129,-8 4 0,2 9 0,0 9 0,0 12 0,-2 8 128,1 5-128,4 7 129,-1 0-1,5 5-128,0-6 0,5-2 129,0-8-1,3-3-128,1-12 129,1-6-1,4-9-128,-11 0 129,18-14-1,-11 4-128,0-1 0,-1-1 129,-1 2-129,0 1 0,-5 9-129,6-9-256,-6 9-258,12-6-642,-12 6-2056,12 5-1670,-1-8-1,6-1-128,-4 0 257</inkml:trace>
  <inkml:trace contextRef="#ctx1" brushRef="#br2" timeOffset="29656">22246 2587 6424,'0'0'5012,"0"0"-129,-14 7 0,7 4-1799,-9 16-1671,5 0-1027,-4 8-1,5 2-385,3 0-128,4 1-129,7-3-129,2-1-385,11-10-771,-8 3-1156,10-19-1800,-1-1-256,2-9-129,-2-7 385</inkml:trace>
  <inkml:trace contextRef="#ctx1" brushRef="#br2" timeOffset="29859">22390 2699 6296,'-3'-12'4754,"3"12"-256,-12-6-258,12 6-1541,-18 22-1029,11-6-1027,-2 11-258,4-1-128,-1 8 0,5-5 0,0-1-128,3-4 128,0-1-257,2-9 128,-4-14 1,10 4-129,-10-4 0,11-19 128,-8 1-128,-2-5 0,2-2 0,-2-2 0,0 4 129,-1 2-1,-1-1 1,0 10-1,2 2 1,-1 10 128,0 0-129,15 0-128,-6 8 0,3-1-128,5 2-129,-6 1-514,17-7-1028,-9 6-3341,2-11 128,-2 0-128,0-9 257</inkml:trace>
  <inkml:trace contextRef="#ctx1" brushRef="#br2" timeOffset="30250">22659 2541 7709,'6'8'5140,"-1"11"-128,2 1-1,-9 13-2441,13-9-1542,-8 16-257,-1-2-257,-5 5-257,-7 3-514,6-4-1285,-16 5-3598,-1-7 0,-6-2-128,2-7 128</inkml:trace>
  <inkml:trace contextRef="#ctx1" brushRef="#br2" timeOffset="-8672">12065 2815 3212,'0'0'4112,"0"0"-129,9-7-1027,-17 19-643,8-12-514,-10 20-514,7-8-643,-9 10-256,8 0-1,-8 3-256,7-3 128,-3 0-386,1-2-385,7-6-128,-8 1-772,8-15-1413,0 0-1542,0 0 0,0 0-128</inkml:trace>
  <inkml:trace contextRef="#ctx1" brushRef="#br2" timeOffset="-7907">12012 2972 3340,'-12'11'4241,"12"-11"-1,9 4-899,-9-4-1156,30 2-515,-10 0-642,11-6-385,6 1-386,-7-1-771,15-6-1157,-7 6-2441,-10-3-385,-3-1 128,-7 4 0</inkml:trace>
  <inkml:trace contextRef="#ctx1" brushRef="#br2" timeOffset="-8360">12065 2759 4497,'0'0'4369,"0"0"-129,-3-12-1284,3 12-643,0 0-514,8 3-514,10-7-514,-2 3-386,10-3 1,-3 2-1,7-2-128,0-1 0,-2-1-257,2 2-128,-9 1-386,6-3-386,-17 7-642,8-5-642,-18 4-2314,0 0-256,-9 13-1,-5-5 386</inkml:trace>
  <inkml:trace contextRef="#ctx1" brushRef="#br2" timeOffset="-8125">12086 2841 1670,'-7'8'4112,"7"-8"-129,18 3-385,-18-3-1156,34-3-643,-16 6-129,15-7-899,-8 1-257,8-1-385,-2-3-386,-10 5-514,4-6-643,-13 11-899,-12-3-2056,0 0 129,0 0-129</inkml:trace>
  <inkml:trace contextRef="#ctx1" brushRef="#br2" timeOffset="-7172">12383 3067 2312,'5'9'4241,"-5"-9"-129,8 4-771,9-11-771,-17 7-514,24-11-257,-13 6-771,8-9-257,-6 4-257,1-4-129,-3 3-128,1-2 0,-8 5 0,-4 8 0,10-12 0,-10 12-128,0 0-1,-10 5 1,2 4-1,1 1-128,2 1-128,-4 6-129,6-3-386,-5 6-513,13-12-1286,-5 10-2184,6-8-128,0-2-129,-6-8 257</inkml:trace>
  <inkml:trace contextRef="#ctx1" brushRef="#br2" timeOffset="-4532">12591 2796 7452,'0'0'5140,"0"0"-128,0 0-515,-16 3-2184,16-3-1028,0 0-1028,0 0-514,2-10-1028,0 17-3598,-2-7-128,0 0-1,10 5 1</inkml:trace>
  <inkml:trace contextRef="#ctx1" brushRef="#br2" timeOffset="-6860">12654 3087 3597,'-1'7'4369,"-3"5"129,2 0-900,-13 5-1157,12-6-770,-8 7-1286,1-3-899,6-2-771,-7 3-1799,3-4-1285,4-6-128,4-6 128</inkml:trace>
  <inkml:trace contextRef="#ctx1" brushRef="#br2" timeOffset="-6594">12913 2981 1413,'0'0'3855,"0"0"128,-11 10-770,11-10-900,-7 15-643,7-15-128,-5 16-257,5-16-514,2 19-128,-2-19-1,12 16-128,-3-12 0,-9-4 0,16 10-128,-16-10-129,17 2 0,-17-2 0,18-10 0,-18 10-129,14-19 129,-12 8-257,-2-2 0,0-1-128,-4-1-1,0 0-128,-6 3 0,3 0 0,-3 5-128,10 7 128,-15-7-129,15 7 258,0 0-1,-9 11 1,10-1-1,4-1 129,2 1 129,0 1-1,5-5 129,2 5-128,-1-5 256,0 2 1,4-6-1,0 3 1,3-5-129,-3 0 257,2-5-257,-1-1 128,3-2-256,-8 0-1,2-1 1,-6 3-129,-9 6 128,14-13 1,-14 13-129,0 0 128,0 0-128,0 0 129,0 0-129,-7 9 0,3-1 0,1 2 128,0 3-128,1 0 0,3 0 0,1-1 0,4 1 0,1-4 0,-7-9-257,24 10-385,-15-6-772,11-15-3212,-5 5-257,3-4-128,-3-2-1</inkml:trace>
  <inkml:trace contextRef="#ctx1" brushRef="#br2" timeOffset="-3766">13354 2966 2569,'-10'8'3084,"10"-8"-257,0 0-899,-12 13-515,12-13-385,-8 14 0,8-14 0,1 15 0,-1-15-128,10 15-258,-1-10 129,-9-5 0,21 6-128,-9-4-258,4-8 1,-2-1-1,4-9 1,-4-2-129,7-9 128,-7-2-128,2-6 129,-4-3-129,2-2 0,-7 4 128,2-1 129,-4 8-128,-3 2-1,-2 8 1,0 9-129,0 10 128,-10 4-256,3 13-1,0 9 1,-2 9-129,4 6 0,1 4 0,-1 4 128,5 0-128,0-7 0,2-4 0,1-7 0,-1-9 0,0-7 0,-2-15 0,0 0 0,0 0 0,3-19 0,-3 2 0,0 0 0,1-1 0,0-1 0,2 1-128,0 6 128,3-1 0,-6 13-257,14-14-257,-14 14-643,19-3-1670,-10 6-2056,2 0 129,-1 2-258,3-3 386</inkml:trace>
  <inkml:trace contextRef="#ctx1" brushRef="#br2" timeOffset="-3063">13798 2749 5525,'5'-10'4626,"-5"10"0,-9 8-129,9-8-2312,-14 30-643,7-11-1157,-2 7-128,4 3 0,0 4-514,0 0-514,13-7-899,-12 3-1286,10-7-1798,1-6-1,5-7 1</inkml:trace>
  <inkml:trace contextRef="#ctx1" brushRef="#br2" timeOffset="-2875">13947 2873 5011,'0'0'4240,"0"0"258,0 0-1414,-20 11-900,20-11-770,-12 22-643,6-9-386,2 4 129,7-6-128,-3 1-129,0-12 0,12 12 0,-1-13-129,-1-4 1,3-4-1,-1-2-128,-1-3-128,0 1-1,-4 1 129,1 2-128,-8 10-1,0 0 129,10-2 0,-7 12 0,2 1 0,1 3 129,4 3-1,2 1 1,4-4 128,0-1 0,3-5 0,-1-1 128,1-9-128,-3-3 0,-1-7 0,-5-5 0,-3-3-128,-6-3-1,-4 0-128,-2-2 0,-6 0-128,-1 3-129,-1 5-257,3 3-257,-9 12-900,15-8-1798,4 10-1414,-11 7 0,9 3 0</inkml:trace>
  <inkml:trace contextRef="#ctx1" brushRef="#br2" timeOffset="-1750">14397 2666 7067,'0'0'4883,"0"0"0,11-3-1157,-15 18-1156,17-8-1028,-8 13-514,9 1-257,-5 10 129,5 1-386,-6 6 0,0 1-257,-3 1 0,-4 1-129,-4-1-128,-2-2-128,-1 0-386,-9 0-771,8-17-3984,-7 7-128,5-9 0,-3-6-128</inkml:trace>
  <inkml:trace contextRef="#ctx1" brushRef="#br3">8679 741 5782,'3'-15'4369,"-3"15"385,-3-11-1027,7 2-900,-14 11-900,10-2-1027,0 0-386,-13 16-129,9-2-256,-2-1-129,3 3 0,1 2-386,4-5-385,-4 7-1542,6-12-2313,-4-8 0,11 3 0,-11-3-128</inkml:trace>
  <inkml:trace contextRef="#ctx1" brushRef="#br3">8679 598 7067,'-4'-12'4626,"1"-1"-129,2 5-256,2-6-1800,-1 14-2055,0 0-1414,0 0-1928,3 9-1541,0 0-1,1 4 1,0 2-1</inkml:trace>
  <inkml:trace contextRef="#ctx1" brushRef="#br3">8911 624 8866,'0'0'4497,"-4"14"-256,-5-2-772,6-4-1927,-4 13-1028,7-3-128,0 4-1,5 0-128,5-2-128,4-3 128,3-3 0,5-8 0,1-3 128,4-7-128,-1-4 129,0-6-129,-6 2 128,2-7-128,-11 1 0,-2-2 0,-9 1-128,-7 4-129,-6 0-257,-9 7-129,4 1-256,-17 15-1157,9-5-2956,-3 11-128,3 1-128,5 8 256</inkml:trace>
  <inkml:trace contextRef="#ctx1" brushRef="#br3">9194 337 6810,'-4'-20'4497,"-3"6"-128,7 14-642,-29 0-1157,18 9-1157,-12 21-385,5 5-514,-5 19 129,2 8-258,-5 11 1,3 3-129,2 5-129,3-3 129,0-4-257,3-7-128,6-13-129,-2-7-643,12-16-1541,-6-8-2442,3-10 0,2-13 0,0 0 0</inkml:trace>
  <inkml:trace contextRef="#ctx1" brushRef="#br3">9220 797 3212,'0'0'3983,"-10"-5"515,10 5-643,0 0-771,0 0-643,6-10-770,-6 10-515,14 0-385,-4 0-128,6-3-129,2 3 0,4-4 0,-2 3 128,9-5-256,-4 4 128,-1-4-386,0 3 129,-4-1-257,-1-1-128,-6 4-386,1-5-1028,-14 6-3470,0 0 129,0 11-128,0-11-129</inkml:trace>
  <inkml:trace contextRef="#ctx1" brushRef="#br3">9285 823 3597,'6'-8'3984,"-6"8"-1,4-10-513,3 2-515,-7 8-256,0 0-515,0 0-899,-3-8-385,3 8-258,-9 9-256,1 1-129,1 3 0,1 4-129,-1 2-128,0 1 0,2-1 0,3-1 0,-1-2-257,6-4-257,-6 0-514,3-12-1156,7 8-2442,-7-8 0,0 0-257,5-13 385</inkml:trace>
  <inkml:trace contextRef="#ctx1" brushRef="#br3">9756 958 3469,'11'-15'3983,"-11"15"1,4-13-643,-4 13-643,-15-6-385,8 6-1028,-17 10-128,5 1-643,-8 9 0,3 2-257,-1 8 128,3 2-256,4 2 128,7-3-129,4-1 1,5-5-1,4-2 129,9-10 0,1-5 129,7-12-1,-1-5-128,6-8 129,-3-4-1,6-7 1,-5 0-129,1-5-129,-8 3 129,-1 0-257,-3 3 129,-8 6-129,-3 1 0,-7 8-129,-3 2 129,-7 5-128,3 7-1,-4 2 1,3 5-1,-1 1 1,5 2-1,0 3 1,8 0 128,2 0 0,2 2-129,2 2 129,1 0 0,3 0 0,4 4 0,-2-1 0,3 1 0,0-3 0,5-1 0,2-3 0,5-4-385,-3 0-386,9-15-2442,-8 3-1670,3-8 257,-7 1-385,0-5 256</inkml:trace>
  <inkml:trace contextRef="#ctx1" brushRef="#br2" timeOffset="-29891">12009 514 1927,'0'0'3726,"0"0"-385,-15-7-257,16-2-514,-10 9-514,10-11-257,-1 11-257,-3-17-385,3 17-258,9-19-385,-5 9-257,6-3 0,-1 2 0,3 1-128,-1 0-1,5 1 1,-2 3-1,1 2-128,-3 1 129,3 0-129,1 6 0,0 1 128,1 3-128,-3 4 129,2 4-1,0 1 1,3 3-1,-1 0 129,-2-1 0,3-4 0,0-2 0,3-8-128,-1-4 256,3-4-256,-4-4 128,1-5-257,-3-3 0,-3 0-129,-1-3 1,-6 6-258,-2-3-256,-11 7-515,10-3-513,-19 16-1157,14-4-1928,-11 5-128,4 5 257,3 7 129</inkml:trace>
  <inkml:trace contextRef="#ctx1" brushRef="#br2" timeOffset="-31078">12067 728 2826,'11'-11'2185,"-11"11"513,0 0-128,8-12 129,-8 12-515,0 0 1,-9 0-258,9 0-385,0 0-128,0 0-772,-19 0-128,19 0-257,-19 12 0,11 0-128,-3 2-129,0 3 128,2 0 1,7 2-1,4 0-128,0 0 129,8-2-129,3-4 128,7-3-128,4-4 257,2-6-257,3-2 257,-2-6-128,4-8-1,-5-2 1,-2-4 128,-5 0-129,-2-2-128,-6 1 129,-4-2-1,-4 6-128,-5 0 0,-3 2 0,-2 4 0,-3 3-128,-3 3-1,2 4 1,-1 6-1,1 0 1,3 4-1,2 2 1,2 2 128,3 0-129,1 3 129,1-1-128,2-1 128,2-1 0,0 1 0,-1 2 0,4-2-129,-4-1 258,1 3-129,1-2 0,0 2 0,-1 0 0,3 2 0,-1-2 128,3-2-128,4 0 0,0-2-257,11-6-385,-10 5-643,17-16-1414,-12 4-1927,6-6-128,-7-1-1,-1-3 1</inkml:trace>
  <inkml:trace contextRef="#ctx1" brushRef="#br2" timeOffset="-29282">12718 612 6553,'0'0'4754,"0"0"-256,0 0-1157,-28 23-900,21-13-642,-13 18-1028,6 0-385,-5 5-129,7 3 0,1 2-129,4-1-128,7-4-257,0 0-385,15-8-386,-9 2-1157,19-17-1541,-6-1-900,9-7-257,-3-6 257</inkml:trace>
  <inkml:trace contextRef="#ctx1" brushRef="#br2" timeOffset="-29032">12962 752 7581,'0'0'4369,"0"-7"-129,-9 14-1156,9-7-899,-19 19-515,12-8-1027,-5 12-129,5-2-129,1 4-128,3-3 0,1 0-128,8-6-129,1-2 128,4-3 1,2-9-129,1-4 128,2-9-128,2 0 0,-3-6 0,-2 0 0,2 1 129,-8 0-258,1 2 258,-3 5-258,-5 9 129,0 0-128,0 0 128,3 14-129,1 2 1,1 1 128,4 0 0,3 2 0,2-5 0,6-3 128,2-4 129,3-7 0,-2-2-128,1-11 128,-3-4-129,-1-2 129,-7-3-128,-1-2 128,-7 0-129,-5 0-128,-7 0 129,-3 7-258,-1 1-128,-5 8-257,5 2-385,-11 12-643,22-6-1157,-13 13-2184,8 1 0,-2 4 0,9-4 129</inkml:trace>
  <inkml:trace contextRef="#ctx1" brushRef="#br2" timeOffset="-28485">13465 507 8737,'7'-20'5012,"0"11"-129,11 4-1028,-16 17-1414,17-6-1027,-7 22-643,6 0-257,-3 10 0,-2 3-129,-4 6-128,-6 0-128,-3 3-1,-7-1-385,0-7-514,-16 8-1542,5-9-2955,-7-1 128,4-8-257,-8-2 257</inkml:trace>
  <inkml:trace contextRef="#ctx1" brushRef="#br2" timeOffset="17984">20862 666 5525,'5'-8'4369,"-5"8"-257,0 0-900,-9-3-770,9 3-515,-11 11-513,11-11-772,-15 25-256,11-11-1,-3 7-128,2-1 129,3 2-258,4-4 1,0-2-1,9-5-128,1-5 257,5-6-257,0-4 129,1-4-129,4-5 128,0-6-128,0-2 0,-3-3 129,-3-3-129,-2-3 128,-3 3-128,-4 1-128,-4 0 128,-7 5-129,-3 5 1,-3 6-1,-4 5 1,-4 10-129,0 2 257,-3 9-129,2 3 1,0 4 256,6 1-256,5 1 128,2 1 0,8-3 0,0-2 0,8 0 0,-2-4 0,6-2 0,-3-1 128,1-3-128,0-1 0,-3-1 0,1-2-128,-1 4-129,4-7-386,-7 6-642,12-10-1028,-10 8-2313,1-5 0,2-1-128,-11-2 128</inkml:trace>
  <inkml:trace contextRef="#ctx1" brushRef="#br2" timeOffset="18656">21386 539 6810,'-13'3'4497,"2"7"1,-9 8-1286,8-1-1027,-11 16-386,7-4-771,-5 9-514,8-1-129,6 4-256,-1-1-258,9-6-513,-1 1-258,14-13-899,-8 3-385,15-15-1414,-5-3-1028,3-4 0,2-7 257</inkml:trace>
  <inkml:trace contextRef="#ctx1" brushRef="#br2" timeOffset="18890">21532 695 4111,'10'-11'4369,"-10"11"386,0 0-386,0 0-1157,-8 17-1156,8-4-642,-10 8-1157,6 1 128,-7 1-256,6 2-1,3 0-256,-4-5-1,5-2-128,-2-3 0,3-6-128,0-9-1,0 0-128,0 0 129,0 0-1,-4-17 129,4 2 257,1 1 0,-1 3 257,1-3 129,1 6-129,3 0 128,-5 8 129,9-9-128,1 11-1,1-2-256,0 3 128,4-2-386,0 0-128,-5 1-514,11-5-642,-12 3-772,10-12-513,-9 6-643,7-9-386,-9 3 258,4-10 128</inkml:trace>
  <inkml:trace contextRef="#ctx1" brushRef="#br2" timeOffset="19250">21711 570 7324,'0'-12'3726,"6"1"-128,-6 11-128,14 7-643,-14 15-386,16-6-899,-12 13-771,3-1-257,-1 9-128,-8 6-515,4-4-899,-16 8-2827,0-2-899,-6-1-1,-2-3-256</inkml:trace>
  <inkml:trace contextRef="#ctx1" brushRef="#br3">5472 577 6039,'0'0'4626,"5"-9"-643,3-1-899,-8 10-899,0 0-515,-10 6-642,10-6-514,-12 18-257,2-4-128,3 5-1,-2 4-128,5-2-128,-3 2-515,12-6-385,-10 3-1413,5-20-2057,11 10-256,-11-10 256,19-9-256</inkml:trace>
  <inkml:trace contextRef="#ctx1" brushRef="#br3">5553 348 6296,'0'-15'5011,"-4"3"-128,4 3 0,-10 4-1799,13-6-1670,-3 11-1286,0 0-770,0 0-1928,0 0-2313,0 0-129,11 6 1,-11-6-1</inkml:trace>
  <inkml:trace contextRef="#ctx1" brushRef="#br3">5752 568 4368,'0'0'3598,"5"-10"-257,-5 10-385,0-11-643,0 11-386,0 0-513,-17 2-386,17-2-514,-15 17 128,3-3-385,0 5 0,2 1-128,2 1-1,4 0 1,1 0-1,10-5 1,2-4-129,10-7 128,2-3 1,4-9-1,5-5 1,0-6 128,0-6-129,0-1 1,-6-3-1,-1 0 129,-9 2-128,-7 1-1,-7 4-128,-9 7 0,-3 4-128,-13 8-1,1 6-385,-6 9-385,7-2-900,-12 15-1157,7-3-1670,6 3 0,3-1 0,5-3 257</inkml:trace>
  <inkml:trace contextRef="#ctx1" brushRef="#br3">5989 244 2569,'0'0'3984,"0"0"513,0 0-642,0 0-1028,-17 26-771,9-7-642,-9 15-386,1 6-257,-9 13-257,-3 6-129,2 6-128,-4-2 0,5 0-128,-1 0-1,5-7-128,4-7 0,7-11-128,0-8-386,12-11-643,-8 2-1413,8-13-2056,-2-8 129,11 0-258,-11 0 129</inkml:trace>
  <inkml:trace contextRef="#ctx1" brushRef="#br3">5936 803 3340,'-1'13'4112,"1"-13"257,0 0-771,7 13-771,7-18-642,-14 5-515,16-7-642,-16 7-128,22-14-258,-12 3-128,3-5-128,-4 2-129,1-3 0,-6 1-129,0-3 1,-1 3-1,-3-1 1,0 3-129,-3 2 0,-1 2 0,1 2 0,3 8 0,-1-8 0,1 8 0,0 0 0,8 7-129,-8-7 129,17 10 0,-8-3 0,3 1-128,-1 1 128,-1 1 0,-1 2 128,-5 3-128,0 1 129,-5 1-1,1-1 1,-5 2-1,3-1 1,2-1-1,0-3 1,7-4 128,4-4-129,7-3-256,1-1-386,16-9-1671,-7 2-2698,0-5 0,-1 0-128,-3 0-129</inkml:trace>
  <inkml:trace contextRef="#ctx1" brushRef="#br3">6680 989 4111,'-6'-14'3341,"6"5"-128,0 9-1,-1-19-513,1 19-258,-3-16-385,3 16-385,0 0-515,-14-3-385,14 3-128,-11 13-258,4 0-128,-4 5-128,0 4 128,3 3-257,1 1 128,1 2-128,1-2 0,4-2 0,1-2-128,2-5-1,-2-5-256,0-12-258,3 18-642,-3-18-1028,0 0-899,-4-14-900,-4 6-643,1-3 386,-5 0 0</inkml:trace>
  <inkml:trace contextRef="#ctx1" brushRef="#br3">6490 1097 6039,'-7'-11'4112,"7"11"0,11-9-771,-11 9-643,28-8-513,-13 9-1157,14-7-257,-4 5-386,5-2-513,9 1-1671,-3 2-2827,-4 0 0,0 0-257,-3-3 128</inkml:trace>
  <inkml:trace contextRef="#ctx1" brushRef="#br3">7128 913 4625,'-2'-14'4498,"0"2"256,2 2-256,-11 6-1800,11 4-770,0 0-1029,-12 15-385,5 7-128,4 6-129,-4 7 0,1 6 0,1 4 0,5-3 0,0-2-129,4-3 129,-1-4-128,3-11-1,-1-4 1,3-13 128,1-6-129,0-8 1,-2-8 128,2-6-129,-2-5 1,-1-7-1,-1-5-128,-3-1 129,-2-1-129,-2 2 0,2 2 0,-2 4 0,-2 7 128,-1 3-128,3 6 0,-3 5-128,4 4 128,1 9 0,-1-9-129,1 9 129,18-4-128,-4 4 128,9-1-129,6-1 258,6 1-258,8-2 129,4-2 129,4 0-1,6-2 1,-2-2-129,2-1 128,1-1 1,-1-1-1,-3-1-128,-6 0 0,-6 2 0,-9 4 0,-6 2 0,-10 3 0,-8 5 0,-8 6 0,-5 4 0,-7 7 129,-1 2-129,-1 3 0,-1 1 128,2 1-128,1-3 0,6-3 129,3-2-258,6-5-128,-4 0-642,11-9-1928,-8 2-2442,-3-7 258,0 0-129,0 0 0</inkml:trace>
  <inkml:trace contextRef="#ctx1" brushRef="#br3">7284 1074 6681,'-3'-10'4626,"5"-3"-257,8-5-1156,-9 8-1029,15-9-642,-5 10-642,5-4-258,0 6-128,1 0 0,-4 5-128,-1 0-129,-12 2 0,11 12-129,-12 0 129,-3 1-257,-4 6 129,-1-1-1,-2 1 1,-2 0-129,5 0 128,0-2 1,1 0-1,5 0-128,2-2 129,5-2-1,3 0-256,2-1-1,10-4-256,-4 3-900,13-15-1928,-9 5-1670,6-5 0,-5-4-128,2-6 128</inkml:trace>
  <inkml:trace contextRef="#ctx1" brushRef="#br3">7604 1036 6681,'0'0'4626,"-8"12"129,4 3-129,-8 12-1285,10-6-2185,-8 16-385,6-4-128,-3 8-258,3-5 1,-4 1-1,4-4-128,-3-4-128,0-5 128,-3-3-129,1-8 1,-3-4-129,-1-5 128,-1-2-256,3-5-1,-2-5 1,2-2-1,2-4-128,2 0 129,5-2-129,4 1 257,3 1 128,6-2-128,3 1 129,2-3-1,8 0 1,1 0-1,3-4 1,2 1-1,-1-3-128,3-1 129,-6 0-1,1-1 129,-7 2-128,-5 2-1,-6 2 1,-3 2-1,-3 4-128,-6 2 129,-1 3-129,4 9 0,-14-9 0,14 9 0,-12 7 0,12-7 0,-8 16 0,8-4-129,2 2 1,4 2-258,8-2-256,-4 5-772,15-9-2055,-11 8-1671,5-7 0,-4 2 0,-1-4 128</inkml:trace>
  <inkml:trace contextRef="#ctx1" brushRef="#br3">7764 1295 7452,'-6'10'5012,"6"-10"-129,1 12 257,13-16-1799,-14 4-2313,22-2-129,-5-4-256,0-6-129,3-1-129,1-2-128,-3 1-128,-4-1 128,-3 2-129,0 2 1,-11 11-1,4-9-128,-4 9 129,-3 9-129,2 2 128,-6 2-128,7 4 0,-3 1 0,3-2-128,3 5-515,8-8-770,-7 5-3856,6-11 1,-5 2-129,-5-9 0</inkml:trace>
  <inkml:trace contextRef="#ctx1" brushRef="#br3">8220 1169 5525,'0'0'3598,"-9"-3"-257,9 3-514,0 0-514,0 0-386,0 0-642,0 0-128,9-5-386,-9 5 0,21-13-129,-10 3 1,4-7-129,0 0-129,4-4 1,-6 0-129,1 1-129,-4 2 129,-3 2-128,-4 2-129,-5 6 128,2 8-128,-18 1 0,4 8 0,-1 9 0,-3 3 0,4 6 0,4 3 0,3 4-128,6-1 128,9 0 0,6-7 0,9-4-257,5-6-129,3-3-513,9-13-1800,-4-2-2184,-2-7 129,-3-2-258,-4-7 258</inkml:trace>
  <inkml:trace contextRef="#ctx1" brushRef="#br2" timeOffset="20765">20725 1638 5268,'0'0'4497,"-2"-8"-128,2 8-771,0 0-1028,0 0-385,-10 14-1029,7-5-513,-3 9-258,2 1 1,-3 6-258,5 1 129,-4 2-128,2-1-129,2-5-257,0 4-257,4-11-386,-7 3-899,5-18-1413,12 4-1414,-12-4-257,7-12 257,-2 1 128</inkml:trace>
  <inkml:trace contextRef="#ctx1" brushRef="#br2" timeOffset="21453">20696 1837 5396,'-5'15'4369,"5"-15"0,20 6-771,-8-1-1285,14-9-771,1 5-1028,3 1-1542,7-8-1927,-4 2-1286,-3 0-256,0-4 128</inkml:trace>
  <inkml:trace contextRef="#ctx1" brushRef="#br2" timeOffset="21250">20707 1668 3340,'0'0'4112,"-9"15"257,9-15-642,13 3-900,-13-3-900,31 7-770,-9-7-515,2 0-642,6 0-642,-9 3-900,8-6-900,-9 3-1798,-4 4-129,-8-4 0,-8 0 0</inkml:trace>
  <inkml:trace contextRef="#ctx1" brushRef="#br2" timeOffset="21031">20706 1600 5011,'-2'-8'4369,"2"8"385,2-11-642,8 3-1285,-10 8-771,19-8-1028,-5 8-514,6-5-128,6 3-129,0-1-257,1 1 0,-4 2-643,3-4-642,-12 10-1028,2-10-1542,-16 4-899,0 0-129,-2 11 257</inkml:trace>
  <inkml:trace contextRef="#ctx1" brushRef="#br2" timeOffset="23062">21048 1903 4240,'4'-11'4112,"-4"11"-129,3-8-770,6-3-643,-9 11-643,4-10-513,-4 10-386,0 0-257,0 0-257,0 0-129,6 8 1,-6 2-258,0 3 129,1 0-128,1 5-1,1-2 1,1 1-129,0-3-257,9-2-257,-8 2-900,11-14-1927,-5 0-1285,3-5-257,-1-3 257,0-5-128</inkml:trace>
  <inkml:trace contextRef="#ctx1" brushRef="#br2" timeOffset="23343">21212 1709 7452,'-5'-16'4626,"-2"8"-128,7 8-900,-11-8-1414,11 8-1413,0-9-1413,0 9-1543,0 0-2184,-7 12-128,7-12-258,3 13 258</inkml:trace>
  <inkml:trace contextRef="#ctx1" brushRef="#br2" timeOffset="23812">21328 1896 4497,'0'0'4240,"0"0"386,0 0-642,0 0-1157,0 11-771,0-11-1157,0 15-385,0-5-128,-2 5-1,-2 0-385,-2-2-385,-3 5-643,9-9-1285,-4 5-2185,-2-4 1,6-10-386,-6 12 385</inkml:trace>
  <inkml:trace contextRef="#ctx1" brushRef="#br2" timeOffset="24125">21516 1796 4497,'2'-9'4626,"-2"9"128,3-13-385,-3 13-1542,0 0-771,-15 7-1285,15-7-514,-7 20-128,3-5-129,-1 1 0,3 4 128,-1-3-128,6-2 129,-2-1-129,3-3 128,0-3 1,-4-8-1,19 6 129,-8-10-128,-1 2-1,2-6 129,1-1-128,0-3-1,1 1-128,-3-1 129,-2-1-129,0 0 0,-2 4 0,-7 9-129,7-12 129,-7 12 0,0 0 0,0 0 0,7 10 0,-7 1-128,1 0 128,-1 4 0,1 1 0,4-3 0,-3 2 0,1-3 0,0-2 0,-3-10 0,10 12 128,-10-12-128,16-2 129,-6-4-129,1-4 0,3-2 0,1-3-129,-2 1 129,1-3-128,-2 2-129,-3 2 0,0 2 128,-9 11-128,7-10 0,-7 10 129,0 0-129,0 17 0,-3-4-129,7-3-256,-10 7-515,13-8-513,-9 7-1029,2-16-1670,4 16-128,-4-16 256,10 3 1</inkml:trace>
  <inkml:trace contextRef="#ctx1" brushRef="#br2" timeOffset="24765">21726 1605 7709,'-10'-13'4755,"5"4"-129,5 9-257,-6-12-2442,6 12-1927,-4 10-1799,4-10-2441,10 14-258,-1 0-256,0 1 256</inkml:trace>
  <inkml:trace contextRef="#ctx1" brushRef="#br2" timeOffset="25031">22072 1539 8352,'2'-11'4883,"-2"11"-386,0 0-770,-12 6-1286,11 3-1156,-6 13-771,3 3-385,0 9-1,-3 8-128,5-2-514,-5 6-385,12-10-643,-9 7-1028,15-16-900,-7 2-1284,4-9-1,1-10 258</inkml:trace>
  <inkml:trace contextRef="#ctx1" brushRef="#br2" timeOffset="25265">22224 1718 6681,'0'0'4498,"4"-9"128,-4 9-1285,-3 12-900,3-12-770,2 23-1157,-1-5-257,-4 4 128,3 1-256,-1-2-1,1 0-128,0-2 129,1-6-1,1-3-128,-2-10 0,0 0-128,0 0-1,0 0 1,7-14-129,-5 0 0,-3-3 128,0-1 1,1-1-1,-2 0 258,2 3-129,0 1 128,0 4 1,0 11 128,7-11-257,-7 11 0,10-2-257,3 0-386,-13 2-513,23-4-772,-23 4-1413,23-6-1156,-10-3-129,2-5 257</inkml:trace>
  <inkml:trace contextRef="#ctx1" brushRef="#br2" timeOffset="25609">22413 1561 5782,'7'-9'4497,"-7"9"258,16-1-900,-23 17-1157,18-6-513,-13 15-1286,5 3-385,-6 8-128,-2 2-258,-1 1-513,-8 6-1800,4-3-2569,-8 0-1,-1-5-256,-1-1 256</inkml:trace>
  <inkml:trace contextRef="#ctx1" brushRef="#br2" timeOffset="1343">15429 1965 4497,'-11'6'4112,"2"0"-257,2 5-1028,7-11-643,5 7-513,13-8-643,-2 1-771,10 0-129,1-4-513,1 4-643,9-6-1157,-5-1-2184,-6 4-128,-1-4 128</inkml:trace>
  <inkml:trace contextRef="#ctx1" brushRef="#br2" timeOffset="1093">15425 1889 1413,'0'0'4369,"-10"2"0,10-2-771,0 0-1028,-11 4-386,11-4-513,0 0-515,17-2-513,-6 4-386,7-4 0,0 2 0,4-1 0,4-2-129,1 0-256,0-4-386,-8 4-386,7-6-256,-17 9-900,8-8-1028,-17 8-1671,0 0 129,0 0 129</inkml:trace>
  <inkml:trace contextRef="#ctx1" brushRef="#br2" timeOffset="2297">16609 1153 2441,'12'-29'4369,"-4"-1"0,-10 7-900,10-11-642,-18 17-642,8-10-515,-13 16-256,4-6-643,-4 13-257,0 2-257,-3 10 0,-1 9-129,1 8 129,4 16-128,1 8 128,7 11 0,1 13-129,6 7 129,1 11-128,5 7 128,0 2-129,1 1 1,3-3-1,-4-5-128,-3-4 129,0-8-129,-5-7 128,-5-13 1,0-8-129,-8-9 128,-3-6 129,-4-8-128,-6-8-129,-4-8 128,-3-8-256,1-4 128,1-10-257,0-3-129,5-7-256,1 2-129,14-3-386,-9 7-1027,16-8-2828,3 8 1,3 5-1,-1 7 258</inkml:trace>
  <inkml:trace contextRef="#ctx1" brushRef="#br2" timeOffset="4031">16303 461 3083,'0'-14'4369,"0"14"257,-2-9-1285,9-1-771,-7 10-514,0 0-514,-16 14-257,14-5-514,-5 12-385,2 5-258,-2 5 129,2 3 0,-1 6-128,4-6-1,1 0-128,1-4-128,1-7-258,-1-4-128,4-8-257,-9-1-514,5-10-771,0 0-642,-2-12-643,-10 5-129,6-8 386,-9 7 386,6-11 899,-4 7 1156,-2 1 1029,8-3 1413,-6 9 1156,9-5 258,-4 6 128,10-4-386,-2 8-513,0 0-643,10-6-386,5 2-642,1 4-514,6 0-385,5-3-129,-1 6-514,11-10-900,-12 11-1670,4-6-1156,-2-2-258,-1 2 258</inkml:trace>
  <inkml:trace contextRef="#ctx1" brushRef="#br2" timeOffset="4484">16549 578 2826,'14'-12'4369,"-3"5"129,-1-4-258,13-4-1413,-12 9-771,13-11-385,-8 17-515,6-8-256,-4 9-386,2-1 0,-6 7-257,-1 5-129,-1 4 1,0 2-1,-1 5 1,1-1-1,2 1-128,5-2 129,-3-1-129,5-8 0,-1-3 128,4-5 1,-2-8-129,0-3 0,-4-6 128,-2-4 1,-4 0-129,-5-3 0,-6-1 0,-6 0-129,-7 3 129,-3 1-128,-4 5-1,-3 3 1,-2 5-1,-2 6 1,4 5 128,-3 3-129,2 5 129,-1 2-128,1 2 128,3 0 0,-1-4 0,2 0 0,-2-3 0,0-4 0,2-3 0,1-5 128,1-3-128,2-5 0,0-2 129,5-3-258,5 0 129,2-3-257,10-1-128,-4 4-643,16-8-1671,-6 8-2184,4-1 0,-1 4-128,-2 4 128</inkml:trace>
  <inkml:trace contextRef="#ctx1" brushRef="#br2" timeOffset="2906">15949 2735 7581,'-12'4'4626,"12"-4"0,0 0-1542,0 0-1028,8-9-900,2 8-770,6-4-129,3-1-129,0 4-385,8-4-385,-8 6-900,9-11-1928,-7 9-1156,-2-2-128,-3 2-1</inkml:trace>
  <inkml:trace contextRef="#ctx1" brushRef="#br2" timeOffset="3203">16422 2667 4754,'16'-11'4240,"0"-3"258,5 1-1543,-10 4-899,10-1-642,-11 10-386,3 0-514,-3 9 0,-1 1-257,-2 6 0,4 1 0,-6 6-129,7 0 129,-1 1 0,5 0 0,0-3 0,3-2-128,2-4 128,3-6-129,-3-4 129,4-7-128,-5-6-1,0-5 129,-5-2-128,-1-1-1,-4-3-128,-9 1 129,-1-1-129,-6 5 0,-3-1-129,-2 7 129,-2-1-128,-2 2-1,3 5 1,-7 4-1,3 3 1,-2 7-1,0 1 1,3 6-1,-3 0 129,3 0 129,-3 2-1,1-4 129,-1 0-128,2-4 128,-5-3 0,0-3-129,0-3 1,0-4-129,2-4-129,1-3-256,6-3-129,-1-1-514,15-9-1157,-2 5-2698,3-5 0,5-3 0,4-1 0</inkml:trace>
  <inkml:trace contextRef="#ctx1" brushRef="#br2" timeOffset="10453">18392 1511 5396,'0'0'4498,"10"6"256,2-6-899,-12 0-1156,27-4-643,-10 8-1157,7-10-385,-2 4-514,0-1-514,7-5-899,-11 10-2314,3-7-899,-7 0-128,-3 0-1</inkml:trace>
  <inkml:trace contextRef="#ctx1" brushRef="#br2" timeOffset="10734">18777 1411 4497,'0'0'4497,"0"0"129,9 7-514,-14 3-1285,5-10-771,3 19-1028,-2-4-771,0 1-257,-3 4-514,7-5-642,-9 7-1414,4-11-1799,1-2-386,-1-9 258,0 0-129</inkml:trace>
  <inkml:trace contextRef="#ctx1" brushRef="#br2" timeOffset="10984">18879 1234 7709,'0'-15'4755,"0"2"-1,-3 4 1,8-5-2699,-5 14-1157,0 0-1413,0 0-642,-9 21-1286,9-10-1798,-3 11-643,2 1 128,1 3 1</inkml:trace>
  <inkml:trace contextRef="#ctx1" brushRef="#br2" timeOffset="11203">19011 1388 6938,'0'0'4498,"0"0"-1,0 0-1284,0 0-900,0 0-771,-6 21-1028,0-6-257,0 4-129,3 0 1,0 2-1,2-2-128,3-2 129,3-4-129,-5-13 0,18 10 128,-5-11-128,1-4 0,3-4-128,-3-1-1,5-3-128,-5 3 129,-3-3-129,-1 6 0,-10 7 128,13-1 1,-13 1-1,10 12 1,-3 0 128,0 1 0,4 2 0,0-1 128,4 0 129,3-8 0,-1-1 0,3-5 0,-3-3 129,1-5-1,-2-3-128,-2-6 129,-5-2-129,0-4 0,-4 2-129,-3-5 1,-3 1-129,-5 2 0,2 2-257,-7 8-386,6 0-256,-13 11-386,18 2-900,-15 2-1413,9 9-1156,3 0-129,3 3 385</inkml:trace>
  <inkml:trace contextRef="#ctx1" brushRef="#br2" timeOffset="11718">19551 1234 4882,'13'-23'4755,"-6"2"-1,3 2-513,-17 10-1286,10 0-770,-13 18-900,1 1-771,-3 13-386,1 7 1,0 6-1,-1 4-128,6 3 0,3-2 0,5-4 0,-2-5-128,7-7-1,-2-3-128,8-12-385,-11 0-515,12-16-513,-14 6-1029,8-18-1027,-8 4-900,-3-5-129,-1-2 258</inkml:trace>
  <inkml:trace contextRef="#ctx1" brushRef="#br2" timeOffset="11968">19493 1343 5910,'0'0'4241,"0"0"-386,12-6-900,-12 6-770,25 1-900,-8 0-900,3-1-642,6-6-899,-8 6-900,4-11-1928,1 3-385,-3-3-128,1-5 385</inkml:trace>
  <inkml:trace contextRef="#ctx1" brushRef="#br2" timeOffset="12156">19777 988 5011,'2'-10'4626,"-2"10"257,0 0-257,0 0-1542,11 10-1285,-11 5-1028,0 3-900,5 4-899,-8 10-3598,-1-1 0,-1-3-257,-2 4 0</inkml:trace>
  <inkml:trace contextRef="#ctx1" brushRef="#br2" timeOffset="6390">17034 1887 5139,'3'-17'4369,"-2"8"-385,-1 9-772,-1-18-899,-9 18-514,10 0-514,0 0-642,-15 0-258,8 12-256,0 0-1,0 5-128,0 3 0,4-1 0,4 0 0,3 0 129,8-4-129,-4-5 128,6-3 1,-1-5 128,6-6 0,-4-3 0,1-5 0,-4-3 0,-1-4 0,-5 2 0,-2-4-129,-4 2 1,-5 0-1,-3 4-128,-3 4 0,-2 2-257,-3 7-128,2 0-258,-7 11-256,11-4-515,-10 16-1284,6-11-1928,3 9-386,6-4 386,3-2 0</inkml:trace>
  <inkml:trace contextRef="#ctx1" brushRef="#br2" timeOffset="6797">17190 1587 6810,'11'-28'4754,"-3"4"1,8 2-1286,-16 22-899,9-21-771,-9 21-771,2 17-385,-5 6-258,2 6 1,-4 12-129,0 8-129,-2 7 1,1 4-1,1 0 1,1-2-1,0-3-128,8-7 129,0-7-258,3-8 1,7-11-258,1-6-256,10-11-515,-7 1-899,8-20-2441,-2 1-515,2-8-128,-1 0 257</inkml:trace>
  <inkml:trace contextRef="#ctx1" brushRef="#br2" timeOffset="7359">17485 1618 3726,'2'-14'4497,"-1"-1"-128,5 2-771,-6 13-771,6-17-642,-6 17-386,0 0-514,3 10-771,-3 4 0,-2 7-257,2 6 0,-1 7 0,-3 5-129,0 5 1,0 3-129,0-3 128,0 1-128,2-5 129,4-5-129,0-6 0,4-5-129,2-7 1,-1-3-1,2-7-128,1-1 0,1-6-257,-11 0-257,20-6-257,-20 6-385,13-13-386,-13 13-514,5-19-643,-8 10-1413,-1-4 0,4-3 129</inkml:trace>
  <inkml:trace contextRef="#ctx1" brushRef="#br2" timeOffset="7703">17424 1839 3854,'-9'-3'4241,"9"3"-129,0-11-900,0 11-1156,12-4-642,-12 4-900,20-2-643,1-3-385,-2 2-642,9-8-1157,0-1-1928,-3 1 1,4-8-1</inkml:trace>
  <inkml:trace contextRef="#ctx1" brushRef="#br2" timeOffset="7953">17742 1322 7581,'0'0'4754,"4"-10"1,-4 10-1286,5 10-1670,-5-10-899,12 22-772,-10 1-770,9-2-1286,-8 9-2569,-3 1-258,0 2-128,-2-2 129</inkml:trace>
  <inkml:trace contextRef="#ctx1" brushRef="#br2" timeOffset="9890">17958 2100 5782,'8'11'4497,"5"-5"-128,7-6-1285,-6 5-771,16-13-514,-9 1-899,11-8-129,-6-3-257,2-4 0,-1-4-257,-3-1 0,-5-1 0,-6-3-129,-4 3 1,-5 2-1,-5 2-128,-4 5 129,-7 6-129,-4 6 0,-1 8 0,-1 11-129,2 5 129,-1 9 0,6 4 0,5 4 0,8 1 129,5 1-258,7-4 1,7-3-515,10-7-385,-7 3-1927,8-14-1800,1-7 1,-1-8-129,-3-7 128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2-15T08:07:31.717"/>
    </inkml:context>
    <inkml:brush xml:id="br0">
      <inkml:brushProperty name="width" value="0.05" units="cm"/>
      <inkml:brushProperty name="height" value="0.05" units="cm"/>
      <inkml:brushProperty name="color" value="#3165BB"/>
      <inkml:brushProperty name="ignorePressure" value="1"/>
    </inkml:brush>
    <inkml:context xml:id="ctx1">
      <inkml:inkSource xml:id="inkSrc1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1" timeString="2009-05-11T20:29:11.250"/>
    </inkml:context>
    <inkml:brush xml:id="br1">
      <inkml:brushProperty name="width" value="0.025" units="cm"/>
      <inkml:brushProperty name="height" value="0.025" units="cm"/>
      <inkml:brushProperty name="color" value="#0000FF"/>
      <inkml:brushProperty name="ignorePressure" value="1"/>
    </inkml:brush>
  </inkml:definitions>
  <inkml:trace contextRef="#ctx0" brushRef="#br0">1 1,'8688'0,"-8688"1791,-8688-1791,8688-1791</inkml:trace>
  <inkml:trace contextRef="#ctx1" brushRef="#br1">2889 963 1670,'0'0'3212,"0"0"-256,-7 1-258,7-1-128,0 0-385,0-8-386,0 8-386,0 0-385,-8-1-257,8 1 0,0 0 0,0 0-257,0 0-128,7-1-1,-7 1 129,11 2-128,-11-2-1,15 4-128,-5-1 0,5-2 0,-2 0 0,2 0 0,1 0-128,0 1 128,1-1-129,2-2 1,0 2-1,1-2 1,1 2-1,1-1 129,0-1-257,1 1 129,0-2-1,-2 2-128,1 0 129,-1 0-129,0 0 128,1 0-128,-1 0 0,1 0 129,-2 0-129,1 1 128,0 0-128,-1-1 129,-2 1-129,0-1 128,1 1-128,-2-2 0,0 1 0,1 0 129,0 1-129,2-1 0,-2-1 128,2 1-128,0-1 129,0 1-258,0 1 129,1-2-128,2 1 256,-1 0-256,0 1 128,0-1-129,2 0 1,0 0 256,0 0-128,1 0 0,1 0 0,-3 0 0,2 3-128,-2-3 256,0 0-128,1 0 0,-1 2 0,-1-2 0,2 0 0,1-2 0,0 2 129,1 0-129,0 0 128,1 0 1,0-1-1,2 0 1,-1 0-1,2 1-128,1-1 0,1 0 0,3 0 0,-1 1 0,1 0-128,1-1 128,3 1 0,-2 1 0,1-1 128,1 2-128,-1 0 0,1 0 129,1 3-129,1-3 128,-1 4-256,0-4 256,3 1-128,0-1 0,1 1 0,0-3 129,0 1-129,-2-1 128,-1-1-128,-3 2 129,-3-2-1,-3 1-128,-4 0 129,-3 0-129,-4 0 0,-4 0 128,-3-3-128,-4 3 129,-2-1-129,-8 1 0,10-3 128,-10 3-256,0 0-129,0 0-771,0-7-2056,-7 7-2185,-1-2 1,-3 2-1,3-3 1</inkml:trace>
  <inkml:trace contextRef="#ctx1" brushRef="#br1" timeOffset="-27875">640 718 3983,'12'-15'3212,"-4"5"-128,5-6 129,-9 9-386,7-9-386,-11 16-385,1-13-642,-1 13-386,-12-1-129,-3 10-385,0 2-128,-7 10-129,-4 5-129,-6 4 1,-3 6-1,-1 2 1,0 3-129,2-2 0,4-3 0,4-4 128,5-5-256,5-4 128,7-7 0,6-1 0,0-7 0,6 1 128,5-2-128,3 1 129,5 1-1,1 1 1,6 1-1,-2 2 1,2-2 128,2 3-129,-3-1 1,-4 0-129,-1 0 128,-4-1 1,-2-2-1,-6-1-128,1 0-128,-4 0-129,-4-1-514,2-8-900,0 11-3469,0-11 129,-8 1-258,5-8 258</inkml:trace>
  <inkml:trace contextRef="#ctx1" brushRef="#br1" timeOffset="-26969">807 919 5782,'0'10'4240,"0"-1"-642,-5 6-771,5-4-642,-10 10-772,9-5-770,-6 4-258,3-1 1,-1 0-258,2-4-128,2-4-257,-4 1-514,5-12-514,-2 13-1542,2-13-1670,0 0-1,2-7 129</inkml:trace>
  <inkml:trace contextRef="#ctx1" brushRef="#br1" timeOffset="-26172">810 1092 3469,'-11'10'4240,"11"-10"258,8 6-1029,-8-6-1027,22 0-772,-7 2-770,12-6-258,-2 4 1,6-3-515,1 0-770,-7 3-772,7-7-2184,-8 5-899,-4 2-1,-5 0-128</inkml:trace>
  <inkml:trace contextRef="#ctx1" brushRef="#br1" timeOffset="-26688">796 881 3854,'0'0'4241,"0"-7"128,0 7-1028,0 0-771,0 0-643,18-6-770,-9 7-386,8-4 0,-2 4-257,8-4 0,0 2-257,2-2 0,-2 1 0,1 1-129,-5-1-128,0 1-128,-1-1-386,-10 2-257,6-3-900,-14 3-1284,0 0-1800,-1 9-128,1-9 129</inkml:trace>
  <inkml:trace contextRef="#ctx1" brushRef="#br1" timeOffset="-26422">868 949 1798,'-6'9'3984,"6"-9"128,11 0-771,-11 0-771,23-1-386,-12 3-899,11-7-257,-4 5-642,3-5-129,-1 2-643,-6 3-770,3-4-1543,-5 2-1541,-12 2-258,7 2 129</inkml:trace>
  <inkml:trace contextRef="#ctx1" brushRef="#br1" timeOffset="-24532">1204 1114 4111,'-8'-2'4369,"8"2"0,0 0-899,0 0-643,0-13-900,0 13-642,0 0-642,10-8-129,-3 5-257,-7 3 128,14-5-128,-14 5 0,11-2 0,-11 2 0,0 0 0,1 10 0,-1-10-128,-9 14 128,4-5-129,-3 5 1,1-3-1,-1 2 1,2 0-129,2-1 128,2-2-128,0-1 0,5-2 129,-3-7-129,13 10 0,-2-8-129,1 1-256,4-3-258,-4 4-770,10-11-1928,-5 6-1671,0-4 1,-5 1-1,3-1 129</inkml:trace>
  <inkml:trace contextRef="#ctx1" brushRef="#br1" timeOffset="-24094">1404 1151 4625,'0'0'4498,"0"0"256,0 0-256,0 0-1671,-11 17-900,8-8-1541,-4 6-386,-2 3-643,7-3-1027,-4 9-2699,1-6-257,3-2-129,1-4 1</inkml:trace>
  <inkml:trace contextRef="#ctx1" brushRef="#br1" timeOffset="-23922">1522 1118 3469,'0'0'4240,"0"0"258,0 0-129,0 0-1799,-6 16-1157,8-8-642,-2 5 0,6-3-128,-3 3-129,6-8 0,0 0 0,5-7 0,-4-3-129,6-5 129,-5-3 0,0-4-128,-4 1-1,-1-3-128,-4 2-128,-6 2-1,-3 2-256,-5 5-129,2 3-643,-9 11-1156,7-4-3084,-4 9 0,7-1 0,-4 6 0</inkml:trace>
  <inkml:trace contextRef="#ctx1" brushRef="#br1" timeOffset="-23282">1706 704 7195,'0'0'5012,"-7"-4"-386,-2 4-1028,13-6-1285,-4 6-1285,3 6-257,3 4-386,2-3 1,5 5-129,4 1 128,3 4-128,3 1 0,1 3 0,1 1 0,1 0-128,-2 0 128,-4 6-129,-3-3 129,-6 4-128,-5 0-1,-8 2 1,-5 0-1,-5 2 1,-6 1-129,0-2-129,-3 0-128,4-5-385,-5 0-772,14-11-2698,-5 0-1156,8-7-1,0-1-128</inkml:trace>
  <inkml:trace contextRef="#ctx1" brushRef="#br1" timeOffset="-22422">2201 1017 5139,'0'0'4626,"-10"6"129,10-6-1029,0 0-899,5 10-1156,10-13-772,-3 6-256,9-5-1,2 4-385,1-5-128,7 2-515,-6 1-1284,6-6-3213,0 4 0,-6-5-129,-2 4 1</inkml:trace>
  <inkml:trace contextRef="#ctx1" brushRef="#br1" timeOffset="-22657">2211 956 6167,'0'0'4883,"-7"-5"0,7 5-1156,0 0-772,2-8-1156,-2 8-1028,10 0-257,-1 1-257,3-1 0,4 2-128,2-4-1,2 0 1,0 2-1,-2-1-128,-4 1-128,2-2-258,-8 2 1,2-3-386,-10 3-771,0 0-1028,-15 10-1414,3-7-1027,-4 4-1,-2 0 258</inkml:trace>
  <inkml:trace contextRef="#ctx1" brushRef="#br1" timeOffset="-6985">3120 582 5139,'0'0'4241,"0"0"-258,2-11-642,-2 11-899,8-8-643,-8 8-514,15-10-514,-4 6-129,3-3-128,-4 4-128,5-1-1,-6 0-128,2 1 0,-4 6 0,0-3 0,-7 0-128,1 11-1,-5-1 1,-6 3-1,-2 4-128,-7 0 0,-1 5 129,-3 0-129,1 1 0,0-3 0,2-3 0,3-2 0,4-3 0,5-7 0,8-5 0,-8-2 0,8 2 0,2-12-129,0 4 129,-2 8-128,6-11-1,-6 11 129,0 0 0,9 1 0,-9-1 0,5 16-128,-2-5 256,2 3-128,1-1 129,2 3-129,-1-4 128,8-1 1,0-4-1,-1-3 1,2-4-129,-2-5-129,5-3-128,-10 1-514,11-9-1028,-12 6-3084,-3-6-128,-4 3-1,-2-2 1</inkml:trace>
  <inkml:trace contextRef="#ctx1" brushRef="#br1" timeOffset="-4969">3624 441 6039,'0'0'3983,"0"0"-128,-7 13-1156,11-4-515,-10 12-642,8-1-642,-6 10-1,6-1-256,0 9-129,2-1-129,-2 1 1,3-4-129,1-3 0,-3-5-257,2-4 257,1-7-257,-5-2 257,-1-13 0,0 0-129,0 0 1,4-11 128,-3-4-129,-2-4 1,2-6-129,-2-5 128,0-4-256,-2-3 128,2 0 0,-4 0 0,2-1 0,0 3-129,3 4 129,-3 1 0,3 5 0,0 2-128,3 6 128,0 1 0,2 5-129,2-2 258,1 4-386,3 1 257,4 1-129,7 1 1,2 3-1,4 0 129,5 1-128,4 0-1,4 1 258,3-1-258,1 1 258,0-2-258,-1-1 258,0-2-1,-5 2-128,-4-2 257,-4 1-257,-4 2 129,-6 0-129,-3 5 257,-4 0-257,-5 4 0,-1 2 128,-3 3 1,-3 3-1,-2 3 1,0 4-1,-4 2 1,1 2-129,-1 2 128,-1-1 1,2 0-129,0-1 0,1-4-129,1-2-128,2-5-514,-4 4-642,3-18-2571,2 12-899,-2-12-128,0 0 128</inkml:trace>
  <inkml:trace contextRef="#ctx1" brushRef="#br1" timeOffset="-4016">3742 555 3083,'0'0'3984,"0"0"128,0 0-1028,0 0-514,15 7-514,-14 7-771,7-1-514,-5 7 128,5-1-256,-7 7-258,6 0 1,-7 4-1,2 0-128,-4 0-128,2-6 128,-3-1-129,-1-3 1,0-5-129,1-5 128,-1-3-128,4-7 0,0 0-128,-10-3 128,9-3-129,-2-2 1,5-3-1,0-5 129,1 0-128,3-2 128,1-1 0,2-1 128,2-2 1,1-1-1,2 0 129,0 0 0,-1 1 0,-2-1 129,-2 1-258,-2 0 129,-3 2-128,-2 0 128,-3 3-257,-1 3 128,-3 3-128,3 1 129,0 2-129,2 8-129,0 0 129,-8-2 0,8 2 0,1 13 0,-1-5-128,3 2 128,1 1-129,-2 2-256,7-2-386,-5 5-1028,7-8-2313,-6 1-643,1-1-256,-2 1 128</inkml:trace>
  <inkml:trace contextRef="#ctx1" brushRef="#br1" timeOffset="-3422">3902 740 5268,'0'0'4497,"3"8"129,-3-8-1028,7-4-899,-7 4-900,9-9-771,-9 9-257,14-16-129,-8 7-256,2-4-129,-4 3 0,2-1 0,-3 5 0,1-2-129,-4 8-128,0 0 129,0 0-129,0 0 128,-6 11-128,5-1 0,-1 2-128,-2 3-129,6 1-129,-5 2-256,8-6-643,-9 5-1285,4-17-1414,10 15-899,-10-15-128,10 1 385</inkml:trace>
  <inkml:trace contextRef="#ctx1" brushRef="#br1" timeOffset="-3094">4046 586 3854,'3'-11'4498,"-2"4"385,-1 7-514,7-11-1157,-9 19-1027,2-8-1157,5 13-514,-4 1-129,-1 6-128,2 3 0,-4 5-128,1 1-1,-2 3-128,0 0 129,-1 0-129,1-3 0,1-5 0,0-2 0,0-6 0,0-3 0,1-3 0,1-10 0,1 7-129,-1-7 129,5-7 0,-2 0 0,2-3 0,0-3 0,1-2 129,-1-4-1,2-2 1,0-1-1,0-4 1,1 0 128,-1-1 0,1 1-129,-2-1 129,-1-1-128,-1 2-1,-2-2 1,-2 5-1,0 1 1,0 5-129,-1 2 128,0 2 1,-1 5-129,2 8 128,0 0-128,0 0 0,-6 10 0,6-2 0,0 6-128,3-3-129,-3 4-129,5-1-256,-5 3-515,11-8-642,-11 10-1542,7-10-1285,-2 4-385,-1 0 128,2-1 128</inkml:trace>
  <inkml:trace contextRef="#ctx1" brushRef="#br1" timeOffset="-2563">4189 725 5011,'0'0'4369,"10"6"257,-10-6-900,16 2-642,-14 5-771,8-10-1028,-10 3-257,11 6-257,-11-6-128,7 8-129,-7 0-257,-2-2 0,0 4-129,-1-1 1,-1 1-1,3 0-128,-3 0 129,3-2-129,1 0 0,0-8 128,10 9-128,0-9 129,2-1-258,2-1-385,6-5-771,-1 7-3855,-2-8 129,-2 2-129,-1-2-129</inkml:trace>
  <inkml:trace contextRef="#ctx1" brushRef="#br1" timeOffset="2796">2924 1162 6553,'-3'-13'4497,"3"13"-128,0 0-1156,9-4-1029,-8 11-256,10-4-1029,-4 13-256,6-2-1,-5 10-128,2 3-128,-3 5-129,-4 2 128,-4 4-256,-1 2 128,-3 2-129,-4-4-128,-2-2 129,-3-3-129,1-3 128,-1-5-128,-1-7 129,1-4-258,1-5 258,0-5-129,4-5 0,9 1 0,-9-14 0,7 5-129,4-2 129,6-2-128,4-2 128,3-1 0,4-2-129,1-1 129,4-3 0,1-1 0,0-1 0,-2-5 0,-4 2 129,-4-1-1,-3-1-128,-6 1 129,-3 2-1,-3 2 1,-3 4-1,1 2-128,-2 5 129,-1 3-129,5 10 128,-8-5-128,8 5 0,-4 14 0,5-3-257,2 4-128,5-2-386,-5 9-1157,8-8-3083,0 3-1,5-3-128,-4 1 257</inkml:trace>
  <inkml:trace contextRef="#ctx1" brushRef="#br1" timeOffset="3375">3186 1474 7709,'0'0'4883,"10"0"0,-10 0-1028,19-16-1156,-19 16-1543,18-16-385,-10 7-257,3-2-128,-5 2-1,2 2-128,-8 7 0,7-10-128,-7 10-1,0 0 1,-7 8-129,1 3-129,2 2-128,-3 1-385,7 0-258,-7 7-770,13-10-1800,-5 6-1413,5-7-128,-1-3 128,2-5 128</inkml:trace>
  <inkml:trace contextRef="#ctx1" brushRef="#br1" timeOffset="3656">3422 1364 6553,'7'-11'4754,"-4"2"-256,-3 9-515,4-10-1284,-10 18-1157,6-8-1028,-4 13 0,1-2-386,-1 2-256,0 1-1,4-1-256,-5 4-386,7-9-643,-6 5-899,4-13-1028,2 9-771,-2-9-385,0 0 385</inkml:trace>
  <inkml:trace contextRef="#ctx1" brushRef="#br1" timeOffset="3843">3410 1401 7709,'0'0'4241,"4"-9"-386,-4 9-771,8-5-643,1 0-1284,-2 6-643,3-3-514,3 0-643,-7 3-1156,9-7-1028,-3 2-1670,-2 0-1,2-4 1</inkml:trace>
  <inkml:trace contextRef="#ctx1" brushRef="#br1" timeOffset="4031">3589 1242 5525,'4'-6'4626,"-4"6"257,5 10-386,-9 6-1156,11-3-1542,-10 12-771,6 1-257,-6 11-128,3-1-129,-5 6-257,1-2 0,-1-2-129,-2-2 1,1-1-1,-2-6-128,2-8 0,-3-5 0,2-8 0,7-8 0,-13 3-128,13-3 128,-9-16 0,7 3-129,4-2 129,2-5-128,3 0 128,1-1 0,6-4-129,0 1 129,2-4 0,3 0 0,-1-4 129,0-3-258,-2 1 258,-2-4-258,-4 1 258,-1-2-129,-6 5 0,-1 3-129,-2 3 129,-2 9 0,0 3 0,1 6 257,1 10-257,0 0 129,-4 16-258,4 0-256,4 3-129,-4 6-386,11-3-642,-10 13-2056,9-8-1413,-2 1-129,2-5 0,0-1 514</inkml:trace>
  <inkml:trace contextRef="#ctx1" brushRef="#br1" timeOffset="4546">3813 1398 8480,'10'0'5012,"-1"2"-129,4-5-1157,-11 11-1156,9-9-1285,-9 9-514,-2-8-128,2 14-129,-5-5-257,-2 4 0,-2 0-129,1-1 1,-1 0-1,3-2-128,3 0 129,4-2-129,-3-8 0,17 5-129,-5-5-128,10-7-514,-5 4-1542,8-7-2827,-1 0-128,-1-2-1,-1 2 129</inkml:trace>
  <inkml:trace contextRef="#ctx1" brushRef="#br1" timeOffset="6218">4206 1269 8609,'3'-10'4754,"-1"2"1,1 0-1029,-3 8-1413,-6 8-1285,0 5-514,4 0-257,-1 6 0,-1 2-128,2 3-129,0 0 128,0-2-128,2-2-128,2-4-129,-4-1-257,7-8-386,-8 2-513,3-9-900,0 0-643,4-10-513,-4 10 385,-4-16-257,0 6 899,2-4 772,0 1 1927,-2 5 1028,6-3 1028,-2 11 514,0-12 128,0 12 129,0 0-514,0 0-514,14 0-1285,-14 0-514,15 8-514,-4-6-1028,-3 5-1285,3-10-1670,3 3-129,-3 0-129,3-6 258</inkml:trace>
  <inkml:trace contextRef="#ctx1" brushRef="#br1" timeOffset="6593">4360 1321 5782,'0'0'4497,"0"0"129,7 12-642,-10 1-1029,6-6-1670,-5 7-1028,2-1-642,5-3-1543,-2 7-2312,-2-7-386,-1-10 0,4 11 0</inkml:trace>
  <inkml:trace contextRef="#ctx1" brushRef="#br1" timeOffset="6796">4413 1243 9637,'-3'-10'4754,"3"2"-128,2 1-1156,-2 7-2442,0 0-2313,0 0-2056,11 3-1157,-7 6-256,1 1 128</inkml:trace>
  <inkml:trace contextRef="#ctx1" brushRef="#br1" timeOffset="7187">4637 1404 9508,'0'0'5140,"2"-8"-385,-2 8-900,-9 2-1799,9-2-1414,-13 8-128,4-2-385,0 4-1,2 1-128,-3 2 0,3-1 0,1 1 0,4-2 0,2-1-128,0 0 128,5-3 0,-5-7-129,11 5 129,-2-7 0,-2-4 129,2-4-1,-2-2 1,2-6 128,-4-1 0,0-4 0,-5-3 128,-2-5-256,-1 1 128,0-4 0,-3 4-129,3 0 1,-2 2-1,1 3 1,3 6-1,1 5 1,3 3-129,-3 11-129,14-10 1,-4 13-258,5-1-256,-4 9-515,12-3-1670,-9 10-2313,3 2 0,-3 2-128,0 0 256</inkml:trace>
  <inkml:trace contextRef="#ctx1" brushRef="#br1" timeOffset="8062">4781 1360 8352,'0'0'4883,"0"0"-129,0 0-1284,0 0-1029,-9 17-1156,8-9-771,-3 6 0,1-1-128,0 3-129,2-3 0,-1 0-129,3-2 1,0-1-1,-1-10 129,8 10-128,0-10-129,2-2 0,0-3 0,2-2-129,0-2 129,-1 0-257,-3 3 129,1-1-129,-9 7 128,11-3 1,-11 3 128,5 12-129,0-2 129,1 2 0,2 1 129,1-2-1,3-1 1,2-2-1,2-3 129,-1-5 0,3-6 0,-1-3 0,-4-4 129,-2-2-129,-1-4 0,-5 0-129,-5-3 129,-2 3-128,-2 0-1,-2 5-128,0 1-257,1 2-257,-6 5-771,8-1-3598,3 7-385,0 0-1,-7 10-128</inkml:trace>
  <inkml:trace contextRef="#ctx1" brushRef="#br1" timeOffset="10609">5679 1374 7452,'0'0'4626,"0"0"0,0 0-1156,0 0-515,6-21-1541,-9 9-515,8-9-128,-2-3-128,5-7-129,-1-4-129,4-3 1,0-6-258,4-4 129,-1-2-128,2-4-1,2 4-128,0-1 0,3 3 0,-1 2 0,0 7 0,-1 5 129,-1 6-258,-1 7 258,-3 6-258,-3 7 129,-2 6 0,-9 2 0,5 19 0,-10-1 129,-3 4-129,0 7 0,-1 0 128,-2 2-128,2 2 0,-1-5 0,5-2 0,0-3 0,5-4-128,4-2 128,2 1 0,4-4-129,2-1 129,4-1 0,1 2-128,1 0 128,-3 0 0,0-2 0,-3 0 0,-3 1 0,-4 0 0,-5-1 128,-1 0-128,-6 1 0,-3-2 0,-2-1 0,-4-2-128,-3-2-129,1-1-257,-6-2-514,12-8-1542,-4 4-2570,6-5 0,1 1 0,7-3 128</inkml:trace>
  <inkml:trace contextRef="#ctx1" brushRef="#br1" timeOffset="11203">6198 1096 9123,'22'-5'5011,"-4"-4"1,4-3-515,-10 2-2055,6-9-1414,-4 4-386,-2-4-256,-5 3-1,-3 0-256,-5 3-1,-5 3-128,-2 4 129,-3 6-129,0 5 128,-2 3-128,3 6 0,3 3-128,1 1 128,6 4-129,4-2-256,3 0-258,7-5-513,-3 3-2185,8-10-1928,1-3 258,0-7-129,-1-1 128</inkml:trace>
  <inkml:trace contextRef="#ctx1" brushRef="#br1" timeOffset="11578">6472 725 8095,'0'0'4883,"0"0"-129,10-2 258,4-5-2571,-5 12-1670,2-3-514,3 1-257,-2 0-514,7-6-1285,-5 7-3084,1-4 129,-3-1-258,2-1 1</inkml:trace>
  <inkml:trace contextRef="#ctx1" brushRef="#br1" timeOffset="11828">6721 630 6810,'0'0'4883,"-1"10"-257,-1-2 0,4 0-1799,-4 6-2442,-3 1-1027,8-5-2314,-3 3-1541,0-1-129,2-4-129,-2-8 1</inkml:trace>
  <inkml:trace contextRef="#ctx1" brushRef="#br1" timeOffset="12000">6787 476 8866,'0'-9'5011,"0"9"-128,-5-11 129,5 11-2828,-10 4-2312,10-4-1029,-1 18-2312,1-5-1414,0 4 0,2-1-129</inkml:trace>
  <inkml:trace contextRef="#ctx1" brushRef="#br1" timeOffset="12187">6839 575 5396,'0'0'4626,"0"0"386,0 0-258,-10 2-1284,10-2-1543,-2 16-1027,2-3-386,-2 8-129,4-2 129,-2 5-257,4-4 0,0 0 0,-1-3-128,1-2 128,0-4-129,2-4 129,-6-7-128,10-1-1,-10 1 129,13-16-257,-6 2 129,0-5-1,1-1-128,-1-3 0,1 2 0,-1-1 0,-1 2 0,0 3 0,-2 3-128,2 4-258,-6 10-256,13-11-1029,-11 19-3469,-2-8-128,8 10-1,0-4 1</inkml:trace>
  <inkml:trace contextRef="#ctx1" brushRef="#br1" timeOffset="12937">7068 531 8223,'-11'-3'5140,"11"3"-128,0 0 128,9-7-2313,-9 7-1799,17 2-386,-2 0-256,7-4-386,1 1 128,2 0-513,4-2-515,-4 6-4111,0-7-129,-6 2 0,2-4-257</inkml:trace>
  <inkml:trace contextRef="#ctx1" brushRef="#br1" timeOffset="12593">7166 481 6553,'8'-16'5140,"-5"5"-129,1-1 129,-4 12-1799,-4-10-1670,-5 15-1029,2 2-128,-5 8-257,-1 4-128,2 3-129,-2 5 0,3 1 0,1 2 0,2-2 0,3-1 0,4-4-129,4-4-128,2-1 0,0-5-128,5-6-129,-3 2-514,8-10-643,-7 5-2184,3-9-1028,0-2-128,-3-3 256</inkml:trace>
  <inkml:trace contextRef="#ctx1" brushRef="#br1" timeOffset="15546">7225 1163 5525,'14'-4'4112,"-4"-3"-771,-2 3-514,9-10-386,-7 8-642,8-14-642,-6 9-129,5-6-257,-5 1-257,3 1 128,-9 1-385,0-1 129,-4 3-129,-5 4-129,-5 3 1,-3 3-1,-3 7-128,-6 4-128,2 5 128,-2 5 0,3 5 128,5 3-128,1 0 129,7 2-129,5-1 128,5-2-128,5-5-128,4-2-129,9-10-771,-8 1-2056,11-9-1799,-2-6 257,3-9-386,1-3 258</inkml:trace>
  <inkml:trace contextRef="#ctx1" brushRef="#br1" timeOffset="35734">7577 813 4240,'0'0'4497,"6"-10"-128,0 2-514,-6 8-514,4-7-514,-4 7-1156,0 0-515,0 0-385,4 10-128,-4 0-258,-3 0-128,3 3-128,0 3-1,0 1-128,-1 1-257,5-2-385,-8 1-1029,9-9-3340,-5 2-129,0-10 0,6 9 128</inkml:trace>
  <inkml:trace contextRef="#ctx1" brushRef="#br1" timeOffset="36015">7631 688 11050,'0'-10'5140,"2"-2"-128,-4 6-1,6-7-3854,-4 13-900,0 0-643,0 0-770,-2 9-2314,3 0-1541,-1 2-129,5 1 128,-2 3-128</inkml:trace>
  <inkml:trace contextRef="#ctx1" brushRef="#br1" timeOffset="36250">7853 764 7709,'0'0'4883,"0"0"-128,0 0 128,-20 0-2313,20 0-1671,-11 11-385,5-1-385,2 3 128,3 3-257,1 0 128,4-1 1,4-3-1,3-3 1,3-2-1,5-6 129,-1-3 0,5-7 0,-3-2 0,1-8 129,-3 0-258,-4-2 129,-3-2-128,-4-1-1,-7 1-128,-5 3 129,-6 4-258,-4 5-128,1 5-128,-9 9-643,7-1-1028,-7 13-3084,3 2 0,-1 7-129,7-1 129</inkml:trace>
  <inkml:trace contextRef="#ctx1" brushRef="#br1" timeOffset="36671">8062 455 11179,'-3'-11'5011,"3"11"1,-17 9-515,10 4-2698,-8 15-1028,4 6-257,-8 12-128,1 6-258,1 8 129,2-1-128,-1 0-129,5 1 0,3-5 0,2-7-257,5-5-129,-3-7-385,14-12-1927,-11-3-2571,5-6 1,-4-4-1,0-11 1</inkml:trace>
  <inkml:trace contextRef="#ctx1" brushRef="#br1" timeOffset="38656">8156 963 5396,'0'0'4626,"9"0"-128,-1-5-643,-8 5-900,11-13-1027,-7 4-1157,6-3-257,-3 2 0,1-5-257,-3 1 128,1 1-256,-2 1-1,-1 0 129,0 3-128,-2 1-1,-1 8-128,4-6 257,-4 6-257,9 0 257,-9 0-128,9 7 128,-4 1 0,4 2 0,-2 1 0,-2 1 128,-1 4-256,1-3 128,-3 3-129,2-3 1,-4 1-1,1-3-256,3-1-129,-2 0-643,9-10-3983,-1 5-257,7-6 0,1-4-257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09-05-11T20:23:42.171"/>
    </inkml:context>
    <inkml:brush xml:id="br0">
      <inkml:brushProperty name="width" value="0.025" units="cm"/>
      <inkml:brushProperty name="height" value="0.025" units="cm"/>
      <inkml:brushProperty name="ignorePressure" value="1"/>
    </inkml:brush>
    <inkml:context xml:id="ctx1">
      <inkml:inkSource xml:id="inkSrc1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1" timeString="2024-12-15T08:07:31.718"/>
    </inkml:context>
    <inkml:brush xml:id="br1">
      <inkml:brushProperty name="width" value="0.025" units="cm"/>
      <inkml:brushProperty name="height" value="0.025" units="cm"/>
    </inkml:brush>
  </inkml:definitions>
  <inkml:trace contextRef="#ctx0" brushRef="#br0">2170 1504 1284,'0'0'1414,"6"0"-129,-6 0-129,0 0 1,0 0-1,0 0-128,0 0-257,0 0-257,0 0 129,0 0-1,0 0-128,0 0 0,4-6-128,-4 6 128,0 0-129,0 0-128,0 0 129,0 0-1,3-6-128,-3 6 0,0 0 0,0 0-128,4-6 128,-4 6 0,0 0 0,0 0 0,7-2 0,-7 2 0,0 0 0,6-1 0,-6 1 0,0 0 0,6-4-129,-6 4 1,0 0-1,6-1 1,-6 1-1,0 0 1,7-3-129,-7 3 0,6-2 128,-6 2-128,5-1 0,-5 1 0,5-2 129,-5 2-129,5-1 0,-5 1 0,6-2 0,-6 2 128,0 0-128,7 0 0,-7 0 0,0 0 0,7 0 0,-7 0 0,0 0 0,6 0 0,-6 0 0,6 2 0,-6-2 0,5 0 0,-5 0 0,6 0 0,-6 0 0,6 1 0,-6-1 0,4 2 0,-4-2 0,5 1 0,-5-1 0,5 0 0,-5 0 0,8 0 0,-8 0 0,6 0 0,-6 0 0,8 0 0,-8 0 0,8 2 0,-8-2 129,8 0-129,-8 0 0,9 1 0,-9-1 0,7 2 0,-7-2 0,8 2 0,-8-2 0,6 0 0,-6 0 0,8 0 0,-8 0 0,7 0 0,-7 0 0,8 0 0,-8 0 0,7 0 0,-7 0 0,9-1 0,-9 1 128,7-1-256,-7 1 256,9 1-128,-9-1 0,8-1 0,-8 1 0,10 0-128,-5 0 128,2-2 128,-2 2-128,1 0 129,1-1-258,0 1 258,0-2-129,0 2 128,0 0-128,0-3 129,1 2-258,-2-1 258,1 0-129,0-1 0,1 1 0,0 0 0,-1 0 0,2-1 0,-1-1 0,0 2 0,1-1 0,-1 0 0,0 0 0,1 0 0,-2 2 0,0-1 0,1-1 0,-1 2 0,1-3 128,-1 1-256,3 0 256,-3-1-128,2 0 0,-2 2 0,2-3 0,-2 1 0,1 0 0,-1 1 129,0-2-129,0 1 0,-1-1 257,0 2-129,0-1 129,0 0-128,1-1 128,-3 1-129,3-1 129,-1 0-128,1 0-1,-2-1 258,1-1-386,-1 1 128,2 0 1,-1-1-129,1 0 128,-1 1 129,2-1-128,0 2 128,0-3 0,0 3 128,1-2-128,-1 2 129,1-3-129,-2 2-129,2-2 1,-3 3-1,2-3 129,-1 1-128,0-1-1,0 1 1,1-1-1,-1-1 1,1 0-1,0-1-128,-1 1 129,0-3-129,3 4 128,-2-4 1,0 3-1,0 0-128,-1-2 129,1 1-1,0 1-128,-2-1 129,2 0-1,0 0-128,-2-1 0,1 0 129,-1 3-129,0-3 128,0 2-128,-1 1 129,1-1-129,-2 3 0,-1 0 128,1-1 1,-4 7-129,7-11 0,-4 4 128,1 0-128,-2 0 0,1-2 0,0 1 129,1 2-129,-1-3 0,1 1 0,0 3 128,0-3-256,2 4 128,-2-3 0,1 2 0,0-1 0,0 1 0,0-1 0,-2-1 128,-3 7 1,9-13-1,-9 13 1,8-12-1,-4 5 1,0 0-1,-1 0-128,1 0 0,0 1 0,0-2 0,0 1-128,-1 1 128,1-1 0,-2-1 0,2 2 0,0-2 0,0 0 0,0 0 0,1 0 0,-1-1 0,0 0 0,0-1 0,0 1-129,0 0 129,-1 1 0,1 1 0,0-2 0,-1 1 0,1 0 0,1 0 0,-2 0 0,1 1 0,1-2 0,1 1 0,-2 1 0,-1 0 0,2 0 0,-5 7 0,7-10 0,-7 10 0,9-9 0,-9 9 0,6-11 0,-1 4 0,-2 2 0,2-4 0,0 2 0,0 1 0,-1-1 0,2-2 0,-2 4 0,1-2 0,1 0 0,-2 3 0,1-3 0,0 1 0,0 0 0,-1-2-128,1 2 128,0 0 0,-1 1 0,0-2 0,1 0 0,-5 7 0,8-11 0,-4 5 128,-4 6-128,8-12 0,-4 8 0,-4 4 0,8-12 0,-3 7 0,-5 5-128,9-11 128,-9 11 0,10-11 0,-10 11 128,10-12-128,-5 6 129,0-1-129,0 2 128,0-2-128,0-1 0,-5 8 0,8-10-128,-8 10 128,8-11 0,-8 11-129,7-7 1,-7 7 128,8-9 0,-8 9-129,7-8 129,-7 8 0,9-6 0,-9 6 0,8-7 0,-8 7 0,10-6 0,-5 3 0,1-1 0,-1 0 0,1 3 0,-2-2 0,3 0 0,-3 0 0,2-1 0,0 3 0,-1-1 0,2 1 0,-1 0 0,-2 1 0,3-3 0,-7 3 0,8-2 0,-3 2 0,-5 0 0,9 0 0,-9 0 0,8 0 0,-8 0 0,11-2 0,-5 4 0,0-2 0,0 0 0,0 0 0,-1 0 0,1 0 0,0 0 0,-6 0 0,9 1 0,-9-1 0,8 1 0,-8-1 0,10 3 0,-6-2 0,1 0 0,2-1 0,-1 2 0,-1 1 0,0-3 0,1 2 0,0-2 0,-6 0 0,8 3 0,-8-3 0,8 4 0,-8-4 0,6 3 0,0 1 0,-6-4 0,9 6 0,-3-3 129,-2-1-129,2 1 128,-1-1-128,-5-2 129,9 7-129,-5-4 128,-4-3-128,7 8 129,-7-8-129,8 5 128,-8-5-128,7 6 0,-7-6 0,7 7 0,-7-7 0,4 4 0,-4-4 0,6 5 0,-6-5 129,0 0-129,7 7 0,-7-7 0,4 7 0,-4-7 0,7 7 0,-7-7 0,5 7 0,-5-7 0,5 7 0,-5-7 0,6 8 0,-6-8 0,6 9 0,-6-9 0,7 10 0,-7-10 0,7 10 0,-7-10 0,7 9 128,-7-9-128,7 10 0,-7-10 0,8 10 0,-8-10 0,7 11 0,-7-11 0,8 10 0,-8-10 0,8 11 0,-4-5 0,-4-6 0,9 11 0,-5-6 0,2 2 129,0-2-129,-1 1 0,1-1 0,-1-1 128,1 1-128,-2 0 0,2 0 0,-6-5 0,8 8 0,-4-1 0,-4-7 0,7 12 0,-3-6 0,1 1-128,-2 0 256,1 0-128,0 0 0,-1-1 0,0 1 0,-3-7 0,7 10 0,-7-10 0,6 9 129,-6-9-129,6 11 0,-6-11 0,8 11 0,-5-5 0,2 0 0,-2 1 0,1 0 0,0 1 0,0-2 0,1 2 0,-2-1 0,1 1 0,-1 0 0,1-1 0,0 0 0,-1 2 0,1-3 128,0 3-128,1-2 0,-2 3 0,1-3 0,-1 3 129,2-1-1,-1-1-128,0 1 0,0-1 129,0 0-1,-1-2-128,0 2 0,1-4 0,-2 3 0,0 0 0,-2-7 129,6 11-258,-3-6 129,-3-5 0,5 10 129,-5-10-129,6 10 0,-6-10 0,6 11 0,-6-11 0,6 8 0,-6-8 0,7 11 0,-7-11 0,6 9 0,-6-9 0,7 11 0,-7-11 0,8 10 0,-4-2 0,-1-2 0,1 1 0,-1-1 0,2 0 128,-1 1-128,0-1 0,1 0 0,0 0 0,0 0 0,0 0 0,1-1 0,0 1 129,-2-1-129,2 2 0,-2-3 0,0 3 128,2-3-128,-6-4 0,11 11 0,-7-6 0,-4-5 0,9 11 0,-4-7 0,1 2 0,-6-6 0,9 9 129,-9-9-258,7 10 258,-1-6-129,-6-4 0,8 9 0,-8-9 0,8 10 0,-8-10 0,9 9 0,-9-9 0,8 9 0,-8-9 0,8 11 128,-2-7-128,-1 2 0,2 0-128,-2 1 256,1-1-128,2 1 0,-2 0 0,1-2 0,0 0 0,0 0 129,-1 1-129,2-1 128,-2 0 1,1-1-129,0 0 128,-1 2-128,-1-4 0,2 3 0,-2 0 0,0-1 0,0 0 0,2 0 0,-3-1 0,3 1 0,-1 0 0,1-2 0,-2 1 0,1 1 0,0-1 0,0 0 0,0 0 0,0 1 129,-6-4-129,9 5 0,-4-4 0,0 1 0,-5-2 0,8 4 0,-8-4 0,8 3 0,-3-2 0,-5-1 0,7 3 0,-7-3 0,9 3 0,-3-2 0,0 1 0,-1 0 0,1-1 0,1 2 0,1-1 0,0 1 0,0-1 0,0 0 128,0 2-256,-1-1 128,2-1 0,0 1 0,0-1 0,0 0 128,-1 1-128,0-1 0,0 1 0,0 0-128,0 0-1,1 0 1,-2 0 128,0-1-129,0 1 1,1 0-1,-1 0 1,1 0 128,0-1 0,0 0 0,0 0 0,2 2 128,-3-3-128,1 4 0,1-5 0,-2 1 0,3 0 0,-1 1 0,0 0 0,1-1 0,1 1 129,-2-1-129,2 0 0,0 1 0,0-1 0,-1-1 0,0 1 0,1 0 0,-1 1 0,0-2 0,0 1 0,0 1 0,2-1 0,-1 0 0,2 2 0,-2-2 0,4 0 128,0 3-128,-1-4 0,2 1 0,-1 2 129,3-2-129,-2 1 0,1 0 0,0-2 0,1 0 0,-2 0 0,2 0 0,0-2 0,-1 2 0,1-1 0,-2-1 128,-1 0-256,-1 1 128,-3 0 0,0 2 0,-4-1 0,-1-1 0,-6 1-129,0 0 129,4 1 0,-4-1 0,0 0 0,0 0 0,0 0 0,0 0-128,0 0 128,6 1 0,-6-1 0,0 0 0,0 0 0,7 4 0,-7-4 0,0 0 0,0 0 0,0 0-129,6 3 129,-6-3 0,5 2 0,-5-2 0,7 3 0,-7-3 0,8 4 0,-8-4-128,7 4 128,-7-4 0,9 4 0,-9-4 0,7 3 0,-7-3 0,6 1-129,-6-1 129,0 0 0,6 4 0,-6-4-128,0 0 128,0 0-129,0 0-128,0 0-128,-7 0-386,7 0-1414,-9 2-2312,2-3-900,-5 0 0,1-1 0</inkml:trace>
  <inkml:trace contextRef="#ctx1" brushRef="#br1">3717 2545,'0'-1025</inkml:trace>
  <inkml:trace contextRef="#ctx1" brushRef="#br1" timeOffset="1">3717 1520,'2305'0</inkml:trace>
  <inkml:trace contextRef="#ctx1" brushRef="#br1" timeOffset="2">3717 1520,'0'-1024</inkml:trace>
  <inkml:trace contextRef="#ctx1" brushRef="#br1" timeOffset="3">3717 1520,'-2303'0</inkml:trace>
  <inkml:trace contextRef="#ctx0" brushRef="#br0" timeOffset="28797">3185 934 770,'-4'-2'1799,"4"2"0,0 0-128,-7 0-129,7 0 0,0 0-129,-5-2 129,5 2-385,0 0-1,-9-2-128,9 2-128,0 0-1,0 0-256,0 0-1,0 0-128,0 0-128,0 0-1,0 0 1,0 0-258,0 0 129,0 0 0,0 0-128,0 0 128,5 2 128,1-2 1,-6 0-129,10 0 0,-4 1 0,1-1 0,0 0 0,0 0-129,0 1 129,0 0-128,1 0-1,1-1 1,0 2-129,1-1 128,-1 0 1,2-1-129,1 0 128,-1 1-128,0 1 129,0-2-129,0 0 0,0 1 0,0-1 0,-2 2 128,2-1-256,0-1 256,0 1-128,-1-1 0,1 2 0,0-2 0,0 2 0,-1-4 129,1 2-129,2 0 0,-2-2 128,2 1-128,-1 1 0,0-2 0,1 1 129,-2 1-258,0-1 129,1 1-128,-1-2 128,0 1-129,1 1 129,1 0-128,-1-1 128,1-2 0,1 3 0,0-2 0,-2 2 0,0-1 0,1 0 0,-1 1 0,-1-2 0,1 2 0,-2-1 0,2 1 0,-1 1 0,0-2 0,-1 1-129,1 1 258,-1-2-258,0 1 129,0 0 0,1 0 0,-2-2 0,3 2 0,-2-1 129,2 1-1,0-2 1,0 0-129,-1 0 128,0 2-128,1 0 129,-2 0-129,0 0 0,0 0 0,1 0 0,-1 0 0,1 0 0,0 0 0,0 0 0,-2 1 0,4-1 0,-2 1 0,1 1 0,0 0 0,-1 1 0,-1-2 0,2-1-129,-1 2 258,0 0-258,-1-2 129,-1 0 129,-1 0-129,1 0 0,-1 0 0,-3 0 0,-5 0 0,8 1 0,-8-1 0,5 1-129,-5-1 129,0 0 0,0 0 0,0 0 0,0 0 0,0 0 0,0 0 129,0 0-129,0 0 0,0 0 0,0 0-129,0 0-256,0 0-129,6-3-771,-6 3-1028,0 0-1285,0 0-1157,0 0 129,-3-6 0</inkml:trace>
  <inkml:trace contextRef="#ctx0" brushRef="#br0" timeOffset="22063">4368 338 2698,'-7'1'3983,"7"-1"-128,-5 0-514,5 0-514,0 0-642,-6 4-386,6-4-514,7 0-514,0-2-257,-1 2-257,5-3 128,0 1-128,3-1-128,1-2-1,-2 1-256,4-2-129,-7 2-514,4-5-900,-7 8-513,1-8-1800,-2 1-770,-2 2 256,-1-2 129</inkml:trace>
  <inkml:trace contextRef="#ctx0" brushRef="#br0" timeOffset="22422">4392 158 3983,'0'0'3598,"-8"-7"-257,8 7-386,-7-4-385,7 4-385,0 0-386,-3-8-643,3 8-128,0 0-257,-6-1-128,6 1-258,0 0 1,0 0-129,0 0-129,8-5 129,0 3-128,1-1-1,1 3 1,4-4-1,0 2 1,5-1-1,-2-1 1,2 0-1,-2 0 1,-1 1-1,-1 1-128,-4-1 129,-3 1-129,-1 1 128,-7 1-128,5-2-128,-5 2-129,0 0-386,0 0-770,0 0-2314,-7 4-1156,1-1 0,1-2-128</inkml:trace>
  <inkml:trace contextRef="#ctx0" brushRef="#br0" timeOffset="21766">4451 145 3340,'1'-9'4498,"-1"9"-386,-1-6-386,2 0-770,-1 6-772,0 0-256,-6-2-1029,6 2-513,-4 7-129,3-1-129,-2 2 1,2 4-129,-3 0 0,2 2 128,0 2-128,2-1 0,-2-1-128,0 3-258,4-5-256,-6 4-386,7-7-643,-8 4-256,5-13-386,0 16-386,0-16-899,-2 8-385,2-8 128</inkml:trace>
  <inkml:trace contextRef="#ctx0" brushRef="#br0" timeOffset="24063">4570 304 4754,'0'0'2955,"3"6"1,-3-6-515,2 5-256,-2-5-386,0 0-643,2 8-128,-2-8-128,7-4-129,-1-1-129,-6 5 258,12-14-386,-6 7 0,3-6-257,-1 4 128,0-3 1,-3 3-129,2-2 0,-4 5 0,1-1-129,-4 7 129,2-7-128,-2 7-1,0 0 1,-2 8-129,1 1 128,-2 3 1,2 4-129,-1 0 128,0 3 1,0 0-1,1-1-128,1-3 129,0-1-129,0-4-129,0-3-128,0-7-642,-1 13-1543,1-13-2569,0 0 256,0 0-256,-4-12 128</inkml:trace>
  <inkml:trace contextRef="#ctx0" brushRef="#br0" timeOffset="14329">3727 75 385,'0'0'1670,"0"0"1,0 0-129,0 0-129,-4-5 129,4 5-128,0 0 128,0 0-129,0 0-128,0 0-128,-2-6-129,2 6-257,0 0-129,0 0-128,0 0-128,-5 0 128,5 0-257,0 0 128,0 0-128,0 0 0,-5 5 0,5-5 129,0 0-129,-3 8 0,3-8-129,-1 7 129,1-7 0,0 11-128,0-11-1,0 12 1,-1-4-1,0 1 1,1-1-1,0 2-128,-1 3 129,0 0-1,0 0 1,0 1-129,1 1 128,0 0 1,0 1-129,1-2 128,0 1-128,0-1 129,0-1-129,1 0 128,-2 1-128,1-2 129,0-2-1,-1 1-128,0-2 129,1 0-129,-1-3 0,0 2 0,0-8 0,1 10 0,-1-10 0,0 10 0,0-10 0,1 10 0,-1-10-129,1 10 258,-1-10-129,0 10 0,0-10-129,0 11 258,0-11-129,1 11-129,-3-4 129,3 0 0,-1 0 0,1 0 129,-1 0-129,1 0 0,-1 0 0,2 0 0,0-1 0,0 1 0,-1-1 0,-1-6 0,2 12 0,-1-7 0,-1 1 128,0-6-256,0 11 256,0-11-128,-1 9-128,1-9 128,-1 9 0,1-9 0,0 7 0,0-7 128,0 0-256,0 0 128,0 6 0,0-6 0,0 0 128,0 0-128,0 0 0,0 0 0,0 0 0,0 0 0,-1 6-128,1-6-129,0 0-386,0 0-642,0 0-1156,4-6-2057,-2 0-385,-2-2 386,3-3-129</inkml:trace>
  <inkml:trace contextRef="#ctx0" brushRef="#br0" timeOffset="15625">3594 216 4625,'-7'5'3213,"7"-5"128,-5 4-514,-1 0-386,6-4-385,-5 1-385,5-1-515,0 0 1,0 0-515,0 0 1,0 0-129,0 0 0,3-11-257,-3 11 128,10-13-256,-5 2 128,3-2-129,2-1 129,1-4-128,-1 2-1,2-3 129,-1 1-128,-2-1 128,1 4-129,-2 1 1,-1 0-1,-3 2 1,0 5-1,-1 0-128,-3 7 0,3-8 129,-3 8-129,0 0 0,5 2 0,-5-2 0,10 13 0,-4-4 128,1 4-128,3 1 129,-1 3-129,1 0 128,-1-1-128,0-2 129,-2 0-129,-1-3 0,-1-2 0,-1-4 0,-4-5 128,5 8 1,-5-8-1,0 0 1,0 0-1,0 0 129,0 0-257,0 0 0,-1-5-128,1 5-258,-3-8-256,3 8-772,-1-10-2055,1 10-1928,0 0 257,0 0-129,-5-3 129</inkml:trace>
  <inkml:trace contextRef="#ctx0" brushRef="#br0" timeOffset="31016">3295 871 3469,'0'0'2827,"7"-3"-129,-7 3 129,0 0-385,0 0-129,4-6-386,-4 6-513,0 0-386,0 0 0,0 0-514,0 0 0,0 0-257,-8 5 0,8-5 0,-11 6-129,2 0 1,-3 4 128,-4-1-129,-2 2 1,0-1-129,-1 3 128,3-3-128,-1 1 0,4-2 129,2-5-129,5 1 0,1-1 128,5-4 1,0 0-1,2 8 1,-2-8 128,10 7 0,-1 1 0,3-3 128,-1 2-128,3-1 129,0 1-129,0-1 0,-1-1 0,-1-1 0,-2 0-129,-4-3 1,0 1 128,-6-2-129,7 2-256,-7-2 128,0 0-129,0 0-513,0 0-643,0 0-2056,0 0-1928,-6 3 258,6-3-258,0 0 258</inkml:trace>
  <inkml:trace contextRef="#ctx0" brushRef="#br0" timeOffset="33500">3894 1074 899,'2'-6'3469,"-2"6"-385,0 0-514,0 0-128,0 0-643,0 0-129,5 9-256,-5-9-515,4 16 1,0-7-129,-3 5 0,3-1-257,-3 4 128,-1-1-385,0 1-128,0-2 128,-2 1-129,0-4 1,0 1-129,-2-5 128,0 0 1,4-8-1,-7 9 1,7-9-129,-6 3 128,6-3-128,-5 0 0,5 0 0,0 0-128,-7-8-1,7 8 1,0-7-1,0 7-128,4-12 129,1 6-129,-2-2 257,4-2 0,-1 1-129,2-1 386,-2-1-257,1 0 257,1-1-257,-3-1 257,1 1-128,-2 1-1,-1-1 1,0 0-1,-2 1 1,-1 2-129,0-1 128,0 2-128,-2 1 0,0 1 0,2 6 0,-3-8 0,3 8-128,0 0-1,0 0 129,-5 1-128,5-1 128,0 0-129,0 8 129,0-8-128,3 6 128,-3-6 0,5 6-257,1-6-386,-6 0-1027,8 2-1157,-8-2-1542,7 5-257,-7-5 257</inkml:trace>
  <inkml:trace contextRef="#ctx0" brushRef="#br0" timeOffset="34219">4004 1205 2569,'0'0'4112,"5"-8"129,-5 8-772,8-14-770,-8 14-515,6-12-770,-6 12-515,6-12 1,-6 12-258,3-10-128,-3 10-128,0 0-258,0 0 129,0 0-128,0 0-129,0 0 0,-5 10 0,2-3 0,1 5 0,0-4 0,1 4 0,-1 0-257,2-2-386,-3 1-642,3-11-1156,5 13-2057,-5-13-256,3 5 128,-3-5 0</inkml:trace>
  <inkml:trace contextRef="#ctx0" brushRef="#br0" timeOffset="35594">4060 1150 4497,'0'0'3341,"0"0"-257,0 0-514,0 0-257,0 0-514,10-1-386,-10 1-385,13 1-128,-6 2-1,3-4-256,0 3-258,3-2 1,-3 0-386,0 1-514,3-6-1285,-4 7-2056,-2-4-643,1-2-128,-8 4 129</inkml:trace>
  <inkml:trace contextRef="#ctx0" brushRef="#br0" timeOffset="34625">4110 1139 7324,'0'0'4369,"0"0"-129,0 0-1413,-2-6-1028,2 6-899,0 0-515,-5 8-256,5-8-1,-2 9 1,2-9-129,-1 11 0,1-11 0,0 10 0,0-10-386,2 7-385,-2-7-128,0 0-386,-1 7-386,1-7-513,0 0-386,0 0-771,0-5-643,0 5 258</inkml:trace>
  <inkml:trace contextRef="#ctx0" brushRef="#br0" timeOffset="35141">4117 1127 2955,'1'-6'3212,"-1"6"-256,0 0-129,4-10-386,-4 10-256,1-8-386,-1 8-257,0 0-386,0 0-128,0-6-385,0 6-129,0 0-129,0 0-128,0 0 0,-1 7-128,1-7-1,-3 12 1,2-3-1,-1 1 1,1 2-129,0-1 128,0 0-128,-1 1 129,2-3-129,0-1 128,0-2-128,0-6 129,0 7-129,0-7-129,0 0 1,0 0-258,0 0-256,0 0-772,0 0-899,-1-5-1542,1 5-771,-4-6-128,4 6 128</inkml:trace>
  <inkml:trace contextRef="#ctx0" brushRef="#br0" timeOffset="30125">4172 865 3340,'0'0'3727,"0"0"-258,0 0-513,0 0-643,0 0-514,7-4-257,-7 4-643,15 4-256,-7 1-1,4-4 129,0 4-257,2 0 129,-2 0-1,1 0 1,-4 2-1,3-3-128,-5 4 0,0-2-128,-3 0-1,-4-6-128,3 12 0,-3-12 0,-3 12-128,-3-7-1,-2 1-256,0 1-1,-3-1-256,-2 2-772,4-5-1541,-5 5-2442,2-2 128,-2 1-128,5-2 129</inkml:trace>
  <inkml:trace contextRef="#ctx0" brushRef="#br0" timeOffset="35938">4239 1112 3983,'0'0'4497,"0"0"-128,0 0-771,0 0-899,0 0-643,2 7-771,-2-7-643,2 15 1,1-2-258,-2 4 129,2-1-128,-3 5-129,2-3 0,-2 2 0,1-2-129,-1-3 1,0-3-1,-1-1 1,1-4-1,-2-2 1,2-5-129,-5 4 128,5-4-128,-6-6 0,6 6 0,-4-11 0,3 4 0,1-2-128,2-1-1,1 0 129,4-1 0,-1-1 0,1 0 0,2-2 0,0-2 0,1-2 129,0 0-129,-3 0 128,-1-3-128,-2 1 0,-1 1 129,-2 3-129,-1 4 128,-1 2-128,-3 2 129,4 8-129,-6-2 0,6 2 128,-4 11-256,2-2 256,2 3-128,2 2 0,0 0-128,2 2-1,0-3-128,4-2-385,-6 1-643,7-6-1028,-4 5-2313,-5-11-386,8 8 129,-8-8 129</inkml:trace>
  <inkml:trace contextRef="#ctx0" brushRef="#br0" timeOffset="36516">4377 1187 5011,'0'0'4497,"9"4"386,-3-4-771,-6 0-1028,7 1-514,-7-1-1413,0 0-258,4 11-256,-4-11-258,-3 6-128,3-6 0,-7 10-128,2-4-1,-1 1 1,1 0-129,2 1 128,1-2-128,1 1 129,1-7-1,7 11-128,1-10 129,2 2-1,5-3 1,1-2-386,2 1-514,5-8-3598,-4 3-771,-1-3 0,-1 0-129</inkml:trace>
  <inkml:trace contextRef="#ctx0" brushRef="#br0" timeOffset="56750">33 1940 3854,'0'-12'4241,"-2"-2"385,8-1-1285,-2 4-1028,7-6-514,-1 6-771,2-4 0,4 7-514,-1 0 0,2 2-257,0 2 128,-1 6-128,-2-1 0,-2 5 0,0 3-128,-6 5-1,-3 2 1,-3 3-1,-4 3 1,-1 1-1,-4 1-128,-3 1 129,1-1-1,-1-3-128,0-3 0,2-1 129,2-5-129,-1-3 0,2-5-129,2-3 1,5-1 128,-8-5-129,8 5 129,-2-12-128,4 8-1,-1-3 1,-1 7 128,6-10-129,-6 10 129,9-5 0,-3 7 0,-1 1 0,2 3 0,-2 1 0,1 4 0,0 3 0,1 1 129,-1-1-129,-1 2 0,1-2 128,0 0-128,3-3 129,0-2-129,0-2 0,1-3 128,1-3 1,0-2-129,1-1 128,0-6-128,-2 0 129,-1-2-1,0-2-128,-2-5 129,-1 2-129,-2-2 0,0 2 0,-3 0 128,-1 1-128,-2 2-128,-1 1 128,-1 3-129,-1 5 129,-3 5-128,0 2-1,0 7 1,1 3 128,0 4-129,1 4 129,1 2 0,4 3 0,2-5 0,4 0 0,1-4 0,2-2 129,2-8-129,1-1 0,1-7 128,-1-4-128,2-4 0,-1-4 0,0-7 129,1 1-129,-2-5 0,1 0 0,-1 2 128,-1-1-128,-1 5 0,0 3 129,0 5-129,-1 5 128,-1 4 1,0 4-129,0 3 128,-2 4-128,-1 3 129,0 2-129,-4-1 128,-2 2-128,0-2 129,-4 1-129,-2-3 0,-2 0 0,-1-4-257,0-3-129,-3 0-256,4-6-772,-5 3-1156,6-10-2441,2 2-1,4-4-256,0 0 385</inkml:trace>
  <inkml:trace contextRef="#ctx0" brushRef="#br0" timeOffset="56329">126 1977 5910,'4'-6'4112,"-4"6"-514,8-16-642,-8 16-643,5-11-514,-5 11-514,5-5-514,-5 5 0,0 0-386,1 8 1,-1 0-258,-3 3 129,2 5-128,-1 2 128,0 3-129,-1 2 1,0 4-129,0-2 128,0 2-128,1-3-128,0-3 128,1-1-257,0-4-257,-1-4-129,1 0-513,1-12-772,-3 9-1284,3-9-1543,0 0-256,-3-12 385</inkml:trace>
  <inkml:trace contextRef="#ctx0" brushRef="#br0" timeOffset="57813">561 2047 3597,'0'0'4241,"4"-5"385,-4 5-1028,0 0-900,-8 11-770,7-6-1157,-6 9 0,4-1-386,-3 5 1,6-1-1,-1 1-128,5-1 0,1 0 0,4-4 0,0-3 0,2-5 0,2-2 0,-1-4 0,0-4-128,-2-4 128,-1-2-129,-2-5 1,-3 0-129,-3-4-129,-1 0 1,-5-2-129,-2 4 0,-4 3 0,0 2 0,-1 6-129,-1 3 258,0 8-129,3 3 128,4 5 129,2 4-128,5 0 128,5 3 128,0-1 1,5-1-1,3-3 1,1-2-1,1-3 129,0-5 0,1-4 0,-2-3 0,3-7-128,-3-1 128,0-2-257,-2-4 128,-2 3-128,-1 1 0,-3 1-128,-1 3-1,-6 9 129,1-6-128,-1 6-1,-1 9 129,0 2-128,1 0 128,1 5 0,-1-3 0,3 2 0,2-2 0,2-3 0,0-2 128,2-3 1,1-3-129,2-4 128,0-4-128,-1-4 129,1-4-129,1 0 0,-3 1-129,-1-2 129,0 2-128,-5 2 128,1 2-129,-5 9 1,0 0-1,0 0 1,0 0-1,-2 11 129,2-1 0,0 3 0,3 1 0,1-1 129,-1 1-129,5-2 257,0-2-129,1-4 1,1-1-1,2-5 129,-1-3-257,0-4 0,0-2 0,0-5-128,-2 2-1,-1 0 1,0 0-129,-3 2 0,-1 2 128,-4 8 1,0 0-129,6 0 257,-3 6 0,2 1 0,0 2 257,5 0-129,-1 0 258,3-2-258,1-1 258,0-6-129,-2-1 128,1-6-128,-3-2 0,-4-2 0,-4-1-128,-4-1-1,-3 0 1,-4 0-129,-4 4 0,-1 2 0,-1 5-129,0 3 129,2 3-128,3 3 128,3 7-129,4-1 129,4 5 0,3-1 0,3-2-128,6 1 128,0-2 128,4-3-128,-1-2 129,1-6-129,2-3 128,0-5-128,0-2 129,-4-4-1,2-4-128,-3-1 129,0 0-129,-3 0 0,-1 2 0,-4 4 0,0 1 0,-5 9 0,0 0-129,0 0 129,5 6 0,-6 4 0,2 2 0,0 3-128,1 1 128,3 0 0,0 0 0,2 0 0,2-4 0,1-3 0,2-3 0,1-5 0,0-4 0,1-3-129,0-6 129,0-2-128,1-3-1,-1 0 1,-2 1-1,0 2 1,-4 3-129,-1 1 257,-3 4-257,-4 6 257,5 0-129,-5 0 1,-2 11 128,2-3 0,-2 3-129,2 2 258,0 0-129,2-1 128,0 2-128,2-3 129,1 0-1,1-3 1,2-2-1,1-1 1,-1-3-1,1-4-128,1 1 129,-2-5-1,1-2-128,1-4 0,1-4 0,0 0 129,-1-3-129,-1-1 0,-1 1-129,0 1 129,0 3 0,-2 1 0,0 5 0,0 2 0,0 2 129,2 2-129,-1 1 128,2 2 1,0 2 128,1 0-129,-2 2 129,-1 0-128,-1 5 128,-2-1-129,-4 3 1,-1 3-1,-4 1 1,-3 1-1,0 2-128,-2-2 0,-3 0 0,2-2 0,1 0 0,2-5-128,2-2 128,0-2 0,6-5 0,0 0-129,-4 6 129,4-6 0,0 0 0,10 3 129,-4-1-129,2-2 0,4 0 0,0 1 0,3-2-514,-4 4-1671,4-6-3212,-3 0 0,-2-3-128,-2 3 128</inkml:trace>
  <inkml:trace contextRef="#ctx0" brushRef="#br0" timeOffset="59969">1757 2149 5525,'18'0'4883,"-1"-4"128,2-12-128,-4 2-2056,9-15-1542,-4 1-385,3-8-258,-7 1-128,1-5-257,-5-1 0,-5 0-128,-4-1-129,-3 6 128,-4 2-128,-1 7 0,-2 4 0,0 10 0,-1 12-128,1 14 128,2 10 128,1 10-128,0 9 0,2 7 129,-1 7-1,4 0 1,1 0-1,1-5 1,0-5-1,0-11 1,-1-4-1,2-8 1,-2-8-1,1-8 1,-3-7-129,0 0 0,6-15 0,-3 0 0,1 0 0,0-4-129,3 1 1,-1 1 128,3 0-129,-1 5 129,0 3-128,1 2 128,-1 5-129,-1 2 129,0 1-128,-2 2 128,-2 2-129,-2 4 129,-2 0-128,-4 3-1,-1-2 1,0 0-1,-2 1 1,1-1-1,0-2 1,1-1-1,6-7 129,-5 7 0,5-7 0,0 0 0,4 7 0,2-7 129,1 1-129,2-2 128,3 1 1,0-3-1,2-1 1,1-2-1,-1-2 1,0-3-1,-1 1-128,-1-4 129,-2 0-129,-2 0 0,-3 0 0,-2 2-129,-1 2 129,-2 3-128,0 7-1,-2-6 129,2 6-128,-3 11-1,1-1 129,1 4-128,2 2 128,1 0 0,1 2 0,1-2 0,3-1 128,0-3-128,1-4 129,2-4-129,-1-6 0,1-3 0,0-5 0,0-4-129,-2-3 1,-2 1-1,1-2 1,-4 1-129,1 4 128,-2 2-128,-2 6 129,0 5-1,0 0 1,0 13-1,0 0 129,0 3 0,2 1 0,1 2 0,0-1 129,3-2-1,0-2 1,1-4-1,1-4 1,-1-4-1,2-4 1,0-6-1,1-3-256,-3-4 128,2-2-129,-1-3 1,2 2-1,-4-1 129,0 4-257,-2 4 129,0 2 128,-4 9-129,0 0 129,0 0 0,4 12-128,-4 1 128,1 2 128,1 2-128,-1 1 129,3-1-129,2-1 128,0 0 1,0-4-1,3-5 1,1-3-1,0-4 1,-1-1-1,2-7-128,0-3 0,0-2 0,0-3 0,-3 1-128,1-2 128,-3 3-129,1 2 1,-3 2-1,-2 2 1,-2 8 128,0 0-129,7-1 129,-6 7 0,0 5-128,2 0 128,1 3 0,0 2 128,0-2-128,1 1 129,0-3-129,2-3 257,0-1-257,0-5 257,-2-5-257,1-2 128,0-5-128,1-1 129,-2-4-129,-1-1 0,0-4 0,-2 3 0,0 0 0,-2 1 128,0 3-128,0 0 0,-1 5 0,1 1 129,0 6-129,7-2 128,-1 3 1,1 3-129,4-1 128,0 2 129,4-2-128,1 2-1,0-4 1,-1 1-1,2-4 1,-4-1-129,-1-2 128,-3-1 1,-5-1-129,-1-1 0,-6 0 0,-2 2 0,-4 2-129,-2 3 129,-1 5-128,0 2 128,1 4 128,0 6-128,5 1 129,2 5-1,4-1 129,3 3-128,5-2-1,2 0 1,4-7-129,4-2 0,0-1-386,5-10-1156,-4 3-3855,1-12-128,-7-1-1,0-6 1</inkml:trace>
  <inkml:trace contextRef="#ctx0" brushRef="#br0" timeOffset="111266">3401 2124 3597,'0'-13'3213,"-3"7"-515,3 6-128,-7 1-514,-1 15-514,5 3-257,-5 14-514,6 5-128,-3 10 128,5 0-129,-2 7 1,6-8-258,1-2-128,3-8 0,1-5 0,3-14 257,-2-11-257,3-14 129,-4-10 128,3-14 0,-4-6 0,-1-18 0,-4-6-129,-3-10 1,-3 3-129,-4-1-129,-2 7 1,0 7-129,-5 7 128,2 16-256,0 13 128,0 14-257,4 15-257,-1 16-643,10 8-2055,-2 16-1543,5 11 1,1 7-258,3 3 386</inkml:trace>
  <inkml:trace contextRef="#ctx0" brushRef="#br0" timeOffset="112516">3450 2030 2698,'0'-7'4112,"0"7"128,-11-9-1156,11 9-514,-10-2-642,10 2-515,-13 11-513,7 1-258,-2 6 1,2 1-129,0 2-129,3 3 1,1-1-129,3-3-129,2-3 129,1-4-128,2-5-129,2-8 128,1-3 1,0-7-1,0-1-128,0-3 129,-1 0-1,-1 0 1,-3 2-129,-1 1 128,-3 11-128,0 0 0,-10 6 129,2 8-129,0 4-129,1 6 129,-1 3 0,2 3 0,-1-1 0,4 0 0,1-4 0,4-4 0,2-5 0,1-4 129,-1-7-129,4-5 128,0-7-128,2-3 0,-2-1 129,-1 0-129,-1-2 0,-2 1 0,-1 3-129,-3 9 129,0 0 0,-6 2 0,1 9-128,-3 5 128,2 4-129,-4 5 129,3 0 0,2 0 0,-2-4 0,4-3-128,1-5 128,2-5 0,0-8 0,0 0 0,5-1-129,-5 1-128,8-11-514,-8 11-1028,7-6-2827,-1 3 0,-1 1-257,2 3 257</inkml:trace>
  <inkml:trace contextRef="#ctx0" brushRef="#br0" timeOffset="114157">4355 2225 3854,'5'-16'4755,"-2"5"-1,-3 2-256,0 9-1414,-6 4-771,2 6-1157,-4 12-642,2 5-128,-4 7-258,4 7 129,0 4-257,4 1-128,4-2-258,1-1-385,8-6-1028,-3-2-1670,3-12-1157,1-6-129,-1-9-128</inkml:trace>
  <inkml:trace contextRef="#ctx0" brushRef="#br0" timeOffset="114875">4497 2413 6296,'-8'7'4883,"8"-7"-129,-4 9 1,13-12-1543,-1 6-2055,6-6-772,3-2-385,0 2-771,7-5-1670,-4 3-2314,-5 1 1,-1 1-129,-4 2 128</inkml:trace>
  <inkml:trace contextRef="#ctx0" brushRef="#br0" timeOffset="114672">4501 2351 4368,'0'0'4498,"-4"-9"256,4 9-128,8-7-1413,-8 7-1029,15-2-1156,-5 3-385,6-4-129,1 2-129,1-1-128,0 0-385,-4 0-386,3-3-771,-10 7-2442,-1-3-1027,-6 1-258,0 0 129</inkml:trace>
  <inkml:trace contextRef="#ctx0" brushRef="#br0" timeOffset="114438">4517 2322 5011,'6'-6'4626,"-6"6"128,1 14-256,2-4-1800,-7 11-899,4-4-1156,-4 7-258,4 3-256,1-3-386,-2 2-129,5-7-642,-4 4-899,4-12-1414,-2-2-1285,-2-9 0,0 0 128</inkml:trace>
  <inkml:trace contextRef="#ctx0" brushRef="#br0" timeOffset="115094">4667 2558 7195,'5'2'4626,"2"-4"-257,2-6-1285,-9 8-1028,13-18-899,-9 6-772,1-4-256,-4 0-1,2 0-128,-2 0 129,-1 1-129,-1 4 0,-1 0 0,0 3 0,2 8 0,0 0-129,0 0 129,0 0 0,0 0-128,2 11-1,0-3 129,2 2-128,-3-2-1,3 3 1,-1 0-129,3-3 128,-2 2 1,3-2-1,1 0-128,1-2 257,2-1-128,-1-2 128,3-3 0,0-3 0,-1-2 128,0-1 129,1-2-128,-3-2 128,0-3-129,-3 4 129,-1-5 0,-5 4-128,-1 0 128,-1 0-257,-4 1 128,1 3-128,-2 2-128,0 1 128,0 3 0,0 2-129,6-2 129,-5 5 0,5-5 0,-4 11 129,4-11-1,2 11 129,-2-11 0,3 9 0,-3-9 129,3 8 128,-3-8-129,3 6 1,-3-6-1,1 7-128,-1-7-128,1 8 128,-1-8-129,2 10 1,-2-10-129,3 11 128,0-5 1,1 0-129,-4-6 128,9 12-128,-3-7 129,0-1-129,0-2 128,0-2-128,2 0 129,0-3-129,-3-3 0,4-1 128,-3-1-128,0-1 129,-1-1-129,1 0 0,-2 0 128,-2 2-128,-1 1 129,1 0-129,-2 7 0,0 0 0,0 0 0,0 0 0,-2 8 0,2 0 0,3 1-129,0 2 129,3-1 0,2-2 0,1-2-128,2-2 256,1-4-256,1-3 128,0-4 0,-2-3 0,-2-2 0,-1-1 0,-4-2 128,-2-2-256,-2 2 128,-3 0-129,-3 3 1,1 4-1,-3 4 129,0 2-128,-2 7 128,2 6-129,2 6 258,0 6-129,1 4 128,2 6-128,1 3 0,2 2 129,1 1-129,-1-2 128,1 0-128,-2-4 129,1-3-129,-2-5 128,-1-4-256,1-6-258,-5-1-513,7-14-1543,-5 9-2698,5-9 257,-6-9-385,5-2 385</inkml:trace>
  <inkml:trace contextRef="#ctx0" brushRef="#br0" timeOffset="116250">5108 2490 7966,'9'-26'5012,"0"5"-129,-5 2-514,6 0-1928,-9 11-1413,2-1-385,-3 9-129,0 0-386,-4 7 129,0 5-257,2 3 0,-2 0 0,1 3 0,2 0 0,2 0 0,1-2 0,1-4-128,1-2 128,4-7 0,0-3 0,-1-8-129,3-1 1,0-7-129,-2 2 0,2-4 128,-4 5-128,1-3 0,-4 5 129,0 6-129,-3 5 128,0 0 1,0 0 128,0 8-129,1 2 129,2-1 129,1 1-1,3 2 129,2-7 0,1 0 129,2-3-129,-2-5 128,2-2 1,-1-3-129,0-5-129,-2 0 1,-4-2-1,-2 0-256,-3-1 128,0 2-257,-4 3 128,1 4-128,-4 5 129,1 3-129,0 5 0,1 4 128,2 5 1,2 3 128,1 3 0,2 1 128,3-3 1,2 2-1,0-4 129,1-4 0,2-4 0,-1-3 0,2-8 0,-1-3-128,0-6-1,-2-1 129,0-5-128,-2 0-1,1 0-128,-3-1 129,-1 2-258,0 3 258,-3 3-258,1 2 1,-1 8-1,1-6 1,-1 6-1,0 0 1,2 11-1,-2-2 129,1 2-128,0 1 128,1-1 0,-1 3 0,0-2 0,2-1 0,0-3 0,-3-8 0,11 8 0,-5-10 0,2-3 128,1-2 1,3-1-1,1-5 1,0 2-1,1-2 1,1 0 128,-1 1 0,-1 2-129,-2 2 1,-1 2-1,-2 1 1,-4 4-129,-4 1 128,0 0-128,-2 9 0,-4 0 0,-2 3 129,-1 1-129,-1 2 0,0 0 0,2-1 0,-1-1 0,5-1 0,0-1 0,3-3 0,3-3 0,2-2 0,2 1 128,4-4-128,0 1-128,4-4-386,-3 6-1157,5-10-3469,-3 5-257,2-2 129,-5 0-129</inkml:trace>
  <inkml:trace contextRef="#ctx0" brushRef="#br0" timeOffset="117547">5753 2411 9251,'14'-9'5012,"0"-5"-129,3-6-900,-5-3-2312,4-7-900,-3 0-257,0-5-129,-6 0-128,-2-1-128,-4 6 128,-3 5-257,-5 5 128,-1 10 1,-3 11-1,1 12 1,1 12-1,0 14 1,1 12 128,2 7-129,-1 10 129,4 4-128,-1-1-1,2-6 129,-1-6-128,1-9-1,0-9-128,1-9 0,1-13 0,1-10 0,-1-9-128,6-11-129,0-8 128,-1-6-128,5-6 0,0-7 0,3 2 129,0 0-1,1 4 129,-2 4 0,0 9 0,-1 3 0,-1 11 129,0 7-129,-3 7 128,-2 3-128,1 5 0,-1 5-128,3-3-386,-4 4-514,5-13-3341,-1 1-771,2-8 128,-1-7-256</inkml:trace>
  <inkml:trace contextRef="#ctx0" brushRef="#br0" timeOffset="118047">6009 2285 9765,'0'0'4883,"-10"-4"-514,4 9-514,5 3-6168,0 3-2184,2 4-1,0 2-385,3 3 257</inkml:trace>
  <inkml:trace contextRef="#ctx0" brushRef="#br0" timeOffset="118204">6128 2492 5782,'16'-15'4754,"-1"-3"386,0-9-257,-4 5-1670,5-15-1543,-6 7-770,-1-5-386,-3 3-129,-4 3-256,-3 5-129,-6 7 0,-3 8-129,-3 11 129,0 10 0,0 10-128,2 9 128,0 8-129,3 3 129,6 4 0,3-2 0,5-4 0,4-3 0,4-10 129,3-5-129,4-11 257,1-10-257,5-10 257,-2-8-129,3-8 129,-2-8 0,0-6-128,-2-4 128,-1-8-129,-5 3 129,-2 0-128,-5 4-1,-2 4-128,-3 10 257,-3 6-257,-7 10 0,4 14 0,-10 10-128,3 10 128,-1 8-129,-2 5 129,2 8-128,2 0 128,3 2 0,3-1-129,1-4 258,5-4-129,1-5 0,4-8 0,-1-6 128,2-7-128,1-6 129,0-7-129,-1-5 128,-2-4-128,-2-5 0,-1-2 0,-4-3-128,-2 4-1,-2 1 1,-2 6-1,-3 5 1,-2 4-1,2 8 1,-1 6-1,1 7 1,2 5 128,1 4 0,4 1 0,1 1 0,4-2 128,1 1 1,2-6-1,3-4 1,1-8-1,1-7 1,0-7-129,3-5 0,-1-7 0,-2-6 0,-3 1-129,-1-6-128,-2 3 129,-3 3-129,-5 3 128,-2 6 1,-2 7 128,4 6-129,-6 3 129,4 5 0,1 5 0,3 1 0,2 1 0,3 0 0,3-1 0,1-2-128,-2-1-258,5-6-642,-10 2-2184,4-10-1800,-8 3-128,2-13 129,-10 3-1</inkml:trace>
  <inkml:trace contextRef="#ctx0" brushRef="#br0" timeOffset="119094">6413 2278 10151,'-7'-1'5140,"7"1"0,0 0 0,17-5-3727,0 5-1027,4 1-643,8-2-771,3 3-3984,1-4 129,-1-3-128,3-3-129</inkml:trace>
  <inkml:trace contextRef="#ctx0" brushRef="#br0" timeOffset="119297">6936 1923 11821,'16'12'5397,"-3"12"129,6-1-129,-5 13-3855,4 4-643,-3 10-256,-1 7-258,-5 7-128,-4 6-128,-6 6-129,-7 2-257,-1-2-257,-11-2-1799,4-11-3213,-5-8-128,0-15 0,-2-6 0</inkml:trace>
  <inkml:trace contextRef="#ctx0" brushRef="#br0" timeOffset="96469">1 2861 4625,'0'0'3855,"0"0"129,4-10-1543,3 6-770,1-6-643,3 2-514,-4-4-257,4 1 257,-3-2-129,1 1-128,-1-2 129,2 5-258,-4-1 129,1 2-128,-2 0 128,-5 8-257,6-8 128,-6 8 1,0 0-1,0 0 1,3 12-129,-5-4 128,1 1 1,-3 3-129,2-1 128,-1 1-128,2-2 0,-2 0 257,2-3-257,1-1 0,0-6 0,0 0 129,0 0-129,8 2 128,-2-8-128,-1-1 0,2-1 129,1-4-258,1 2 258,-2-3-258,1 2 129,-2 0 0,1 2 0,-4 5-128,-3 4 128,0 0 0,0 0 0,2 8 0,-3 0 0,-2 2 0,2 2-129,-1 1 258,1-1-258,1-3 258,1-1-129,-1-8 0,3 7 0,-3-7 0,9-2 128,-4-3-128,1-2 0,0-3 0,1 0 0,0-1 0,-1 0 0,0 3 0,-2 1 0,-3 1-128,-1 6 128,0 0 0,0 0-129,-3 11 129,-1-1 0,1 2 0,2 1 0,1 0 0,1 1-257,2-4 257,3 0 0,0-4 257,2-3-257,2-4-257,0-1 129,0-6-258,-1 0-256,2-5-129,-4 2-386,0-6-128,-3 8 0,3-5 129,-7 8 128,1-1 128,-1 7 386,0 0 386,0 0 385,1 10 257,1-4 128,0 5 129,4-5 257,-2 3 0,4-4-128,-1 1-1,4-6-128,-1-2-128,2-5-129,-1-2 0,2-7-257,-1-2 0,1-3 0,-1-1-129,1-4 129,-4-1-257,-2 0 129,-1 2-129,-3 3 0,-2 5 0,-1 4 128,-2 6-128,2 7 0,-8 11 129,3 5-1,-1 7 1,1 5-1,0 5 1,0 2-1,2 3 1,1-5-1,0-2 1,2-4-129,2-4 128,-1-9-128,0-7-128,-1-7 128,0 0-257,3-14 128,-2 2 1,-2-4-129,1-1 128,0 0-128,0 2 257,0 3-128,0 3 128,1 2 128,-1 7-128,6 0 0,-1 6 129,2-1-129,3 1 128,0 1-256,3-3-129,-4 3-643,7-10-1284,-6 2-2185,-2-5-257,-3 0 128,-4-2 129</inkml:trace>
  <inkml:trace contextRef="#ctx0" brushRef="#br0" timeOffset="97750">340 2531 8223,'-9'-5'4626,"4"3"-257,5 2-1799,0 0-3341,0 0-3212,0 0-515,4 6 129,3-1-128</inkml:trace>
  <inkml:trace contextRef="#ctx0" brushRef="#br0" timeOffset="98282">756 2688 2826,'0'0'3727,"0"0"256,0 0-1156,-5 15-899,6-5-643,-5 5-514,4-1-257,-2 3-257,2-1-129,0-1-770,0-1-515,1-3-1541,-1-11-1286,2 9 1,-2-9 128</inkml:trace>
  <inkml:trace contextRef="#ctx0" brushRef="#br0" timeOffset="98547">695 2587 5139,'0'-9'3984,"2"-4"385,7-2-1671,-4 4-770,10-5-386,-4 5-771,7-3 0,-3 7-386,4-2 258,-3 5-386,2-1 0,-3 7 0,-2 1-129,-3 3 1,-5 2-1,-2 4 1,-6 2-1,-2 3 1,-6 2-129,-2-1 128,-2 0 1,-2-1-1,-1-1-128,4-3 0,0-3 0,2-3-128,3-2-1,4-1 1,5-4-1,0 0 1,8 5-1,3-5 1,2 4-1,2 0 1,3 2 128,0 0-129,-2 3 129,0 1 0,-3 2 0,-4 1 129,-4 1-1,-5-1 1,-5 1 128,-4-1 0,-6-1-129,-3-2 129,-2-4 0,-4-1-128,0-3-1,-2-2-128,3-2 0,2-3-128,1 0-129,8-2-386,-1 4-513,13-5-1414,0 8-2185,8-5 1,2 5 128,4 0 0</inkml:trace>
  <inkml:trace contextRef="#ctx0" brushRef="#br0" timeOffset="99110">936 2843 6039,'6'-11'4240,"-4"-1"129,-2-5-1285,5-5-1413,-6 4-1157,3-3-257,-1 2-129,1 1-128,-1 1 0,1 3 0,-1 5 0,2 2 0,-3 7-128,6-1 128,-3 7 128,1 2-128,-1 3 0,1 4 0,0 2 0,1-1 129,0 2-129,1-2 128,0 0 1,2-4 128,1 2 0,1-8 0,-1 1 128,3-7-128,-2 0 257,0-6-257,-1-1 129,0-4-129,-3-1 0,0-4-257,-2 2 128,-2-2-128,-4 1 0,0 2-128,-2 1-129,4 12 128,-10-8-128,6 11 129,4-3-1,-6 16 1,6-4 128,0 3-129,4 2 386,2-2-257,2-1 129,2-1-129,1-3 257,0-5-129,0-2-128,2-3 129,-2-5-129,-1-1 128,-2-4-128,1-4 0,-2 3 0,-2-2 0,-2 2 0,0 3-128,-3 8 128,0 0-129,0 0 129,-1 10 0,2 1 0,0 1 0,2 4-128,2 0-129,5-1-643,-4 0-1156,6-7-2441,1-2-1,-1-2-256,1-4 256</inkml:trace>
  <inkml:trace contextRef="#ctx0" brushRef="#br0" timeOffset="99797">1275 2521 4240,'-6'-7'4240,"6"7"1,-6-3-258,2 10-2698,2 1-2056,5 2-1670,0 4-1800,-1 5 129,4 2 0</inkml:trace>
  <inkml:trace contextRef="#ctx0" brushRef="#br0" timeOffset="100047">1423 2446 7324,'0'-10'4497,"0"10"258,-8 5-1286,8 7-1413,-7 13-899,6 3-515,-4 10-128,3 4 0,0 3-257,0 0 0,1-1-128,2-7-129,1-5 128,1-7-128,1-8 0,1-7 0,1-4 0,3-5 0,0-3 0,1-3-128,2 0 256,-1-3-256,2 0 256,-1 2-256,0-2 256,0 0-256,0 1 256,-1-4-128,-1 0 0,-1-1 0,0-2 0,-3-1 0,-3 1 129,0-3-129,-3 3-129,-4 2 129,0 2 0,-3 4 0,-2 5 0,1 3-128,-1 5 128,2 4 0,1 4 0,4 5 0,3 0 0,3 2 128,2-1-128,4-1 0,2-1 0,3-5 0,0-3-128,1-6-258,2-3-256,-8-2-772,7-10-1413,-8 2-1927,-3-6-386,-4-2 385,-6-3-128</inkml:trace>
  <inkml:trace contextRef="#ctx0" brushRef="#br0" timeOffset="100610">1394 2544 5139,'-6'0'4498,"6"0"128,0 0-386,10 0-2184,-3 4-1285,7-3-514,4-1-514,1 6-1927,5-3-2314,4-1-128,-2-2 129,4-2-1</inkml:trace>
  <inkml:trace contextRef="#ctx0" brushRef="#br0" timeOffset="101594">2086 2713 1798,'0'0'4112,"0"-10"-128,0 10-643,0 0-643,0 0-642,0 14-514,2-3-642,-2 8-386,2 1 128,-2 8 1,0 0-258,-4 4-128,1-1 0,-1 1 0,-2-3-128,-1 0-1,-1-5-128,-1 0 129,1-8-129,-2 1 128,2-7-256,1-4 128,0-3-129,7-3 129,-7-8-257,6-1 129,3-2-1,3-3 1,0-2-1,4-3 129,2-1-128,1-1 128,1-2 0,1 0 0,0 0 0,0-1 0,-1 0 128,-2-1-128,-2 1 129,-2 3-1,0 2 1,-5 2-1,0 1 1,-2 4 128,-2 1-257,1 6 128,1 5 1,-3-9-1,3 9-128,0 0 0,0 0 129,4 7-129,-4-7 0,10 9 0,-3-3-257,2-3 0,-3 5-643,6-8-899,-4 9-1799,1-5-1156,-1-1-1,0 1 1</inkml:trace>
  <inkml:trace contextRef="#ctx0" brushRef="#br0" timeOffset="102172">2239 2869 4111,'2'7'4626,"-1"-1"0,-1-6-257,7 2-1670,-7-2-900,12-5-771,-6 0-257,3-3-257,0 0-129,1-5 1,-2 1-258,0-2 1,-2 4-1,-1 0 129,-2 3-257,-3 7 129,2-8-129,-2 8 0,0 0 128,-3 10-256,3-1 128,-3 3-386,3-1 1,-4 4-258,7-2-642,-7 6-1285,5-11-1927,-1 2-386,3-3-129,-3-7 386</inkml:trace>
  <inkml:trace contextRef="#ctx0" brushRef="#br0" timeOffset="103500">2469 2787 3083,'0'0'4498,"0"0"128,6-4-643,-6 4-1284,9 1-772,-3 2-899,4-3-771,1 0 0,-1 3-771,6-8-1285,-5 7-2184,1-4-515,-1-2-256,-1-3 128</inkml:trace>
  <inkml:trace contextRef="#ctx0" brushRef="#br0" timeOffset="103235">2498 2731 3083,'0'0'4369,"1"-6"0,-1 6-1156,0 0-643,0 0-514,0 0-900,0 0-513,-5 16-1,4-8-256,-2 4-1,2 1-128,0 0 0,-2 1-128,2 0-129,-1-5-129,2 0-128,-1 1-257,1-10-257,-3 12-1156,3-12-1286,0 0-1541,0 0 128,0-10-129</inkml:trace>
  <inkml:trace contextRef="#ctx0" brushRef="#br0" timeOffset="103704">2649 2691 5782,'0'0'4754,"5"-2"129,-8 8-514,3-6-1542,1 20-1542,0-5-514,-4 8-128,3 2-258,-3 6 1,2 3-258,-3 3 1,2-1-1,0-2 1,0-5-129,-1-2 128,0-6-128,-1-5 129,1-9-129,3-7 0,-10 0 0,6-6 0,-1-4-129,1-5 129,2-2 0,-1-1-128,3 0 128,2-2 0,1 0-129,3 3 129,2-2 129,3 3-129,1 0 0,4-1 0,0 1 0,2-1 128,-2-1 1,1 0-129,-2-1 128,-3 1 1,-1-1-129,-5 1 128,-2 1-128,-3 2 129,-2 1-129,-1 3 128,-1 1-128,-2 4-128,5 6 128,-7-2 0,7 2 0,-2 11 0,3-2 0,3 1 0,1 4-129,3 0-128,1 1-257,5-1-385,-5 3-900,4-9-3084,0 5-257,-2-5 128,-1 2-128</inkml:trace>
  <inkml:trace contextRef="#ctx0" brushRef="#br0" timeOffset="104282">2900 2797 8609,'6'2'5011,"1"0"129,-7-2-1285,13 4-1542,-10 3-1028,5-4-385,-6 5-258,0-1-256,-3 4-1,-2 2-128,-3-2-257,1 4 129,-1-1-258,1-1 258,1-1-258,3-2 129,0 0 129,3-4-1,6-2 129,-1-2-257,6-3 129,-1-3-515,5-3-513,1 6-4241,0-7-257,-3 0 128,1-1-256</inkml:trace>
  <inkml:trace contextRef="#ctx0" brushRef="#br0" timeOffset="111922">3464 2833 5268,'-7'-4'4369,"7"4"0,-3-6-1157,3 6-770,-3-7-1029,3 7-513,3-8-386,-3 8-257,7-2 0,-7 2 0,9 6-129,-5 2 1,0 2 128,-2 5 0,0 1-129,-2 2 258,0-1-129,-2-1 128,1-2-128,-1-4 129,2-3-129,0-7 0,0 0 0,0 0-129,-5-17 1,5 2-1,0-5-128,0 2 0,1-5 0,-1 3 129,1 3-129,0 3 128,-1 5-128,0 3 129,0 6-129,0 0 0,-5 8-129,5-8-256,-6 12-258,6-12-385,-9 16-899,9-16-2057,0 0-899,-7 0-128,7 0 256</inkml:trace>
  <inkml:trace contextRef="#ctx0" brushRef="#br0" timeOffset="10344">6316 1418 5139,'0'-10'4498,"0"3"385,0 7-1414,0-12-642,0 12-514,-4-9-1156,4 9-258,0 0-256,0 0-129,0 0-257,0 0 128,0 12-128,0-1 0,4 3 0,-3 4 0,4 3 0,-1 6-128,2 1 128,-1 1-129,2 0-128,-1-1 129,0-3-129,-1-2 128,0-4-128,-2-4 0,0-5 129,-2-2-1,-1-8 1,0 0 128,0 0-129,-6-2-128,2-5 129,0-2-1,0-1-128,0-1 0,2-3 0,0 1 0,4-1 0,0-3 0,3 0 0,2-1 0,4 0 129,3 0-129,3-2 0,3 1 128,2 2-128,3 0 0,-1 3 129,0 2-129,-1 3 128,-4 2-128,-1 3 0,-4 2 0,-4 2 0,-3 0 129,-2 1-129,-5-1 0,0 0 0,0 0 0,0 5-129,0-5-256,-9 3-772,9-3-3340,-13-5-900,8 1-129,-2 1 1</inkml:trace>
  <inkml:trace contextRef="#ctx0" brushRef="#br0" timeOffset="8844">5945 1346 5139,'0'0'4498,"-5"-6"256,5 6-1027,-6-2-900,8-4-514,-2 6-1157,0 0-513,-6 0-129,6 0 0,8 3-257,-2 0 0,5 3-129,3 1 1,2 4 128,5-1-129,-1 4 129,2 0-128,-1 2-1,-1 1 1,-5 2 128,-4 2-129,-3 1 1,-7 1-1,-6 0 1,-5 0-129,-6 0 128,-3-2 1,-3-2-129,-1-2 128,2-3-128,2-2 129,1-4-258,5 2 129,5-6-385,2 0-129,6-4-386,-1 10-1927,7-10-2313,2 1-128,3-2-1,0-3 129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2-15T08:07:28.124"/>
    </inkml:context>
    <inkml:brush xml:id="br0">
      <inkml:brushProperty name="width" value="0.025" units="cm"/>
      <inkml:brushProperty name="height" value="0.025" units="cm"/>
      <inkml:brushProperty name="color" value="#0000FF"/>
    </inkml:brush>
    <inkml:brush xml:id="br1">
      <inkml:brushProperty name="width" value="0.025" units="cm"/>
      <inkml:brushProperty name="height" value="0.025" units="cm"/>
      <inkml:brushProperty name="color" value="#008000"/>
    </inkml:brush>
    <inkml:context xml:id="ctx1">
      <inkml:inkSource xml:id="inkSrc9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1" timeString="2009-05-11T09:10:06.203"/>
    </inkml:context>
    <inkml:brush xml:id="br2">
      <inkml:brushProperty name="width" value="0.025" units="cm"/>
      <inkml:brushProperty name="height" value="0.025" units="cm"/>
      <inkml:brushProperty name="color" value="#0000FF"/>
      <inkml:brushProperty name="ignorePressure" value="1"/>
    </inkml:brush>
    <inkml:brush xml:id="br3">
      <inkml:brushProperty name="width" value="0.05" units="cm"/>
      <inkml:brushProperty name="height" value="0.05" units="cm"/>
      <inkml:brushProperty name="color" value="#0000FF"/>
    </inkml:brush>
    <inkml:brush xml:id="br4">
      <inkml:brushProperty name="width" value="0.025" units="cm"/>
      <inkml:brushProperty name="height" value="0.025" units="cm"/>
      <inkml:brushProperty name="color" value="#008000"/>
      <inkml:brushProperty name="ignorePressure" value="1"/>
    </inkml:brush>
    <inkml:brush xml:id="br5">
      <inkml:brushProperty name="width" value="0.05" units="cm"/>
      <inkml:brushProperty name="height" value="0.05" units="cm"/>
    </inkml:brush>
  </inkml:definitions>
  <inkml:trace contextRef="#ctx0" brushRef="#br0">6552 44,'41'1734</inkml:trace>
  <inkml:trace contextRef="#ctx0" brushRef="#br0" timeOffset="1">6705 1557,'-111'221,"-11"-436</inkml:trace>
  <inkml:trace contextRef="#ctx0" brushRef="#br0" timeOffset="2">2411 1801,'39'-1558</inkml:trace>
  <inkml:trace contextRef="#ctx0" brushRef="#br0" timeOffset="3">2328 459,'122'-216,"-11"437</inkml:trace>
  <inkml:trace contextRef="#ctx0" brushRef="#br0" timeOffset="4">77 1798,'2373'-15</inkml:trace>
  <inkml:trace contextRef="#ctx0" brushRef="#br0" timeOffset="5">2216 1675,'234'107,"-467"4</inkml:trace>
  <inkml:trace contextRef="#ctx0" brushRef="#br0" timeOffset="6">6593 1778,'2520'24</inkml:trace>
  <inkml:trace contextRef="#ctx0" brushRef="#br0" timeOffset="7">8881 1691,'232'111,"-466"-4</inkml:trace>
  <inkml:trace contextRef="#ctx0" brushRef="#br1" timeOffset="8">4449 3341,'1999'-1559,"-5997"1559,5997 1559</inkml:trace>
  <inkml:trace contextRef="#ctx1" brushRef="#br2">733 1481 5268,'-12'3'4369,"12"-3"385,-9 6-128,18-9-1670,-9 3-1286,21 6-899,-4-3-514,5 0-385,9-5-900,-2 10-3213,-2-10-256,1 2-258,-1-4 129</inkml:trace>
  <inkml:trace contextRef="#ctx1" brushRef="#br2" timeOffset="-391">776 1420 5653,'0'0'4498,"10"-10"-1,-10 10 129,0 0-2056,25-17-899,-25 17-900,23-8-129,-12 8-128,1 0-128,-2 2-129,-2 1 0,-8-3 0,3 16-129,-10-3 1,-5 1-1,-4 4-128,-3 2 0,-1 1 129,-1 0-129,3-4 0,1-1 0,6-3 0,5-4 0,6-9 0,10 12 0,4-10-129,4 1 1,7-3-129,0 1-514,12-5-643,-13 11-2184,7-11-1156,-4 0-129,-2-5 0,-7 0 128</inkml:trace>
  <inkml:trace contextRef="#ctx1" brushRef="#br2" timeOffset="234">1118 1566 5011,'10'5'4497,"4"-1"386,3-8-385,-6 3-1286,15-14-1413,-11 8-1028,4-5-128,-5 4-258,2-3-128,-6 4 0,-10 7 0,8-3 0,-8 3 129,-3 13-129,2-4 0,-3 7 0,1 0-129,1 3-256,-3 3-643,9-9-4241,-3 5-128,4-6 0,1 0-257</inkml:trace>
  <inkml:trace contextRef="#ctx1" brushRef="#br3" timeOffset="61761.71">49 1443 3726,'9'-11'3598,"-9"11"0,0 0-900,0 0-642,0 0-385,0 0-515,-9 12-385,9-12-128,-6 11-129,6-11-129,-7 21-128,4-7 129,-3 4-1,3 1-256,-1 4-1,2 3 1,-3 4-1,2 4 1,1 4-1,-1 0 1,0 2-1,3 3 1,-1 3-1,2-3 1,-1 2-1,3-5-128,1-3 0,0-2 0,1-5 129,-2-5-129,2-6-129,-1-4 129,0-5-128,-4-10-129,0 0-257,2 9-771,-2-9-386,4-9-1541,-4 9-1157,3-15-257,-3 5 385</inkml:trace>
  <inkml:trace contextRef="#ctx1" brushRef="#br2" timeOffset="1484">7568 1417 3983,'0'0'4369,"-3"-11"257,3 11-386,0-18-1156,0 18-771,-2-15-771,2 15-642,9-10-386,-9 10-129,21-3-128,-9 4 0,3 0 0,0 4 0,0-1-128,-5 5 128,-3 0-129,-5 3 129,-5 3-128,-3 2-129,-3 1 128,-2 1-128,-2 1 0,4-3 129,0-3-258,4 1 129,3-3 129,7-2-258,-5-10 129,19 12-128,-4-9-1,6-2-513,-5 4-386,12-11-771,-11 12-2185,-2-12-899,-1 1 0,-14 5 129</inkml:trace>
  <inkml:trace contextRef="#ctx1" brushRef="#br2" timeOffset="1875">7588 1459 8737,'-12'-2'4626,"12"2"-257,0 0-514,11-6-1799,-3 14-1285,10-7-514,5 1-514,1 2-771,13-8-1542,-5 2-1927,1-4 128,-1 0-257,0-2 128</inkml:trace>
  <inkml:trace contextRef="#ctx1" brushRef="#br2" timeOffset="2172">7957 1497 8095,'17'4'4497,"-9"-4"-256,8-4-1029,-16 4-1027,18-1-1029,-18 1-513,10 7-1,-12 2-128,2-9 0,-16 20-128,4-9-1,-4 5 129,0-1-128,2 2-129,1-6 128,3 0-128,8 0 129,4-2-129,9-1 0,6-5-129,3 0-128,7-4 129,2-1-643,12-7-900,-11 9-3469,2-13-257,-10 6 0,-2-4 0</inkml:trace>
  <inkml:trace contextRef="#ctx1" brushRef="#br3" timeOffset="67121.72">9353 1378 7195,'0'0'4369,"0"0"129,0 0-900,0 0-771,0 0-771,-4-10-1028,4 10-386,0 0-128,0 0-385,0 10-129,0-10-129,3 15-256,3-7-515,-7 14-1413,5-7-2441,2 6 128,-1-3-129,0 3 129</inkml:trace>
  <inkml:trace contextRef="#ctx1" brushRef="#br3" timeOffset="67339.72">9407 1629 8480,'0'0'4883,"-3"13"-257,3-13-128,0 0-2185,0 0-1285,0 0-771,0 0-643,-2 11-1670,2-11-2698,0 0 256,0 0-256,0 0 128</inkml:trace>
  <inkml:trace contextRef="#ctx1" brushRef="#br3" timeOffset="67652.72">9418 2002 4754,'3'11'3726,"-8"8"-770,5-19-2314,13 14-2569,-14-5-1286,1-9 1</inkml:trace>
  <inkml:trace contextRef="#ctx1" brushRef="#br4" timeOffset="-28519.29">6163 1184 1284,'0'0'1671,"0"0"-258,-11-10 1,11 10 128,-6-10 128,6 10 1,-7-11 128,7 11-129,-7-12-128,7 12 0,-5-10-128,5 10-386,0 0-129,-10-7-128,10 7-257,0 0-128,0 0-129,0 0-129,0 0 1,0 0-1,10 3 1,-10-3 128,8 7-129,-8-7 258,13 11-258,-13-11 129,13 15-128,-6-5-1,1 0 1,-1 1 128,1 1-257,-1 0 128,3 3 1,-1-1-1,1 0-128,2 0 129,0 3-1,1-2-128,1 1 129,-2 0-1,0 3-128,-1-1 129,1 1-129,0 4 0,-2-2 128,0 3-128,0 1 0,-2-1 0,2 1 129,-1-1-129,1 1 0,0-5 0,-1-2 128,-2-1-128,4-3 129,-2 0-129,1-2 128,-2-1-128,0 0 0,-1 1 0,3-1 129,-2 4-129,0 2 0,1 0 0,-1 0 0,1 5 0,1-4 128,0 1-128,1 0 0,0 1 0,0-3 0,1 3 129,0 2-129,-1-1 128,0 2-128,0 3 0,2-1 129,-2 2-129,0 2 0,1-1 0,1-1 0,-1-1 0,1 0 128,-3-2-128,1-1 0,1-1 0,-1-4 0,-1-2 129,0 0-129,-1-3 257,-2 0-386,1-2 386,0-1-257,-3 0 129,-1-1-1,0 1-128,-4-10 0,7 14 129,-7-14-129,6 13 128,-6-13-128,0 0 129,3 9-129,-3-9 0,0 0 128,0 0 1,0 0-129,0 0 128,0 0 1,0 0-129,0 0 128,0 0-128,0 0-257,0 0-385,0 0-1543,0 0-3083,-13-14 256,8 2-513,-4-1 385</inkml:trace>
  <inkml:trace contextRef="#ctx1" brushRef="#br2" timeOffset="114730.72">2736 537 642,'0'0'771,"0"0"-386,4-9 1,-4 9-129,0 0-129,0 0 1,9-12-1,-9 12-128,7-9 129,-7 9-129,5-9 128,-5 9 129,0 0 257,7-11 129,-7 11 385,5-9 385,-5 9 515,2-11 385,-2 11 0,0-13 128,0 13-256,0-12-129,0 12-257,0 0-514,0 0-514,0 0-257,0 0-129,-8 9-128,7 4-128,-2 1-1,1 4 1,2 0-129,-2-1 128,-1 2-128,3-4 0,-1 0-128,1-3-258,-1 1-256,1-13-258,-2 15-770,2-15-1286,0 0-1670,0 0 0,0 0 129,9-15 256</inkml:trace>
  <inkml:trace contextRef="#ctx1" brushRef="#br2" timeOffset="115683.72">2791 629 2441,'0'0'3983,"2"13"258,-2-13-258,20 1-1027,-10 7-772,15-13-385,-7 8-642,11-6-772,0 0-642,-7 3-1670,1-3-2442,-3-1 0,-3 0-257,-9-2 128</inkml:trace>
  <inkml:trace contextRef="#ctx1" brushRef="#br2" timeOffset="115214.72">2818 380 6424,'-9'-6'4241,"9"6"128,0 0-1157,0 0-1027,0 0-258,8-8-642,-8 8-514,17-3-385,-5 1 128,5-4-129,1 0-128,4 0-128,-3-1 128,0 1-257,0 0 0,-5 1-257,1 2 0,-15 3-643,17 0-128,-24 10-899,7-10-1414,-8 10-1285,-3-1-129,-3 2 386,-5 2 0</inkml:trace>
  <inkml:trace contextRef="#ctx1" brushRef="#br2" timeOffset="115480.72">2823 496 3083,'0'0'3727,"11"4"513,-11-4-1027,24-5-772,-11 7-513,11-10-258,-9 7-128,7-7-1028,-4 3-128,-1 0-772,-2-1-128,-15 6-899,12-4-772,-12 4-1927,-17 13-257,3-5 129,-7 6 128</inkml:trace>
  <inkml:trace contextRef="#ctx1" brushRef="#br2" timeOffset="116433.72">3116 649 2955,'0'0'4240,"-10"0"258,10 0-643,0 0-900,-11-4-770,18-6-515,-7 10-642,7-15-514,0 5-128,5-3-1,1 0-128,1-4 129,0 1-129,2-1 0,-6 3 0,2 1-129,-5 3 129,-1 2-128,-6 8-1,6-8 1,-6 8-129,0 0 128,-6 15-128,3-5 0,-1 1 0,-2 5-128,5 2-258,-6 4-513,12-9-1029,-6 8-2955,1-8 0,1 0 0,-1-13 0</inkml:trace>
  <inkml:trace contextRef="#ctx1" brushRef="#br2" timeOffset="116777.72">3321 573 8352,'8'9'4497,"-9"-1"-128,2 8-899,-9 5-1543,8-6-1284,-5 6-515,3 2-513,4-4-386,-4 2-900,2-21-1670,14 9-1028,-14-9-128,14-10-1</inkml:trace>
  <inkml:trace contextRef="#ctx1" brushRef="#br2" timeOffset="117011.72">3494 508 7966,'0'0'4369,"0"0"-257,4 9-1156,-10 5-1543,8-6-385,-2 6-642,4-4-1,1 3 1,4-9 128,-9-4 0,21 2 0,-12-6-129,3-5 1,-4-1-129,-1-5 0,-4 0-257,-3 0 0,-4 1 0,-4 0-129,-3 3-128,0 3 129,-1 4-129,-2 4 0,3 4 128,0 7-128,6 0 257,3 5-128,4 3-1,3 0 129,6-3 0,0-1 129,3-3-129,4-5 128,-2-3 1,3-7-1,-1-1 129,1-6-128,-1-1-1,-1-4-128,-2 2 129,-3 0-129,0 2 0,-5-1 0,-7 12 0,7-12 0,-7 12-129,0 0 129,-6 10 0,3 0-128,-1 1 128,3 3 0,-2-1 128,4 3-128,2-1 0,4-4 129,0-2-129,3-5 128,1-3-128,4-3 129,-2-4-129,3-4 128,-1-5-128,0 0 0,-1-5 0,-1 5 0,-3 0-128,-2 3-1,-2 0 129,-6 12-128,0 0-1,0 0 1,0 0 128,-2 18-129,4-4 129,3 0-128,-3 1 256,10-2-128,0-2 129,3-3-1,3-4 1,4-8-1,0-1 1,-1-8-1,2-4 1,-1-6-1,-4-2 1,-1-7-1,-6-4 1,-1-2-129,-5 4 128,0 0 1,-4 6-129,-2 4 0,-1 7 0,2 17 0,-10 3 0,4 18 0,0 8 0,0 8 0,1 5 0,1 2 0,1 2 0,4-3 0,1-9 128,2-7-128,-1-5 257,1-13-128,-4-9-1,0 0 1,0 0-1,7-23 1,-7 7-1,1-3 1,1-1-129,2 0 0,0 4 0,3 2 0,3 1 0,-1 3-129,5 5 1,-2 2-258,5 0-256,-7 6-900,2-9-3341,-12 6-129,14 1-128,-14-1 129</inkml:trace>
  <inkml:trace contextRef="#ctx1" brushRef="#br3" timeOffset="62824.71">2190 80 3212,'0'0'3726,"-12"-5"-256,12 5-515,0 0-513,-18 0-386,18 0-257,0 0-514,0 0-129,-10-3-385,10 3-257,0 0 0,10-3-257,-10 3 0,20 2 0,-7-1-128,5-2 128,6 1-129,4-3-128,4 3 257,3-4-128,3 2-1,5 1 1,-3-3-1,3 3-128,-2-1 0,-3 0 129,-2 2-129,-5-1 0,-5 1 0,-4 0 0,-7 0 0,-4 0 0,-11 0 128,10-1-128,-10 1 0,0 0-128,0 0-258,0 0-256,0 0-772,0 0-3340,0 0 128,0 0-257,0 0 257</inkml:trace>
  <inkml:trace contextRef="#ctx1" brushRef="#br4" timeOffset="-38785.28">4052 3396 1156,'0'0'2441,"0"0"-256,-4-10-258,4 10-256,0 0-129,0 0-257,0 0 128,-3-11-128,3 11 129,0 0-129,0 0-129,0 0-128,-8 1-257,8-1 0,0 0-128,0 0-129,0 0-129,0 0-128,0 0 0,0 0-128,0 0-1,0 0 1,0 0-1,0 0-128,0 0 129,8-3-1,-8 3 1,0 0-1,14 2 1,-14-2-1,15-1 1,-15 1-1,15-1 1,-5 1-129,-10 0 128,17 2 1,-17-2-129,15 3 128,-15-3-128,14 2 0,-14-2 129,14 1-129,-14-1 128,11 0-128,-11 0 129,14-1-129,-14 1 0,15 1 0,-15-1 0,17 1 0,-17-1 0,15 1 128,-15-1-128,11 3 129,-11-3 128,10 0-129,-10 0 129,9 0-257,-9 0 257,10 0-257,-10 0 257,12 1-257,-12-1 0,12 2 0,-12-2 0,11 2 0,-11-2 0,9 1 0,-9-1 0,10 1 129,-10-1-129,11-1 0,-11 1 0,11-1 0,-11 1 0,12-2 128,-12 2-128,14-2 0,-14 2 0,13-1-128,-13 1 128,14-2 0,-14 2 0,14 0 0,-14 0 0,12 2 0,-12-2 0,16-2 0,-16 2 0,15 0 128,-15 0-128,16-1 0,-16 1 0,17-1 0,-7-1 0,1 2 0,2-2 0,-2 1 0,1 1 129,2-1-129,4 1 0,-2 1 0,0-1 0,0-1 0,1 1 0,1 0 0,2 0 0,0 0 128,1-3-128,1 2 0,2-2 0,1 0 257,1 0 0,1-1-128,0-1 128,4 2-129,-5-1 129,2 3-128,-4-4 128,0 5-257,-7 3 128,1-3-128,-4 2 129,-1 2-129,-4-3 128,-9-1-128,10 6 129,-10-6-129,0 0 128,0 0 1,0 0-129,9 1 128,-9-1-128,0 0 0,0 0-385,0 0-129,0 0-643,-2 11-2955,2-11-1156,0 0-1,0 0-128</inkml:trace>
  <inkml:trace contextRef="#ctx1" brushRef="#br2" timeOffset="97824.72">413 2095 3340,'0'0'4369,"0"0"0,0 0-385,0-10-1029,0 10-642,0 0-514,0 0-1028,17-5-257,-5 3-257,3-1 0,3 0 0,4 0 0,1 2-257,2-4 129,1 2-129,-1 1 0,-2-1-129,-5 3-256,5-3-643,-23 3-771,19 0-1928,-19 0-899,0 0-128,-17 9 128</inkml:trace>
  <inkml:trace contextRef="#ctx1" brushRef="#br2" timeOffset="97496.72">435 2108 6167,'0'0'4241,"0"0"-258,0 0-1027,0 0-643,0 0-514,0 0-771,0 0-514,0 14 0,-4 1-257,3-1 128,-1 6-128,-3 0-128,-1 1-1,3 0 1,0-1-129,1-5 0,-1 0-129,1-4-128,2-11-385,-2 16-643,11-20-1285,-9 4-1928,0 0-256,6-10 385,-3 1-129</inkml:trace>
  <inkml:trace contextRef="#ctx1" brushRef="#br2" timeOffset="98152.72">411 2220 4368,'17'5'4241,"-3"-7"128,-3 0-1028,14-5-771,-9 7-643,14-8-642,-4 5-642,1-5-386,-1 3-129,-6 2-385,3-3-642,-23 6-772,22-4-642,-22 4-1413,-8 9-772,-3-5 129,-5 3 129</inkml:trace>
  <inkml:trace contextRef="#ctx1" brushRef="#br2" timeOffset="98371.72">406 2306 3469,'-4'10'4240,"4"-10"258,9 6-515,-9-6-1156,31-1-771,-13 4-771,8-10-385,1 7-515,3-5-256,6-1-1029,-12 7-1798,3-1-1671,-6-3-129,-4 1-128,-4 0 0</inkml:trace>
  <inkml:trace contextRef="#ctx1" brushRef="#br2" timeOffset="100199.72">725 2419 5525,'-12'-1'4369,"12"1"128,0 0-1156,-13-2-899,13 2-515,0 0-899,6-14-385,-6 14-129,13-12-257,-13 12 0,19-20 0,-7 9-129,3-2 1,-2 0-1,0 0 1,-1 3-1,-3 0 1,-9 10-129,12-13 128,-12 13-128,0 0 129,0 0-1,0 0-128,0 0 129,-2 9-1,-4 1 1,0 2-129,-1 3 128,1 1-128,-1 2 0,0 3-385,7-4-258,-5 4-770,17-12-1286,-9 4-2184,8-6 129,0-3-258,3-7 258</inkml:trace>
  <inkml:trace contextRef="#ctx1" brushRef="#br2" timeOffset="100574.72">932 2387 4111,'0'0'4369,"9"12"386,-9-1-258,5-3-1284,-14 12-1029,9-9-1027,-7 12-643,3-4-257,1 1-386,-6-1-899,14-9-1285,-10 2-2313,5-12 0,0 0-385,0 0 385</inkml:trace>
  <inkml:trace contextRef="#ctx1" brushRef="#br2" timeOffset="100980.72">1131 2332 5782,'0'0'4240,"0"0"258,6-9-1286,-17 19-770,11-10-515,-7 16-1027,4-5-386,-3 6 0,3-1-129,3 1-128,2-2 0,2 1 0,3-6 0,0-1-128,4-5-1,0-4 1,3-6-1,0-3-128,-1-2 129,1-2-129,0-1 128,-3-1-128,1 1 0,-2 0 0,-4 6 0,-6 8 0,10-14 0,-10 14-128,0 0 128,0 0 0,-5 11 0,3-1 0,2 5 0,0 2 0,2-3 0,2 4 128,4-4-128,0 1 0,4-6 129,1-1-1,4-6-128,-3-4 129,2-3-129,1-6 0,0-1 0,-1-5-129,-2 0 129,0 1-128,-4 0 128,-4 4-129,1 4 1,-7 8 128,0 0 0,9-3-129,-9 3 129,3 16 0,1-5-128,1 1-1,-1 2-128,8-5-514,-9 5-771,6-12-2955,-9-2-258,13 0 1,-13 0-129</inkml:trace>
  <inkml:trace contextRef="#ctx1" brushRef="#br2" timeOffset="101527.72">1307 2185 7966,'-26'-13'5012,"7"2"-1,0 5-128,17-4-2184,-10 13-1928,12-3-771,12-1-1285,-7 10-3727,5-6 129,-10-3-128,18 9-1</inkml:trace>
  <inkml:trace contextRef="#ctx1" brushRef="#br4" timeOffset="-34488.28">2829 1312 2441,'0'0'2313,"0"0"128,0 0-513,0 0-129,0 0-257,0 0-129,-9 1-385,9-1 0,-12 11-257,12-11-128,-20 21-1,8-7 1,-4 5-129,-3 3-129,-4 6 1,-2 4-129,-9 6 0,-2 4-129,-4 5 1,-2 5-129,-5 1 128,4 3 1,-1-2-129,0 1 0,4-5-129,6-3 258,3-5-258,7-8 258,4-5-258,5-3 258,2-7-129,6-5 0,3-4 128,4-10 1,-4 11-1,4-11 129,0 0 129,0 0-129,0 0 128,0 0-128,0 0 129,0 0-129,0 0 0,0 0-129,-8-2-128,8 2 129,0 0-129,0 0 0,0 0 0,-3-9 0,3 9 0,0 0 128,0 0-256,4-11-1,-4 11-128,0 0-514,15-14-514,-15 14-1028,10-4-2056,-10 4-385,13-7 256,-13 7 1</inkml:trace>
  <inkml:trace contextRef="#ctx1" brushRef="#br4" timeOffset="-39910.28">3494 2852 4625,'0'0'4112,"0"0"-385,-7-9-772,7 9-513,-5-16-515,5 16-385,-6-28-385,3 11-515,5-7 1,-2 1-258,1-5-128,-1 0 0,1-3 0,-1 1-128,-1 0-1,0 3-128,-2 1 129,0 3-129,0 2 128,2 5-128,-2 2 129,2 5-129,1 9 0,-1-10 0,1 10 0,10 1 0,0 5 0,4 0 0,4 3 0,3 2 0,4 1 0,-1 0 128,2 0-128,-3 1 129,0-4-129,-3-1 0,-5-2 128,-3-3-128,-4 1 0,-8-4 0,10 3-257,-10-3-514,0 0-1670,0 0-2571,0 0 129,11 4-257,-11-4 129</inkml:trace>
  <inkml:trace contextRef="#ctx1" brushRef="#br4" timeOffset="-41285.28">5389 2389 2955,'0'-9'4112,"0"9"128,0 0-385,0 0-1156,0 0-643,0 0-386,0 0-513,-10-1-515,10 1-128,-5 17-128,0-6-1,-3 8-128,1 1 129,-3 3-129,2 3-129,-3 4 129,3-2-128,0 0-1,3-2 1,1-2-1,6-3 1,3-3-1,7-5-128,6-3 129,8-10 128,4 1-129,8-2-128,-1-5 129,4 0-129,-2-2 128,0 0-128,-6 0 0,-9 3-257,-2 1 129,-9 4-515,-1 0-513,-16 12-1928,4-12-1928,-17 20 129,2-9-128,-6 4 128</inkml:trace>
  <inkml:trace contextRef="#ctx1" brushRef="#br2" timeOffset="106168.72">7243 2056 3854,'0'0'4112,"0"0"257,0-10-899,0 10-772,0 0-513,0 0-515,10-7-642,-10 7-385,16 0-129,-2 1-129,4-2-128,1 1-128,4 0 128,-1-1-257,0-2 128,0 1-128,-3 2-385,-1-3-386,-18 3-771,19-1-1542,-19 1-1542,0 0 0,-16 6-129,2-1 258</inkml:trace>
  <inkml:trace contextRef="#ctx1" brushRef="#br2" timeOffset="105824.72">7280 2113 2184,'0'0'4112,"-2"-12"-129,2 12-256,-3-10-643,8-2-514,-5 12-257,-1-11-514,1 11-900,0 0-256,0 0-258,0 0 1,-4 8-258,4 4 129,-3 5-128,0 3-129,-1 6 128,0 1 1,1 4-129,-1-3 0,3-1 0,-2-4 0,1-3-257,1-3 0,7-7-386,-8-1-385,10-13-771,-8 4-1413,2-9-1414,1-1-257,-1-4 385,1-2 1</inkml:trace>
  <inkml:trace contextRef="#ctx1" brushRef="#br2" timeOffset="106449.72">7278 2126 3854,'-2'10'4369,"2"-10"0,11 6-257,-11-6-1285,23 2-514,-11 3-1156,10-9-386,-1 6-386,1-4-256,0 1-129,-3 1-386,1-3-899,-20 3-1156,19 4-1543,-19-4-513,0 0-1,-2 11 129</inkml:trace>
  <inkml:trace contextRef="#ctx1" brushRef="#br2" timeOffset="106714.72">7291 2302 4882,'0'0'4241,"0"0"128,0 0-900,0 0-770,-2 8-515,12-11-1156,-10 3-514,18 3-128,-6-2-258,4 0-128,4-3-514,-9 5-771,13-7-1413,-9 5-1543,2-1-256,-3 0 128,-2 0 0</inkml:trace>
  <inkml:trace contextRef="#ctx1" brushRef="#br2" timeOffset="106996.72">7561 2306 4368,'0'0'4241,"0"0"128,0 0 0,16 0-1542,-16 0-514,14-2-1028,-14 2-514,18 0-129,-18 0-128,14 3-128,-14-3-1,4 10-128,-4-10-128,-8 16-1,-2-7 1,2 1-1,-6 0 1,4-3-129,-1 1 0,11-8 0,-14 10 0,14-10 0,-2 9 0,2-9 0,11 6-129,-3-2 1,7-2-258,-3 3-256,11-8-1029,-8 9-2184,4-11-899,-3 1 128,1-4-257</inkml:trace>
  <inkml:trace contextRef="#ctx1" brushRef="#br2" timeOffset="107339.72">7805 2356 7452,'-2'12'4626,"0"3"-257,2 1-514,-11 7-1413,8-10-1414,-3 7-771,-2-3-1285,9-7-1414,-5-1-1927,4-9 0,0 0-257,0 0 129</inkml:trace>
  <inkml:trace contextRef="#ctx1" brushRef="#br2" timeOffset="107605.72">8000 2334 3340,'-3'9'3598,"-4"5"514,5-3-771,9 0-771,-7 6-642,11-11-258,-4 5-385,7-9-385,-3 4-129,6-12-129,-5 1-128,-1-6 0,-2 0-128,0-3-129,-6-1 0,-3-4 0,-3 0-129,-4 1-128,-4 2 129,0 3-258,-3 2 129,0 6 0,2 2-128,0 6 128,12-3-129,-8 17 129,9-2 0,4-1-128,3 2 128,5-3 0,1 1 0,0-4 0,4 0 385,1-6-256,-3 0 128,2-5-129,-2-2 129,-2-4-257,0 0 257,-1-1-128,-3-4-258,-3 1 258,0 2-129,-3 1 0,-4 8 0,0 0-129,0 0 129,0 0 0,0 0-128,-4 20 128,4-9 0,1 6-129,2 1 129,5-5 129,0 1-129,4-6 0,0 0 0,2-7 128,0-2-128,3-8 0,-2-1 0,0-5 0,-3 2 0,0-2 0,-3-1 0,-2 5-128,-3-1-1,-4 12 1,5-8-1,-5 8 1,0 0 128,0 14-129,2-2 129,1 4-128,4 0 128,4 3 0,2-2 128,5-1 1,4-6-1,1-3 1,3-5-129,0-11 257,0-1-129,-1-7 1,-3-5-129,-2-3 128,-5-6 1,-4 0-129,-2-4 0,-5 5 128,-4 2-128,-2 6 0,-3 5 0,5 17 0,-13-2-128,8 17 128,-2 9 0,0 9 0,2 6 0,1 7 128,4 1-128,4-4 129,1 0-1,0-9 1,2-3 128,2-12 0,-2-7-129,-7-12 129,14-6-128,-8-6 128,0-4-257,-4-7 128,2-1-128,-2 1 0,1 1 0,1 5 0,0 2-128,2 5-258,6 2-128,-12 8-2184,24 0-2185,-10 1-257,3-4 257,-2 3-386</inkml:trace>
  <inkml:trace contextRef="#ctx1" brushRef="#br3" timeOffset="67777.72">9430 2198 10151,'-6'11'4883,"5"-3"-257,-3 0 128,4-8-3212,0 0-2184,11 12-3470,-11-12-514,0 0 0,12-4-257</inkml:trace>
  <inkml:trace contextRef="#ctx1" brushRef="#br2" timeOffset="109980.72">6815 422 3597,'0'0'4241,"0"0"256,0 0 1,-2-13-1414,2 13-900,0 0-770,9-5-515,3 0-513,-1 4 128,3-3-386,2 2 129,1-1 0,1 2-128,-2-1-129,0 0-257,-7 3-514,7-4-386,-16 3-1156,10 3-1413,-10-3-900,-3 9 0,3-9 128</inkml:trace>
  <inkml:trace contextRef="#ctx1" brushRef="#br2" timeOffset="109714.72">6820 433 6167,'0'0'4241,"2"-9"-258,-2 9-770,0 0-772,0 0-385,0 0-771,0 0-514,0 0-385,5 20-129,-3-9-129,0 7 1,1-2-129,-1 2 0,-2-1-386,5-4-642,-8 3-642,3-16-2185,0 0-514,5 9-386,-5-9 386</inkml:trace>
  <inkml:trace contextRef="#ctx1" brushRef="#br2" timeOffset="110261.72">6806 520 3726,'0'0'3983,"14"4"129,-2-4-899,-2 4-772,12-8-513,-6 8-386,11-9-514,-3 5-643,-2-3-513,3 1-643,-11 4-643,5-8-1027,-8 6-1671,-11 0-129,0 0 1,0 0 128</inkml:trace>
  <inkml:trace contextRef="#ctx1" brushRef="#br2" timeOffset="110496.72">6848 607 4625,'0'0'4241,"-10"5"128,10-5-771,0 0-900,0 0-256,11-3-900,-11 3-643,21-5-642,-6 2 129,3-3-258,4 1-256,-5 7-900,9-8-1799,-6 6-1542,-5 1-129,0 1-128,0 1-128</inkml:trace>
  <inkml:trace contextRef="#ctx1" brushRef="#br2" timeOffset="111027.72">7106 620 7838,'0'0'4497,"0"0"-128,5-11-1156,-5 11-772,0 0-899,0 0-771,18-10-257,-18 10-257,18 0 0,-8 2 0,-2 0-128,-8-2-1,10 11 1,-10-11-1,-6 18 1,-1-7-1,-4 0 1,-2 0-129,0 0 128,1-1-128,0-2 0,3 0 129,9-8-129,-11 7 128,11-7 1,0 0-129,8 9 128,2-6 1,5-3-1,4 3-128,2 0-128,7-4-643,-12 7-1928,10-6-2184,-6 0 0,1-3 0,-7 1-128</inkml:trace>
  <inkml:trace contextRef="#ctx1" brushRef="#br2" timeOffset="111918.72">7409 673 7709,'0'0'4626,"0"0"-257,11-5-514,-11 5-1285,0 0-899,1 11-1029,-1-11-385,-4 19 0,2-5-128,-3 2-386,-4 3-257,4-7-771,-8 12-1928,2-10-1284,1-6-258,10-8 129,-11 3-128</inkml:trace>
  <inkml:trace contextRef="#ctx1" brushRef="#br2" timeOffset="112183.72">7605 595 6553,'11'-8'4369,"-11"8"-257,0 0-129,0 0-1670,-18 20-642,14-11-1029,-5 7-256,5-2-1,-1 3-128,5-4 0,0 0-128,4-3 128,-4-10 0,14 9 0,-6-9 0,5-6 0,-1-1-129,4-5 129,1 0-128,-3-3-129,1 1 0,-1-1 128,-3 2-128,-2 3 0,-9 10-128,10-11 128,-10 11 0,0 0-129,2 13 129,-4 0 0,1 2 0,1 2 0,1 0 0,1 0 0,2-3 0,1-2 0,2-4 0,2-5 129,3-4-129,4-4 128,-2-5-128,2-4 0,2-2 0,1 0 0,0-4-128,-4 0-1,-3 2 1,-1 5-1,-4 0 1,-7 13-1,0 0 1,0 0 128,0 0-129,8 20 129,-7-4-128,2 1-1,2 1-256,-1 0-643,8-10-1285,-5 1-2185,-7-9 1,13 4-129,-13-4 128</inkml:trace>
  <inkml:trace contextRef="#ctx1" brushRef="#br2" timeOffset="112761.72">7760 367 10536,'-14'-12'4883,"1"6"-128,13 6 128,-17-7-3213,17 7-1670,0 0-1927,10-4-2699,-10 4-129,12 8-128,-12-8 0</inkml:trace>
  <inkml:trace contextRef="#ctx1" brushRef="#br3" timeOffset="-11063">6163 16 2055,'0'0'3341,"0"0"0,0 0-385,0 0-515,0 0-256,0 0-129,0 0-257,0 0-129,0 0-642,14 0-514,-4 0 129,5-3-258,1 1 1,5-1-129,4 1 128,3-1-128,3 2 129,1 0-129,4 2 0,6 0 0,-1 2-129,4 1 129,0 0-128,1-1-129,-4 2 128,2-3-128,-3-1 257,-8-2-257,-1 0 129,-10-1-129,-4-2 0,-8 3-643,4-5-513,-14 6-3727,0 0 0,0 0 0,0 0-257</inkml:trace>
  <inkml:trace contextRef="#ctx1" brushRef="#br4" timeOffset="-42191.28">4417 1648 2698,'-9'1'4112,"9"-1"257,0 0-643,-12 3-899,12-3-771,0 0-385,0 0-515,-10-2-513,10 2-129,0 0-257,11 2 0,-11-2 0,22 9 0,-5-4-129,6 2 129,5 3-128,5-1-1,1 3-128,2-1 129,-2 2-129,-2 0 0,-3 0 0,-4 1 128,-7 2-128,-11 0 129,-8 1-129,-10 0 128,-10 3 1,-10 2-129,-6 1 128,-4-3 1,-3 1-1,4-3-128,3-2 0,4-4 0,10-2 0,8-1-257,15-9-385,-11 14-1286,22-12-2955,5 2 0,10-2-128,6 1 128</inkml:trace>
  <inkml:trace contextRef="#ctx1" brushRef="#br5">4641 1259 2184,'0'0'1927,"0"0"-256,0 0-1,2-7-128,-2 7-128,0 0-129,2-8-514,-2 8-129,0 0-128,0 0 0,4-11-128,-4 11-1,0 0-128,4-11 129,-4 11-129,4-11 0,-4 11 128,5-14-128,-1 5 0,-2-1 0,2-2 0,0 1-128,1-2-1,1-2 129,1 4-128,-2-3-129,2 2 128,0 3 1,0 0-129,-7 9 128,10-10-128,-10 10 129,9-3-129,-9 3 128,0 0 1,0 0-1,10 11 1,-10-11 128,0 0 0,2 7 128,-2-7 1,0 0-1,0 0 1,0 0-129,2-15 128,1 5-128,2-5-128,2-5-1,4-5-128,2-4 0,4-3 129,-1 1-129,4-2 0,-1-1 128,0 1 1,-1 5 128,-3 5-257,-3 4 257,-2 7-257,-3 1 257,-7 11-129,0 0 1,0 0-129,4 17 0,-7-6 0,2 3 0,-2-3 0,-1 2 0,2-1 0,2-12 128,-1 11-128,1-11 0,0 0 0,14-3 129,-6-5-129,5-3 0,1-3 128,3 0-128,1-3 0,1-1 0,-1 3 0,1 0 0,-4 2 0,-1 2 0,-1 4 0,-2 2-128,-11 5 128,14-1 0,-14 1 0,5 10-129,-6 1 129,0 3 0,-2 3 0,0 0 0,0-3-128,-1 1 256,2-4-128,1-2 0,1-9 0,0 0 0,16-11 129,-7-2-1,4-7-128,2-2 129,4-8-1,-1-2 129,0-1 0,-2 4 0,-1 2 129,-4 3-129,-1 2 0,-3 9 0,-2 2-129,-5 11 1,0 0-386,15 8-900,-12 12-3854,0-5 128,0 3-386,1-3 258</inkml:trace>
  <inkml:trace contextRef="#ctx1" brushRef="#br5">4215 1381 1284,'0'0'1928,"0"0"-1,0 0-128,0 0-257,0 0 0,0 0 129,0 0-515,0 0-128,0 0-257,0 0-128,0 0-1,0 0 1,0 0-129,0 0 0,0 0 128,0 0-128,0 0 0,14 3 0,-14-3-128,17-1-1,-17 1 1,18-4-258,-18 4 129,19-4-128,-19 4 256,20-4-385,-11 1 129,2-1-1,-1 0 1,0-2 128,-2 0-129,3-1 129,-1 0-128,-2-2 128,-8 9-129,17-15 129,-17 15-128,15-13-1,-15 13 1,13-11-1,-13 11 1,9-12-1,-9 12 1,6-10-129,-6 10 128,0 0-128,4-10 129,-4 10-129,0 0 128,0 0 1,1-10-129,-1 10 128,0 0-128,0 0 129,0 0-129,0 0 128,0 0-128,0 0 0,0 0 129,0 0-129,0 0 0,0 0 0,0 0 0,0 0 128,0 0-128,0 0 0,0 0 0,0 0 0,-1-8 129,1 8-129,0 0 0,0 0 0,0 0 128,0 0-128,0 0 0,0 0 0,0 0 129,0 0-129,0 0 0,0 0 0,0 0 0,0 0 0,0 0 128,0 0-128,0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0-128,0 0 128,0 0 0,0 0 0,0 0 0,0 0 0,0 0 0,0 0 0,0 0 128,0 0-128,0 0-128,0 0 128,0 0 0,0 0 0,0 0 0,0 0 0,0 0-129,0 0 129,0 0 0,0 0 0,0 0 0,0 0 0,0 0 0,0 0-128,10 0 128,-10 0 0,0 0 0,11 6 0,-11-6 0,10 5 0,-10-5 0,11 4 0,-11-4 0,12 1 0,-12-1 0,11 3 0,-11-3 0,11-1 0,-11 1 0,10-2 0,-10 2 0,0 0 0,9-1 0,-9 1 0,0 0 0,0 0 0,0 0 0,0 0 0,10 1 0,-10-1 0,0 0 0,0 0 0,10 6 0,-10-6 0,10 6 0,-10-6 0,11 7 0,-11-7 0,11 4 0,-11-4 0,11 3 0,-11-3 0,11 0 0,-11 0 0,11-1 0,-11 1 0,11-2 0,-11 2 0,10 0 0,-10 0 0,10-3 0,-10 3 0,9 0 0,-9 0 0,0 0 0,13 3 0,-13-3 0,0 0 0,12 3 0,-12-3-129,0 0 129,13 4 0,-13-4 0,11 4 0,-11-4 129,0 0-129,11 2 0,-11-2 0,0 0 0,10 3 0,-10-3-129,0 0 129,0 0 0,0 0 0,0 0 0,8 1 0,-8-1 0,0 0 0,0 0 129,0 0-129,-3 10 0,3-10-129,-6 12 258,3-1-258,-3-1 129,2 1 129,-2-1-258,1 1 129,1-1 0,4-10 0,-7 18 0,7-18 0,-7 11 0,7-11 0,0 0 0,-4 8 129,4-8-129,0 0 0,0 0 0,0 0-257,0 0-129,0 0-385,0 0-899,0 0-2699,0 0-643,2-8-128,-2 8 129</inkml:trace>
  <inkml:trace contextRef="#ctx1" brushRef="#br5">4397 1463 2698,'10'-10'3983,"-10"10"1,-28 10-1029,0 6-899,-13 12-1285,-2 5 0,-7 8-385,2 4-386,6-2-771,0 3-1414,11-4-1927,15-10-128,8-4 256</inkml:trace>
  <inkml:trace contextRef="#ctx1" brushRef="#br5">4798 1700 2569,'0'0'4241,"-28"22"385,-7 0-129,-6 5-2055,-13 14-1671,5-2-257,3 5-514,5-1-1414,7-10-2698,20-4-385,8-7-1,14-11 1</inkml:trace>
  <inkml:trace contextRef="#ctx1" brushRef="#br5">4284 1512 3726,'-20'3'4369,"-2"0"0,-1 2-1285,-9 13-771,8-7-771,-8 16-643,7-2-513,1 5-129,3 3-514,13-2-643,-4 5-1156,17-11-899,7 0-1543,2-3 129,7-8-128</inkml:trace>
  <inkml:trace contextRef="#ctx1" brushRef="#br5">4580 1721 5525,'-1'-13'4626,"1"13"128,-26-3-1027,17 6-1543,-13 16-1156,9-1-642,-1 4-258,1 3-385,8-1-514,-2 7-514,17-13-385,-6 6-515,16-15-385,-8 4-514,14-15 0,-5 2 257,7-11 257</inkml:trace>
  <inkml:trace contextRef="#ctx1" brushRef="#br5">4692 1826 7324,'14'-17'3084,"-14"17"257,0 0-386,-17 8-385,17-8-1285,-15 25-385,8-8-258,1 8-770,-4 3-1157,7-5-2956,5 2-385,0-3-128,6-8-1</inkml:trace>
  <inkml:trace contextRef="#ctx1" brushRef="#br5">4414 1644 2312,'-27'23'4112,"-2"-2"-128,-8 10-772,-12 8-1541,6-3-772,6 4-1027,0-1-1157,9-4-2442,19-11-385,4-5 257</inkml:trace>
  <inkml:trace contextRef="#ctx1" brushRef="#br5">4465 1711 5268,'-4'-14'4497,"-9"5"258,-9 9-1286,6 0-1156,-14 16-1156,8 0-258,-4 11-385,3 2-257,5 4-257,5 3-385,13-9-772,-2 5-899,17-18-1413,1-3-1286,4-5-128,8-9 129</inkml:trace>
  <inkml:trace contextRef="#ctx1" brushRef="#br5">4136 1507 2826,'-23'15'2827,"2"-4"-385,-4 5-386,-5 6-129,-1 0-899,-3 6-257,4-2-514,5 0-385,4-2-772,10-6-642,11 1-1285,4-3-771,19-19 0</inkml:trace>
  <inkml:trace contextRef="#ctx1" brushRef="#br5">4336 1673 3340,'-6'-11'4755,"-3"7"128,-9 6 0,3-1-2185,-11 15-1413,7-1-514,-3 10-385,6-1-129,5 5-514,2 1-643,16-10-770,-6 11-900,16-19-1285,2 0-1028,6-5 257</inkml:trace>
  <inkml:trace contextRef="#ctx1" brushRef="#br5">4418 1822 3983,'-46'37'4112,"1"-3"128,4 2-1798,2 3-1157,10-5-1542,14-9-2313,16-9-1414,7-6 1,24-19-129</inkml:trace>
  <inkml:trace contextRef="#ctx1" brushRef="#br5">4444 1415 1798,'0'0'1414,"0"0"128,0 0-129,6-10 1,-6 10-1,0 0-128,0 0 0,0-10-128,0 10-129,0 0-129,0 0 1,0 0-129,0 0 0,-6-11 0,6 11-129,0 0-128,-10-4 0,10 4-128,0 0 128,-9-8-129,9 8-128,-13-4 0,4 4 257,9 0-257,-18-4 0,9 2 0,-5 2 0,3-1 0,-1 1 0,-1-3 0,-2 3 0,0 0 0,-1 2-128,0-1 256,-1-1-256,-1 3-1,1-3 1,1 3 128,-4 2-257,4-2 128,-1 2-128,1-1 0,-3-1 129,4 4-1,-2-1-128,1 0 0,-1 1 129,1-2-129,-1 5 128,0-2-128,2 1 0,-3-1 129,4 2-129,-1 0 0,1 1 128,0 1-128,2-1 0,-1 4 0,1-1 0,1 2 129,-1-1-129,0 3 0,3-1 0,-1 3 128,2-1-128,0 1 0,2 0 129,2 0-129,0-1 0,2 2 0,0-2 128,2 1-128,0-2 0,0 1 0,5-2 129,-1 2-129,1-2 0,1 0 128,2 2-128,1-1 0,0 0 0,5-1 0,0 1 129,0-1-129,2 1 0,4-1 0,-1-2 0,2 2 128,1-3-128,2 2 0,1 0 129,1-2-129,2-1 0,0 1 128,1 2-128,2-7 0,0 2 0,1-1 0,-1-4 0,0 1-128,-1-3 256,0 2-256,-4-3 128,-1 0 0,1 0 0,-3-3 0,-1 2 0,0-3 0,-2 0 0,0-3 0,-1 1 0,1-4 0,0 2 0,-1-4 128,-1 1-256,3-2 128,-3 0 0,-1-1 0,-1-1 0,0 1 128,-3 0-128,1 0 0,-3-1 0,1 1 0,-2 0 0,1 0 0,-1 0 0,-1-1 0,0 1 0,0 0 0,-1-1 0,-1-1 0,0 0 0,-2 0 0,2 0 0,-1-2 0,-1 0 0,1 1 0,-2 0 0,0 1 129,-2-2-129,1 0 0,-1 0 0,-1-1 0,0-1 0,0-1 0,-1-1 0,-1 1 0,-1-2 0,0 1 0,-3 1 0,2 1 0,-2 0 0,0 1 0,-1 0 128,-1 1-128,0 0 0,0 1 0,-1 0 0,-1-1 0,0 0 0,0 0 0,1 1 0,-1 2 0,1-2 0,0 2 0,0 2 0,0 0 129,-1 2-129,0 1-129,0 0 258,-3 0-258,-1 1 129,1-2 0,-1 2 0,-1 0 0,0 1 129,-1-1-129,-3 1 0,3 2 0,-3-3 0,3 3 0,-3 0 0,0 0 0,0 2 0,0-3 0,-2 4 0,1-3 0,-2 0 128,0 0-128,-1 1 129,1 0-129,-5 2 128,-1 2 1,0 1-129,-1 2 128,-1-2-128,-4 5 0,0-2-128,-4 9-386,11-5-771,-13 16-3213,4-6-899,-3 7 0,-1-2 0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2-15T08:07:28.139"/>
    </inkml:context>
    <inkml:brush xml:id="br0">
      <inkml:brushProperty name="width" value="0.025" units="cm"/>
      <inkml:brushProperty name="height" value="0.025" units="cm"/>
      <inkml:brushProperty name="color" value="#008000"/>
    </inkml:brush>
    <inkml:context xml:id="ctx1">
      <inkml:inkSource xml:id="inkSrc1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1" timeString="2009-05-11T09:02:15.421"/>
    </inkml:context>
    <inkml:brush xml:id="br1">
      <inkml:brushProperty name="width" value="0.025" units="cm"/>
      <inkml:brushProperty name="height" value="0.025" units="cm"/>
      <inkml:brushProperty name="color" value="#008000"/>
      <inkml:brushProperty name="ignorePressure" value="1"/>
    </inkml:brush>
    <inkml:brush xml:id="br2">
      <inkml:brushProperty name="width" value="0.025" units="cm"/>
      <inkml:brushProperty name="height" value="0.025" units="cm"/>
      <inkml:brushProperty name="color" value="#0000FF"/>
      <inkml:brushProperty name="ignorePressure" value="1"/>
    </inkml:brush>
    <inkml:brush xml:id="br3">
      <inkml:brushProperty name="width" value="0.05" units="cm"/>
      <inkml:brushProperty name="height" value="0.05" units="cm"/>
      <inkml:brushProperty name="color" value="#ED1C24"/>
      <inkml:brushProperty name="ignorePressure" value="1"/>
    </inkml:brush>
    <inkml:brush xml:id="br4">
      <inkml:brushProperty name="width" value="0.05" units="cm"/>
      <inkml:brushProperty name="height" value="0.05" units="cm"/>
    </inkml:brush>
    <inkml:brush xml:id="br5">
      <inkml:brushProperty name="width" value="0.025" units="cm"/>
      <inkml:brushProperty name="height" value="0.025" units="cm"/>
      <inkml:brushProperty name="ignorePressure" value="1"/>
    </inkml:brush>
    <inkml:brush xml:id="br6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4853 3570,'1820'-1686,"-5461"1686,5462 1686</inkml:trace>
  <inkml:trace contextRef="#ctx1" brushRef="#br1">5711 2540 2955,'-1'-9'4112,"1"9"128,0 0-385,0 0-1156,0 0-643,0 0-386,0 0-513,-9-1-515,9 1-128,-5 17-128,1-4-1,-3 7-128,0 1 129,-2 4-129,2 4-129,-3 3 129,3-2-128,-1 1-1,3-3 1,3-2-1,3-4 1,3-2-1,7-6-128,6-4 129,7-9 128,3 0-129,8-3-128,-2-3 129,4-2-129,-1-1 128,-1-1-128,-4 0 0,-9 3-257,-2 3 129,-9 3-515,0-1-513,-15 14-1928,4-13-1928,-15 22 129,1-10-128,-5 4 128</inkml:trace>
  <inkml:trace contextRef="#ctx1" brushRef="#br1" timeOffset="1375">3984 3041 4625,'0'0'4112,"0"0"-385,-6-10-772,6 10-513,-5-17-515,5 17-385,-5-30-385,2 12-515,5-9 1,-3 3-258,3-8-128,-2 3 0,0-5 0,0 2-128,0-1-1,-1 5-128,-2-1 129,0 4-129,0 3 128,3 4-128,-3 3 129,2 6-129,1 9 0,-1-12 0,1 12 0,9 1 0,0 6 0,4-1 0,4 4 0,1 2 0,5 1 0,-1 0 128,1 0-128,-1 1 129,-1-4-129,-3-2 0,-5-1 128,-2-3-128,-3 0 0,-8-4 0,9 3-257,-9-3-514,0 0-1670,0 0-2571,0 0 129,10 5-257,-10-5 129</inkml:trace>
  <inkml:trace contextRef="#ctx1" brushRef="#br2">5013 2307 5782,'-9'4'3341,"9"-4"-129,-14 7-256,14-7-258,-14 2-256,14-2-643,-9 3-643,9-3-256,0 0-258,0 0-128,0 0-257,0 0 0,0 0 0,0 0-128,9-10-1,-9 10-128,16-6 129,-4 2-1,1 2-128,2 0 129,-1 0-1,1 2-128,-2 3 129,-1-2-129,-3 4 128,-9-5 1,9 12-1,-9-12-128,-3 14 129,3-14-129,-15 18 128,4-7 1,-3-3-1,-1 1-128,2-1 129,1-2-129,0-1 0,3-5 0,9 0 0,-11 5 0,11-5 0,0 0 0,0 0-129,0 0 129,0 0 0,14 4 0,-4-1-128,2 0 128,1 3 0,1 2 0,1 3 0,-1 2 128,-1 1-128,-3 1 129,-3 1-1,-4 0 1,-3 0-1,-3 2 129,-5-7 0,-4-1-128,-6-1 128,-3-5 0,-2-1-129,-2-4 129,-2-5-128,-2-4-129,3-1 128,2-9-128,4 1 0,0-3 0,8 1 0,0 1-128,9 4-129,2 1-129,13 2-770,-2 17-3856,6-7-256,2 3 128,7-1-386</inkml:trace>
  <inkml:trace contextRef="#ctx1" brushRef="#br3">7850 2318 6905,'0'-2'3065,"3"3"-1625,1-4-327,-4 3-345,7-1-200,13-1-24,32 1 32,-19 2-144,5-1-48,0 0-160,-1 0-168,-8 0-56,-6-3 8,-7 3-184,-4-2-152,-2 1-2088,2 3 1664</inkml:trace>
  <inkml:trace contextRef="#ctx1" brushRef="#br3">7964 2367 7274,'20'-35'3280,"-19"35"-1559,-1 1-585,1 4-336,-1-5-184,0 0-8,0 10 24,0 9-183,4 24-57,-1-19-232,1 4-80,-1-3-32,2 3-32,-3-4-16,-2-7-8,0 4-352,-3-9-409,-4-1-2967,-5-1 2543</inkml:trace>
  <inkml:trace contextRef="#ctx1" brushRef="#br3">7825 2647 7306,'10'-7'3264,"10"2"-1615,6-1-329,6-2-592,4 0-168,4 4-312,-2-1-88,-2 5-80,-7 0-48,-13-2-32,-1 1-40,-8 0-240,-3 1-504,-1-3 544</inkml:trace>
  <inkml:trace contextRef="#ctx1" brushRef="#br3">8293 2624 7570,'-21'17'3272,"21"-17"-1799,1-3-329,4-1-440,2 1-160,2-3-200,4 4-48,1 0-88,1 6 64,0 4 208,0-2 17,-3 2 151,-4-7-72,-4 3-184,-2 3-16,-1 1-112,-1 4-16,-5 0 32,-3 0-80,-8 0-16,-2-1-24,-2 0-96,1 1 0,5-2 40,4 1 24,6-2-24,3-2 32,5-2-120,3-2 32,10-2 337,5 0 23,9-1-8,-1-2-72,0-2-264,-4 1-64,-5 1-104,3-2-160,-5 3-1137,0 1-871,-6 5 1368</inkml:trace>
  <inkml:trace contextRef="#ctx1" brushRef="#br1">2231 1465 4368,'-4'-16'4369,"-1"-4"-128,8-1-1157,-11 15-514,12-10-771,-4 16-643,0 0-128,3 9-385,6 6-129,-2 11-129,4 3 1,-1 10-1,5 4-128,-5 5 0,0 7 0,-4-1 0,-2 0-128,-3-4-1,-2-4 1,-5-3-1,-2-5 1,-3-4-1,-2-10-128,-3-6 129,1-7-129,-3-4 128,3-11-128,-1-4 0,5-7 0,3-4 0,1-1-128,9-4 128,7-2 0,4-3-129,5-1 129,3-2-128,6 3 128,0-6 0,3 2 0,-1 0-129,-3-6 129,-3 6 0,-5-5 0,-2 3 0,-6-1 129,-4 0-129,-5 5 0,-4 2 0,-2 7 0,-2 3 0,-1 6 0,0 6-129,8 7 129,-13 8 0,9 4-128,3 4 128,3 5 128,2 1-256,6 2 128,5 1-257,-1-3-129,10-4-513,-6 7-3213,5-14-771,-4-2-257,2-7 257</inkml:trace>
  <inkml:trace contextRef="#ctx1" brushRef="#br1">2546 1699 6938,'0'0'5012,"-1"12"-1,1-12-128,0 0-2698,15-12-1414,-7 5-129,4-6-256,-1 1 128,3-5-386,-2 1 1,-2 3 128,-2 2-129,-3 1 129,-5 10-257,0 0 257,0 0-257,0 0 129,6 17-1,-9 2 1,0-1-129,1 5 0,0 4-129,-1 1-385,8-4-642,-3 6-4113,3-14 129,-3-3 0,-2-13-128</inkml:trace>
  <inkml:trace contextRef="#ctx1" brushRef="#br1" timeOffset="6797">3379 1375 2441,'0'0'2313,"0"0"128,0 0-513,0 0-129,0 0-257,0 0-129,-9 0-385,9 0 0,-11 12-257,11-12-128,-18 23-1,7-8 1,-3 6-129,-4 2-129,-2 8 1,-3 4-129,-8 5 0,-2 6-129,-4 5 1,-1 5-129,-5 2 128,4 2 1,-1-2-129,0 1 0,3-5-129,6-3 258,3-5-258,7-10 258,2-4-258,6-4 258,0-7-129,8-6 0,0-4 128,5-11 1,-3 12-1,3-12 129,0 0 129,0 0-129,0 0 128,0 0-128,0 0 129,0 0-129,0 0 0,0 0-129,-7-2-128,7 2 129,0 0-129,0 0 0,0 0 0,-3-10 0,3 10 0,0 0 128,0 0-256,3-12-1,-3 12-128,0 0-514,15-16-514,-15 16-1028,8-4-2056,-8 4-385,12-7 256,-12 7 1</inkml:trace>
  <inkml:trace contextRef="#ctx1" brushRef="#br4">4750 1766 3340,'-5'-12'4755,"-4"7"128,-7 7 0,3-1-2185,-11 17-1413,6-2-514,-1 11-385,4-1-129,5 5-514,1 2-643,15-11-770,-4 11-900,14-20-1285,1 0-1028,5-6 257</inkml:trace>
  <inkml:trace contextRef="#ctx1" brushRef="#br2">4666 2111 1927,'0'0'1670,"0"0"258,0 0-1,0 0 258,0 0-1,2-15-256,-2 15-129,0 0-129,0 0-128,-4-13-128,4 13-258,0 0-128,0 0-257,0 0-257,0 0 0,0 0-128,-4 14-129,4-14 0,3 18 0,0-2 0,0 2-129,0 3 129,0 4-128,2 2-1,-2 2 1,2 1-1,-4 0 1,1-1-1,-1 5 1,0-4-1,-3-1 1,-1-5-1,-3-2 1,0-6-1,-1-1 1,-3-6-1,0-8-128,-1-2 129,0-8-129,2-1 0,1-3 0,3-2 0,3-1 0,2-2 0,6-1-129,2-1 1,7 4 128,0-1 0,4-2-129,4 4 129,0-4 0,3 0 0,1 1 0,-2-2 0,2 0 0,-3-2 129,-3 0-129,-2 0 128,-5 2-128,-4 2 129,-4 1-129,-4 1 128,-6-2-256,-4 4 128,1 4 0,-3-2-129,-2 5 129,1 2-128,1 3 128,2 2 0,8 0-129,-5 12 129,7-3 0,4 0-128,4 4 128,3-1 128,6-1-128,-2 3 0,5-3-257,-3 2-385,10-9-1414,-9 4-2827,0-6 0,-2 1-257,0-5 128</inkml:trace>
  <inkml:trace contextRef="#ctx1" brushRef="#br3">33 1843 2937,'0'-12'2080,"1"11"209,0-2-609,0 4-576,-1-1-408,0 0-336,-1 4-16,1 16 33,3 26-1,-2-18-144,0 4-96,-5 6-48,0 2-40,-2 2-48,2-1 24,-3-13-8,0-4-8,3-10 80,1-4-88,7 1-128,-1-8-168,2-5-2153,-2-6 1745</inkml:trace>
  <inkml:trace contextRef="#ctx1" brushRef="#br3">223 2299 4145,'-24'43'2496,"22"-46"-527,2-1-249,-3-4-311,3-1-385,0-2-160,0-4-208,4-1 8,1-3-96,0 0-24,2-5-175,-3-4-73,-1-11-136,2-3-40,7-5-72,-1 0-32,2 6-8,2 5-8,-5 4 16,4 6 16,0 3-16,1 4 24,0 9-8,-3-1-48,1 10 56,-4-4-56,-2 5-16,0 8 32,-5 1-24,-2 6-8,-2 1 32,-3 0-8,-2 0 8,-1-1 32,5 2-16,-4-2 8,5-2-32,1-1 24,-3-5-24,7 1 32,-3 0-32,4 0-8,6 2 24,1-1-40,6 6 24,1-2 0,-2 2 0,0 0 40,0 2-24,-4-2-8,-2-3-24,1 4-16,-6-8 32,2 6 8,-7-2 32,-1-5-32,-5 6 8,-5-8 8,-5 3 40,-4-3 32,-4-1 424,-2 1 24,1-5-8,2-3-16,8-1-392,3-1-32,6 1-104,3 0-128,7-2-584,6-5-792,11 1 976</inkml:trace>
  <inkml:trace contextRef="#ctx1" brushRef="#br3">620 1854 4185,'-8'-21'2616,"6"19"-127,0-2-657,1 3-623,1 1-281,0 0-368,0 0-200,0 0-248,0 0-32,0 0-32,0 0 72,15 1 104,23 25 56,-13-19-32,1-4-16,2 5-136,1 1-64,-3 3 112,2 3 376,0 2 25,-6 2-9,-9 1-96,-4 3-376,-13 5-24,-9 2 40,-7 0 0,-7-2-8,-2-1 0,2-4-32,4-7 0,5-1-56,0-10 40,4 0-24,8-3-8,4 0-40,5 2-336,2-4-432,7 0 520</inkml:trace>
  <inkml:trace contextRef="#ctx1" brushRef="#br5">1039 1948 1284,'-11'-4'2570,"11"4"-257,-9-4-128,9 4-258,0 0-256,-11 2-386,11-2-386,0 0-256,0 0-1,0 0-256,11 0-1,-3 2-128,9-2 0,1 1 0,9-1 129,1 2-1,11-2-128,0 0 129,10 0-258,5 0 129,8 0-128,7-2-1,7 0 1,3 1-1,5-3-128,0 2 0,2-2 0,-2-1-128,-4 1 256,-6 0-256,-9 3 128,-6-2 0,-13 3-129,-6 0 1,-14 3-258,-2-3-385,-24 0-514,14 7-642,-14-7-1928,-8 16-257,8-16 0</inkml:trace>
  <inkml:trace contextRef="#ctx1" brushRef="#br5">1553 1808 4882,'0'0'4498,"-9"-15"128,-1 12-1157,13-11-1027,-13 15-386,11-10-1028,-1 9-386,0 0 1,0 0-129,22-7-129,-9 11-128,10 0 129,1 4-258,7 2 258,0 5-129,1 2-129,-4 4 129,-2-1-128,-5 4 128,-7 1-129,-9 2 1,-7 0-129,-6 1 128,-7-1-128,-6 0-128,0-4-1,2-4-385,-2 0-385,21-19-1157,-13 19-3213,13-19 129,12-2-128,5-9 128</inkml:trace>
  <inkml:trace contextRef="#ctx1" brushRef="#br5">2725 908 2441,'0'0'3341,"-5"-17"-257,6 9-514,-1 8-514,-2-10-386,2 10-128,0 0-514,0 26-257,6-9 0,-3 11-257,4 1 257,-3 12-257,3 4 257,-4 8-385,2 1-1,-2 6 1,1-2-129,-3 1-129,1 0 1,0-1-1,0-9 1,2-4-129,-1-9-129,3-8-256,-4-5-1,4-12-385,-7-1-642,10-16-900,-9 6-2056,0-15-386,-3-4 258,-3-5 128</inkml:trace>
  <inkml:trace contextRef="#ctx1" brushRef="#br5">2625 966 3340,'0'0'3855,"-5"-19"-128,8 5-1029,-3 14-513,2-28-515,-2 17-385,8-10-385,-3 5-258,5-8 1,-2 6-129,2-6 0,-3 7-129,3-5 1,-3 8-129,0-1 0,-3 4-129,-4 11 129,8-14 0,-8 14-128,12 3-1,-3 1 129,0 7-128,4 1-1,1 7 1,2-1 128,-1 3-129,0 0-128,0-1-257,-2 4-128,6-9-1157,-6 10-3341,-2-12 0,-3-2-129,-8-11 1</inkml:trace>
  <inkml:trace contextRef="#ctx1" brushRef="#br3">3088 1088 6041,'-47'6'2769,"43"-7"-1201,4 0-400,0 1-519,0 0-137,0 0-32,0 0 0,0 0-32,0 0 72,8-3-184,5 0-72,24-6-128,-19 9-72,2-1-8,2 1-80,-3-2 72,5 1-48,-3 0-40,0 2-32,-2-1-136,-6 0-232,-1-3-3081,-6-1 2545</inkml:trace>
  <inkml:trace contextRef="#ctx1" brushRef="#br3">3010 865 5649,'0'2'2753,"3"0"-913,-1-1-632,-2-1-215,0 0-1,2 0-16,17 0-280,24-1-120,-15-2-152,4-2-47,-5 1-193,4 1 0,-6 1-120,0 1-32,-4 1-32,-5 1-64,-7 2-312,-2 1-841,-7-1 825</inkml:trace>
  <inkml:trace contextRef="#ctx1" brushRef="#br3">3116 899 4025,'9'-55'2592,"-9"48"17,0 2-569,0 0-671,0 2-201,0 2-328,0 0-120,0 1-296,0 0-144,0 0-192,0 0-40,0 0 16,3 15 8,0 26 9,-3-19-9,2 4 16,-2-1 32,2-1-48,-1-5 24,0 1-96,0-2 0,1-4 16,-1 1-112,1-4-192,-2-2-641,-2-3 609</inkml:trace>
  <inkml:trace contextRef="#ctx1" brushRef="#br3">3362 987 7074,'20'50'3608,"-15"-55"-1239,2-2-913,-5-4-384,14 6-464,-6-5-95,1-3-273,5 3-56,-5 1 48,-1-5-40,0 4 56,-4-1 16,-2 1-88,-1 4 40,0 6-184,-1 0 56,0 0-48,-2 0-56,0 0 48,0 7 16,3 10 80,1 25 168,-3-26 72,1 4 24,0-7 56,1 0-88,-2-4-80,-1 4-47,0-4-177,1-3 0,-2-1-40,2-5-16,0 3-393,-2-4-919,1 1 896</inkml:trace>
  <inkml:trace contextRef="#ctx1" brushRef="#br2">4329 546 4882,'0'0'3984,"0"0"-515,0 0-513,0 0-643,0 0-257,0 0-1028,1 13 128,-1-13-513,-1 21-129,1-5-129,-5 7-128,3 0 129,-3 4-386,0-2 257,2 2-386,0 0 258,-1-4-1,4-5-128,-3-2 0,3-6 129,0-10-258,3 15 129,-3-15-257,0 0-128,0 0-386,0 0-1285,8-12-1285,-8 12-1414,4-12 1,-1 2-129</inkml:trace>
  <inkml:trace contextRef="#ctx1" brushRef="#br2">4406 834 1927,'-19'0'3983,"9"0"-128,10 0-385,-19 3-515,19-3-513,-12 0-386,12 0-643,0 0-513,0 0-129,0 0-257,0 0-129,0 0-128,15 0-128,-3 2-1,8-2 129,4 2 0,12-4-128,5 2-1,7-2 1,6-3-129,6 1 128,1-2 1,-2-2-258,-2-3-128,-14 7-385,3-8-900,-21 12-2442,-5-7-1027,-20 7-1,4-11 129</inkml:trace>
  <inkml:trace contextRef="#ctx1" brushRef="#br2">4425 615 3983,'16'-13'3726,"2"0"-256,-9 4-386,8-4-514,-17 13-257,16-14-900,-16 14-128,0 0-385,-14 0-258,1 6-256,-8 7-1,0 0-256,-5 1-258,3 2 258,0-1-258,4 0 129,7-1-128,12-14 256,-4 14-128,14-14 129,5-2 128,9-5 0,4-2-129,5-2 129,1-3-128,0 0-129,-1-1 0,-5 3 0,-5-1 0,-6 4 0,-8 5 0,-9 4 0,-11 2 128,-6 5-128,-6 4 0,-4 4 0,1 3 129,1 1-129,5 0 0,7-2 0,5 1 128,10-7-128,-2-11 0,23 12 129,-4-14-129,6-4 128,2-1-128,2-3 0,-1-1 0,-1-3 0,-3 2 0,-5 2 0,-4 2 0,-5 2 0,-10 6-128,0 0 128,-11 4 0,-4 6 0,-2 2-129,0 5 129,0-1 0,1 2 0,3-2 0,6-2 0,4-3 0,3-11 0,12 9 0,-1-9 0,4-5 0,1-2 0,3-2 0,-2-3 0,2 0 0,-6 2-128,-1 1 128,-4 3 0,-8 6 0,0 0-129,0 0 129,0 0 0,-8 4 0,0 6 0,1-2 0,1 3 0,1-1 0,3 0 0,2-10 0,13 10 129,0-10-129,7-6 0,5-1 128,8-6-128,0-3 0,2 1 0,-1-5 0,-2 2-128,-7 2 128,-2 4 0,-10 1-129,-13 11 129,0 0 129,0 0-129,-12 0 128,-4 10-128,0 0 0,-1 5 129,-2-1-129,3 3 0,6 2-386,-5-2-1670,12-3-2698,3-14-258,5 13 129,-5-13 129</inkml:trace>
  <inkml:trace contextRef="#ctx1" brushRef="#br2">4325 493 6167,'0'0'3855,"0"0"-514,0 0-514,0 0-514,9-6-514,-9 6-771,8 0-128,-8 0-258,16 3-128,-7 0-128,7-2-1,3 5-256,5-6 128,1 5-129,6-3 129,5 1-257,3-1 129,2-2-1,1 2 1,-1-2-258,2 0 258,0-2-129,-5 0 0,-4-1 128,-2 3-128,-4-2 0,-5 2 0,-1 0 0,-7 0 0,0 0 0,-5 2 0,-2 3 0,-8-5 0,11 7 0,-11-7 0,6 13 129,-6-13-129,0 19 128,0-5 1,-2 4-1,0 2 1,0 7-1,2-2 1,0 7-1,1 1 1,1 0-1,3 1 1,-1-3-1,1-2 1,-1-3-129,-1-8 0,-1-2 0,-1-4-257,-1-12-129,-4 9-385,4-9-1156,0 0-2314,-13-7-770,3 0-129,-3-2 128</inkml:trace>
  <inkml:trace contextRef="#ctx1" brushRef="#br2">4602 1038 7581,'-6'-12'4497,"6"12"-128,-11-11-1799,11 11-2570,-8-11-3212,8 11-1029,2-11-128,-2 11-128</inkml:trace>
  <inkml:trace contextRef="#ctx1" brushRef="#br2">4578 876 1413,'1'-15'1028,"0"3"-1928</inkml:trace>
  <inkml:trace contextRef="#ctx1" brushRef="#br2">4590 810 7709,'0'0'4883,"-7"-11"-128,7 11-900,0 0-1542,-4-12-1414,4 12-1027,0 0-1543,-9-5-3212,9 5 129,0 0-129,3-11 0</inkml:trace>
  <inkml:trace contextRef="#ctx1" brushRef="#br2">4616 461 3469,'0'0'3212,"0"0"-256,0 0-129,0 0-386,0 0-256,0 0-643,0 0-386,0 0-256,0 0-129,0 0 0,-2-11-257,2 11 0,0 0-129,0 0-128,3-15 0,-3 15 0,4-13-128,-4 13-1,9-17 1,-5 7-129,2-2 0,0 1 128,-1-1-128,2 0 0,-1-2 0,-1 3 129,-2 2-129,-3 9 0,5-14 128,-5 14-128,0 0 0,6-10 0,-6 10 0,0 0 0,9 6 0,-9-6 0,10 5 0,-10-5 0,14 8 0,-14-8 129,13 5-129,-13-5 128,13-1-128,-13 1 0,16-8 129,-7 0-129,-1-4 128,1 3-128,-1-5 0,1 2 0,-2 0 0,-2 0 0,2 0 0,-4 1 0,-3 11 0,7-9 0,-7 9-128,0 0 128,9-5 0,-9 5 0,12 5 0,-3-3-129,-1-2 129,0 2 129,2-2-129,0 3 128,1-6-128,-11 3 129,15-3-129,-15 3 128,15-1-128,-15 1 129,12-5-129,-12 5 128,14-4-128,-14 4 129,13-5-129,-13 5 128,13-5-128,-13 5 0,10-3 0,-10 3-128,0 0-258,11-6-513,-11 6-1286,0 0-2826,-10 9 128,10-9-257,-6 10 257</inkml:trace>
  <inkml:trace contextRef="#ctx1" brushRef="#br2">5114 54 6424,'0'0'4498,"-11"-4"-1,11 4-1413,0 0-642,8 8-900,-6 10-643,11-5-128,-2 10-257,6-3 129,-2 6-258,4-2 1,-3 2-129,-2-1 0,-2-4 0,-4-2 0,-4 1 0,-6-6-129,-3-1 129,-5-4-128,-6-1-1,-3-4-128,-3-1 0,-4-3-128,3-4-129,-2 1-129,7-5-256,-3 8-515,14-10-513,-6 12-1414,13-2-1928,4-11-128,8 8 257,4 1 257</inkml:trace>
  <inkml:trace contextRef="#ctx1" brushRef="#br2">5192 149 4240,'0'0'4626,"0"0"-129,4-15-642,-4 15-642,0 0-772,-9 19-1027,8-10-643,-5 11-257,2-1-129,0 2-128,0 2 0,1-1-257,0-2 0,3-2-128,0-4-258,0-14-385,4 14-771,6-23-1799,-10 9-1670,9-10-1,-8-3 1,1-3 256</inkml:trace>
  <inkml:trace contextRef="#ctx1" brushRef="#br2">5333 341 5525,'8'-2'4497,"-8"2"129,18-12-1028,-18 12-1028,6-15-899,-6 15-900,0-21-257,-3 10-257,0 0-129,-4 0 1,7 11-129,-16-13-129,7 10 129,1 5-128,8-2-1,-10 14 129,7-1-128,3-1 128,5 3 0,3 0 0,2-4 0,1 2 128,7-4 1,-1-4 128,6-10-129,-1 0 258,1-7-258,0-4 129,-2-7-257,0-3 257,-3-1-257,-6-3 129,-3-2-129,-4-1 0,-3 4 0,-2 3 0,-3 6-129,-1 7 129,4 13-128,-13-6 128,8 16 128,-2 13-128,1 8 257,1 5-257,2 3 257,1 4-128,1-2-129,2-3 128,1-6-256,0-6 128,1-6-129,0-6 129,-3-14-128,0 0 128,13 4 0,-13-4 0,8-18-129,-3 6 129,-1 0-128,1-3-1,-1 4 1,1-2-1,-5 13 1,12-10-1,-12 10 129,15 0 0,-5 3 0,0 1 0,2-1 129,1 2-1,-2-2 1,1-1-129,-2-3 128,0 0 1,-10 1-1,14-13-128,-10 4 0,-3-1 0,-1 0 0,-1-2 0,1 12-128,-8-11 128,8 11-129,-11 2 129,11-2 0,-5 16-128,6-1 128,2-2 0,4 4 0,4-3-257,-1 2-129,11-9-1027,-4 8-2956,1-10-514,1-3 0,-3-2 128</inkml:trace>
  <inkml:trace contextRef="#ctx1" brushRef="#br2">5466 149 7709,'-9'-5'4883,"9"5"-128,0 0-515,3-15-2441,7 15-1285,5 0-642,5 0-386,-1 8-1157,11-9-2055,2 7-900,-1 1-257,1-1 257</inkml:trace>
  <inkml:trace contextRef="#ctx1" brushRef="#br2">5854 320 7966,'17'-3'5012,"-7"-7"-1,5-7-385,-8 4-2313,7-14-1670,-5 0-129,1-5-257,-3-1-129,-6-3-128,-2 3 0,-3 2-128,-2 6-1,-3 4 1,0 10-1,-2 11 1,2 10 128,1 12 0,1 12 0,2 8 0,0 7 128,4 1 1,3 2-129,2-3 128,3-6 1,1-8-1,2-6-128,1-11 257,1-8-257,-1-7 129,1-8-1,1-7 1,-2-2-129,-2-4 0,3-5 0,-4 3 0,1-2 0,-2 1-129,0-1 129,1 3-128,-1-1 128,-1 4-129,1 2 258,1 1-129,-1 3 128,-7 10-256,12-13 385,-12 13-257,0 0 128,8-7-128,-8 7 129,0 0-129,0 0 0,0 0 0,0 0 128,0 0-128,0 0 0,-1 11 0,0 1 0,-2-1 0,-1 5 0,1 3 129,0 3-129,1-1 128,1 2-128,1-3 129,1 3-129,1-6 128,1 1 129,0-6-257,-2 0 257,-1-12-257,6 15 257,-6-15-257,0 0 257,0 0-257,0 0 0,0 0 0,0 0 0,0 0-128,4 8 128,-4-8 0,0 0-129,0 0 129,0 0 0,0 0 0,0 0-128,0 0 128,0 0-129,0 0 1,0 0-1,-10 0-128,10 0 0,0 0 0,0 0 0,0 0-128,0 0-258,0 0 1,0 0-129,-7 12-257,7-12-386,0 0-770,0 0-900,0 0-1157,0 0-513,0 0 513</inkml:trace>
  <inkml:trace contextRef="#ctx1" brushRef="#br2">6172 340 2955,'8'-23'4240,"3"-11"129,-1 1-642,-5-2-1029,6-7-770,-9 13-643,5-7-386,-7 12-385,0 4 0,0 20-128,-9-2 128,-1 18-129,3 9 1,-3 12-129,1 3 0,2 6 0,1-1 0,2 0 0,5-6-129,0-7 1,4-5 128,0-8-129,4-10 1,0-4-1,1-10-128,1-3 0,1-4 0,-2-3-128,0-5-1,0 5 1,-2-2-129,-1 1 128,-4 6-128,-3 10 129,0 0-1,8-3 129,-6 13-128,-1 0 128,2 7 0,1-1 128,3 1 129,-2 1-128,4-4-1,0-2 129,1-4 0,0-1-128,1-7 128,-1 0-257,-1-8 128,1-1-128,-3-4 0,0-3 0,-1 1 0,0-4-128,-3 4-1,0 1 129,-2 5-128,-1 9 128,0 0 0,0 0 128,9 7 1,-1 4-1,4 1 129,4 0-128,3 0 128,3 0 0,2-1-129,-3-3-128,0-4 0,0 0-257,-7-4 0,-1-2-514,-13 2-642,5-10-1671,-5 10-2056,-20-22 0,1 11 0,-6-7 257</inkml:trace>
  <inkml:trace contextRef="#ctx1" brushRef="#br2">6255 187 7838,'0'0'5140,"23"-8"0,1 7 0,14-2-1799,-2 7-2827,8-1-514,13-9-2185,-4 5-2698,3-2-128,-3 2-129,2-8 0</inkml:trace>
  <inkml:trace contextRef="#ctx1" brushRef="#br5">2486 395 2826,'0'0'2699,"0"0"-129,9 0 0,-9 0-129,9-8-256,-9 8-258,9-8-513,-9 8-258,9-10-128,-9 10 0,10-13-385,-10 13-1,4-14-128,-4 14 0,-1-18-128,1 18-1,-12-19-128,0 7 0,-3-3-128,-8 1-1,-4 0-128,-8-1 129,-8 6-129,-8 1 0,-6 5 0,-10 7 0,-7 5 0,-9 8 128,-6 7-128,-6 6 129,-5 9-129,2 5 0,4 7 128,5 0-128,10 1 0,10 3 0,11-4 0,12-2 0,10-6 129,11-5-129,7-9 128,3-7-128,8-3 0,0-8-128,7-11-1,-6 9-128,6-9-385,0 0-129,-8-7-643,15-6-770,-17 13-1029,8-10-1541,2 10-129,-9-12 257</inkml:trace>
  <inkml:trace contextRef="#ctx1" brushRef="#br5">2251 376 4754,'-10'-9'3855,"10"9"-386,0 0-513,-13 7-643,13-7-643,-6 20-513,4-7-515,-3 10-128,4 0 0,-4 7-128,4-4-1,-1 2-128,2-3-128,-1-3-1,4-4 1,-5-3-1,2-6-128,0-9 129,0 12-1,0-12 1,0 0-129,0 0 128,0 0 1,0 0-129,2-12 0,-2 12 128,1-14-256,-1 4 128,0-3 0,-1 0-129,1 0 129,-2-1 0,0 1-128,0-2 128,0 4 0,0 1 0,2 10 0,-5-15 0,5 15 0,-3-12 0,3 12 0,-4-11 0,4 11 0,-4-9 0,4 9 0,0 0 0,-4-9 0,4 9 0,0 0 0,0 0 0,0 0 0,0 0 0,4-10 0,-4 10 0,11-4 0,-1 1 128,2-1-128,4 0 0,1 1 129,6-2-129,0 1 128,5 2-128,2-1 0,3-1 0,3 1 0,3 0 129,2 0-129,6 1 0,2-3 0,2 3 128,4-4-128,-1 5 0,1-5 129,-3 4-129,-3 0 128,0-1-128,-6 3 0,-5 0 0,-4 3 0,-5-3 0,-6 2 0,-3 0 0,-4 0-128,-5 0 128,-3 1 128,-8-3-128,10 2 0,-10-2 129,0 0-1,0 0-128,0 0 129,0 0-129,0 0 128,0 0-128,0 11 129,0-11-129,-5 12 0,3-3 0,-1 2 0,-1 3 128,1 0-128,0 0 0,1 2 129,1 4-129,1-3 128,0 1-128,1-4 129,1 0-129,0-2-129,-2-12 1,4 16-258,-4-16-256,0 0-772,0 0-1798,0 0-1800,0 0-256,-19-11 385,4 4 129</inkml:trace>
  <inkml:trace contextRef="#ctx1" brushRef="#br5">2413 489 3340,'-13'-1'4112,"3"-2"-899,10 3-515,-15-4-642,15 4-514,0 0-385,0 0-643,19-7-257,0 2 128,4 0 1,8-3-1,1 3 129,4-4-128,-4 2-1,-2-2 129,-7 5-128,-6-1-129,-17 5 0,0 0 0,-23 8-257,-9 2 257,-8 5-257,-9 1 128,-4 5-128,-2 0 0,2 2 0,4-2 129,11-4-129,11-4 128,12-3-128,15-10 129,11 7-129,13-10 0,9-5 0,12-5 0,4-3 0,6-1 0,1-2 0,-3-1-129,-7 2 129,-8 2 0,-8 4 129,-12 6-258,-18 6 129,0 0 129,-13 5-258,-8 4 386,-5 7-257,0 1 129,1 1-129,6-2 128,4-2-128,11-1 129,8-5 128,9-5-257,10-7 0,7-4 0,8-2 128,3-4 1,3-4-129,3 0 0,-2-3 0,-6 5 0,-5 2 0,-6 1 0,-9 4 0,-9 5 0,-10 4 0,-11 6 0,-6 5 128,-4 4-128,0 1 129,-1 5-129,2 1 128,7-3-128,4-1 129,12-4-1,8-5-128,9-7 129,7-6-129,3-4 128,3-5-256,4-4 256,1-3-256,-5 1-1,-4-1 129,-6 8 129,-6 0-1,-4 4-128,-13 8 129,12-8-1,-12 8 129,0 0 0,0 0-128,-8 12-258,8-12-128,0 16-771,11-16-3212,-2 8-772,6-8-385,1 0 257</inkml:trace>
  <inkml:trace contextRef="#ctx1" brushRef="#br5">2390 655 3469,'-14'0'2570,"3"-1"-129,-2 3 1,13-2-258,-16-2 1,16 2-258,-11-3-385,11 3-385,0 0-129,-8-9 0,8 9-257,0 0-129,0 0-128,0 0-128,0 0-129,10-5 0,0 6 0,7-2 0,4 2-129,9-2 129,8-1 0,7 1-128,8 1-1,9-4 1,5 2-1,4 0 1,1 0 128,0 1-257,-5 1 0,-4 0 0,-10 0 128,-10 1-128,-9 2 0,-10-2 0,-5 1 0,-9-1 0,-10-1-128,0 0-258,0 0-128,-11-3-514,11 3-771,-30-3-3212,8-2-1,-10 4-256,2-3 385</inkml:trace>
  <inkml:trace contextRef="#ctx1" brushRef="#br5">390 744 2312,'-16'-4'4241,"1"-2"128,4-1 128,-5 6-1798,15-10-900,1 11-643,0 0-256,0 0-258,13-7-128,4 11 0,14-1-128,4 4-129,6-1 128,5 6 1,5 3-129,-4 3 128,2 3-128,-10 5 0,-3 3 0,-11 4 0,-5 1-128,-7 2 128,-12-1 0,-7 2-129,-8-5 1,-9-1-1,-5-6 1,-10 0-129,-6-8 128,-4-4-128,-5-3 129,2-4-129,3-6 0,0-4 128,5 0-128,10-3 0,7 1 129,7-1-258,6 3 1,13 4-129,0 0-129,9-11-128,5 13-385,12-6-643,-6 13-1414,16-9-2055,3 4-129,7-4 0,-4 4 385</inkml:trace>
  <inkml:trace contextRef="#ctx1" brushRef="#br5">576 773 5139,'4'-9'4112,"-4"9"-128,0 0-1029,12-16-513,-12 16-772,0 0-770,0 15-129,3-4-257,-5 10 0,3 2-129,-6 8 1,3 5-129,-6 4 0,3-1 0,-3 1-129,2-6 1,2-3-129,0-7 128,2-5-128,1-6-128,1-13-1,4 12-256,5-14-386,-9 2-643,14-15-1541,-9 3-1800,3-4 1,-7-6-129,1-7 385</inkml:trace>
  <inkml:trace contextRef="#ctx1" brushRef="#br5">890 1163 5011,'0'0'4369,"0"0"-129,12-4-899,-12 4-642,0 0-1029,0 0-128,21 0-514,-11 0-257,8-9-128,-1-1-258,6-4 129,0 1-257,2-4 0,-5 0-128,0 0 128,-5 5-129,-4 0 1,-2 8-1,-9 4-128,0 0 129,0 0-1,0 13 1,-5 2-129,-2 6 128,2 4 1,-2 4-129,2 1 128,0 0 1,2-5-129,2-2 0,2-6 128,1-3-128,0-2-128,-2-12-258,4 11-513,6-17-3599,-10 6-899,7-13 129,-8-4-258</inkml:trace>
  <inkml:trace contextRef="#ctx1" brushRef="#br5">6831 230 6553,'-13'-19'4112,"1"3"-257,7-1-1028,-7 12-771,14-8-771,-2 13-514,0 0-129,13 0-256,0 5-129,2 7 0,7 0 0,3 10 0,4-2 128,-1 7-128,3 0 0,-5 4 0,1-1 0,-7 3 0,-3-2 0,-8 1 0,-5-5 0,-11 2 0,-7-3 0,-7-2 0,-6-5-128,-6-2 128,-4-6 0,-4-1 0,2-6-129,3-5 1,4-4-1,4-3 1,6 2-258,9-2-128,13 8-257,1-15-514,-1 15-1285,25-7-2827,0 11 129,7-5-258,2 4 386</inkml:trace>
  <inkml:trace contextRef="#ctx1" brushRef="#br5">6948 307 3854,'3'-15'3470,"1"4"-129,-4 11-129,0-14-513,0 14-386,0 0-514,-13 0-386,13 0-642,-7 18-128,4-1-258,-1 9 1,1-2-129,-2 8 0,4 0-129,-1 1 129,3-5-257,-1-2 0,1-2-128,5-7-129,-6-2-386,11-11-385,-9 6-899,11-17-643,-13 7-1285,9-10-771,-5-4 0,-4 0 257</inkml:trace>
  <inkml:trace contextRef="#ctx1" brushRef="#br5">7220 530 6039,'0'0'4497,"-10"-7"-513,10 7-900,0 0-643,-2-16-642,2 16-771,0 0-514,15 0 129,-5 0-386,3 2 128,2-1-128,-2 2 0,3 0 0,-3 1-128,-1 0 128,-12-4-129,13 8 129,-13-8-128,-1 10 128,1-10-129,-18 14 1,6-7-1,-1 2 1,-2-3-129,2 1 0,2-1 0,2 1 0,9-7-129,-9 10 1,9-10 128,5 16-129,1-3 129,2 3-128,2 1 128,1 4 0,1 0 0,0 0 0,-1-1 0,-3 2 128,-1-6 1,-3-2-1,-5-2 1,1-12 128,-16 13-257,-2-15 257,-4-1-129,-3-1 1,-6-2-1,1-3-128,-1-1 129,2 2-129,7 0 0,2 3-386,11-3-642,-2 13-3084,11-5-1028,0 0 0,18-12 0</inkml:trace>
  <inkml:trace contextRef="#ctx1" brushRef="#br3">5506 1133 6617,'-19'21'3185,"22"-24"-1248,3-1-1049,2 3-152,5 1-328,1 0-16,0 0-136,-1 1-40,1 0 32,1 4-64,-3-1 8,1 2-32,-5-2-128,-7 0 24,-1 0-64,-1 1 24,-5 1 24,0 1 40,-5 2 8,0 1-64,-1-1 32,2 0-40,2-2-64,1 1 16,4 0-32,1 0-40,3 4 48,3-3 24,1 1-24,1 3 16,4-1 40,1 5-56,0 2 40,2-3 32,-4-3-16,0-1 96,-2-4-56,-3 1 32,-4-1 632,0-4 129,-7-1 279,-3 0 136,-7-1-504,-6 3-64,-7-1-87,-4-3-177,-3-1-80,9 2-48,1-2-176,4 0 16,14 3-104,2-3-120,9 0-712,6 2-761,8-2 961</inkml:trace>
  <inkml:trace contextRef="#ctx1" brushRef="#br3">5180 1183 6681,'-46'27'3169,"55"-23"-1345,3 0-455,5-4-593,4 0-256,2-1-264,1-4-144,3 1-88,-2-3-24,-1 0-96,-4 3-112,-5-3-1008,-6 3-1809,-5 0 2001</inkml:trace>
  <inkml:trace contextRef="#ctx1" brushRef="#br3">5219 1009 5569,'9'-29'2721,"-8"30"-1113,-1 5-512,1 0-383,-2-2-89,2 8 80,0 1-48,-2-1-168,2 2-136,-1-1-144,0-2-80,1 1-104,-1 2-8,-2-2-96,2-2-48,-1 0-776,2-2-1649,1 0 1705</inkml:trace>
  <inkml:trace contextRef="#ctx1" brushRef="#br3">5160 1002 6377,'-3'-4'3057,"1"-2"-1185,2 1-543,7 1-337,3 3-280,9-2-200,-1 2-152,9-5-200,4 4-48,4 0-64,0-7-8,-2 9-80,-3-6-72,-9 3-880,2 4-2097</inkml:trace>
  <inkml:trace contextRef="#ctx1" brushRef="#br6">5220 998 5430,'-11'8'531,"14"-9"918,5-2-943</inkml:trace>
  <inkml:trace contextRef="#ctx1" brushRef="#br2">4831 1667 385,'0'0'514,"-10"8"-129,10-8-128,-9 9-257,9-9 129,-10 12-129,10-12 128,-13 16-128,13-16 129,-11 14-258,5-4 258,6-10-129,-11 16 0,5-6 0,6-10 0,-7 13 0,7-13 0,0 0 0,-6 13 0,6-13 0,0 0 128,0 0-128,0 0 0,0 0 386,0 0-129,0 0 385,0 0 1,0 0 128,0 0 128,0 0 1,-12 9 256,12-9-256,-8 13 128,8-13-129,-16 21 129,6-9-257,-5 5 0,2 0-128,-4 6-129,-2-1-129,0 3-128,1-2 0,-1 1-128,3-1-1,-1-4-128,6-3 0,2-4 129,9-12-129,-13 16 257,13-16 0,0 0 0,0 0 0,0 0 0,10-8 128,-10 8 1,19-18-1,-8 7-128,7-7 129,-1 1-129,3-5 128,1-1-128,4-1 0,-2-4 0,5-6-128,-2 0-1,2-4 1,3-1-1,0-2 1,-1-3-1,-1 1-128,-3 5 129,0 0 128,-7 7 0,-2 2 128,-5 4-128,-3 5 0,-5 6 0,1 2 0,-5 12 0,0-9-128,0 9-1,-10 0 1,10 0-1,-18 16-128,3-1 0,-3 4-128,-5 8 128,-6 3 0,-2 8 0,-6 5 0,-5 5 0,-4 6-129,-2 0 258,-1 2-129,3 1 128,2-1-128,2-5 0,4-6 0,5-2 0,5-4-128,6-9-129,2-3 128,6-5-128,3-7 257,4-4-257,7-11 129,-9 13-129,9-13 257,0 0 257,0 0-129,10-13 129,-1 4-128,-1-1 128,5-4-129,2-3 129,5-8 0,0 0-128,8-6-1,1-4-128,6 0 129,3-6-129,3-3 128,3-2-128,2-2 129,0 0-129,0 0 0,-4 0 0,-1 1 128,-6 0 1,-3 8-129,-6 3 128,-5 4-128,-6 4 129,-3 4-1,-4 5 1,0 4-129,-4 8 128,-4 7 1,2-14-129,-2 14 128,-10 8 1,1 0-129,-4 8-129,-7 9 258,-3 7-129,-8 5 0,-4 9 128,-3 4-128,-5 2 0,-4 6 0,-2-1 129,2-3-129,2 0 0,2-5 0,3 1 128,4-7-128,2-3 0,7-4 0,4-2-257,4-8 129,2-4-129,5-4 128,4-5-128,8-13 257,-10 12-257,10-12 129,0 0-1,0 0 129,0 0 257,8-4 0,-8 4 0,16-20-257,-4 6 257,5-6-128,3-5 128,8-5-129,6-3-128,5-4 0,4-5 0,5-7 129,4-2-129,1 0 0,-1-2 0,-2 3 0,-4-1 128,-7 0-128,-5 8 0,-8 8 0,-5 1 0,-9 10-257,1 4-771,-13 20-3726,0-12-129,0 12-129,-15 5 129</inkml:trace>
  <inkml:trace contextRef="#ctx1" brushRef="#br2">4636 1732 6810,'0'0'4883,"0"0"0,-10 1-129,0 4-2441,10-5-1670,0 0-515,0 0-642,3-16-1156,-3 16-2699,0 0-257,-3-10-257,3 10 0</inkml:trace>
  <inkml:trace contextRef="#ctx1" brushRef="#br2">4605 1565 6938,'-7'-11'4883,"7"11"-257,0 0-128,-5-18-2442,5 18-1928,-8 0-1413,8 0-1927,1-11-1414,-1 11-129,0 0 258</inkml:trace>
  <inkml:trace contextRef="#ctx1" brushRef="#br2">4618 1470 5653,'0'-9'4498,"0"9"128,0 0-386,-2-16-2312,2 16-1671,0 0-1928,-8-14-2184,8 14-514,1-11-257,-1 11 129</inkml:trace>
  <inkml:trace contextRef="#ctx1" brushRef="#br2">4471 1325 6938,'0'0'4755,"0"0"-258,0 0-1284,0 0-386,0 0-1285,9-6-643,1-2-128,-10 8-257,20-16-128,-6 4-1,3-3 1,-1-3-129,4-3 0,-4 0-129,1-1 1,0-2-1,-3 1 1,-3 2-1,0-1-128,-3 3 0,-1 5 129,-1 1-129,-6 13 0,10-14 0,-10 14 0,15-6 0,-5 7 0,1 4 0,4 2 128,-1 0-128,2 4 129,0-2-129,1 6 128,-3-5-128,1 1 129,-3 1-129,-1-6 128,-3-2-128,-8-4 129,11 7-258,-11-7-128,0 0-385,0 0-4241,0 0-386,3 8 1,-3-8-129</inkml:trace>
  <inkml:trace contextRef="#ctx1" brushRef="#br2">4651 1338 7324,'0'0'4883,"-3"-10"0,3 10-1028,-2-17-1285,2 17-1414,-9-5-899,9 5-899,0 0-2314,0 0-1798,-9-11-129,9 11 0,0-18 128</inkml:trace>
  <inkml:trace contextRef="#ctx1" brushRef="#br2">4635 1183 9251,'0'0'4883,"-11"-12"-128,11 12-1543,0 0-1541,-10-7-1800,10 7-1284,0 0-2828,-4-13-513,4 13-129,-2-16 128</inkml:trace>
  <inkml:trace contextRef="#ctx1" brushRef="#br5">8727 1438 2312,'0'0'3470,"0"0"-258,0 0-256,19-5-515,-19 5-385,25-3-257,-9 4-642,13-9-1,-3 7-256,11-10-129,-2 6-257,6-6-129,-6 3 1,4-2-258,-6 3 129,-4 0-257,-4 2 129,-4 1-129,-7 1 0,-4 0 0,-10 3 0,8 6 0,-8-6 128,0 10-128,-3 0 0,1 2 129,-1 6-129,0 3 0,0 5 128,0 7-128,2 5 129,0 3-1,1 6 1,2 3-1,1 2 1,0 1 128,2 1-257,0-4 257,0 0-129,1-6 1,-1 1-1,-1-6 1,-1-2-129,0-8 128,-1-2 1,0-5-1,-2-3 1,-2-5-1,-3-1 1,-3-4-129,-2-2 128,-5-1 1,-3 0-1,-7-1 1,-4 2 128,-3-3-129,-1 1 129,-2-3 0,2 0 0,3-1 0,-1-1-128,9-3-1,4-1 1,3-1-129,5-4-129,10 9-128,-8-15-257,8 15-514,9-21-1156,-9 21-3085,16-18 129,-9 10-128,3-5 256</inkml:trace>
  <inkml:trace contextRef="#ctx1" brushRef="#br5">8896 1567 5139,'12'-20'3855,"3"2"-257,-8 7-899,4-8-258,-11 19-642,10-17-385,-10 17-386,-7 11-257,-2 8-257,0 6 0,-6 9-257,2 3 128,-4 5-128,5-1-128,-1-2-1,4-6 1,4-6-1,4-7-128,4-7 129,5-10-1,5-6-128,3-9 129,4-5-1,6-4 1,2-8-129,1-4 0,1-3 128,-4 1-256,-3 4 128,-6 5 0,-6 5 0,-8 10-129,-3 11 258,-22 15-129,0 12-129,-4 9 258,-6 7-129,1 12 0,1 3-129,5 1 258,4-6-129,6-6 0,7-9 128,6-8-128,6-6 129,4-16-1,4-7 1,4-9-129,1-5 128,1-4-128,4-7 0,-1-3 0,-3 0 129,0 0-258,-5 2 129,-3 3-128,-7 4 128,-5 7 0,2 11-257,-19 5 257,7 12-129,-3 4 129,2 6-128,0 4 128,4-2 0,4 1 0,1-7 0,6-3 128,4-11-128,5-6 0,3-7 129,1-7-129,3-4 128,0-4-256,-2-3 256,0 0-128,-4 3 0,-5 2-128,-3 5 128,-4 12 0,0 0 0,-12-2 0,4 12-257,-4 5-129,8-2-385,-6 9-899,13-10-1671,-3 0-1285,0-12-257,13 16 128,-2-16 129</inkml:trace>
  <inkml:trace contextRef="#ctx1" brushRef="#br5">9213 1761 5011,'-13'0'4497,"13"0"129,0 0-1028,-9 5-642,19-10-643,-10 5-1285,25-2-257,-4 2-129,5-5-256,4 0-1,4-1-256,-1-2-1,1 0-256,-2 0-258,-9 7-770,4-11-1286,-13 12-2441,-3 0 0,-11 0-128,0 0 256</inkml:trace>
  <inkml:trace contextRef="#ctx1" brushRef="#br5">9637 1358 4497,'-15'-14'4626,"3"3"128,-1 3 129,11-6-1670,-11 15-1286,11-11-899,2 10-385,0 0-386,0 0 128,0 0-128,13 2 0,0 5-257,5 2 129,6 2-1,5 5 1,7 5 128,3 6-129,7 3 129,-1 8-128,-1 0-1,0 8 1,-8 1 128,-5-1-257,-8-2 128,-8 2 1,-13-6-1,-9-1 1,-11-4 128,-11 0-129,-7-8 129,-6-1-128,-7-7-1,-3-5 129,-1-6-128,2-6-1,6-4-128,8-5 129,7 0-129,6-3-129,8 1 1,16 9-258,-8-13-385,22 4-642,-1 13-3599,9-11-385,1 5 0,6-4 0</inkml:trace>
  <inkml:trace contextRef="#ctx1" brushRef="#br5">9805 1495 4368,'-1'-15'4626,"2"5"257,-1 10-128,3-23-1928,-11 24-643,8-1-1284,0 0-129,0 0-257,2 18-257,-1 0 128,-4 9-128,3 2 0,-2 8 0,0 0-128,1 2 128,1-1-129,0-2 1,4-2-129,1-8 0,-1-2 0,4-6-386,-3-2-256,6-7-386,-12 6-1542,1-15-2699,10 0 258,-10 0-129,2-15 257</inkml:trace>
  <inkml:trace contextRef="#ctx1" brushRef="#br5">10252 1915 7452,'-11'-17'4883,"11"17"129,-5-16-1157,-8 17-900,16-14-1156,-12 12-771,9 1-257,0 0-385,0-9-1,0 9-128,10 1-128,2 2-1,1 0 1,4 3-129,3 1 128,-2 1 1,0 2 128,-2 3-129,-1-2 1,-7 3-1,-3 2 129,-5-2-128,-6 3-1,-4 1 1,-1-3-129,-2 2 128,-2 0-128,2-2 129,0-1-129,3-5 0,10-9 0,-7 14 128,7-14 1,8 7-129,7-5 128,5 0 1,9-3-1,3 0-128,6-1 129,5-3-129,-2 0 128,1-3-256,-6 0 128,-4-1-257,-11 3-386,-1-2-770,-20 8-3984,0 0-129,0 0-128,-15 6 129</inkml:trace>
  <inkml:trace contextRef="#ctx1" brushRef="#br1" timeOffset="12766">6415 1236 1284,'0'0'1671,"0"0"-258,-10-11 1,10 11 128,-5-11 128,5 11 1,-6-12 128,6 12-129,-7-12-128,7 12 0,-5-11-128,5 11-386,0 0-129,-9-8-128,9 8-257,0 0-128,0 0-129,0 0-129,0 0 1,0 0-1,9 4 1,-9-4 128,8 7-129,-8-7 258,11 12-258,-11-12 129,13 16-128,-7-5-1,0 0 1,1 1 128,1 1-257,-2-1 128,3 4 1,-1 0-1,2-1-128,1 0 129,-1 3-1,2-1-128,1 0 129,-3 1-1,2 2-128,-2 0 129,1 0-129,-1 5 0,0-3 128,-1 5-128,0 0 0,-2-2 0,2 2 129,-1 0-129,1 0 0,1-6 0,-2-2 128,-2 0-128,4-3 129,-1-1-129,0-3 128,-2 0-128,0 0 0,0 1 0,1-1 129,0 4-129,-1 2 0,1 1 0,-1 0 0,2 4 0,0-4 128,0 2-128,1-1 0,0 2 0,0-3 0,1 2 129,0 3-129,-1-1 128,0 1-128,0 4 0,2 0 129,-2 1-129,0 3 0,1-3 0,1 1 0,-1-2 0,0 0 128,-2-2-128,1-1 0,1-2 0,-1-3 0,-1-2 129,1-1-129,-2-3 257,-2 0-386,2-2 386,-2-1-257,-1 0 129,-1-2-1,0 2-128,-4-11 0,6 15 129,-6-15-129,5 14 128,-5-14-128,0 0 129,4 10-129,-4-10 0,0 0 128,0 0 1,0 0-129,0 0 128,0 0 1,0 0-129,0 0 128,0 0-128,0 0-257,0 0-385,0 0-1543,0 0-3083,-13-15 256,9 2-513,-4-2 385</inkml:trace>
  <inkml:trace contextRef="#ctx1" brushRef="#br1">6941 1588 7581,'-12'-17'4754,"12"17"-256,-12-15-643,12 15-1928,0 0-899,0 0-385,6 30-1,1-9-256,-2 8-129,2 3 0,1 8 0,0-1 0,-2 0-129,-1-1-128,-2-4 129,0-4-1,-1-5-128,-1-6 257,-2-4-128,1-15-1,-6 11 1,6-11-1,-10-11-128,4-1 129,-1-3-1,3-5-256,-2-1 128,4-4 0,4 0-129,4 1 129,4-2 0,3 1-128,2 0 128,3 0 0,3-4-129,2-1 258,-2 0-258,1-3 129,-6 5 0,-2-6 129,-2 3-129,-6 3 0,-3 7 0,-6 3 0,-2 6 128,-4 4 1,-1 13-1,0 3 1,1 10-1,5 3 1,2 7-1,5 2 1,3 0-1,7 2 1,6-6-258,2-2-256,11-10-643,-7 6-3727,6-15-513,-6-1 385,0-6-386</inkml:trace>
  <inkml:trace contextRef="#ctx1" brushRef="#br1">7337 1838 8866,'0'0'5140,"0"0"-257,0 0 385,10-9-2826,-10 9-1671,20-5-129,-7 5-256,6-3-129,-3 4 0,4 2-129,-4 3 1,-1 1-1,-3 0 1,-6 5-1,-5-2 1,-5 5-129,-3-1 128,-6 3 1,-4-1-1,-1 2-128,1-2 129,1-1-129,3-1 128,6-4 1,6 2-1,9-5 1,7-1-1,10-4 1,6-2-1,6 0-128,8 0 0,2-4-257,8-3-771,-7 10-4240,0-12-258,-9 2 1,-2-4-129</inkml:trace>
  <inkml:trace contextRef="#ctx1" brushRef="#br5">7462 1751 1798,'0'0'2313,"9"1"0,-9-1 0,0 0-128,10 7-258,3-10-128,-5 8-385,11-7-258,-1 5-256,8-9-1,1 8-256,9-8-129,2 3 128,7-2-385,2 2 129,5-2-258,-1 1 129,3-1-128,1 0-1,0-2-128,-2 3 0,-2-5 0,-4 3 0,-4 1 129,-4 0-258,-7 2 129,-8 0-128,-5 2-1,-6 1-256,-13 0-129,13 0-257,-13 0-643,0 0-642,-8 8-1156,8-8-900,-12 3-129,12-3 258</inkml:trace>
  <inkml:trace contextRef="#ctx1" brushRef="#br5">8268 1631 2569,'2'-11'3855,"-2"11"129,0 0-772,21-6-770,-21 6-643,26 0-257,-11 7-514,9-4-386,-5 9 258,7-3-258,-5 8 129,2-3-257,-6 4 0,1-1-128,-6 2-1,-5-4-128,-6 2 0,-4-1-128,-6-1-1,-5 0 1,-3-4-386,-3 1-129,5-5-899,-7 9-2313,6-10-1156,3 0-129,1-3 0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10-26T09:24:27.790"/>
    </inkml:context>
    <inkml:brush xml:id="br0">
      <inkml:brushProperty name="width" value="0.05" units="cm"/>
      <inkml:brushProperty name="height" value="0.05" units="cm"/>
      <inkml:brushProperty name="color" value="#3165BB"/>
      <inkml:brushProperty name="ignorePressure" value="1"/>
    </inkml:brush>
    <inkml:brush xml:id="br1">
      <inkml:brushProperty name="width" value="0.05" units="cm"/>
      <inkml:brushProperty name="height" value="0.05" units="cm"/>
      <inkml:brushProperty name="ignorePressure" value="1"/>
    </inkml:brush>
    <inkml:brush xml:id="br2">
      <inkml:brushProperty name="width" value="0.05" units="cm"/>
      <inkml:brushProperty name="height" value="0.05" units="cm"/>
      <inkml:brushProperty name="color" value="#ED1C24"/>
      <inkml:brushProperty name="ignorePressure" value="1"/>
    </inkml:brush>
    <inkml:brush xml:id="br3">
      <inkml:brushProperty name="width" value="0.05" units="cm"/>
      <inkml:brushProperty name="height" value="0.05" units="cm"/>
      <inkml:brushProperty name="color" value="#177D36"/>
      <inkml:brushProperty name="ignorePressure" value="1"/>
    </inkml:brush>
  </inkml:definitions>
  <inkml:trace contextRef="#ctx0" brushRef="#br0">2919 1093 4697,'-1'-7'2497,"1"5"-617,-1 1-224,1 1-599,0 0-185,0 0-200,7 4 32,6 13-160,16 23 48,-21-9-200,0 3-48,-4 9-40,-4-1-168,-6-4-55,0 1-33,-2-7-32,0-2 0,0-3 40,0-3 0,1-9 480,0-2 16,1-5 16,-1-6 72,0-7-352,1-4-24,4-4-32,0-2-96,4-2-136,0-3 0,5-3 8,1-2 0,10-2 16,3-2-16,3-9 8,6 3-16,-3-6 0,-1 5-8,-2 3-16,-2 1 40,-7 8-8,-2 2 24,-10 5 0,-2 2-32,-7-1 8,0 5-24,-5 5-24,-1 2 40,1 11-48,-2 0 16,5 8 8,3 1-32,5 3 40,4-2 0,8 0-16,4-2 32,6 0-8,2-1-40,2-2-280,-1-1-632,2-7-2409,0-1 2257</inkml:trace>
  <inkml:trace contextRef="#ctx0" brushRef="#br0" timeOffset="723.57">3279 1347 6313,'-5'-1'3161,"3"1"-977,1-5-471,5 0-665,1-4-264,4-1-360,5 2-56,0 2-160,2-1-32,1 4-55,-2 1-49,-1 2-24,-3 3-24,-3 3-16,-2-2-8,-3 1 24,-2 2-8,-2-5 0,-2 5 16,0-5-32,0 1 8,2 1-8,-2-1 24,2 3 8,0-3-24,1 2 8,3-1-32,3 2-24,1-1 32,5 3-24,1 1 32,3 1 0,-2 0 0,-6 0 8,-1 0 0,-3-2 8,-2 0 0,-1-1-16,-1-1 64,-8-2 568,-1 0 16,-11 1 40,-2 1 72,-6-3-552,-1 1 32,-1-2-64,0-2-96,5 0-8,1-4-8,9 0-40,5 2-72,4-2-344,6-1-472,9-1-1232,3-3-1505,9 2 2209</inkml:trace>
  <inkml:trace contextRef="#ctx0" brushRef="#br0" timeOffset="1360.46">3652 1208 7994,'47'-25'3704,"-43"23"-1647,8 2-857,3 0-272,8 2-239,-1-2-145,2-4-80,4 2 0,-1-4-160,8 3 8,-4-1-224,-4 1-72,-3 2-8,-2 1-16,-6 1-24,-5-1-96,-9 2-544,-5 2-456,-9 4-1113,-4-2-1416,-2 2 2345</inkml:trace>
  <inkml:trace contextRef="#ctx0" brushRef="#br0" timeOffset="1641.95">3731 1283 6681,'1'2'2953,"6"-1"-1337,4-1-383,2-2-521,7 0-128,10-2-312,5-1-112,3 0-176,-2-1-128,-3 4-1840,-2 2 1471</inkml:trace>
  <inkml:trace contextRef="#ctx0" brushRef="#br0" timeOffset="1892.07">4383 1187 8386,'23'4'3144,"-29"6"-2255,-2 4-97,2 10-224,-1 1-136,4 8-304,3 0-96,5-2-24,0-5-8,4-7-32,3-4 64,4-11 360,7-2 224,8-7 304,-5-7 137,9-8-49,-4-3-8,-3-7 216,1-4 25,-16-5-9,-5-4-128,-13-1-472,-8 0-232,-19 7-320,-8 9-40,-13 12-112,1 12 48,9 15-128,2 4-224,11 13-1392,3 5-1025</inkml:trace>
  <inkml:trace contextRef="#ctx0" brushRef="#br1" timeOffset="36658.82">26 2056 3497,'20'-25'2040,"-20"24"-519,2-4-49,-2 2-56,-2 3-480,0 2-304,1-2-407,-1 2-105,1 13-56,-24 20-16,20-13 24,-1-3-24,4 2-40,1-2 0,9-1-40,-4-6 16,5-4 16,2-2 8,-4-4 88,5-2 256,1-8 200,2-4 136,-2-8 104,1 1-248,0-1-48,-3 0-48,-5 0-112,-1 3 1,-4-1-153,-4 3-72,-2 3-64,-2-1-32,-1 3 24,0 2-40,-2 4-16,-2 4-16,-2 4-56,5 7 24,1 1 16,4 3 8,2 1 8,3-1 0,4 2 8,2-1 16,6 0 0,-2-3 8,3-3 32,3-2-40,0-2-8,-1-4 8,0-1-16,-7-2 24,3-6 24,0-1-8,-3-7 24,2 3-16,-2-4 16,-2 3-24,-3 0 8,1 4 24,-6 2-48,0 4 16,0 7-16,1-4-32,-1 8 16,0-2 8,-4 0-40,1 5 48,3 3-24,1 0 8,1 0 48,4-1-40,-1-4 8,1 1 0,4-2-32,-4-4 32,0-2 0,0-2 0,2-5 24,2-2 8,2-2 0,1-3 0,-6 1-8,6-3-16,-5-2 8,-2 1-24,5 3 16,-5 3-8,-1 5-8,-1 1 16,-3 0-24,1 2 8,0 4 0,-1-3-8,0 0 16,0 7 16,0 5-24,0 18-16,4-18 16,2 1-8,4-3 16,1 1 0,4-2 24,-3 0-24,2-4 0,0-1 16,-4-6-40,4-3 24,3-2 8,-3-5-24,1-1 48,2-1 0,-6-3-8,4 3-8,-5-3 0,-1 3-8,-7-2 24,-2 0-8,-2 2 0,-5 0 8,-2 8-72,-1 2 8,-2 11-24,3 4 8,1 3 24,4 6 24,4-4-16,3 0-8,8 0 0,1-3-24,5-3 48,1-1-8,5-2 8,3 1 0,2-3-272,1-1-713,-8 1 641</inkml:trace>
  <inkml:trace contextRef="#ctx0" brushRef="#br1" timeOffset="38228.32">947 2084 3233,'-8'-9'1200,"2"20"-736,3 1 8,4 0 32,5 2 32,6-3-80,2 1 9,8-3 183,-3-5 136,5-4 32,-5-5 72,-3-6 16,1 2-103,-9-4-41,-1-3-136,0 6-296,-7-5-112,-3-1-96,-2 3-16,-7-2-32,-4 2-48,0 8 0,2 1-24,-3 3 0,4 3-8,5 3-32,1 8 24,3 0 0,6 7 32,3 6 48,2-1 112,5 11 88,0-1 96,0 1 224,-3-1-32,2-1-103,-5-6-17,-1-2-128,0-2-24,-5-10 0,-3-1-16,1-4-120,-3-2-32,-9-6 72,4 1-56,-7-3 0,2-2-16,0 0-80,0-1 24,0-7-32,1 3-40,5-4 0,1 0-40,7 8-32,3-7 32,5 2-64,4-1 40,8-4 0,4-1 24,9-1 56,0-5-16,0-4 32,-3 0-8,-2-2 8,2 2-8,-2 3-8,1-2-8,-4 5 8,-2 1 72,-7 1-24,-1 2 0,-2 4-8,-5 0-40,-3 4 56,-5-2-8,-9 1 8,2 1-16,-7 1-16,2 7-32,-2 3-56,0 6-16,2 4-32,1 6 16,2-2 16,0 4 24,6 3 0,1-3 56,6 2-32,4-1-16,2-3 40,1-2-32,5-2 40,-1-2-16,5-6-8,-1-2-8,4-4 24,-2-4 16,1-4 8,-2-3 32,-1-7 8,0 0-16,2-6 16,3 1 24,-3-3-48,5-3 8,-1 0 32,1-1-40,1-5 32,-2-3 32,-2-10-16,-1 0 16,-8 3-32,0 1-24,-3 13-40,-2 1-16,-1 8 16,-7 3-8,2 8 8,-2 3 8,-1 4-8,0 5-8,-4 10-32,2 5 16,-2 13 8,0 6-8,2 9 0,-3 6 24,2 1-56,1-1 96,-2-10-24,1-3-8,3-8 40,-3-2-48,1-6 0,1-1 24,0-10 8,-3-4-16,6-5 64,-1-6-16,-1-3 8,3-5-24,1-7-48,2 0 16,2-2-48,2 0-16,-1 5 0,1 0-40,3 6 48,0-1 16,1 0 0,1 4 24,2 2-24,1 2 0,1 4 24,-2 2-8,-3 4 32,-1-2 16,-5 6-48,-1-5 16,-5 3 8,-4 4 32,-4 2 0,-4 3 8,-6-1-88,1-2-152,-1-2-768,-2-4-712,0-6 983</inkml:trace>
  <inkml:trace contextRef="#ctx0" brushRef="#br1" timeOffset="39625.75">1483 1959 5785,'26'-5'2793,"5"1"-1249,4 2-504,0 2-664,2 0-328,0 1-1240,-4 0 896</inkml:trace>
  <inkml:trace contextRef="#ctx0" brushRef="#br1" timeOffset="39851.44">2019 2012 7610,'17'43'4505,"-17"-43"280,2-2-2617,-4 0-840,2 1-495,0 0-745,0 1-288,0 0-1233,0 0-1135,5 16 1559</inkml:trace>
  <inkml:trace contextRef="#ctx0" brushRef="#br1" timeOffset="40028.48">2058 2150 11875,'-3'41'4529,"-2"-46"-3441,2 0-480,-4 4-1096,2 3-1025,-2 5 945</inkml:trace>
  <inkml:trace contextRef="#ctx0" brushRef="#br2" timeOffset="86459.67">2721 2320 6529,'5'2'3113,"3"0"-880,3-4-785,5-1-392,4 2-208,4-3-408,3 1-136,-2 3-184,-5 0-72,-2 5-72,0 1-56,0-1-336,1 2-640,-5-7 672</inkml:trace>
  <inkml:trace contextRef="#ctx0" brushRef="#br2" timeOffset="86834.2">2753 2037 4281,'-6'-1'2656,"3"-2"-111,-1 1-473,3 3-599,0-1-385,4 1-544,-3-1-136,0 0-40,15 2 96,23 4 193,-11-1-73,1-4-168,2 2-160,1-3-176,-2-3-48,2 0-8,1-1 8,-9 1-40,-2-2 48,-7 2-40,-4-1-80,-3 4-416,-4 2-617,-6 3 681</inkml:trace>
  <inkml:trace contextRef="#ctx0" brushRef="#br2" timeOffset="86154.14">2817 2102 5417,'54'-48'2993,"-54"43"-577,0 2-191,0 3-785,1 1-328,-1-1-464,0 0-39,0 0-145,0 2-48,2 12-88,2 20-272,-1-15-32,-3 2 8,0-2-16,0 2 24,-5-2-32,3 1 16,4-2-208,-1-3-168,-1-4-1121,-3-3-823,-2-5 1400</inkml:trace>
  <inkml:trace contextRef="#ctx0" brushRef="#br2" timeOffset="87591.28">3174 2338 5801,'-33'33'3057,"40"-34"-601,0-6-943,5-2-561,-3-4-176,1-4-96,7 1-112,-1-3-64,3 3-95,0 0-177,-5 0-56,-2 5-32,-4 3 80,-3 4-16,-3 4 0,-2 5-64,-3 5-64,-3 9-48,0 0-8,-2 6 0,-1-3-40,2-2 56,3-1-40,2-2-8,2-3-32,5-4-280,1-1-248,3-7-2241,3-1 1929</inkml:trace>
  <inkml:trace contextRef="#ctx0" brushRef="#br2" timeOffset="88312.78">3498 2253 5577,'-2'2'2713,"2"-2"-577,7 2-663,4-2-249,8-2-208,2-3-480,1-2-176,2 1-256,-4 0-24,1 2-200,0 0-104,-6-4-2528,2 4 1967</inkml:trace>
  <inkml:trace contextRef="#ctx0" brushRef="#br2" timeOffset="88047.18">3533 2201 7178,'-7'-33'3544,"6"33"-1327,1 0-993,-2 0-424,2 0-320,0 0-136,5 0-72,10 0 40,19-2-159,-16 0-97,0 0-16,-3-2-32,-2 2-48,-2 0 40,-4 0-120,1 2-33,-8 2-447,-2-1-504,-5 2-2193,0 0 2137</inkml:trace>
  <inkml:trace contextRef="#ctx0" brushRef="#br2" timeOffset="-160771.57">4635 2376 6209,'-1'-56'3137,"4"51"-889,1 2-407,2 5-449,0 3-120,2 6-127,-2 2-73,-2 6-248,-2 0-152,-4 5-368,-2 2-96,-9 5-176,-7 3-112,-6 4-744,-2 0-648,2-4 864</inkml:trace>
  <inkml:trace contextRef="#ctx0" brushRef="#br2" timeOffset="89173.7">4069 2154 6793,'-26'6'2977,"21"11"-1505,0 3-303,6 1-473,1 0-152,10-4-208,4 0 56,1-6 120,1-3 0,4-6 144,-3-5 41,6-9-89,0-5 112,-4-6-32,-2-2-32,-5 0 184,-5 0 41,-8 1-9,-1 4-104,-8 2-280,-7-2-232,-3 11-168,-6 4-72,-4 7-40,3 10-16,3 4-192,4 5-312,7 10-1897,-2 1-3160</inkml:trace>
  <inkml:trace contextRef="#ctx0" brushRef="#br2" timeOffset="93610.17">5070 2283 8066,'1'0'3376,"8"-3"-1791,3 0-545,10-2-312,4-2-208,6 0-312,3 0-88,-2 3-88,-2-1-48,-11 2-64,-2 2-104,-9-2-760,-1 2-992,-3-2 1224</inkml:trace>
  <inkml:trace contextRef="#ctx0" brushRef="#br2" timeOffset="93892.12">5111 1993 5505,'0'-6'2985,"2"2"-1057,5 2-543,3 2-385,7-2-448,5 2-120,8 1-152,3-3-80,0 1-136,-2 0-24,-3-3-80,-4 4-16,0 1-384,-1 1-704,-6 1 760</inkml:trace>
  <inkml:trace contextRef="#ctx0" brushRef="#br2" timeOffset="93322.56">5199 1995 4497,'0'-10'2937,"3"9"391,-3-5-1255,1 6-705,1 3-320,-2 2-504,2 6-168,0 2-79,0 6-81,-2-1-88,2 0-88,1 5-32,-3-3-16,1 4 16,-2-2 16,-2 2-136,0-1-56,-2-2-833,1-4-607,-4-5 1000</inkml:trace>
  <inkml:trace contextRef="#ctx0" brushRef="#br2" timeOffset="94255.02">5453 2269 5809,'1'0'3057,"4"0"-417,1-4-1055,7 1-433,3 2-136,-2-1-216,2 3-47,-2 3-9,0 1-144,-4 5-192,-4 0-104,-5 3-64,-4 0 104,-5 4-64,-5-1 0,-5-1-176,2 2-80,-1-4 16,3-1-40,4-5-16,1 0 8,4-4-32,3-1 48,7 1 8,2-3 8,5 0 24,4 0-64,5-2-8,4 3-72,-3-2-336,-1-3-472,2 2-1360,-7-7-2041,9 3 2704</inkml:trace>
  <inkml:trace contextRef="#ctx0" brushRef="#br2" timeOffset="-158806.34">7459 2005 4889,'10'2'2705,"7"-3"-409,7 2-680,5-1-439,4 0-145,6 1-360,-1-4-176,1 3-304,-5-4-120,-6 2-80,-1 0-96,-5 1-1104,-5-4-2385,-3-4 2409</inkml:trace>
  <inkml:trace contextRef="#ctx0" brushRef="#br2" timeOffset="-159119.9">7520 2271 6505,'-50'33'2905,"55"-30"-1433,-2-1-407,9 1-409,2-3-40,4 1-104,3-2-64,4 0-192,3-2-88,2 1-72,0-4-80,-5-2-48,-5 1-176,-7-2-1040,-2 4-1761,-9-5 1961</inkml:trace>
  <inkml:trace contextRef="#ctx0" brushRef="#br2" timeOffset="-159643.09">7570 2035 7706,'25'-17'3280,"-26"22"-1751,0 3-289,1 4-304,0 0-56,2 6-200,0 0-95,1 3-177,-1-1-128,-1 5-136,-2-5-24,0 3-72,-1-2 0,-1-3-64,0 2-72,0-4-256,0-2-296,-1-5-761,1-1-935,-2-4 1464</inkml:trace>
  <inkml:trace contextRef="#ctx0" brushRef="#br2" timeOffset="-158452.59">7817 2300 5305,'3'-8'3153,"2"1"15,2 0-1863,3 4-57,0 1-280,1 0-104,2 2-311,0 0-161,2 2-176,-1 1-64,-6 0-72,1-1-40,-4 3-40,-3-1 16,-3 2-24,-3 0-16,-1 2 24,-1 0 8,0 0-16,0 0 0,1 2-48,0-4 0,5 2 8,0-1-8,0-2 40,4 7-40,2 0 40,-1 1 16,4 1 8,0-2 24,-2 0-16,2 2-16,-3-4 32,0-2 72,-5-2 296,2 0 152,-3-2 200,-4 0 32,-7-2-248,-4-3-168,-7-1-224,-1-3-112,-1-1-32,0 0-8,5-2-176,-2-3-288,8 0-920,4-1-688,9 3 1239</inkml:trace>
  <inkml:trace contextRef="#ctx0" brushRef="#br2" timeOffset="-157860.5">8123 2151 8330,'0'-1'3657,"0"0"-1905,7 1-400,3 0-128,5 0-263,3 0-73,4 1-336,0-1-136,3 1-136,-1 2-104,-7 1-136,1 0-32,-9-1-88,2 0-112,-7-3-1008,-4 0-705,0 0 1153</inkml:trace>
  <inkml:trace contextRef="#ctx0" brushRef="#br2" timeOffset="-157625.25">8136 2240 8170,'5'7'3528,"3"0"-1959,4-2-857,4-2-280,7 0-328,4-5-32,-1-2-416,3-2-888,-2-3 848</inkml:trace>
  <inkml:trace contextRef="#ctx0" brushRef="#br2" timeOffset="-157451.05">8417 2231 6865,'42'30'3561,"-42"-22"-736,-1 3-1217,7-2-368,5-2-175,4-5-233,2-2-40,2-2-200,-1-9-16,0-3 16,-3-1 9,-4-6 103,0 3 32,-3 0-16,-2-3-64,-5 1-200,-4-4-136,-9 2-224,0 4-64,-6 6-88,0 8-72,-2 10-432,-4 3-392,4 13-1024,1-1-753,14-6 1721</inkml:trace>
  <inkml:trace contextRef="#ctx0" brushRef="#br2" timeOffset="94739.73">5745 2138 9250,'3'-2'3737,"1"1"-2393,0 0-192,10 1-143,5-2-113,7 2-224,0-1-112,-4 0-272,-5 0-160,-4-2-40,-4 3-56,-1 0-40,-1 0 0,-4 0-248,-2 2-200,-8 1-1008,1 4-617,-9-1 1241</inkml:trace>
  <inkml:trace contextRef="#ctx0" brushRef="#br2" timeOffset="94975.27">5744 2229 7346,'-2'3'3312,"3"0"-1423,3-1-265,5-2-456,4-2-248,9-1-455,5-1-137,2-1-256,-1-1-128,-6-1-1121,-1-2-2631</inkml:trace>
  <inkml:trace contextRef="#ctx0" brushRef="#br2" timeOffset="97321.57">6198 1907 4609,'0'-9'2729,"0"1"-777,0 4-80,0 2-311,1 2-633,-1 0-216,0 0-136,2 14-208,-3 33 112,0-15 72,0 6-223,-1 0 47,0-1-168,0 2-72,-1-1-80,0 2-32,1-6 24,-2-4-72,6-6 16,1-7-16,-2-9 8,2-1 24,-6-6-160,1-2-104,3 1-801,-1-1-783,0 1 1176</inkml:trace>
  <inkml:trace contextRef="#ctx0" brushRef="#br2" timeOffset="98097.5">6357 2445 6505,'-4'-3'3369,"1"1"-1120,1-7-753,-18-20-192,19 13-336,0-5-167,2-3-177,1-5-120,3-6-216,3-1-16,3-1-160,2 1 16,2 0-8,0 4-16,1 3 96,0 4-64,1 3 24,0 1-48,-3 3-40,0 1-24,-6 5-64,0 4 32,-2 5-16,-3 3 0,-1 1 32,-3 6-40,-4 1-8,1 3 16,-2 7-24,-4-3 40,2-1-16,-5-2-8,7 0-48,1-3 24,5 1-32,5 3-40,-2-4 72,6 3-48,0 0 72,-1-2 40,5 4-48,-2-2 56,3 2-40,-1 0-8,2 0 8,0 0 40,-1-2-8,-4 0 0,-4-2 48,-5-1-40,-3 0 424,-5-2 32,-5 2 0,-1-1-23,-3-4-401,-3 1-40,4-5-48,-1-2-8,1-4-120,5-3-56,1-4-577,5-1-511,9 1-1136,-2-2-1473,6 0 2504</inkml:trace>
  <inkml:trace contextRef="#ctx0" brushRef="#br2" timeOffset="98710.03">6681 1862 6225,'3'-15'3593,"-2"9"-256,-1 3-1185,1 13-567,-2 5-393,-2 16-464,-1 5-32,1 2-216,0 5-168,0-4-152,2 0-112,-1-2-48,2 1 8,4-3-8,-3-1 40,3-6-200,-1-3-16,-1-9-576,2-7-512,-2-8-1441,-1-7 1641</inkml:trace>
  <inkml:trace contextRef="#ctx0" brushRef="#br2" timeOffset="99057.09">6898 1811 7618,'5'-8'3544,"4"3"-1431,0-1-361,2 5-440,1 1-239,-1 1-241,-2 1-48,2 3-160,-2 0-32,0 2-104,-2 3-71,-5 0-145,-2 1-64,-9 6-120,-4 2-80,-4 4 16,-2 2 16,2-3-32,4 0 24,4-6-8,4-2-24,5-8 0,2-3 0,5-1 48,3-5 256,2 1 80,8-5 16,4-2-40,2-4-232,3-2-128,-4 5-128,-6 0-1104,-2 6-1049</inkml:trace>
  <inkml:trace contextRef="#ctx0" brushRef="#br2" timeOffset="-160097.25">6999 2342 6089,'24'-13'2985,"-15"22"-1113,4 6-463,-3-2-25,0 5-328,1 2-184,-7 1-344,2 1-151,-7 0-177,-6 0-64,-5 3-96,-4 1-88,-4 0-473,0 2-671,2-9 784</inkml:trace>
  <inkml:trace contextRef="#ctx0" brushRef="#br1" timeOffset="40590.14">264 2560 3769,'-43'7'1904,"46"-6"-423,3-2-17,6-2-304,4-2-80,8-5-223,1-1-145,8-4-136,6-3-96,-1 1-136,0 2-32,-2 3-56,-5 0-24,-2 4-64,-1 2-88,-7 6-40,-1 3-24,-3 8-40,-1 1 32,2 2-8,-1 2 0,7 5 0,-3-3 8,2-2 0,-3-1 0,0-7 8,2-3-16,5-5 16,3-4-16,-4-8 56,2 1-16,0-5 8,-1-3 24,-1 3-56,-1 1-16,-4 3-24,-3 5 32,-7 0-8,0 5 32,-4 2-16,-1 0-48,1 2 56,-4-2-40,3 2-8,4 2 32,2-1-16,3 2 8,6-1 24,-3-2-32,2 0 8,4-1-8,-1 0 16,2-1 32,-3 0-40,1-2 0,-3-2-24,4 0-16,3-2 40,-1-4 0,2-1 0,-2 2 8,-4 1 16,1 4-24,-3 4 0,-3 1-8,-1 2-24,-1 2 40,-1-1-24,-1 1 16,1 1-16,2 0 32,-3-4 760,1-2 17,4-3 55,-2-4-56,8-1-760,-1-1-56,1 0-344,-4 3-576,-2 3 608</inkml:trace>
  <inkml:trace contextRef="#ctx0" brushRef="#br3" timeOffset="133522.01">1028 3314 5601,'25'-21'2737,"-28"17"-865,4 2-215,-1 4-537,-5 2-216,5 5-448,-9 2-192,4 6-32,-2 2-64,2 2-8,1-3 64,3-2-64,2-1 48,5-3-96,0-3-32,8-5 24,-2-4 345,1-5 159,3-5 168,-5-6 120,1-1-216,0-6-16,-4-1-128,-3-2-103,-2 0-185,-5 1-56,-4 3-152,-2 6-40,0 6 32,0 11-192,1 5 16,-5 11-481,3 1-487,0 4-736,2 0-425,5-5-2056,4 1 2801</inkml:trace>
  <inkml:trace contextRef="#ctx0" brushRef="#br3" timeOffset="135147.65">1664 3257 4321,'38'-41'2376,"-42"36"-639,-3 2-185,0 5-624,0 2-288,0 6-303,-3 2-129,-4 8-120,-4 0-32,-3 6-40,1 1 0,1-1 56,2 2-32,6-4 0,7-2 48,7-3-104,5-5 32,7-3-24,4-2 0,6-7 48,4 0 16,4-7 32,-3-6 16,-1-8-16,2-1 8,-2-7 0,5-1 16,-1-5 144,0-2 56,-1-6 8,-5-2-24,-9 4-112,-3 2-104,-11 6-48,-1 5-16,-5 5-24,-3 2 56,-4 8-32,-5 5 24,-2 7-40,-3 4-48,-1 11 24,-1 1-32,1 10 24,6 6-8,5 4 8,4 5 32,5 3-16,3-1 32,4-6 8,2-5-64,5-10 40,1-7 16,3-5-40,2-2 80,2-4-56,-1-1 8,-4-8 40,-2-4-48,-1-7 64,-2-2 0,1-3-32,-2 0 32,-4 0-56,-2 1 0,-5 6 8,0 2-16,-2 9-24,2 6 24,0 10-16,0 7 0,1 1 32,3 4-32,3-8-8,4-4 8,4-3 0,2-4-8,2-3-64,2-2-96,-3-8-1168,1-1 928</inkml:trace>
  <inkml:trace contextRef="#ctx0" brushRef="#br3" timeOffset="135875.94">2254 3141 8978,'-6'-6'3785,"2"3"-2329,-1 0-480,-1 3-664,1 2-208,2 3-360,0 2-440,4 2 480</inkml:trace>
  <inkml:trace contextRef="#ctx0" brushRef="#br3" timeOffset="136172.75">2356 3245 6337,'9'21'2809,"-15"-14"-1401,-4 7-800,-2-2-248,1 6-264,-2 0-32,2 0-48,3 4-32,4-1 16,3-5 0,5 2 0,1-5 41,4-4 15,1-2-32,3-6 88,3-4 8,3-4 304,5-3 40,1-5 8,2-1 144,3-7-88,-1-6 80,2-7 160,-6-4-103,-4-7-105,-2 3-56,-8 5-224,-5 0-56,-5 2-120,-5 0-40,-1 4-48,4 8-40,-4 10 8,2 11-56,-2 15 16,-1 7 16,-4 10-32,3 7 40,-3 6-32,2 2 0,8 10 8,-2 0 40,5-3 24,1-7 8,4-11 24,-3-9-48,1-12 0,6 0-24,-4-8 32,2-3 24,2-4 32,-5-6 8,1-2-16,1-2-24,-1 4-24,-1 1-32,-2 2-24,-2 4 64,-3 3-32,4 4-8,-1 4-16,2 3-40,2 1 64,-2-2-16,3 0 40,1-4 8,3 0-8,-2-1 48,0-4-72,1 1-48,-3-6-224,1 2-368,-4-4-2145,-1 1 1905</inkml:trace>
  <inkml:trace contextRef="#ctx0" brushRef="#br3" timeOffset="133915.81">1162 3337 7090,'-1'6'3128,"1"7"-1559,-4-1-273,3 2-376,-1 1-160,4-3-328,3 1-160,4-2-144,4-2-96,2-3-8,1-2 32,3-4-96,0 0 8,-2 0-360,1-2-792,-5-1 840</inkml:trace>
  <inkml:trace contextRef="#ctx0" brushRef="#br3" timeOffset="137341.56">3166 3275 5889,'32'-19'2881,"-34"19"-1057,3 3-471,-7 4-569,6 6-208,-1 9-248,-8 0 16,11 6-136,-5 1-48,1-5-48,5-1-96,-3-7 0,3-5-16,-1-3-16,2-5 56,4-3 0,-1-3 40,4-9-24,4 1-16,-3-10 8,4 2-24,-2-2-16,-3-4-8,0 7 16,-2 1-16,-3 5 0,0 3 8,-3 7-32,-2 2 8,-1 8-16,0 4-16,-1 3 24,-1 3 16,3 1 8,1-1 40,4-3-8,0 1-24,1-5 8,3 0-16,-3-5-24,3-4 32,1-2 8,1-1 8,1-6 80,3-1-48,0-8-24,-1 1 32,2-1-64,-6 0 24,-3 5-16,-2-1-56,-3 12-16,-5 0-24,1 9 64,0 4 24,-2 1-8,7 2 16,0 0-80,2-2-32,4-4-72,-2-2-64,4-8-320,-1-1-592,-2-7 784</inkml:trace>
  <inkml:trace contextRef="#ctx0" brushRef="#br3" timeOffset="137959.22">3404 2871 11666,'-18'-16'4826,"3"2"-3146,4 4-320,5 5-864,3 4-288,6 7-368,1 4-336,5 3-2640,-1 2 2215</inkml:trace>
  <inkml:trace contextRef="#ctx0" brushRef="#br3" timeOffset="139788.04">3928 3031 5529,'-11'-12'2793,"5"8"-945,1 0-328,5 5-791,6 5-265,7 3-80,5 3-56,9 1 208,4 2 40,4 7-160,-2 0 64,-5 1 56,-3 2 1,-1 2-145,0 0-72,-3 3 128,0 2-24,-11-4 48,-5-4-32,-7-2-408,-6-3 16,-6 0 120,-4-2 88,-7-4 128,-1-5-24,6-4-72,-6-4-72,2-3-71,-4-1-81,-8-4-72,5 4-32,5 0-25,4 0-111,12 1-400,3 2-504,9 1-952,6 4-585,5 0 1561</inkml:trace>
  <inkml:trace contextRef="#ctx0" brushRef="#br3" timeOffset="139506.09">4116 3144 4257,'0'-6'3009,"-1"3"519,1 1-1423,-4 2-945,3 8-312,-4 6-368,0 5-88,1 11-120,2 2-32,2 5-184,0 1-56,1-2 49,-2-3-41,-1-10 0,2-5 8,0-7-48,2-5-57,2-2-207,-1-3-96,0-7-960,1-3-1281,1-7 1721</inkml:trace>
  <inkml:trace contextRef="#ctx0" brushRef="#br3" timeOffset="140229.63">4362 3371 6105,'7'-6'3353,"0"-1"-856,2 3-953,-2 1-232,4 5-384,-1 1-15,4 6-145,0 1-96,-4-1-144,-2 3-168,-7 6-208,-7-2-72,-5 8-16,-3 2-16,2-2 16,-1-1-16,4-7-48,2-2 32,0-6-40,6-2 8,1-3 8,3-2-8,4-2 32,2-3 16,6-2-48,2-1 0,10 1-168,-1 3-552,-2-2 512</inkml:trace>
  <inkml:trace contextRef="#ctx0" brushRef="#br3" timeOffset="141534.34">4907 3265 5273,'2'-29'2857,"-3"23"-689,1 2-271,0 4-657,0 2-408,0-2-208,0 7-136,0 13-160,5 34 104,-3-19-240,0 1 1,1 1-81,-1 1-48,-2-2 16,0 1-72,0-6 24,-1-6-32,1-8 0,0-4 16,0-8 16,0-3 224,-1-7 296,0-6 24,-1-8 16,0-6-216,2-6-336,0-4 8,5-1-80,2 1 16,4 2 32,5 6-24,0-2 48,3 3 16,-1 2-96,0 3 40,3 10-32,0 6-8,1 8 88,-2 3-64,-6 7 24,-6 0-8,-8 9-40,-3 3 32,-11 1-168,-2 2-232,-2-2-832,-1-3-665,0-6 1145</inkml:trace>
  <inkml:trace contextRef="#ctx0" brushRef="#br3" timeOffset="142003.66">5196 3432 6073,'19'-10'3265,"-3"1"-768,-2-6-433,2 5-888,0-4-336,-9-7-456,5 3-159,-5-4-97,-3 0-24,2 6-64,-6 0 0,0 8-32,-2 4-40,1 8 40,-1 6-16,-3 8-8,2 4 56,0 5-88,6 2 32,0-4-8,0-4-40,3-6 80,1-3-8,6-5 0,1-4 56,2-3-64,-1-6 0,0-4 0,1 3-24,1-9 8,-3 1 0,-3 0-8,0-1-16,-5 4 8,2 4-16,-3 6-32,-2-2-16,-1 7 15,0 4 9,1 2 40,1 3 8,3 4 0,1-5 16,6 4 8,1-3 0,0-4 8,1-1 8,-4-4 32,-3-2-16,1-2 32,-4-1 1,0-2-1,2-4 8,-5-2-24,0-2-16,-3-4 16,-3 0-32,-1-1-8,0-1 0,-4 2 8,1 0-16,-5 2 0,4 4-24,4 3-8,-1 4 24,5 3-16,1 2-16,1 2-8,8 2 40,-1-2 0,0 2 56,6-2-48,1 1-8,6-2 40,2 0-56,1-2 32,-4 0 40,-3 1-40,-2 2-8,-5 2 0,-2 5-40,-6-1 32,-3 6 0,-6-5-8,-2 1 0,3 2-16,0-4 24,3 4-16,2-1 16,1-1-24,4-5-16,2-1 48,2-4-9,3-3-15,1-2 32,2-3-24,0-1 24,-1-2 25,0 0-9,-4-3 8,0-1-24,-6-7 24,-2 3-16,0-2 40,-6-2 8,4 2-48,-5-2 32,2 5-24,1 6-24,2 6 80,1 4-96,0 5 32,4 4 32,3 4-64,-2-2 40,1 3-32,1 0-16,2-3 48,5 2-8,-1-6 784,5 0 64,2-6 200,2-1 208,0-1-623,0-5-9,-1-5-72,-2-1-176,-1-4-160,-1-1-64,-7 0-136,0-2 40,-9-1-16,-3 0-32,-7 2 8,-1 2-56,-6 7-40,0 7-32,-4 8-56,-1 6-8,8 9 40,1 3 8,9 8 48,2-2 16,0 1 8,2-2 40,5-8-16,3 0-8,5-8 24,4-1 0,2-8 8,-4-6-8,5-6 32,0-5-16,0-4 8,4-4 40,0-3-72,1 1 40,0 4-40,-1 5-8,-4 6 96,-1 5-40,-1 8 104,-5 3-32,1 9 192,-4-2 96,-5 3 16,0 0 16,-6-2-160,-2-1-40,-6-1-96,-2 1 0,-7-5-120,1 1-40,-2-8-8,-1-2-184,1-4-720,2 0-520,2 2-1241,2-3-679,7 5 2135</inkml:trace>
  <inkml:trace contextRef="#ctx0" brushRef="#br3" timeOffset="143730.93">6642 3242 8714,'28'-46'3913,"-30"46"-1441,2 0-959,-1 1-489,0-1-272,1 0-536,0 4-160,2 9-408,4 19-616,-6-20 640</inkml:trace>
  <inkml:trace contextRef="#ctx0" brushRef="#br3" timeOffset="143887.18">6684 3372 8090,'1'0'4785,"-2"-2"200,1-2-2409,-1 3-1023,1 0-481,0 1-1088,0-1-648,-1 0-2305,0 1 1969</inkml:trace>
  <inkml:trace contextRef="#ctx0" brushRef="#br3" timeOffset="144801.04">2472 4352 4689,'-1'-2'2561,"0"-5"-529,2-2-248,3-7-623,5-2-177,6-6-296,3-6-40,6-2-168,-3 0-32,-3 3-136,-3 4-96,-9 5-112,1 3-72,0 9-24,-4 1-24,4 12 0,-2 2 16,-4 9-16,-1 5 16,-4 4 24,4 6-40,-1-3 16,5 3 40,1-8-64,3-4 56,3-7-16,4-4-40,5-8 48,0-4-48,-1-10 16,0-2 32,-2-10 16,0 1 16,4-3 8,-2 2-48,-3 5 24,-2 2-15,-7 4-33,-2 4 40,-4 7-32,-2 4 40,-3 4 0,-1 7-48,-1 6 0,3 2 0,5 4-8,1-3 64,6 0-88,0-4 24,0-4 0,4-2 16,-3-7-8,4-5 0,1-6 24,-3 0-72,5-6 112,-2-4 0,-1 1-32,2-3-8,-5 6-24,-2 2 8,-5 5-16,-2 2 16,-2 5 0,-3 4-56,0 8 32,-2 3-24,2 6-1,2-1 33,4 1-8,4-2 24,7-5 0,2-2 0,2-7 24,0-4-24,1-7 8,-3-3 0,-2-5 0,-3-2 41,-7-1-9,-1-2 0,-8 0 0,-3 3-8,-7 0 32,-5 0-16,0 6-56,0 2 48,6 4-48,4 8-24,4-1 56,4 4 24,4 3 224,5-1 32,8 2-56,4 1-72,10-1-240,2-3-152,-4-3-1225,8 1 1033</inkml:trace>
  <inkml:trace contextRef="#ctx0" brushRef="#br3" timeOffset="146306.12">3676 4148 5689,'10'-7'2777,"4"-1"-897,2 3-327,6 4-401,-3 1-152,1 6-200,0 2-24,-4 3-216,1 2-47,-7 1-177,-2 5 0,-7 2-88,-2 0-80,-7 3-16,-3-5-112,0-2 24,-1 0 56,2-8-80,1-1 24,-7-7-8,-3-3-64,-4-8 56,1 1-80,3-1-56,4 1-64,5 4-320,0 1-408,5 2-1929,2 2 1873</inkml:trace>
  <inkml:trace contextRef="#ctx0" brushRef="#br3" timeOffset="146056.41">3699 3966 6961,'1'0'3209,"1"3"-1312,4 7-617,1 5-160,0 5-264,0 2-176,-5 0-312,0 3-143,-4 1-89,0 0-40,-1 0-48,0 0-40,0-2-144,0-3-224,0-5-913,-2-4-1463,-1-9 1775</inkml:trace>
  <inkml:trace contextRef="#ctx0" brushRef="#br3" timeOffset="156457.61">4135 4155 6081,'-5'-5'2761,"3"3"-1217,-4-1-544,-1 4-583,6 4-129,-9 2-136,6 4 40,-3 4 40,-7 2 0,3 4-128,-4 0-64,7 3-32,2-2-16,5-1 8,5-2 0,0-8 8,6 1 8,-1-5 40,4-1-40,1-2 416,-3-2 24,5-5-16,-1-6 80,4-5 0,2-4-32,-1-4 217,-3-3 103,-3-3-392,-4 2-32,-8 2-184,-2 4 160,-9 4-8,-3-1 48,-6 4-8,-3 0-336,-4 8-48,4 7-40,1 3-8,5 7-8,7 4-64,-4 0-112,7 8-1480,4 0-3137</inkml:trace>
  <inkml:trace contextRef="#ctx0" brushRef="#br3" timeOffset="147356.31">4206 4234 21731,'0'-4'146,"2"-24"766,-8 6-280,-5 1-136,-8 6-280,-2 3-72,9 9-122</inkml:trace>
  <inkml:trace contextRef="#ctx0" brushRef="#br3" timeOffset="146681.54">4156 4230 19067,'2'-9'593,"-1"-6"559,-8-1-159,-1 2-121,3 10-666</inkml:trace>
  <inkml:trace contextRef="#ctx0" brushRef="#br3" timeOffset="148271.25">4402 4195 2865,'-4'-23'1720,"1"18"160,3 3-111,-3-2-81,3 3-248,0 1-543,-4-1-281,4 1-264,0 0-128,-1 0-112,0 8 96,-1 8-56,-3 25 40,5-19-16,-4 0-80,3-3 136,-2-4-8,3-4-48,2-1 24,-2-5-168,2-4 8,0-2 440,-2 0 32,0 1 81,1-2-25,7-15-432,17-24-40,-17 16-40,2 3-24,-1-1 48,5 5 80,-2 4 104,-3 1 40,1 5-24,-5 4-112,-3 3-96,1 2-80,-2 4-8,-1 2 8,-1 6 8,0 3 24,-2 1-24,3 3 24,0 0-16,4 0-16,-1-2 8,1-3-32,1-4 0,2-1 64,2-5-24,1-1 0,0-4 8,0-3-16,1-5 80,1-5 280,5-5 8,0-3-8,4-3-32,2-1-288,-5 3 0,1 0 8,-9 6-32,-3 4 16,-5 7-64,0 3 24,-4 9 24,0 4-8,-2 4-8,0 3 16,4 4-40,1 1-8,2-1 48,6-2-32,-4-6-64,5-1-168,5-8-992,0-3-896,3-10 1287</inkml:trace>
  <inkml:trace contextRef="#ctx0" brushRef="#br3" timeOffset="149287.9">5042 3861 4345,'4'-13'2833,"-7"-1"-433,3 9-384,0 5-351,-2 10-449,1 8-96,-6 12-319,1 8 7,-1 4-304,1 5-128,2-2-144,1-2-136,1-3 0,-1-3-72,1-5 0,0-2 64,3-7-88,0-5 64,-1-11 8,4-2 8,1-9 304,0-4-64,4-5 8,-3-6-64,0-4-248,5-1 8,0 2-8,2 4-16,0 4-16,0 3 48,-1 3-8,0 5 8,-2 2 16,2 2 64,0 5 144,0 2 40,4 6 225,0-1 7,-3 2-72,-2-1 48,-5-1-216,-4-1-64,-4 0-56,-2 2-64,-9-2-40,0 4 0,-5-4-64,-3-3 32,0 0 24,-1-5-48,-1 0 56,2 0-48,4-1-256,1-1-256,6-3-1112,3-1-801,2-4 1457</inkml:trace>
  <inkml:trace contextRef="#ctx0" brushRef="#br0" timeOffset="-72536.9">1426 287 3897,'-2'-3'2288,"1"-2"-551,1 4-105,0 0-248,-1 0-383,0 0-225,0 1-256,1 0-152,-7 1-104,-4 2-32,-16 11-40,13-4 8,-2 6-24,0 2-56,-4 3-24,4-1 72,0 2 32,5 0-40,8-3 24,-3 3-120,3-5-104,1-4 80,-1 1-56,5-4 0,5-2 56,3-1-32,5-2-16,3-3 8,2-4-24,0-2 24,1-2 40,-6-2-16,0 0 0,-4-3 8,-2-2-56,4 2 24,-6-4 8,7 6-32,-10-1 48,-2 1-16,2 6 8,-4 1-32,3 6-16,1 5-48,-8 0 16,3 4 64,2 0-16,1-4 32,7-1-48,3-4-16,3-2 0,2 0 40,2-6 8,-1-4-8,2-5 40,-2-7-16,2 1 64,-4-4 16,-3-2 0,-3 1 24,-7 1 216,-5 4 153,-8 5-9,-5 1-40,-5 10-240,1 3-216,-2 7-40,1 5-112,4 7-272,0 3-128,7 0-945,3 0-711,3-2 1400</inkml:trace>
  <inkml:trace contextRef="#ctx0" brushRef="#br0" timeOffset="-71828.27">1679 396 5857,'-2'10'2665,"-3"1"-1225,-3 2-584,3 3-240,-1-2-207,5-1-145,5 3-176,-2-5-16,3-2-64,3 0 32,0-6-24,4 0 64,4-6 128,-2-4 88,2-7 32,2-3 48,5-6-32,0-3 0,3-2 56,-2 0-8,2 1 48,-2 1-8,-1 5 41,-2 3-17,-4 7-32,-5 1-40,0 9-56,0 1-104,-8 5-64,4 3-48,-3 3-8,-1 5 112,2 4 24,-2 2-16,-2 3 16,-2-3-16,-2-3 48,-3-1 56,-5-2-112,6 2-56,-4 1-48,-4-3-80,-2-6 16,-6-3 0,-1-2-80,2-3-8,2 0-128,1-2-208,4-7-816,3 2-416,7-5-1273,0 2 1681</inkml:trace>
  <inkml:trace contextRef="#ctx0" brushRef="#br0" timeOffset="-71316.76">2087 479 7298,'18'-6'3536,"4"-2"-1191,0-4-417,-3-4-495,2-2-217,-5-1-488,-1 0-256,-6 0-280,-3 1-120,-6-2-16,-3 1 0,-7 5-64,-2 2 24,-5 12-72,-1 5-32,2 12 56,1 6-56,4 7 64,3 2-8,6 0-8,1-5 0,5-2 48,3-4-8,3-8 32,2 0 16,2-6-40,4 0 8,4-3-104,1 0-192,-1-4-1728,3 1 1447</inkml:trace>
  <inkml:trace contextRef="#ctx0" brushRef="#br0" timeOffset="-69947.71">2669 414 3577,'-34'59'1864,"34"-59"-560,-1-1 1,2-1 31,-1 1-72,0 0-95,8-1-129,3-16-264,22-19-208,-16 13-72,0-4-64,0 0-160,1-4 80,-1 3-72,-2-1 32,1 5-7,-3 0-57,-2 5-104,-3 3-64,-5 3-16,-1 7 40,-3 2 152,-1 1 16,-2 8-56,0 5-104,-2 10-112,1 7-40,0 9 56,-2 3 24,0 4 16,2 3 48,2-3-40,1-1-40,2-11-8,0-3-48,3-7 0,-1-5 48,1-7-64,2-1-128,0-3-592,0-5-505,-1-2-2735,0-2 2639</inkml:trace>
  <inkml:trace contextRef="#ctx0" brushRef="#br0" timeOffset="-69184.96">3078 330 5481,'28'-7'3081,"-31"6"-441,1-4-1175,1 0-353,1 2-368,0-2-168,1 1-216,0-1-48,2 1-40,0-2-88,2 2-96,-2-1-24,2 2-31,-1 1-17,0 2-16,0 4 48,0 0-72,0 2 24,0 0 32,-2-1-32,0 0 0,-4 0-16,-2-4 616,2 3 104,-6-4 136,0-2 72,-1 0-568,-2-3-88,3 2-88,1 1-72,2 0-80,2 0 16,2 2-104,1 0-48,0 0-216,0 0-408,0 0-1096,7 4-761,-3-1 1537</inkml:trace>
  <inkml:trace contextRef="#ctx0" brushRef="#br0" timeOffset="-68760.98">3110 504 6561,'-4'1'3129,"0"0"-1193,3-2-375,-1-3-617,0 2-192,1-2-360,1 1-152,1-1-104,1 1-88,-1-6-8,0 3-24,1 0-40,2 2 24,1 2 0,1 0-24,0 2 64,1 2-8,0 1 0,0 1-8,-2-2-64,-2 0 32,-2 1 8,-1 1 224,-2 0 273,-3-1 31,-4-7 56,1 3-152,-2-2-216,0-2-112,3 3-64,-1-2-64,5 1-360,1 2-328,2 1 448</inkml:trace>
  <inkml:trace contextRef="#ctx0" brushRef="#br0" timeOffset="-67670.91">3844 553 3961,'-2'-4'2424,"1"2"-503,4 0-569,-1-4-240,-1-6-408,5 0-23,1-4-73,3-3-40,5-3-88,-3 0-48,4-4-176,1 4 8,-1-1-40,0 4-72,-2 4 8,-2 2-80,0 11-48,-1 3-16,-5 11-64,1 5 64,-5 8-40,-2 3 32,-1 3 48,0-4-56,1-6 24,2-2 0,1-4-32,-1-7-8,0-3 16,3-2 0,1-4 32,-1-1 80,5-4-40,-2-4 64,-1-6-32,6-1 24,-2-7 48,2-2-16,-2-4-15,1 2-89,-5 1-16,3 7-24,-4 7-32,0 4 24,1 11-16,-5 6-40,-1 8 64,-1 7 0,-2 5 8,3 4 16,1-6-80,1 0 16,4-6-8,-1-6 40,4-2 16,1-1-24,-2-8 16,1-1-48,0-6 48,0-4-8,2-2 32,-1-5-8,2-2 16,-2-5 16,0 0-56,-1 2 24,-5 4-32,-2 4 0,-3 7-24,-1 5 24,-1 9-8,0 5-48,1 6 56,1 2-16,4-3-24,4-2 16,3-9 8,2 0 8,5-2 24,-4-6 8,3 0-32,-1-6 32,-6-5 8,4 1-24,-4-7 72,-3 1-24,-5-3 8,-4-3 0,-9-2-24,-1 0 8,-3 3-40,0 4 72,-4 8-80,5 4-16,0 13 40,4 4-8,8 8 328,5 0 80,10 0 120,3-1 56,4-8-240,-2-3-104,5-3-112,1-5-104,6-2-24,3-4-88,1-7-1024,-3-2-776</inkml:trace>
  <inkml:trace contextRef="#ctx0" brushRef="#br0" timeOffset="-66439.36">4988 109 4257,'4'-24'2488,"0"6"-415,1-1-41,-3 7-423,-2 3-249,-2 9-368,-6 5-264,2 19-288,-2 6-96,-4 9-87,1 5 47,-1 0 8,4 2-120,6 6-56,0 0-16,4-5 144,1-9 96,1-12 40,1-5-40,0-10-64,2-1-56,2-6 0,-2-5 96,5-2 88,-1-6-16,-2-13-47,5 0-81,-4-11-280,2 2 24,3 1-40,-4 4 16,2 8 32,-2 4-40,-2 10 56,-2 3-48,-3 12-24,2 3-8,-4 4-56,-1 4 48,-3 2 24,-3-2 8,-3-1 48,-2-1-16,-3-6 16,-2-2 16,0-2-24,0-3 64,-4-5-72,-2-2 16,-3-4 16,0-1-80,6-3-80,6 3-120,9 2-841,1-3-591,6 4 1000</inkml:trace>
  <inkml:trace contextRef="#ctx0" brushRef="#br0" timeOffset="-65465.62">5358 416 5009,'-28'-46'2257,"25"57"-1089,-2 2-344,-7 8-376,5 5-144,0-2-120,-3 0-64,14-2-96,4-4 0,-2-6 32,9-2 48,-3-7 136,0-3 96,6-9 377,-6-5 103,3-8 200,-2-2 56,-4-5-96,-3 0 41,-8-2-153,-4-2-120,-10 6-320,0 0-144,-2 8-184,-2 4-72,5 10-128,3 6-240,1 11-816,7 7-465,6 9 953</inkml:trace>
  <inkml:trace contextRef="#ctx0" brushRef="#br0" timeOffset="-64515.72">5405 364 3001,'-60'8'1360,"54"-7"-568,3 2 104,0-1 201,5 6 7,1 0 48,0 0-80,2 2-344,-1 0-119,-2-3-273,3-1-80,5-2-64,-1-4-24,7-5 0,3-2 0,2-4-88,1-2-32,2 4-360,-4-4-1513,-7 1 1289</inkml:trace>
  <inkml:trace contextRef="#ctx0" brushRef="#br0" timeOffset="-63631.52">5576 380 3729,'4'-35'2304,"-6"35"-263,2 2-633,-1 5-512,-1 4-368,1 9-168,-3 1-8,0 2-119,1 2-1,0-7-80,2 4-40,1-5 32,2-3-40,4 2 64,-4-8 80,4-3-40,-1-4 80,-3-3 248,6-4-24,0-4 0,3-2-120,-1-6-304,0-2-24,3-4-48,-3 0 8,3-1 8,-1-1-64,-4 5 32,3 3 0,-5 7-8,0 4 8,-2 5-16,-1 4 8,1 7-24,-3 6 16,-1 6 16,0 0 0,-1 5-8,1-3 8,0-1-8,2-1 16,1-6 16,0 0-24,0-1 0,3-4-24,1-1 8,-1-3 24,-2-5 40,2-2-48,0-2 24,1-5-8,3 0 8,0-4 32,1-3-56,4-2 48,2-6-56,3 3 24,1-9 32,-1 0-64,-4 1 32,-2 3-32,-3 11 0,-6 6-24,2 13 40,-7 4 16,-4 11 16,4 5 120,-7-1 72,6 2-7,1-4-1,-4-4-80,11 0-144,-3-3 8,2-7-32,5 2-80,1-5-289,3-2-671,2-3 688</inkml:trace>
  <inkml:trace contextRef="#ctx0" brushRef="#br0" timeOffset="-62662.27">6229 51 3593,'3'-19'2216,"2"7"-111,-4 0-153,-1 7-224,1 3-455,-1 8-457,0 6-104,2 15-288,-2 6 48,-4 6-64,0 3-88,-3 2-56,-3-2-103,2 13-89,-2 1 0,1-5 32,6-2 112,1-19 96,-2-9 16,5-6-32,0-6-160,-1-4-64,7 1-16,-2-8 24,0-5 88,3-6 40,0-5-8,2-4-96,2-2-8,4-1-80,0 1 0,1 1-8,-1 1-16,-1 6 8,1 2 0,0 8 16,1 6 16,-5 5-16,0 4 24,-2 7 16,-2 4-32,0 5 56,-4 1 48,-4-2 128,-3-5 16,-4-1-104,-3-4-64,-1 0-56,-1 2-16,-4-6 64,0 0-24,-4-4-32,1-5 0,2 0-40,-1-4 16,8 0-72,-1 1-40,7-2-584,4 1-656,0-2 832</inkml:trace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10-26T09:23:52.069"/>
    </inkml:context>
    <inkml:brush xml:id="br0">
      <inkml:brushProperty name="width" value="0.05" units="cm"/>
      <inkml:brushProperty name="height" value="0.05" units="cm"/>
      <inkml:brushProperty name="color" value="#3165BB"/>
      <inkml:brushProperty name="ignorePressure" value="1"/>
    </inkml:brush>
    <inkml:brush xml:id="br1">
      <inkml:brushProperty name="width" value="0.05" units="cm"/>
      <inkml:brushProperty name="height" value="0.05" units="cm"/>
      <inkml:brushProperty name="color" value="#ED1C24"/>
      <inkml:brushProperty name="ignorePressure" value="1"/>
    </inkml:brush>
  </inkml:definitions>
  <inkml:trace contextRef="#ctx0" brushRef="#br0">270 182 4881,'0'-1'2793,"0"0"-529,0 1-944,0-1-239,-1 0-425,1 1-136,-4 1-176,-5 3-24,-19 17-80,17-7-40,-9 4-56,-2 3-64,-2 3-72,0-2 24,3 0-32,1 0 16,6-4 16,5 1-8,5-2 24,4-1 0,4-4-16,6-2-32,8-3 8,2-5 16,5-4 16,-1-5 16,0-2 16,0-1 16,-5-2 200,-4-1 40,-5 1-40,0-2-31,1 2-185,0 2-40,-1 5-16,-4 2 0,-4 3-32,-2 2 8,-4 1-16,0 5 16,-1 3-16,4 3 24,5 0 8,4-1-16,8-3-8,0-5-16,8-4 24,2-3 16,0-7 0,2-2 8,1-2-24,-4-2 24,-5-1 24,-4-3 616,-10 0 280,-2-1 32,-4-1 112,-3 4-600,-5 3-264,-2 3-104,-10 10-103,-2 2-34,-3 11-87,0 3 16,5 1-56,4 4-48,5-4-48,6 1-48,7 3-56,5-2 24,5-2 40,2-2 64,3-4 104,2-3 40,5-2 72,1-2-32,0-3 56,-5-2-8,-5-7 40,4-2 48,0-6 32,6-2 0,3 2 64,-1-3-40,1-1 16,-2 3-32,-2-3-48,-2 3 48,-1 8-16,-3-3 16,-5 10-16,-1 0-40,-2 6-64,-2 5 40,1 3 0,-5 3 40,2 5 240,-4-3-15,-2 5-17,-2-1-32,-7-1-272,3 3 16,-9-4 0,1-1 8,-3-2 16,-1-2-40,7-6-120,2 0-56,4-7-152,1 0-105,2-4-223,4-1-152,7 0 16,1 0 120,7 0 312,2 0 184,3 0 112,1-2 0,3-1 64,3-3 0,1-5 40,5 1 80,3-3 72,-1 4 48,-5-4 64,-2 1-80,-14-1-48,-6-1 8,-4 4-96,-6-1 40,-6 5-80,-4 4-40,-12 7 24,-4 5-48,-1 8 32,4 4 8,6 3 24,7 2-16,10-2 0,4 1 16,8-3-32,3-3 8,6-1-48,5-1-80,-1-3-648,3-1-816,2-5 1015</inkml:trace>
  <inkml:trace contextRef="#ctx0" brushRef="#br0" timeOffset="1533.43">1429 166 5033,'-4'-2'2673,"1"0"-761,0-2-80,0-2-567,3 0-153,3-18-248,3 18-120,5 1-168,1 0-47,6 4 79,-2 1-56,-7 4-64,-1-1-56,-5 7-232,-2 3 0,-6 9-24,-3 4-64,-9 3-16,-1 1-64,-4-2-32,0-2 24,3-4-32,-1-3 24,8-2-16,4 0 0,7-3 40,2-2-32,7-2 0,1-5-56,6 3 24,3-4 16,3-4-88,3 4-120,-3-9-1040,1 1-945,-1 2 1353</inkml:trace>
  <inkml:trace contextRef="#ctx0" brushRef="#br0" timeOffset="2080.53">1633 279 10306,'37'-23'4449,"-37"24"-2720,2 3-385,-2-3-776,0 4-360,1 1-440,-1-3-360,0 9-2833,-3 0 2361</inkml:trace>
  <inkml:trace contextRef="#ctx0" brushRef="#br0" timeOffset="2237.91">1666 371 8858,'19'42'4897,"-17"-44"-856,-1-2-1609,3 0-1111,-1-2-625,0 2-704,2 1-328,-5 2-1961,-1 2 1601</inkml:trace>
  <inkml:trace contextRef="#ctx0" brushRef="#br0" timeOffset="3590.05">2225 48 4561,'3'-7'2529,"-1"4"-537,0 0-120,-2 3-711,1 1-289,-2-1-384,0 0-64,-3 17-72,-6 28-8,3-7-8,-3 2-112,2 6-80,-1-4-56,2-8-48,5-3 16,2-9-64,1 0 32,6-7-8,-1-3-16,-1-8 40,2-2 8,0-7 48,2-1 72,2-7 104,2-5-96,-2-2 9,2-1-97,-1 3-80,-1 2 0,3 8-8,-3 0 0,1 7-8,-2 1 8,1 7-8,-1 0 32,-2 7-16,2-2 24,-7 1 8,0 1-32,-1-1 16,-2 2 40,-3 0 304,2 1 152,-9-6-16,-10 0 16,-1 1-336,-8-6-128,0-1 32,6-2-88,1-5 56,2-1-24,5-5-80,2 2-88,7 0-336,3-1-536,6 3-2281,2 1 2217</inkml:trace>
  <inkml:trace contextRef="#ctx0" brushRef="#br0" timeOffset="4245.42">2523 311 6873,'25'-13'2641,"-35"22"-1913,2 5-120,2 2-264,1 0-104,7 1-168,2-2 0,5-3 24,2-3 25,4-3 255,-1-2 88,2-4 152,0-3 96,2-5-80,-3-1 40,-3-3-48,-1-1-23,-8-2 15,1 1-96,-4 0-96,-7-2-104,3 5-232,-8-3-8,-1 5-88,-1 3-16,-6 2-40,4 5-16,0 8 24,2 1-16,5 3 16,5 2 32,4 0-40,6-2 32,6 1 24,0-4-72,3-1 64,4 0-8,2-5 0,1 1 32,-5-7 16,0-1-8,0-4 8,-6-3 8,9 0 16,-4-3 24,0 1 24,2 2 0,-7 1-64,1-1-8,-7 3-32,0 0 8,-4 5 8,0 3-8,-3 5 0,-1 2-24,-3 2 8,0 1-8,4 2 0,1 1 24,2 1-16,2 0 48,3-1-32,1-3-8,1-1-8,4-1-40,-1-8 56,1 0-8,-2-4 8,1-4 24,0-1-24,2-4 40,3-1-16,-1-1 8,-3-1 0,0 1 0,0 3-24,-3 3 24,-3 0-24,0 5 0,-6 2 24,0 4-80,2 6 32,-4 0 16,-2 5-40,2-1 72,1 3 0,-3 0-56,7 2-8,-3-2 24,0-5-40,3-1 48,3-6 32,0-3-16,8-6 0,-1-6 8,1-7 8,7-1-48,-3 0 0,3-3-24,-5 8 0,-1 2 16,-8 6-24,0 5-8,-6 6-40,-3 2-40,-2 5-8,-2 0 32,1 3-56,3 0-72,4-1-480,1-1-417,4-3-2071,1-2 2087</inkml:trace>
  <inkml:trace contextRef="#ctx0" brushRef="#br0" timeOffset="5281.07">3365 45 8202,'1'-9'3721,"0"5"-1601,-2 1-416,0 10-463,0 4-297,-4 11-512,-2 6 80,-4 6-200,2 7-24,-2 2-112,0 0-104,5-6-48,-3-2-56,5-4 8,4-1 24,-1-7 40,-3-4 24,5-7-8,-3-3-40,8-7 24,-2-4 8,5-8 72,6-5-32,0-4-24,3-2 0,0 3-80,-2 4 56,-2 4-24,2 3-64,-3 4 72,1 2-32,-2 3 16,1 2 224,1 6 152,-3-1 145,-1 7 143,-2 1-72,-6 2-88,-2 1-144,-5 2-152,-4-1-72,-6-2-48,-1-2-48,-7-5 16,1-3-64,0-3-32,-2-2 8,4-6-176,2-1-200,4-5-936,7-3-761,7-3 1257</inkml:trace>
  <inkml:trace contextRef="#ctx0" brushRef="#br0" timeOffset="6233.96">3906 296 6545,'2'-25'3033,"-5"25"-1529,-3 2-399,5 7-593,-4 1-232,-1 4 40,2 2 16,1 1 48,3 0 8,0-2-104,1 1 16,0-3-16,0-4 96,8-1-8,2-4-7,2-4 255,3-5-144,1-5-16,-1-5-40,8 0-328,0-4 16,-2 0-72,1 2 0,-5 2-48,0 4 24,-6 6 0,-3 0-16,-6 4 48,-2 1-96,-3 3 40,-2 5-24,0 4-40,-2 3 72,1 2 0,2 1 0,2 0 56,1 0-48,4 0-8,2 0 0,1-5-24,2-1 40,2-5 0,1-3 16,1-3 16,2-4-56,1-8-8,2-3 0,0-7 16,3-1 0,-2-2-8,0 3 0,1 0-24,-5 4 24,-4 3 16,-6 2-64,-3 10 8,-2 1 8,-4 6-40,2 6 32,-3 2-64,1 2 16,4 5-32,4-4-72,2 2-264,2-2-464,3-5-1673,1-3 1705</inkml:trace>
  <inkml:trace contextRef="#ctx0" brushRef="#br0" timeOffset="6850.99">4302 28 10730,'-14'-13'4425,"7"6"-3024,5 3-241,6 2-976,5 1-384,9 7-1497,1 0 1177</inkml:trace>
  <inkml:trace contextRef="#ctx0" brushRef="#br0" timeOffset="9782.06">4686 420 3025,'-37'46'2216,"43"-47"105,5-5-657,1-2 0,3-5-455,1-3-233,4-2-352,-2-1-104,0 0-200,-3-1-8,-1 0-88,-1 1-72,-4-1-24,1 2-40,-7 1-48,2 0 8,1 6-48,-4 1 8,1 7-24,-6 0-24,2 5 24,0 5-16,0 6-24,1 3 56,-3 5 0,2 1 0,0-3 0,1 4-16,-1-5-48,1-2 40,2-1 8,0-5-8,6-2 8,4-1-48,3-4 32,1-3 0,3-4 32,-3-3 40,4-5-8,-1 0 8,1-2 16,-1-5 0,-2 1 24,1 1 16,-7-2-8,0 5 0,-8 1 8,-6-2 0,-2 8-48,-7 0-24,-2 10-24,-2 4-16,-3 12 0,0 1 0,4 5-16,2 2 8,7-3-8,5 2 8,8-6 16,2-3-24,7-5 24,2-5 0,3-4 16,-1-6 64,1-5 24,2-2 32,-1-6 24,-2-3-8,2-1 1,0-2-9,1 3-24,2 3 64,-5 5 160,-5 1 8,-5 6 40,-2 4-64,-2 4 0,0 3-8,0 6 48,-2-1 8,-4 1-112,-4 3 24,-5-4-120,-2 5-24,-3 0-72,-3-3-48,1-3-128,-1 0-216,0-7-920,5 0-592,1-5 1087</inkml:trace>
  <inkml:trace contextRef="#ctx0" brushRef="#br0" timeOffset="11567.94">5434 328 4585,'26'-33'2344,"-26"37"-727,-2 2-233,-5 2-512,5 6-168,1 1-279,-1-2-129,4 1-136,-1-2-64,3-4-32,3 0 56,6-1 192,-1-4 64,0-2 216,-1-1 104,-4-4 16,1 0 32,-2-3-127,-2-1-41,-4-1-160,0-1-112,-1 1-56,-3-1-136,-2-2-96,0 3 8,-2-4-48,1 5 0,1-1-8,0 3-16,1 4-24,-2 0-64,5 9-16,1 2-8,2 4 40,6 1 32,3-3 64,1-1 16,5-2 8,0-3 32,4-1-32,2-3 32,3-2 8,-1-2 0,1-2 48,0-3-24,-3-2 24,-6-1 0,-2 2-72,-2 1 0,-9 1-16,1 3 8,-2 4 32,-4-1-16,1 9-16,1 2-32,-6 1-8,4 6-8,-4-4 16,5 2 32,1 0 0,0-1-40,4-4 16,-2 0 8,5-2-16,-2-3 48,2-2-24,3-3 48,2-6 8,6-2-32,-1-3 56,-2-3-80,1 1 24,-4 0 8,-1 0-48,0 3 48,-6 0-32,1 3-8,-3 4 24,-3 1-32,0 4-16,0-2-32,-1 0-40,0 3 32,-4 8 32,-3 17 0,8-17 56,1 0-40,2 1 16,4-3 8,0-2-8,4-1 0,2-2-16,-3-3 16,4-2 64,2-3 16,-2-5-16,1-1-8,0-1-56,-5-1-32,0 3-32,0 1 24,-3 4-56,-3 1 0,-2 3-16,-1 4-48,-5 3 56,3 1 40,1 3 48,2-2 24,5 1 16,2-2-32,1-4 16,0-2 88,5-5 40,-1-3 40,3-2 72,0-1-40,-4-4 32,-2 0 240,-6-1 32,-2 0-64,-5 2-64,-2 1-288,-4 3-112,-2 1 24,-3 5-32,-1 4-40,-3 7 16,5 4-8,0 2-64,3 0 72,11 3-8,-2-3-8,7-1 96,4-3-24,2-7 0,5-4 48,2-7-56,3-4 64,4-7 0,2-3-32,0-5 40,-1-1-16,0-5 32,-1-3 80,4-8 112,1-3-16,-4-2 32,1 7 57,-13 11 111,-3 8 80,-10 14 24,-4 2-88,-10 12-232,-4 8-144,-7 13-112,-4 9-40,3 14 32,1 3 8,7 1 40,5-1 8,4-9-32,5-3 0,5-11-88,-4-6-104,0-9-280,-1-6-376,-3-7-705,3-3-335,-2-8-1121,0-5-1440,-2-6 2961</inkml:trace>
  <inkml:trace contextRef="#ctx0" brushRef="#br0" timeOffset="13698.54">6254 76 7858,'-2'-2'3216,"2"2"-1455,-2-3-561,5 1 384,5 1-31,10-1-73,4 0-144,19-2-304,8-2-71,13 4-473,5 1-144,-10 1-152,-5 0-136,-8-3-40,-5 3-208,-10 0-1248,-4 3-1161,-18 5 1561</inkml:trace>
  <inkml:trace contextRef="#ctx0" brushRef="#br0" timeOffset="12966.73">6297 268 5673,'1'6'3041,"2"2"24,0 3-2201,8 0-56,-5-1 176,6-5 224,3-3-111,4-4-97,5-2-40,3 1-160,1-3-72,-6-1-312,-1 4-120,-5-1-184,-4 4-87,-4 0-17,-6 1-24,-2 7-41,-4 0 65,-4 6-16,0-3 0,1 3 32,4 0-56,4 2 8,4 0 40,6-2-48,0-5 56,4-1-24,-1-2-16,-1-6 40,0 0 0,-3-4 361,1-2 23,-1-4 8,-7-1-56,2-4-320,-3-2-24,-3-2-8,0 0 16,-5 1-24,2 6 0,1 7-24,1 3-16,-1 7-56,-4 2-64,-1 5 64,5 5 32,2 5 48,3 3 64,5-1-48,1 0-16,1-5 0,0-3-8,3-4 80,0-6 16,2-6 48,2-6 16,5-10 24,1-1 0,2-5-56,-1-2 24,-7 1-96,-2 0-32,-7 6 16,0 3-40,-7 9-8,0 4-32,-1 3-8,-3 9 0,0 3 32,4 2 8,0 5 16,4 1 32,8-3-40,-3 1 40,6-3 16,1-3-24,-2-6 8,1-1-16,-5-7-120,-3-3-80,-2-2-528,-3-6-361,-4-2-1367,-3-4-2761</inkml:trace>
  <inkml:trace contextRef="#ctx0" brushRef="#br0" timeOffset="17645.09">2986 817 6633,'3'-7'3113,"1"1"-1329,-1 1-111,1 4-705,4 1-208,-6 6-232,8 5-128,-1 6 185,-3 4 23,7 6-136,-7-1-48,1 5-208,-4 1-56,-6 5-24,-4 4-16,-4-2-64,-4-3-8,5-3 128,0-6 176,-1-9 64,2-1-48,-7-11-136,1 0-184,1-3-24,-1-3 8,4-5 32,2-2-16,5-4-24,6-1 24,9-1-64,4-1 24,7 0-16,-2-5 8,1-2 24,-1-2-40,3-5 72,4-1-48,7 2-48,1-3 40,-3 4-8,0 0 16,-7 3 24,-8 1 24,-8-2-48,1 4-8,-8 4 40,-2 3-8,-7 6-24,-8 2 0,-6 9-24,-1 6 8,-1 6-16,2 4 24,10-1 0,4-2-16,12-3 0,6-2 8,7-4 16,6 1-8,2-3 48,0-2-32,-2 0-56,-5-4-144,-1 0-1000,-1-1-1048</inkml:trace>
  <inkml:trace contextRef="#ctx0" brushRef="#br0" timeOffset="15199.1">3186 930 16865,'15'2'-437,"12"1"-1452</inkml:trace>
  <inkml:trace contextRef="#ctx0" brushRef="#br0" timeOffset="18450.53">3349 1028 7474,'-13'21'3304,"17"-24"-1623,5-2-185,-1 0-424,1-2-128,6 3-279,-1 0-9,0 0-96,0 2-24,0 2 0,-2 0-128,-1 0-112,0 2-80,-7 0-200,-2 1 24,-2 3-24,-7 0-8,-4 2 32,-2 0-48,-1-1 0,3 0-16,2 0 0,2 0-16,3-2 0,0 0-56,3 1-8,1 0 32,4 4 16,1 0 32,4 3 24,-2-2 16,1-2 8,2 1-8,0-4-24,0 1 24,0-1-16,-3 2 64,-3-3 32,-3 0-56,-4-2 80,-4-1-48,-4-2 48,-5 1-56,-5 2-40,-4-5 64,-1 0-88,5 2 72,-1-3-16,9 1-72,4 2 0,-2-5-136,5 3-536,2 1-736,6 0 904</inkml:trace>
  <inkml:trace contextRef="#ctx0" brushRef="#br0" timeOffset="19330.48">3887 901 3785,'-23'-16'2360,"33"18"33,-3-5-673,3 2-239,-2 0-257,7 3-280,4 2-8,6 4-144,2-1 73,-4-4-81,4 5-24,-6-1-48,-1 0-160,-3 2-136,-7-4-144,-5 3-128,-3 1-8,-7 3 72,-5 1 24,-13 1-32,-5 1-7,-10 2-145,1 1-32,4-1-24,5-1 24,7-3-8,2-3-8,5-4 0,1-4-129,7-2-423,6-1-664,9-3-1392,6-5 1575</inkml:trace>
  <inkml:trace contextRef="#ctx0" brushRef="#br0" timeOffset="19844.74">4175 917 4617,'-47'-37'2120,"45"35"-1039,3 1-25,7 0-64,1 0 40,8 3 25,1-1 47,4 4-328,0-1-72,4-1-16,-1 0-72,3 4 145,-4 0-49,-4 2-232,-3 2-16,-11-2-272,-2 4 16,-11 3 112,-8 0-64,-11 5-48,-6 1-40,-7 2-120,1 2-8,0 0-16,0-1-32,1-2-56,5-6 16,12-7-312,8-2-456,15-5-1273,6-3 1305</inkml:trace>
  <inkml:trace contextRef="#ctx0" brushRef="#br0" timeOffset="20766.05">4979 820 8154,'12'-36'3609,"-8"33"-1921,1 3-568,-1 1-224,3 9-312,-2 3 17,0 10-89,-2 2 144,-4 3-72,-1 2-120,-3 6-112,-2 6-144,-4 3-48,-1 1-32,-1-5-32,-1-9-40,5-9-72,-1-4 48,5-7-40,-1-3 16,-1-6 48,0-3-16,1-6 56,-1-1-32,5-1 0,4-1-48,3-8 8,3-2-24,6-6-8,2-3 8,5-2-16,3 1 24,4-2-8,3 4 0,0 1-8,-3 1-24,-2 0 40,-3 1-24,-4-1 48,1 1-8,-9-1 0,-2 3-8,-9 3 16,-4 1-32,-3 10-40,-2 2 0,-1 8-16,0 6 24,3 7 32,-1 2 24,6 3-40,4 0 0,10 0 0,9-3 8,6-7-16,5-1 8,1-9-128,2 1-200,-6-3-1472,0-4 1240</inkml:trace>
  <inkml:trace contextRef="#ctx0" brushRef="#br0" timeOffset="22646.8">5256 1124 5241,'-15'41'2601,"24"-43"-793,0-3-400,6-2-231,1-2-185,3-5-240,2 2-80,-1-6-128,-1 2-24,1 1-24,-7 0 49,-2 5-49,-5 3-24,-6 2-96,3 3-144,-6 4-120,0 2-64,-2 9-56,-4 1 8,-5 4 40,3 6-16,-3-7-56,4 0-112,8-1-312,-3-6-464,5 1-1065,3-1-1496,-1-5 2177</inkml:trace>
  <inkml:trace contextRef="#ctx0" brushRef="#br0" timeOffset="22977.75">5536 1129 4833,'5'8'3033,"-4"4"15,-1 0-1215,-5-1-857,-3 2-280,-1 2-424,-4 1-88,2-2-112,3 2-40,0-6-72,8-1-168,3-3-1072,1-4 888</inkml:trace>
  <inkml:trace contextRef="#ctx0" brushRef="#br0" timeOffset="23340.78">5801 864 5337,'50'-41'3041,"-50"43"-81,2 6-1215,-2 8-449,-2 0-80,-2 8-159,-1 0-161,-1 4-24,0 4-80,0 2-224,2 4 0,-1-1-200,0-1 25,1-6-73,1-6 40,0-6 0,-3-5-64,2-3 56,-2 1-104,2-2-24,2-2-40,-4-5-96,1-3 8,0-4-48,-1-2-8,4 0 16,2 1-48,-1-7-32,3 1-16,5-6-64,-4-4 0,12-1-40,-1-4 40,1-3 0,7 2-8,-1 1 48,1 3-8,3 4 56,-3-1 48,0-1-24,-2 3 40,-5-1-48,-1 2-24,-7 0 24,-1-1 16,-7 0-16,-1-1 40,-2 6-8,-2 6-32,-1 6 32,1 7-56,-2 6 32,2 3-24,2 3-48,1-1 40,9 3-40,0-6 56,7 4 40,-2-3-40,1-3-400,2 1-512,-3-6-1073,4 2-775,-5-2 1687</inkml:trace>
  <inkml:trace contextRef="#ctx0" brushRef="#br0" timeOffset="23947.55">6102 1067 6321,'4'8'3353,"1"1"-576,-5 0-577,0-1-431,-2 2-217,-9 2-472,0 0-272,-2-1-240,-1 0-8,6-2-23,5 2-81,3-6-160,0-2-80,6 0-136,1-5 80,17 5 16,1-1-64,10-2 48,2 0-72,-7-2-160,0-1-128,-7 0-1088,-5-1-937,-5 1 1385</inkml:trace>
  <inkml:trace contextRef="#ctx0" brushRef="#br1" timeOffset="-147488.55">2920 1858 3649,'-18'-11'2464,"28"4"-159,6 2-745,-1 0-224,2 2-487,0 1-225,-1 2-112,-1 2-64,-3 2-120,-3 2-64,-4 2-176,-3 1-16,-8 1-40,-2 4 32,-8 2 32,-2 2-48,-2 0 24,0-4-48,3 0-8,2-4 0,4-3-8,3-1 8,3-4 0,3-1 40,2-1-8,2-3-8,-2 3 0,0-1-32,0 0-16,0-2 0,1 1 16,0 1-16,4-1-16,-1 0 8,2 3-24,13 8 32,-13-5 16,5 2-8,1-3 32,2-1-24,2 0-8,1 0 0,-1-1-200,0 1-184,-4-4-2849,0 0 2297</inkml:trace>
  <inkml:trace contextRef="#ctx0" brushRef="#br1" timeOffset="-143889.31">3165 1857 5065,'-5'2'2617,"4"3"-793,-1-3-264,3 1-527,-3-2-281,2 0-240,0-1-104,0 0 8,0 0 56,9 3 152,17 3 16,-7-6-95,3-1 143,5 2-208,4 0-56,-7-1 160,2 0-152,-3-1 136,-2-1 160,4 2-328,-4 0-55,-3-1-145,-4 1-192,-3-1 16,-4 1 24,-5-1-40,-1 0-8,-5 2-224,-2-1-345,-2 3-999,-3-1-576,-2 1 1223</inkml:trace>
  <inkml:trace contextRef="#ctx0" brushRef="#br1" timeOffset="-143338.6">3248 1981 7082,'-18'0'3216,"20"1"-1463,0 1-625,3 3-408,0 2-184,-2 4-160,1 2 112,-1 5-8,0 2-80,-2 1-55,2 1 127,-2-2-72,0 0 8,-2-2 0,-2-2-280,-2-1 0,-1-1 104,-1-1 40,0 0 40,0-4-16,0 0-88,1-5-8,0-1-24,2-3-72,-2-3 72,2-1-80,0-3-8,3-2 16,1-1-88,2-3 16,2-1-32,1-1-48,2-1 48,2-1-48,0-3 48,2-3 32,0 2-56,0-2 32,-1 1 0,-1 2-32,-1 3 24,-2 1 32,0 6-48,-4 3 56,1 0-24,-4 4-48,1 0 40,-2 1-24,1 1-32,1 1 24,0 0-64,1 0-64,8 0-32,17 19-424,-18-12-536,5 0-1289,-3-3-2024,4 2 2809</inkml:trace>
  <inkml:trace contextRef="#ctx0" brushRef="#br1" timeOffset="-145034.49">3222 1616 5049,'3'-35'2233,"0"37"-881,1 0-328,1 4-192,3 0-64,1 4-63,-2 2-41,2 0-152,0 4-32,-3-3-24,2 3-112,-2-1-32,-3-1-8,-1 1-232,-2-1 8,-5-2-16,1 1 24,-2-3 48,1-1 24,0-2 8,-1-3-48,1-2-8,-1-2-8,0 0-40,0-3 64,3 2-96,-1-2-7,3-3 7,0 0-64,1-2-1,4-1 33,1-1 0,2-1-8,2-1 40,2-1-56,0-1 0,0 0 24,-1-2-8,-3 0 48,1 0-40,-5-1 49,0 3-33,-2 0-24,-3 5 16,0 3 8,2 4-16,0 1 0,2 2-8,-2-1-49,0 0 17,1 2-24,1 7 40,4 13 0,0-13 16,2 0-16,-5-3-96,8 0-80,1-2-320,-2-4-480,2-4 640</inkml:trace>
  <inkml:trace contextRef="#ctx0" brushRef="#br1" timeOffset="-142776.62">3341 2137 7578,'-2'1'3384,"0"0"-1495,3 0-393,-3-2-440,4 0-264,3 1-375,-3-4-25,6 2-120,-1-1-32,-1 1-96,1-1-40,1 3-40,-1 0-40,0 2-8,2 0 0,-4 3-16,0-1 16,1 1 0,-3 2-16,1-1 8,-1 2-8,-1 1-40,0-1 40,1 2-16,-1-1 0,2 1 24,-2-1 0,-1 1-16,-1-2 56,0-2 384,-1-2 88,-1-2 168,-2 2 32,-2-3-320,-2 0-72,-5-2-191,0 0-49,1 1-88,1-3-24,4 1-32,0 1-169,3-2-535,0 4-512,2-3-1353,2-1-1831,6-1 2847</inkml:trace>
  <inkml:trace contextRef="#ctx0" brushRef="#br1" timeOffset="-144428.65">3475 1531 5937,'8'-3'2889,"1"2"-1201,1-1-584,-1 2-135,1 2-321,-3-1-96,-2 2-184,-2 3-96,-3 1 120,-3 0 72,-4 2-56,0 1 40,-4-1-159,1 3-129,1 0-8,-1-2-56,4-2-48,-1 0 8,5-3-24,4 0-16,5 0-16,4-1 8,5-3-8,2 2 24,0-3-24,-4-2-64,-1 2-200,-3 0-177,-3 2-1431,0 2 1280</inkml:trace>
  <inkml:trace contextRef="#ctx0" brushRef="#br1" timeOffset="-142287.81">3500 2000 5849,'8'-5'3065,"-4"4"-609,0-2-535,14-2-457,1 1-184,-5 2-295,-5 4-113,-4 0-240,-2 2-144,-1 2-232,-3-1-64,-4 5-136,0 0-8,-4 2-16,3 0 0,-1-2 24,3 0 24,3-3-24,0-1 0,6-1-40,-2-2 0,6-1-8,0-2-8,3-5-160,3 0-256,4-6-1848,-1-3 1567</inkml:trace>
  <inkml:trace contextRef="#ctx0" brushRef="#br1" timeOffset="-141838.53">3798 1611 5209,'3'10'2881,"1"5"-921,1 6-456,2 3-151,6 4-393,-1 4-48,4 6 16,0 6-15,-5-1 151,-2 1-56,-5-2-200,-4 1-72,-6 0-256,-1 4 57,-8-8-121,-2-4-72,1-4-144,-3-3-112,6 0-88,2-2-192,-1-8-1265,4-5-959,1-9 1424</inkml:trace>
  <inkml:trace contextRef="#ctx0" brushRef="#br1" timeOffset="-167629.75">156 1807 3913,'-1'-1'2208,"1"0"-399,0 0-177,0 1-568,0 0-280,0 0-471,0 0-33,0 0-80,2 7 40,5 15 32,-4-11 32,0 4-88,-2-2-32,0 2-72,0 0-56,-3-1 0,0 1-56,0 0 16,1-1-96,-1-2-176,0-2-416,0-4 432</inkml:trace>
  <inkml:trace contextRef="#ctx0" brushRef="#br1" timeOffset="-167313.69">55 1965 6137,'3'0'3057,"0"0"-1081,6-1-943,3 1-25,6-1-472,5-1-72,3 0-248,1 0-96,2 1-40,-3-2-64,-3 2-16,-3-2-24,-7-1-240,0-1-320,-3-2 376</inkml:trace>
  <inkml:trace contextRef="#ctx0" brushRef="#br1" timeOffset="-166965.96">4 1795 6049,'-3'-4'2945,"5"4"-1025,-2 0-255,1-1-705,-1 1-264,0 0-192,0-1-72,14 2 48,11 1 248,-5 0-207,4-2-65,4-1 120,7 0-128,2 0-80,-1 0 0,-6 1-248,-6-2-112,-3 2 64,-5-3-40,-2 0-40,1 1 8,-6 0-136,-2 0-48,-7 4-752,-5-1-817,-6 0 1121</inkml:trace>
  <inkml:trace contextRef="#ctx0" brushRef="#br1" timeOffset="-159392.72">835 1897 7882,'-16'-14'3776,"14"12"-1647,1 2-753,1 0-336,0 0-551,0 0-113,5 0 40,5 2 0,18 2-96,-12-4-8,3-2-272,4 2-16,0 0 64,-7-4-72,-2 4 8,1-2-32,-8-2-48,5 4-88,-4 1-440,-5 0-512,-6 2-1473,1-1 1601</inkml:trace>
  <inkml:trace contextRef="#ctx0" brushRef="#br1" timeOffset="-159080.65">785 1945 5289,'0'2'2553,"-2"-1"-1177,6-1-48,4 1-280,2-1-215,6 0-97,4-1-480,2 1-64,5-2-152,0 1 0,1 1-8,-5-1-24,-6 1-224,1 1-576,-6 2 528</inkml:trace>
  <inkml:trace contextRef="#ctx0" brushRef="#br1" timeOffset="-153991.18">1286 1717 5945,'0'2'2745,"2"5"-1297,-2 2-112,3 4-423,0 4-153,-2 4-152,0 3-128,-2 3-160,-1 0-88,1-1-144,-1-4-40,1-4-16,1-1-40,1-3 16,0-1 8,0-2-16,-1-3 24,0-4-144,1 0-48,1-4-472,2 0-592,-1-4 808</inkml:trace>
  <inkml:trace contextRef="#ctx0" brushRef="#br1" timeOffset="-153497.54">1450 2075 6553,'-3'-2'3057,"-4"-2"-1225,3 0-223,0 0-361,2 0-128,3-3-184,-1-1-87,-2-4-233,3-1-128,1-2-200,3-1-136,1 1-48,1-1-56,-5-4-16,3 3 32,3 0-56,-3 0 32,4 4-40,-2-2 0,0 3 0,2 2 8,0 0 0,1 4-8,-2 1 0,-1 0 0,-3 4-80,-1 1 40,-2 1 0,0 3-24,-3 1 80,0 2-16,-1 2 0,-1-2-32,2 1-32,1 0 24,1 2-32,0 1 8,3 1 32,1 1-24,3 1 24,1-3-8,0-2 32,0 1-32,1-1 48,-1 0 56,1 0-72,-2-1 48,-5-3-16,0 1 24,-4-1 40,-3-1-24,-3-3 16,3-1-40,1 0-24,-15 2 8,-1-2-64,0 0 0,13-2-144,0-1-184,5 0-968,3-1-913,2-1 1393</inkml:trace>
  <inkml:trace contextRef="#ctx0" brushRef="#br1" timeOffset="-152900.92">1703 1741 8050,'0'-7'3665,"2"5"-1689,-2 1-432,-1 3-624,1 6-127,-4 6-241,4 6 80,0 10-48,0 1-192,2 3-152,-1-1-128,-1-4-104,-1-3 48,1-4-56,1-2 8,3-1 24,-1-3-32,1-4 0,0-4-64,-4-5-376,2-3-448,0-5-1153,-4-4-1719,8-4 2399</inkml:trace>
  <inkml:trace contextRef="#ctx0" brushRef="#br1" timeOffset="-152496.25">1835 1712 7482,'3'-6'3280,"2"3"-1575,0-1-401,6 2-424,-1 1-184,3 2-240,-2-1-8,-2 1-79,2 4 63,-5-2 32,-4 4-72,0-1-72,-4-2-56,1 4-144,-1 0 40,-5 1-16,-2 1 0,-3-3-24,4 2-40,5-4-16,0 0 0,6-1-16,2 0-32,4-4 40,3 3-8,4-4-24,0-2 8,6 0-32,1 0-104,-2-2-808,-1 1-1176</inkml:trace>
  <inkml:trace contextRef="#ctx0" brushRef="#br1" timeOffset="-150452.34">2237 1633 4913,'1'-4'3033,"-1"2"-377,-2 2-1159,-3 4-401,-5 6-592,-1 3-168,1 9-32,-3 1 24,3 7-32,-1 5-64,0 10 8,-2 0 40,0-1-40,4-2-24,2-3-128,6-1-72,9-1 16,0-5 16,4-7-64,-1-3 32,0-10-280,3-1-480,-3-8 504</inkml:trace>
  <inkml:trace contextRef="#ctx0" brushRef="#br1" timeOffset="-149707.54">2263 1949 3809,'0'-1'2360,"1"-4"-135,1 0-321,0-1-552,21-14-279,-11 9-345,-1 2-56,3-2-144,-5-4-16,1 2-48,-3-3-48,-1 0-31,2 3-81,-3 3-64,0 4-16,-1 4-72,-2 0-64,0 7-72,-3 2-32,-2 6-32,2 4 40,-2 6 16,0 1-16,-2-3 0,-1 0 24,0-4 0,2 0 16,1-1-88,3 0-128,1-6-448,2 0-545,0-8 753</inkml:trace>
  <inkml:trace contextRef="#ctx0" brushRef="#br1" timeOffset="-149220.75">2513 1924 6361,'33'-19'3465,"-33"19"-728,0-2-1625,0 3-304,0-1-272,0 0-128,0 0 120,1 0-15,7 2-137,16 4 8,-11-4-160,2 1 16,-2-1 96,1 0-40,-4-1 0,0-1-88,3 1-136,1-1-8,0-1-16,1 0 16,-4-1-56,-1 0-8,-3-1-248,-1 1-224,-2 0-1705,-4 0 1489</inkml:trace>
  <inkml:trace contextRef="#ctx0" brushRef="#br1" timeOffset="-138753.65">4086 1965 5953,'-22'-17'3265,"18"11"-704,8 1-1041,-1-2-200,3-1-272,4-1-111,0 0-153,4 1-32,1-2-168,2 1-64,0 1-56,1 1-80,0 4-16,-2 0 48,-2 3-63,-1 3-33,-4 2-104,-2 1-64,-5 3-104,1 0 0,-3 3 24,4 2-8,-6-1 16,3 2-16,6-2-64,-4-2 40,9-3-32,-1-3 32,4-3 0,4-4-24,1-2-16,1-2 8,-3-2-8,-2-1-120,-4-1-400,-2 1-441,-7 3-983,-2 1-552,-9 0 1527</inkml:trace>
  <inkml:trace contextRef="#ctx0" brushRef="#br1" timeOffset="-138220.25">4087 2061 7306,'-3'-4'3304,"2"-2"-1487,-1 1-417,8 0-360,-1-1-128,3-1-151,4 1-9,2-1-24,0 3-64,-1 1-128,-1 3-56,-2 3-192,-1 0-72,-2 5-24,-2 0-8,1 3 40,0 2 0,2 0 89,1 1-65,-1-9 24,-4-3 48,0 1-56,18 6 64,-3-7-80,3-4-80,-6-7-96,-3-3-80,2-3-24,-3-1-80,-3 4-688,-6-2-609,-3 4-1687,-2 0 1848</inkml:trace>
  <inkml:trace contextRef="#ctx0" brushRef="#br1" timeOffset="-137455.25">4628 1796 7017,'-1'-6'3585,"0"3"-1184,1 3-657,-1 1-216,1 7-271,0 4-129,-1 7-312,-1 3-56,-2 4-288,-1 2-95,0 0-193,-1 0-80,0-1-48,2 0-56,-1-2-40,3-1-88,2-6-457,2-3-375,1-7-896,0-2-569,1-8 1497</inkml:trace>
  <inkml:trace contextRef="#ctx0" brushRef="#br1" timeOffset="-136844.46">4666 2160 7746,'13'10'3408,"-16"-12"-1591,2-1-297,0-2-224,1 0-87,0-3-137,1 0-56,4-4-232,-1-3-40,2-6-215,1-5-105,3-4-112,1 0-72,3 3 8,-3-1 48,-2 4 24,-2 0 40,-1 1-24,2 2-56,1 3-80,1 2-56,0 4-16,1 2-104,-4 7 16,0 1-24,-2 6-56,-2 0 32,-2 5-8,-3 1 0,-4 4-48,-2 2 48,-3 0-72,2 0-16,2-2-16,1-1-32,3-1 8,1-2-8,2-2-8,5 1 0,3 0 32,3-1-16,3 1 72,0 1 16,0-1 24,2 2 56,1 0 24,-1 0-32,0 0 32,-4-1 32,-1-1 72,-4-1 64,-5-2 112,-1-1 32,-8-3-32,-2 3 8,-7-4-200,-4 0-16,-1 2-144,0-2-128,1 2-216,5 1-424,2-6-848,5 4-609,6-5-2600,3-3 3097</inkml:trace>
  <inkml:trace contextRef="#ctx0" brushRef="#br1" timeOffset="-136093.58">5036 1785 7170,'1'-3'3384,"-2"0"-1303,2 3-281,1 3-296,-2 3-71,0 8-57,0 4 8,-5 7-231,3 3-121,-4-1-360,0 0-144,-2 1-232,5-3-88,0 0-112,2-2-32,3-4-80,-3-4-24,4-4-184,0-3-216,1-5-664,3-3-521,-3-6-1015,1-5-713,2-4 2129</inkml:trace>
  <inkml:trace contextRef="#ctx0" brushRef="#br1" timeOffset="-135726.41">5157 1731 8610,'6'-6'3657,"1"2"-1985,1 0-72,1 0-335,0 4-137,-3-1-192,2 1-152,-1 3-96,-1 0 0,1 1-103,-4 1-57,-4 1-160,-1 0-80,-4 6-96,-2-1 8,-4 0-48,2 2-24,-2-1-56,1-1 0,4 0 64,1-3 16,6 1 128,1-2 56,6-3 112,5 2 48,3-3-23,1-1-121,14-2-160,2-4-144,9 2-216,4-2-457,-12-1-1791,-6 1-1281</inkml:trace>
  <inkml:trace contextRef="#ctx0" brushRef="#br1" timeOffset="11010.31">412 2031 4113,'-1'0'2152,"0"0"-327,1 0-353,0 0-216,0 0-31,0-1-353,9-2-152,16-9-264,-11 4-160,1-1-72,-2-3-8,0 2-136,-4-1-32,-2-1 0,3 1-16,-7 2 264,4 2 80,-5 4-32,-2 1 41,1 4-265,-2 4-24,3 4 176,-3 1-24,-2 4 16,-2-1-48,1 1-176,1-2 0,3-1-32,2 1 32,-1-4 0,1 0-8,2-2-24,-1-3-40,-3 1-264,2-2-376,-2-1-1713,0 0 1593</inkml:trace>
  <inkml:trace contextRef="#ctx0" brushRef="#br1" timeOffset="-206015.94">1278 2838 5865,'-14'-19'2921,"14"13"-1057,0-1-695,3-2-273,2 2-400,1-3-144,8 3-120,-3 1-8,1-1-32,2 4 8,0 1 72,-1 1-16,0 2 32,-1 2-32,-4 2-136,-2 3-24,-4 7 24,-4 3 48,-8 9 40,-2 2-40,-6 0-55,-2-2-65,2-4-48,-1-4 32,4-4-24,8-1 56,2-5-32,2-3 32,0-4-8,1 0 0,2-5 24,0 2 0,0 1-40,0-5 16,0-2-40,3-13 8,-3 17-24,2 3-16,-2 0-8,0 0-40,0 0 48,0 0-8,4 2 8,8 2 16,16 5 16,-16-7-24,3 2 32,-4-4-8,4 0-32,-2 0-24,-1-3-160,0 2-104,-3-1-905,0-3-879,-2-2 1328</inkml:trace>
  <inkml:trace contextRef="#ctx0" brushRef="#br1" timeOffset="-205390.88">1540 2745 5305,'3'-7'2913,"1"3"-729,-3-3-247,2 4-769,0 2-288,-1 2-208,3 4-48,-2 5 145,0 3 7,-2 9-88,2 3-24,-4 7-328,-1 0-80,0 0-128,1 1-56,-1-6-64,0 1 24,1-4-32,-2-2 8,4-1-72,0-4-160,4-4-816,0-6-584,1-8 975</inkml:trace>
  <inkml:trace contextRef="#ctx0" brushRef="#br1" timeOffset="-204843.16">1670 3082 6625,'12'18'3177,"-15"-27"-1152,1 0-361,2-5-480,0 1-112,2-3-295,-1 0-73,3-3-216,-1 2-56,2-2-136,3 0-144,-1 1-24,1-3-120,2 6 24,0 0 80,0 3 40,0 0 72,-2 0-24,-1 2-88,-2 3-64,2 1-40,2 7 16,-3 0-8,2 4 16,-7 1-40,-2 0-16,-3 1 8,-1 1-16,1 0 16,1 1 16,0-1 24,-3-1-40,3 1 48,-1-3-56,4 2 16,2-2-24,-1 0-32,5 2 32,-3 0 8,4 0 24,1 3 0,-3-3 8,2 1-56,2 1 48,-2-2 8,2 2 0,-1-3 32,-4-2 24,-1 0-64,-1-2 408,-2 3 104,-4-1-32,-3-1 97,-3 0-353,-1-1-120,-2-2-24,2-2-40,-1-3-256,1 0-128,6-1-737,-1-2-479,8 1-1169,1 0-2336,5 1 3393</inkml:trace>
  <inkml:trace contextRef="#ctx0" brushRef="#br1" timeOffset="-204255.72">1962 2702 9386,'1'-5'4121,"2"5"-2337,-3 4-239,2 6-545,-1 7-136,-1 9 48,-1 3-312,0 9-256,-3-1-152,1 0-184,0-2 24,1-6 8,2-1 24,1-5-32,0 0-32,2-7-112,0-3-120,-2-6-712,2-3-320,-1-10-1001,1-2-1255,1-8 2399</inkml:trace>
  <inkml:trace contextRef="#ctx0" brushRef="#br1" timeOffset="-203869.17">2124 2627 7050,'9'-2'3368,"2"1"-1199,2 2-521,-1-1-344,-1 0-151,1 4-185,-1-2-96,-6 1-288,-2 3-96,-6 4-176,-3 2-64,-5 0-64,-2 3-40,-2-6 152,1 4 65,4-4-17,3-3 80,3 0-152,6-1-56,7-2 0,3 0-96,7-2-16,2-1-72,1-3 0,3 0-48,-1 0-688,-3 2-721,-6 2 865</inkml:trace>
  <inkml:trace contextRef="#ctx0" brushRef="#br1" timeOffset="-192481.76">2445 2893 5185,'-4'0'2577,"1"0"-969,0 0-184,1 1-423,1 0-169,0-1-216,0 0-112,1 0-192,0 0-16,0 0 24,0 0-8,7 3 144,5 2-56,25-1-40,-11-6-47,8 0-281,3-1 56,1 1 440,1-1 16,4-1 24,-1 2-48,5 2-488,-6 0 16,-8 0 0,-3 4-24,-6-4 296,-1 1 104,-1-1 56,-2-1-48,-4 0-216,-4-2-160,-4 3-8,-3 0 40,-4-1-80,-1 0 57,-2 0-33,1 1-72,0 0-377,-8 0-631,-21 9-1312,15-3-1793,3 3 2584</inkml:trace>
  <inkml:trace contextRef="#ctx0" brushRef="#br1" timeOffset="-191713.03">2533 3045 6857,'5'-31'2985,"-2"29"-1593,1 2-431,2 2-241,1 4-192,2 0-80,-1 6 144,-1 3-200,-1 2 8,0 7 296,-2-2-199,4 2-1,-1 1 0,0-3-96,-1 0 16,-4-2-48,-6-2 0,2-2-312,-3-1-32,-2-4 368,3 1 40,-4-3-32,3-2 64,1-1-336,-2-5-24,-2-2-15,-1-4-17,2-2 24,2-3-24,0-1-16,5 0-56,2-1-64,1 1 64,6-1-8,1 2 24,0-2 16,1 0-72,1 0 40,-3-1-24,6 0 8,1-1 56,-3-3-40,-2-1 8,-3-2 8,-5 1-56,2 1 32,-2 2 48,-3 0-16,-3 2-8,-2 4 8,2 2-24,-3 7-8,3-2-32,-1 6-8,3 1-40,4 6 8,3 0 56,4 3 8,3 0 24,3-2 40,1-2-72,6-4 16,1-2 16,-1-3-8,1-2 56,-3-1-281,-3-2-375,-10-1-1816,-3-1 1600</inkml:trace>
  <inkml:trace contextRef="#ctx0" brushRef="#br1" timeOffset="-194149.1">2635 2548 5129,'16'-37'2665,"-16"33"-833,1 1-256,0 1-583,-3 1-209,2 1-352,0 0-128,-1 0-208,1 0-80,-1 6 80,1 5 168,9 25 32,1-12 16,-1 1 32,-1-1-8,-2-3-24,1 1 8,-4-1-136,1 1-112,-1-1 1,-3-1 503,0-1 56,-4-1-72,-4-4 48,-1-1-536,2-4-16,-1-2 40,1-3-48,2-2 32,-4-5 32,5-2-64,3-3 8,-3-4-24,6-2 0,-4 0-8,6-1-16,-3 0-32,5 0-24,2 0 16,-4-1 16,7 1 0,0-2-16,1 0 16,1-3-64,-1-2 56,-3-1 32,-2-1-16,-2 4 24,-1 3 32,-4 1-48,-2 5 0,-1 1-8,-1 2-8,1 5 16,1 0 24,1 3-24,-1 0-40,1 0-40,1 0-16,0 0 72,0 0 0,2 2 0,10 1-112,17 14-464,-15-15-392,2 0-1113,-1 1-1512,-5-3 2345</inkml:trace>
  <inkml:trace contextRef="#ctx0" brushRef="#br1" timeOffset="17341.56">2751 2926 12715,'-18'10'-928</inkml:trace>
  <inkml:trace contextRef="#ctx0" brushRef="#br1" timeOffset="-193425.37">2874 2476 5193,'40'-20'2609,"-34"22"-945,-2-2-248,-2 0-343,2 1-273,-1 1-72,2 2-16,-1 1-288,-3-1-40,0 3-104,-2 0-72,0 2 32,-1 0 48,-3-1-112,-1 0-24,-2 0-103,-2-1-41,4-1 32,5 1-40,0-3 128,2 0 8,1 0 16,-1 0-8,1 0-96,5 0-16,5-2-8,2 0 32,5 0-48,-1 2-24,0-2-136,-4 0-120,-6-2-1265,-2 0 1081</inkml:trace>
  <inkml:trace contextRef="#ctx0" brushRef="#br1" timeOffset="-188883.47">3011 3041 4281,'19'-45'2512,"-13"43"-335,1 0-497,2 2-607,-2-1-257,4 4-248,-2-2 48,0 2-80,3 1-56,-5-1-144,1 2-96,-6 0 0,-2 2 8,-5 1 56,-5 1-7,-2 2-121,-4 0-72,-3 2-24,2 0-40,4-3 8,1-2 56,8-1 296,2-3 24,4-1-32,5 0-24,7-2 64,6 1-24,6 1 40,3-1 8,-3 0-384,-3-4-32,-7 1-16,0-1-24,-4 2-184,-3 0-376,-2 0-2176,-2-1 1879</inkml:trace>
  <inkml:trace contextRef="#ctx0" brushRef="#br1" timeOffset="-211688.22">199 2751 2857,'1'-4'2136,"-1"-1"-232,-5 1 97,4 2-177,2 3-719,0-1-337,-1 0-120,0 0-96,2 7 128,0 4 32,1 21-136,-7-12 8,1 2-255,-1 1-17,1-2-184,2 2-88,-3-4 8,4-3-48,0-1 16,-4-3 0,4-3-64,-2-2-32,0-3-360,4-1-433,-3-3-2095,1 1 1960</inkml:trace>
  <inkml:trace contextRef="#ctx0" brushRef="#br1" timeOffset="-211358.46">122 2984 5593,'-29'-2'2953,"37"-1"-881,7 3-799,3-1-153,1 0-512,2 0-184,0-1-232,0-1-56,1 3-128,-2-1 16,-1 3-48,-5 0-72,-3 1-304,-3-1-768,-5-2 808</inkml:trace>
  <inkml:trace contextRef="#ctx0" brushRef="#br1" timeOffset="-211010.42">111 2740 3777,'-5'-3'2256,"0"-2"-375,3 4-193,-1-2-384,3 3-295,2 0-273,-2 0-112,0 0-248,0 0-144,0 0 104,0 0-24,4 0-16,6 1 56,19 2 80,-15-2-40,4 0 9,3-1-41,4-2-328,2 1 0,2-1-16,-3 0-8,-3 0-24,1 1-48,-8 0-288,2 2-713,-10 1 729</inkml:trace>
  <inkml:trace contextRef="#ctx0" brushRef="#br1" timeOffset="-208848.8">819 2842 5489,'0'0'2769,"-1"1"-1105,3-1-496,-2 0-455,0 0-201,3 1-16,8 0 88,18 4-160,-15-5-80,4 0-64,0 0-112,4-3-72,-2-1 8,-2 2-104,-3-1 32,-6 2-32,-1-1-48,-3 1 16,-2 1-96,-3 0-272,0 4-360,-3-2-2001,-3 1 1849</inkml:trace>
  <inkml:trace contextRef="#ctx0" brushRef="#br1" timeOffset="-208520.53">842 2906 4409,'0'-1'2256,"1"3"-751,2-3-81,-3 1-272,1 0-151,12 0-169,16 2-216,-11 0-336,-1-2-88,1 0-144,2 0 24,-10-3-120,2 3-24,0 2-248,-4-1-832,3 3 816</inkml:trace>
  <inkml:trace contextRef="#ctx0" brushRef="#br1" timeOffset="56060.98">466 2962 8442,'-26'3'3537,"28"-4"-2089,4 0-296,6 1-520,5 1-128,2-1-176,-4 1 8,0 4 65,-2 2-9,-4 1 168,2 4-8,-4-2-72,-7 0 56,-4 1-136,-1 3 40,-9 1-48,-1 1-48,-5 1-15,-3-1 15,1-1-88,3-3-8,11-3-112,5-1-112,9-3 40,4-3-16,12-3 8,5-3-8,7-5-48,8 2-8,8 4-192,0 2-416,-1 4-1577,-5 4 1449</inkml:trace>
  <inkml:trace contextRef="#ctx0" brushRef="#br1" timeOffset="-177543.65">3972 2738 2529,'36'-11'1232,"-41"14"-224,0 1-216,-2 0-56,-1 1 57,-4 1-121,1 2-96,-7 2-192,0 2-136,-6 1-112,-2 2-32,2 0-40,0-3 8,4 3-16,2-3-16,4 0 32,-1-2-40,6-1-8,-1-1 40,3-2-48,4 0 24,0-4 24,0 2-8,-2-3 0,5 2-8,4 3-24,1-3 40,6 4 80,-2-3 96,5 0 280,4 2-64,5 0-63,-1 0-113,1 1-216,-5-2-8,1 1-16,-1 0 40,-6-2-104,1 1 48,-4-1 24,-3 0-88,0 0 40,-4-2-88,-5-2-112,1 0-281,1-1 305</inkml:trace>
  <inkml:trace contextRef="#ctx0" brushRef="#br1" timeOffset="-176676.64">4067 2787 3129,'0'0'1288,"-2"0"-776,-16 4 120,-17 14 48,17-8 0,1 1 33,3-1-153,-3-2-192,4 0-16,4-2-104,-1-5-24,1 3-16,2 1 0,1 0-24,3 1-40,1-3-24,-1-1-16,2 2 0,1-2 24,0 0-16,2 1-56,0-2 56,4 0-40,4 1 80,2 1 32,5 0-40,-1 4 40,0 0-47,1-1 55,0 1 72,2-1 8,0-2-24,1 1-56,-2 1-88,-1-1-40,-4-1 0,-2-1 336,-2-1 80,-2 0 24,-1 0 0,-3 0-352,-3-2 104,0-2 120,-1 2 56,0-1-23,1 1-217,-1-1-200,1 1-296,-2-1-265,2 1-2471,0-1 2104</inkml:trace>
  <inkml:trace contextRef="#ctx0" brushRef="#br1" timeOffset="-172880.5">4629 2750 5457,'-15'-46'2945,"15"44"-889,1 4-783,-1 0-401,0-2-408,0 0-176,0 13 0,0 19 64,2-6-56,-1 2 0,-1 3-144,0 0-64,-1-3-40,-1-2-8,0-5 0,2 1 16,-1-4-32,1 0-32,1-3-64,-1-2-144,1-6-1184,0-2-2265,4-2 2417</inkml:trace>
  <inkml:trace contextRef="#ctx0" brushRef="#br1" timeOffset="-172409.66">4746 3014 4945,'29'11'2793,"-32"-15"-305,2 0-647,-4-5-401,2 1-136,1-2-240,1-1-103,2 0-305,-1-2-128,0-4-240,1-1-96,2-3-104,3 1-24,2 1-32,1 1-32,0 3 16,-2 1-16,1 2-40,-4 2 40,2 4-56,2 3 16,0 2 16,-1 1-48,0 2 72,-2 0-88,-6 4-8,2 2 56,-3 2-24,-3-2 64,0 2 40,1 0-56,2-1-24,-4-3 0,4 1-88,-4-3 32,3 1 24,3 1-40,0 1 16,2 0-16,2 2-8,0 0 8,2-3 88,-1 1 8,5-1 0,4 0 16,-2-2 0,0 3 40,-1-1 32,-5-4-48,-1 3 32,-2-4 8,-5-1 64,1 3 88,0-3 8,0 0-72,-9 1-32,-23 2-32,17-5-72,2 0 8,0 2-40,9 2-56,1-2-248,1 0-208,2-2-913,1 2-727,0-1 1336</inkml:trace>
  <inkml:trace contextRef="#ctx0" brushRef="#br1" timeOffset="-171733.96">5034 2692 5945,'1'-3'3289,"0"1"-1025,-1 3-855,0-1-297,0 0-320,1 14-24,5 23 49,-5-11-121,0 5-160,0 1 16,1-1-216,2 1-88,-2-8-96,2-4-120,-2-1 16,1-4 16,2-2-32,-3-3-8,-3-4-320,-1-3-360,0-6-856,4-1-761,1-8 1393</inkml:trace>
  <inkml:trace contextRef="#ctx0" brushRef="#br1" timeOffset="-171353.66">5186 2663 5049,'3'-6'2753,"0"-2"-633,0 4-167,2-1-553,-2 1-176,0 3-384,3 1-136,0-3-295,2 3-145,0 0-112,1 2 0,1 3-32,2 0 256,0 3-16,-2-7 8,-1 4-32,-2-2-264,-5 2 24,-2 3-80,-4 0 40,-4 0 56,-3 1-40,-2 0 8,-1 1 0,1 0-80,3-3 0,3-1 0,3-1 16,3-1 16,4 0-8,4 1-24,4-3-16,5-1-16,6-1 0,-3 0 24,6 0-16,0-1 64,-5-1-40,8 1-16,-3-1-832,-5 1-1137</inkml:trace>
  <inkml:trace contextRef="#ctx0" brushRef="#br1" timeOffset="71577.25">127 4149 5289,'0'0'3073,"0"0"-209,6-2-1687,2 0-233,6-4-352,7 2-208,2-3-128,1 0-88,5 0-112,-2-1 48,4 1-96,-1 1-8,-3 1-136,-2 0-224,-3 2-2344,-2-4 1943</inkml:trace>
  <inkml:trace contextRef="#ctx0" brushRef="#br1" timeOffset="71974.39">145 3715 4345,'-3'-3'2833,"3"3"-249,4-2-1112,4-1-407,7-2-481,5-4-152,5 0-112,4 0-56,6-2-168,3 2-24,6 3-40,1 0 16,-1 4-24,-8-3-112,-5 1-480,-8-1-2065</inkml:trace>
  <inkml:trace contextRef="#ctx0" brushRef="#br1" timeOffset="71240.1">303 3715 6185,'0'-1'2689,"-1"0"-1465,1 2-416,0-1-376,0 1-112,1 16-47,-2 17-137,-5-13-112,4 4 0,-1 6 24,-1 5 16,-1 4-8,-4-1-8,2-6-24,2-2-24,-1-7-80,6-1-64,4-4-361,-5-7-1279,4-4 1240</inkml:trace>
  <inkml:trace contextRef="#ctx0" brushRef="#br1" timeOffset="-128587.31">613 3972 4881,'5'14'2969,"-7"-17"-97,4 3-1599,1-2-225,2-3-376,2 2-80,4 1-144,-2-3-72,5 4-56,-3 0-32,1-1-8,4 2 0,-1 2-55,-1-1-17,-3 2-104,-4 1-64,-2 2 0,-6 0-16,-4 1-8,-1 2 32,-3 1-48,0 1-32,0 2-16,-2-1-8,2-3 8,2-1 8,4-2 0,3-1 24,5 3-32,3 0 32,5 1 16,0 0-40,-1-1 48,3 0-8,0 1 0,0 2 24,0 0 32,-2-3-40,-3 1 104,-3-3 96,-7-1 272,-3 0 120,-9-3 48,-2 0-56,-8-1-168,-1 0-88,-3-1-96,2-2-48,1 0-128,-3-4-24,2-1-40,-2 1 8,4 0-48,2 3-32,5 0-72,6 2-192,7-1-712,5 1-488,7-3-2401,2 1 2465</inkml:trace>
  <inkml:trace contextRef="#ctx0" brushRef="#br1" timeOffset="-119264.85">1242 3938 6577,'-15'7'3329,"6"-1"-992,4 1-433,5-1-560,2 0-207,8-1-401,8 1-152,1-6-280,7-1-168,6-4-120,-2-2-32,8 1-304,-1 0-528,-4 1-3505,-7 0 2984</inkml:trace>
  <inkml:trace contextRef="#ctx0" brushRef="#br1" timeOffset="-119546.8">1281 3847 5809,'-45'0'3105,"38"-3"-569,0-1-567,2 4-273,2-1-87,-1-1-201,4 2-208,3-1-432,-3 1-128,0 0-223,17 1-41,20 2-96,-16-3-96,0-3-136,4-1 0,6 3-48,-1-2-24,0 6-208,-5-3-328,-10 1-889,-3 1-535,-12 0-1369,-5 4-1408,-9 0 3145</inkml:trace>
  <inkml:trace contextRef="#ctx0" brushRef="#br1" timeOffset="-112148.88">2250 3755 4001,'7'-10'2728,"-2"-1"409,-5-1-976,2 2-369,-1 0-128,2 4-207,0 2-73,-3 4-216,2 3-160,-4 6-151,3 6-65,-5 9-104,0 5-32,-1 10-152,-2 3-80,3 1-128,0-1-64,3-7-88,1-2-32,1-5-48,-1-3-40,0-5-40,2-4 0,0-5-120,-1-4-136,2-5-528,-4-3-328,5-1-849,-1-2-431,-2-4 1544</inkml:trace>
  <inkml:trace contextRef="#ctx0" brushRef="#br1" timeOffset="-112968.42">1789 3911 6729,'16'19'3177,"-17"-27"-1216,1 0-393,0 2-384,1-1-168,2 2-272,3 0-23,1-4-217,4 2 0,5 0-88,-5 0-56,6 3-8,-2 2-88,-4 0 40,3 2 8,-7 3 8,-1-1-8,-3 3-72,2 3-39,-4 6-105,-3 1 0,-4 5-64,-5 1 0,-6-1 0,1 2-64,-5 0 32,-1 0 8,2 2-48,1-2 32,4-4-8,1-4 0,6-9-8,2-1-40,4-6-72,3 0-25,3-6-23,4-1-64,0-3-64,1 1 8,1 5 24,-1 1 56,3 5 192,-1 3 0,-1 4 32,-1 4 48,-4 2-24,0 0 32,5-2 64,-3-2 0,6-2-40,0-5 0,0-2 0,-2-5-40,-4-5-24,5 0-8,-2-2-344,1 1-616,-4-1-1136,-4-1 1271</inkml:trace>
  <inkml:trace contextRef="#ctx0" brushRef="#br1" timeOffset="-111627.51">2380 4089 4529,'34'29'2961,"-36"-30"391,0-2-1343,0-2-425,0-2-96,-1-3-231,1-2-145,-1-3-248,1-1-200,2-1-224,0-2-48,3 2-88,3-3-63,2 2 39,0-2-48,3-1-64,4 5 40,-2-4-80,4 6-32,0 0-40,-6 1-8,4 6-8,-7 0 8,2 5-40,-2 0-40,-4 3-24,-1 1 32,-5 3 24,2 2 0,-5 0-48,-1 4-72,-3-1-48,3 0 0,2 1 8,3-2-40,-3-4 40,1 1-16,2 0 56,-1-2 39,5 4 9,2-1 88,-1 0-80,4 0 88,2 2-24,3 1 0,1 0 40,1 0-40,-1 0 16,-2-2 40,0 2 73,-4-2 55,-2 1 176,-2-1 64,-7-1 136,0-2-8,-8-1-200,-4-3-120,-1 0-184,-2 0-16,2-1-64,2 0-88,2-2-216,6 0-280,4-1-728,0 1-457,4-1-943,0 2-1561,-2 0 2864</inkml:trace>
  <inkml:trace contextRef="#ctx0" brushRef="#br1" timeOffset="-110984.69">2787 3798 9634,'3'-5'4289,"-3"3"-2097,1 7-167,2 8-377,-4 5-223,-1 10-289,-3-1-128,0 3-328,1 0-72,1-1-184,0 1-144,0-3-144,0 4-72,-1-2-96,3-4-48,1-1-264,3-8-224,0-8-696,-1-4-376,2-9-929,-4-6-592,7-6 2057</inkml:trace>
  <inkml:trace contextRef="#ctx0" brushRef="#br1" timeOffset="-110625.03">2942 3714 7978,'3'-6'3993,"4"0"-1409,1 6-591,3-1-169,1 0-392,2 2-192,0 0-287,-1 2-113,-3 3-176,-3-1-96,-3 4-192,-2-1-56,-4 3-112,-5 1-72,-6 1-32,-1 1-32,-2-1-48,1 0 32,5-2 8,1-2 8,7 2 128,1-3 9,4-3 39,4 0 32,4-4-136,5 0 8,4-2-144,1-2-72,0-1-576,-2-2-713,-2-2-2047,1-1 2103</inkml:trace>
  <inkml:trace contextRef="#ctx0" brushRef="#br1" timeOffset="-106740.64">3467 3573 5553,'-24'-57'2841,"20"48"-881,4 3-223,0 3-561,1 3-200,4 3-208,-1 4-56,1 7-72,0 4 1,1 8-129,2 1-80,3 2-72,-2-3-72,-2-2-80,-1 2-16,-6-4-104,1 1 16,-4-1 16,-3-3-24,0 1 40,-4-2-24,1-5-48,-2-5 8,1-6-16,2-2-40,0-5-8,2-3-8,5-4-24,1-2 0,3-4 48,3 0-24,1 2 0,5 1 0,-1 1-40,1 1 40,3-2-8,0-1 16,0 1 24,3-3-16,-3-1 16,-1-1-40,-4-3 8,-3 3 8,-7 3-8,-2-3 8,-4 2-8,1 5 32,-1 5-48,2 3 0,-1 8 16,1 3-24,2 2 32,2 6 8,7 1-16,1 0 32,7 1-16,3-4 24,8 1-56,4-5 0,-5-6-64,3 0-128,-8-5-760,-4 2-568,-5 1 920</inkml:trace>
  <inkml:trace contextRef="#ctx0" brushRef="#br1" timeOffset="-105945.36">3330 3923 7586,'-9'4'3296,"1"-2"-1703,0 1-257,5 3-384,0-4-120,4 2-192,3-3-55,2-1-9,2 1 40,8 3 24,2-3-24,5 2-80,4-1-48,0-3-128,1 0-80,4-1-143,0 0-41,5-3-64,1 1 40,-7 2-72,-2 0-64,-10 2-433,-5 0-591,-8 1-1136,-6 2-1457,-9 7 2313</inkml:trace>
  <inkml:trace contextRef="#ctx0" brushRef="#br1" timeOffset="-105207.35">3314 4127 6993,'0'-1'3225,"2"1"-1336,1-1-265,1 1-328,1 1-144,1 5-199,16 26-129,-14-9-160,0-1-8,0-1-120,1 1-64,-5-1-136,1 1-72,-5 2-96,0-1-15,0 0-57,-3-2-48,-3-5-16,-1-1-32,-1-7 24,0-2 24,3-3 32,-2-2-24,-1-3-24,2-3-24,1-1 8,2-2-8,3-2 0,2-2 0,7-1-16,0-1 16,7-1-24,-1-2-8,0 2 16,3 0 16,-3 1 0,-1-2 24,-4-2-32,0 0-48,-3-1 40,-4 2-8,-3-4 24,-2 2 72,-2-1-80,1 2 32,1 3-24,-5 2-32,-1 4 48,4 2-48,0 4 32,3 2-8,6 1 0,-5 4-8,2 0-32,3 2 8,2 0-16,6-1 8,7 0-88,1-1-104,1 0-833,-2-1-471,-2 0-1225,-2 0 1545</inkml:trace>
  <inkml:trace contextRef="#ctx0" brushRef="#br1" timeOffset="-104586.71">3653 4231 5521,'-1'6'2921,"1"-3"-633,1-2-479,3 1-537,-1-1-48,5-2-232,-1 1-127,4-5-177,1 3-104,0 1-72,1 0-24,-4 1-168,-1 0-64,-1 1-104,-1 1-40,-1 4-40,-3-4 8,-2 3-56,-1 3-16,-2 0-8,0 2 0,0 0 8,-4-2-8,9 4-24,-1 0-40,3 1 8,1-1 8,0 2 0,1 0 16,-2-1 24,6 1 8,0-1 0,-1-1 40,1 2 0,-2-1-24,-6-4 32,-2-1-8,-6-3 48,-6-3 56,0 3 112,-5-3-8,-7-3-7,0-1-1,-6-3-72,-3-1 0,0 1-40,0 0-72,7 0-56,7 1-24,12 3-232,7-3-513,11-1-1839,8-2 1720</inkml:trace>
  <inkml:trace contextRef="#ctx0" brushRef="#br1" timeOffset="-73799.39">5269 3812 8082,'0'-2'3328,"0"3"-2095,-1 1-145,1-2-336,0 12-88,2 34-120,-2-12-200,-2 4-192,-1 1-8,-9-4-79,12 1-9,-7 4-16,-3-1-8,6-2-88,-9-2-105,10-15-711,3-2-840,0-10 1096</inkml:trace>
  <inkml:trace contextRef="#ctx0" brushRef="#br1" timeOffset="-73466.7">5332 4213 7490,'25'15'3544,"-25"-22"-1191,0-4-585,1-5-319,1-5-129,2-5-344,1-3-168,2-5-304,2 4-144,1-3-152,1 2-56,3 7-96,1 1-8,-2 7-32,3 1-8,-2 6-32,-1 3 16,1 6 8,-4 0-24,-1 3 8,-6-1-24,-2 5-24,0 5 0,-4-1 32,-2 1 0,-6-1-40,0 1 32,-1-1-40,3 2 24,6-1-8,0-1-48,5-2 24,5 1-40,5 1 16,4-1 72,1 2-40,3-1 64,-1-2 16,-1 4-8,-3-3 8,-1 0 8,-3 0 16,-3-3 56,-4-3 72,-4 1-24,-6-2 56,-7-1-8,0 2-48,-5-4-24,-3 2-24,3 1-64,-4-2-16,1 1-8,5 1-168,2 0-96,8-1-1088,3 0-704,8-3 1271</inkml:trace>
  <inkml:trace contextRef="#ctx0" brushRef="#br1" timeOffset="-72876.27">5791 3833 6553,'3'-5'3729,"1"3"-488,-2 8-1497,1 5-151,0 11-281,-1 4-176,-4 2-368,0 4-192,-5-1-304,2 1-79,-1 3-113,-2-4-24,2-5-40,0-1 8,2-11-104,2-1-145,0-10-863,2-2-672,2-7 1088</inkml:trace>
  <inkml:trace contextRef="#ctx0" brushRef="#br1" timeOffset="-72500.77">5950 3763 7338,'10'-3'3640,"0"0"-1359,4 1-681,1 1-160,1 1-343,0 0-89,-1 3-192,-1-1-88,-4 3-112,-5 0-39,-4 0-41,-1 2-88,-8 1-88,-2 0-80,-8 3-136,-2 1-96,-2 3 0,1-2-8,4-1-24,4-4 40,5-3-8,6 2-16,10-1-8,3 0-24,10 0 344,2-2 32,5-4-24,4 3 24,2-3-320,-2-3-40,-2 2 0,4 0-136,-4-6-1568,0 3-1441</inkml:trace>
  <inkml:trace contextRef="#ctx0" brushRef="#br1" timeOffset="-99526.25">4656 3860 5833,'-2'-2'2729,"4"2"-1177,-2 3-240,0-3-311,0 0-105,0 1-176,-1 9-96,-11 20-208,-4-18-48,-4 3-120,-2 0-32,-6-1-104,-2 4-48,0-3-64,1-1 8,5-1 8,6-4-32,5-3 24,2-3 8,6-3 8,2 1-8,-1-1-8,4 2-8,0-2-40,-1 0 40,1 0 24,0 0 56,1 0 273,16 5 87,21 11 136,-15-7-16,1 5-112,-1-1-24,-1 1-56,-1 0 40,0-2-64,0 0-48,-1-5-32,-4-1-56,-6-5-88,-3-2-23,-6-2-65,3 2 16,-1-1 16,-1-1-88,-5-2 0,-1-2-337,1-1-1271,0 0-816</inkml:trace>
  <inkml:trace contextRef="#ctx0" brushRef="#br1" timeOffset="-74878.47">4821 3915 5649,'44'-14'2913,"-48"15"-721,-4 4-1143,0 3-225,-6 2-288,-3 0-136,-2 0-112,-3-1 24,1-1-72,1 3-56,3 0-16,0-2-80,4-2-48,4-2 32,1-2-8,1 0 48,4 2 96,-3-4-16,4 2-24,3 0-80,0 1-64,1 0-8,0 3-24,2 0 48,3 1 232,-1 1 113,5-3 63,5 1 168,5-1-128,1-1-72,1 1 224,-5 1-128,-1-1-40,-2-1 72,-4 1-224,-3-3-7,-4 0-41,-2-2-64,-2-1-72,-1 0-72,0 0-24,1 0-56,-1 0-40,-7 0-104,-2 2-761,-14 5-727,18-3 1016</inkml:trace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10-26T09:33:23.981"/>
    </inkml:context>
    <inkml:brush xml:id="br0">
      <inkml:brushProperty name="width" value="0.05" units="cm"/>
      <inkml:brushProperty name="height" value="0.05" units="cm"/>
      <inkml:brushProperty name="color" value="#C00000"/>
      <inkml:brushProperty name="ignorePressure" value="1"/>
    </inkml:brush>
  </inkml:definitions>
  <inkml:trace contextRef="#ctx0" brushRef="#br0">101 356 4681,'-1'-7'2593,"-1"4"-553,-2 3-168,-5 4-719,-4 4-329,-3 12-392,2 5-136,-1 6-88,5 1-24,1-2-96,2-4-8,10-9-40,2-3-24,4-11 8,6-3 8,3-13 24,5-3 72,6-8 80,2-4-8,0-4-40,-4-5-56,-3 3-88,-5 1-8,-11 7 16,-1 5-24,-10 6 24,-6 4-16,-7 9 8,-7 6 16,-9 11-56,-2 5 0,-4 9-8,7 2-48,6 2 56,9-3 8,14-1 0,3-6 24,14-7-8,0-7-8,10-9 8,6 0 0,5-4 0,1-2-16,-6 0 24,-2 3 16,-12 2 8,-3 2 16,-8 7-24,-4-2 0,-4 6 0,-4 0-24,3 1-8,2-1 0,8 0-200,6 0-392,7-4 408</inkml:trace>
  <inkml:trace contextRef="#ctx0" brushRef="#br0" timeOffset="-3468.64">721 308 2312,'20'-18'1209,"-11"15"-185,-3-1 248,-4-1 369,0-2-97,0 0-216,3 3-128,1 2-175,-3 1-129,-3-2-40,-3 3-96,3 0-248,0 0-120,-1 0-248,-6 2-72,-2 9-48,-21 16-16,18-10 16,-2 3 8,-7 7-32,-2 3 0,3 3 8,2-2-16,6-5 8,6-4 0,7-4-8,6-3-8,8-5-16,6 0 48,-2-10 0,5-1 24,4-7-8,0-5-24,12-2 8,-1-6-32,6-7 8,2-3-8,-2-8 0,1 0 32,-11-1 24,1 3-40,-6 2 16,-5-3-8,-2 0-8,-5 1 8,-6 1-40,-4 4 73,-7 10-33,-5 0 24,-6 9 40,-3 6-80,-5 8-16,-2 5 24,0 12-24,-1 3-8,4 14 48,-1 5-40,1 6 16,-2 0 16,1 4-8,3 2 16,5 0-32,4-2 32,4-10-8,7-7-16,6-13 0,3-6 0,5-6 8,-1-2-8,1-7 40,3-2-40,-3-10 24,4-7 8,3-4 16,-3-6 8,3 0-48,-4-1 0,-5 3 0,-2 6 0,-8 7 24,-4 3 24,-4 7-24,-4 3-24,-4 6-24,1 5-8,-3 7 16,3 4 24,1 4-8,1 3 0,6 1 0,0-1 0,3-4 8,3-3 0,4-6 8,3-5-32,4-4 0,2-3-32,1-7-105,0-1-87,0-7-704,2 1-696,-8-6 1000</inkml:trace>
  <inkml:trace contextRef="#ctx0" brushRef="#br0" timeOffset="-2557.76">1444 219 8586,'-6'-9'4177,"7"3"-1825,-4 0-991,1 2-369,5 3-744,-6 2-272,3-1-624,0 0-857,6 18 961</inkml:trace>
  <inkml:trace contextRef="#ctx0" brushRef="#br0" timeOffset="-1883.5">1568 319 5009,'-1'-2'2465,"0"-1"-1009,-1 3-168,1 0-592,-1 0-288,0 3-112,-8 11-71,-28 23-33,18-12-16,4 6-152,-2-3 16,8-2-8,6 1-24,-1-9-8,9 2 0,3-8 0,2-5 8,7-6 8,3-1 40,4-8 200,2-3 48,6-7 8,-1-7 0,4-5-176,0-8-48,-1-2 64,-1 0-40,-3-2 8,-4-1 24,-4 2-24,-4-1-16,-8 3-8,-5 5-24,-6 5-32,-4 8 8,-1 12 56,-2 7-8,-1 14 0,-3 7-8,-4 13-40,0 9 16,-4 6-24,5 4 64,2 0-64,-1 2-24,8-5 8,1-3-24,9-12 0,6-9 16,1-11 32,3-6-24,0-6 288,-1-5 40,0-8-23,3-2-1,5-5-264,-4-4-8,4-3-56,-2-1 0,-4 2 8,1 5-24,-6 6 32,-4 8 0,-3 4-24,-2 4 16,-3 8-32,-3 3 16,-4 9 24,1 1-16,4 6 16,3-4-24,4-5-16,3-6 16,7-5 0,1-2 8,8 0-104,2-4-144,1-1 144</inkml:trace>
  <inkml:trace contextRef="#ctx0" brushRef="#br0" timeOffset="-201815.38">2345 329 6201,'0'-6'2985,"0"-14"-1073,0 18-399,-2 1-545,-2 4-248,-2 5-400,-3 4-72,-3 7-16,3 2 8,-1 0 32,2 3-16,5-2-32,-1-3-16,4-4 1,3-5-25,3-6-88,3-1 8,5-3 144,-2 0 152,4-8 64,1 1-24,3-6-200,4-2-128,-4-2-104,-2-4 24,-5-1 8,0 2-40,1 6 0,-4 1-16,-1 6 0,-8 3 16,0 4 0,2 3 16,-2 6-8,-2 3-48,-6 7 24,3 1 8,1 0-24,0-2 32,3-3 8,0 0-8,3-3-16,0-2 8,4-5-8,3 0-8,1 0 40,4-3-16,0-4-24,1-3 32,0-11 8,5-2-8,5-2 48,0 0-80,-4 0 8,-1 7 0,-13 5-8,-2 2 32,-5 9 0,-5 2 8,-1 7-8,-3 2-16,1 3 0,0 0-32,5-3 8,2 0-32,5-4-160,3-3-88,1-3-448,1 0-337,-3-6-1823,3-4 1896</inkml:trace>
  <inkml:trace contextRef="#ctx0" brushRef="#br0" timeOffset="-201171.08">2614 81 9578,'-16'-13'4177,"4"3"-2409,4 3-551,3 4-297,6 3-584,3 0-312,8 4-512,1 2-809,2 1 841</inkml:trace>
  <inkml:trace contextRef="#ctx0" brushRef="#br0" timeOffset="-46508.25">4419 524 6993,'-56'-18'3049,"64"6"-1457,1-2-351,6-2-385,2-2-128,3 0-256,3 2-80,2 1-112,2 4-40,-3-2-96,-4 5-24,-2 2-72,-8 2 16,4 5 48,1 3-7,-2 4 31,3 3-24,-6-1 0,-1 4-8,-5-1 328,-7-1-16,-2 6-16,-9-6 32,0 4-400,-2-1 16,-3-2-48,5-2-32,-2-2-88,2-3-136,5-5-688,0 1-449,7-6-2247,-1-3 2303</inkml:trace>
  <inkml:trace contextRef="#ctx0" brushRef="#br0" timeOffset="-46157.64">4674 494 3745,'19'-4'2632,"3"-3"433,1-6-1041,5-2-591,1-4-281,1-1-384,-1-3-176,-2-2 16,-2-1-63,-10-7-97,5 5-8,-10-2-264,-4-1-72,2 5-56,-9 2-32,-2 7 8,3 7 8,-9 5-56,7 7 32,-8 5 0,1 4-8,-4 11 0,-3 3-64,0 13 48,-3 6-16,6 3 8,0-3 8,11-8 16,4-7 8,6-6 16,1-4 32,6-6-80,-1-4 0,-1-7 16,5-2-24,-7-6 80,6-3-16,1-6 32,-4-3-32,7-1-64,-5-2 24,-4 2-24,-1 1 32,-4 5 0,0 4 24,-6 4 16,0 4-24,-6 5-16,0 4-32,-2 9-24,-1 0 40,5 3 16,1-4 0,2 2 16,4-2-8,3-4 32,4 2-40,4-7-8,-1-1 8,3-4-16,-1-4 40,0-6 24,2-1-40,-3-3-24,0-2 16,-2-3-64,0 4 24,-2 0 40,-5 1 16,-1 7 32,-5-3-8,-3 6-8,4 4-72,-4 4-40,3 3 0,0 4 0,2-1 48,4 0 56,1 0-32,1-3 8,-1 1 0,-3-5 0,4 0 64,-3-4-40,1-1 48,5-5-24,-10-1 0,8-4 32,0 0-64,-5-2 8,2-1-24,-6-2-8,-3-3 24,-3-2-8,0 4 40,-3 3-80,1 4 16,0 8 16,3 3-32,2 7 48,4 2-16,2 1-32,-3-1-24,8 3 48,-4-2-32,1-1 40,7 0-16,-1-5 16,4-2 8,7-2 8,1-2 64,2-5-80,-2-3 8,0-2 16,0-2-8,-3 3 32,-1 0 0,-5 0-32,-1 4-16,-8 1 0,-1 2 0,-3 4-24,-2-2 24,0 0-8,1 0-16,-7 12 40,-4 20-8,8-18-8,4-1-24,5 0 24,2-2-48,5 2 24,1-3 56,2-3-40,-1-3 48,1 0 0,-3-3-40,0-2 8,-3-3 8,1-2 336,-3-1 48,-2-3 0,1 1-24,-4-1-320,3 1-56,1 0 16,-2 2-8,-1-1-48,2 6 48,-3 1-40,0-1 40,-2 3 0,-1-1-40,0 0 80,0 0-72,0 0 48,0 0 8,0 0-56,0-1 64,0 0 328,0 1 8,0 0 56,3-1-7,-3 1-225,0-1 16,1 0-16,-1 1-48,0-1-56,0 0-32,0 1-56,0-1 64,0 0-88,0 1-16,0-1 32,0 0-40,0 1 40,0 0 8,0 0-8,0 0 32,0 0-40,2 8 0,-2-2 16,-2 21 0,2-14 0,0-2 8,3 4-24,2 0-16,-1-4 40,4-1-8,0-3 24,-1-3-8,3-3-16,-1-4 120,4-3 256,-1-4 16,2 0 8,-2-5-112,1 0-296,-4 0 48,-4-2-40,1 0-16,-6 0 8,0 3-48,-6 3 24,1 3 48,-3 8-64,-4 1-8,0 6 24,1 4-96,2 2 96,3 2 16,5 2-72,0-4 104,3 2-24,3-2-24,4 0 56,1-2-88,3-7 24,3 0 40,1-4-24,2-4 80,6-4-32,1-3-16,-2-4 40,-2-1-56,-4 1 32,-4 0 40,-1 6-80,6 2 48,-3 7 0,-1 0 224,-1 3 160,-1 6 56,-3 0 201,0 4-193,-4 1 32,-1 0-32,-5-2-200,-4 1-48,0-3-160,-5-2-40,-5-4-8,1-1 32,-2-4-72,0-1-184,4-2-880,2 1-601,8-2-1487,-3 0-97</inkml:trace>
  <inkml:trace contextRef="#ctx0" brushRef="#br0" timeOffset="-48835.53">4868 497 16847,'9'-4'101,"-5"-5"147,6 3-72,-8 0-61</inkml:trace>
  <inkml:trace contextRef="#ctx0" brushRef="#br0" timeOffset="-199659.62">3359 187 5017,'0'-4'2777,"0"4"-713,0 0-103,-1 0-633,0 0-200,0 15-304,-6 20-40,2-10-159,0 4-153,-2 2-88,0 1-96,1 1-168,1-6-24,2-7-112,3-2 16,3-7-64,1-5-96,0-3-176,1-3-288,0-8-1025,1-1-1239,-2-7 1823</inkml:trace>
  <inkml:trace contextRef="#ctx0" brushRef="#br0" timeOffset="-199365.23">3156 86 5129,'-13'-13'2673,"2"2"-825,8 3-88,-3 5-663,5 3-241,9 3-408,-4 1-160,12 9-16,-3-1 48,5 3 288,9 4 80,4 1 41,6 0 31,0 2-160,-2-2-24,-3 3-192,-5 0-112,-5 1-104,-4 4-32,-11-2-64,-2 1 40,-14-3 304,-7-3 0,-10-3 16,-7-3 25,-8-5-257,-4 3-40,2-4 24,0-2-40,6-5-112,1-2 24,9-1-56,6 1-48,12 2-144,9 1-344,11-2-1081,9 1-679,-10-1 1344</inkml:trace>
  <inkml:trace contextRef="#ctx0" brushRef="#br0" timeOffset="-182510.7">3560 621 5841,'-4'6'2905,"4"0"-953,5-3-247,3-4-409,7-1-160,5-8-248,3-5-143,8-5-289,0-1-120,2-2-184,1-1-64,-3 2-40,-3 1 0,-3 7 0,-11-3 24,-8 5 224,0 2 40,-9-1-16,5 10 0,2 7-272,-7 3 24,0 7 176,-1 6 16,-2 5 104,0 2-24,3 6-120,-3-3-8,-1 1-120,5-1-32,0-9-48,3-1-8,2-10 56,-1-2-56,4-2-8,-5-4-176,-3-6-760,4-1-744,0-6 1016</inkml:trace>
  <inkml:trace contextRef="#ctx0" brushRef="#br0" timeOffset="-43788.36">6627 159 5401,'4'-19'2841,"5"3"-777,2 2-175,-6-1-433,4 6-160,-9 1-168,-2 2-151,2 4-289,-2 2-192,-1 10-264,-3 3-96,-5 8 128,-3 7 8,-3 8 0,-6 5 8,1 8-216,1-1-48,5-2-32,6-5 8,5-14 32,2-6 8,7-8 312,-1-7-8,3-4-40,3-2 73,2-7-121,4 0 8,1-9 0,2-1-56,3-4-176,-3-1-16,1-1-8,-1 3 0,-6 6 8,0 2-16,3 12-16,-2 2 24,1 9 0,1 3 104,-5 4 8,-3 2 24,-1 0 104,-5-1-32,-2-3 16,-6-4 0,-3 0 32,-6-1 40,0-1-48,-3-3-16,0-4-128,2-3-88,-7-1 32,0-5-48,-1 1-16,-1 0-8,9 0-152,3-1-160,8 2-760,0 2-512,12 1-1441,3-1 1849</inkml:trace>
  <inkml:trace contextRef="#ctx0" brushRef="#br0" timeOffset="-43104.69">6998 354 4417,'-5'7'2304,"-6"2"-79,-1 3-1217,-8-1-280,1-1 72,6 0-199,4 3-73,7-1-80,2-3-64,7-1 0,2 0 128,8-7 96,1 3 24,1-6 185,2-4-89,-6 0-24,0-3-64,-3-5-144,-4 3-32,0-2-128,-7-3-24,-4 3-136,1-3-32,-7 2-64,4 2-40,-4 4-24,-5-1-32,-1 7 8,2 4-16,4 5 0,3 2 40,1 2-48,-1-1 8,9 2 24,0 1-32,5-1 24,3-3 8,5 0-48,-2-3 56,-2-2 0,3 0-8,3-3-8,-3-3-16,6-3 24,1-1 32,-3 0 40,2-1-32,-4 1-48,-3-2-16,-3 2 16,-1 2-16,-4 2 24,0 4 40,-5 3-40,-2 0 0,-4 6 32,0 0-48,-2 0 24,5 3-16,0-1-24,2-1 32,2-2 0,5 1 8,4-4-16,0-1 0,4-5 16,0-1 0,2-5 48,1-2-48,0-2-16,2-3 16,-4-1-24,1-3 40,-1 0 0,-3 1-16,1 3-16,-4 4-24,-2 4-16,-7 1 48,-1 3 24,0 2-24,-3 3-32,5 5 8,-5 2 0,-6-2 32,7 0 32,-1 1-24,3-2 24,1 0-64,0 0 40,-1-3-16,1-4-8,6 2 32,0-3-24,2-1 16,1-3-32,3 1 32,3-5-8,4-1 8,0-1 24,-1-6-16,1 4 40,-3 1 168,-4 4 17,-2 5-17,-8 1-56,0 4-144,-6 3-40,-1 0 40,-1 6 32,1-2-104,5 3 32,1-3-48,4-2-176,2 0 0,7-6-585,-1 0-527,1-7-1329,0-2 1593</inkml:trace>
  <inkml:trace contextRef="#ctx0" brushRef="#br0" timeOffset="-41961.14">7889 73 5569,'3'-13'3409,"0"1"184,-1 8-1801,1 2-200,-3 8-431,-3 3-225,-3 9-392,-2 3-88,0 9-16,-4-3 0,-1 11-88,-2 4-72,0 3-88,0 4-120,2-8-40,0-4 16,6-13-24,2 0 0,5-10 0,-1-3 8,-1-6 137,0-4-9,2-4 48,4-5 0,4-6-104,4-3 8,3-2-72,3 1-24,2 1-40,-2 3-24,-3 5-16,1 2 48,-4 6 40,3 3 0,0 4 40,-2 2 24,1 2 248,-3 2 104,-1 5 112,0-1-8,-6 1-256,2 3-88,-5-1-128,-6-1-16,-6-2 8,-6-2-16,-5-5 184,0-3-8,-3-6-32,-1-3 32,1-6-208,3 2-24,7-1-144,4-1-272,5 3-1296,6 2-1073</inkml:trace>
  <inkml:trace contextRef="#ctx0" brushRef="#br0" timeOffset="2858.09">8455 494 4857,'-26'41'2521,"16"-40"-729,8 4-16,-3 0-511,2 1-257,6 5-456,-1-2-176,-2 1-184,-1 1-40,-5 4-48,-8 2-24,-6 7-128,-4 1-112,-5 2-224,0-2-576,8-6 656</inkml:trace>
  <inkml:trace contextRef="#ctx0" brushRef="#br0" timeOffset="3159.04">8858 394 7434,'16'-14'2552,"7"-2"-2120,7-3 208,4-3 361,0 0 175,0-3-64,-2 0-152,-3-2-280,-4-1-71,-10-4-169,-3 1-80,-9-2-136,0 6-64,-3 12-112,0 5-24,-13 13-16,-7 8-16,-10 15-40,-3 9 24,1 15-32,1 1 8,9 3 48,5 0-24,10-6-16,7-2 24,9-12-40,1-6-40,7-12 72,0-3 0,0-11 8,-1-2 56,0-6 16,0-5-48,-2-8 32,-1-1-56,-8-10 0,5 1-32,-6 3 72,-4 0 8,7 12-16,-6 4 48,-2 9-80,2 3 24,-7 7-32,2 6-32,4 2 24,2 3 16,6 0 8,-3-3 24,5-2 0,-1-4-8,0-6 0,5 1 0,0-6-8,0-1 24,7-3 24,-4-4-24,0-5 48,1-3-96,-5-3 32,0 0 0,-4 4-8,-1 4 72,-3 5-56,-3 2 8,-4 6-80,-3 1 16,-2 4-8,1 4 24,3 6 24,-1-1-40,4 3 24,1 1-24,3-3 32,3-4-8,5-2 0,1-3 0,4-7 24,2-2 40,3-3-32,2-6 16,-1-6-40,3-1-40,-9-7-16,-1 1-40,-6 3-24,-4 2-16,0 6-24,-6 4 32,-2 8 48,-2 1-8,0 11 32,4 2 16,-2 7 8,-1 2 56,3-1 8,3 0-16,2-5 16,4-2-32,3-8 8,1-4 40,6-8 40,3-3 32,5-9 48,2-5-8,1-7 8,1-6 24,1-2-16,-2-2-40,-1-5-48,-5-4-32,-11-5-40,-1 3 8,-2 14 0,-5 10 0,-3 21 56,-2 7 24,-12 15 0,0 11-8,-5 15-72,-6 7-56,-3 5-16,1 1-56,4 3-64,5 0-8,13-11-24,1-5 56,6-17 64,5-6 24,-2-11-8,1-2-8,-1-10 32,0-7 8,-1-7 64,1-5 72,2 2 112,3 0 48,-6 1 80,3 4 256,-4 2 176,0 4 64,6 7-64,2 2-295,1 0-345,3 1-96,8-1-473,6 0-1103,9-5 1072</inkml:trace>
  <inkml:trace contextRef="#ctx0" brushRef="#br0" timeOffset="18364.34">716 1132 3793,'-8'-9'2240,"6"5"-391,2 0-9,-2 2-520,6-2-391,5 4-313,2-1-80,2-4-16,4-1 32,11 1-216,1-1-64,12 3-152,1 0-120,0 1-8,-3 0 0,-5 2-160,2 1-104,-6 1-1288,2 1 1088</inkml:trace>
  <inkml:trace contextRef="#ctx0" brushRef="#br0" timeOffset="18065.02">708 1369 5841,'2'-2'2921,"3"-4"-1009,-3 0-495,3 2-665,9 1-232,10 6-304,0-5-32,2 2-80,1-1-72,0-2-32,1 3-72,-3 0-144,-3-1-160,-3 5-1657,-5-5 1441</inkml:trace>
  <inkml:trace contextRef="#ctx0" brushRef="#br0" timeOffset="17782.98">806 1142 5441,'20'-39'2689,"-20"38"-1049,-2 3-480,2 3-375,-2 1-193,2 5-40,0-1 72,0 5-272,0 2-80,-1-2-144,1 5-104,0-1 16,0 2-8,1 2-16,-1-1 48,2-7-104,1 2-88,-2-9-600,1 4-1441,-3-4 1441</inkml:trace>
  <inkml:trace contextRef="#ctx0" brushRef="#br0" timeOffset="18770.4">1137 1320 4889,'-2'1'2905,"0"1"-329,1-2-1408,1 0-231,0-1-393,0 0-120,4 1-64,10-2-24,20-4-144,-16 1-32,-2 0-32,0 0 8,-2 5-8,0 0-56,-6-1-16,-1 0-40,-2 1-24,-3 0 32,-1 2-8,-1-2-8,0 0 32,-1 1-32,0 8-16,0-2 24,0 16-40,5-16-16,0-3 24,4 5-32,1-1 32,0-4 24,6 7-8,-2-5 8,1 1-24,1 2-8,-7-3 40,-2 1-16,-1-1 48,-2 1-24,-3-1 0,0 0 24,-13-3 16,-3 1 24,-8 1 248,-2-1 208,-3-2-15,-3 1 47,-2-6-256,0 0-224,5-1 0,3-1-32,5 2-64,4-2 0,13 4-80,-2-2-160,8 1-384,7 2-689,-2-6 817</inkml:trace>
  <inkml:trace contextRef="#ctx0" brushRef="#br0" timeOffset="19956.41">1996 1034 5057,'3'0'2673,"-3"4"-921,-3 4-104,-8 1-743,-3 8-169,-10 7-88,-5 6-184,-7 12-192,-2 6-88,0 9-120,4-2 0,3-4-24,1-5-8,0-7 0,3 0 0,4-8 0,-1-3 72,9-8 88,2-4 32,9-7-32,2-2-40,2-8-128,3-1-64,7-6-112,3-3-128,3-7-2552,3 1 2047</inkml:trace>
  <inkml:trace contextRef="#ctx0" brushRef="#br0" timeOffset="21499.62">2096 1252 6113,'-15'-36'2905,"19"33"-1169,10 2-832,-4 0-95,-2-2-233,7 3-120,0-3-40,3 1 8,11 2-40,0-1-40,5 1-64,1-2 120,-3 0-32,3 0-39,-6 0-9,-4 0-184,-4 2-96,-4-3 0,-8 2-40,-1 1-32,-7 0-160,-1 2-201,-7 2-1631,-3 1 1424</inkml:trace>
  <inkml:trace contextRef="#ctx0" brushRef="#br0" timeOffset="20990.52">2100 1516 4433,'0'1'2584,"1"-1"-151,-1 0-865,0 0-439,0 0-185,0 0-232,0-1-24,6 0-192,7 0-88,26-2-112,-19 0 16,7 2-64,0-2-39,2 1-89,-1-1-32,0 2-128,0 1-24,-3 1-145,0 1-135,-8-2-1784,-7-4 1528</inkml:trace>
  <inkml:trace contextRef="#ctx0" brushRef="#br0" timeOffset="20678.09">2217 1268 7778,'19'-18'3320,"-19"21"-1911,0 0-361,0 6-392,-1 4-144,-2 7 40,1 0-104,-1 2-152,2 1-24,-3-5-200,2 0-31,1-1-33,0-4-57,1 2-87,1-3-144,1-3-736,0-3-728,-3-4 1064</inkml:trace>
  <inkml:trace contextRef="#ctx0" brushRef="#br0" timeOffset="22600.55">2712 1504 4921,'-21'-5'2449,"18"3"-753,3-1-136,3 1-584,-3 2-231,0-1-337,11-1-80,8 0-40,22 2 24,-19 2-88,-6 1-24,-1 3-80,-2 3-16,-8 3-40,-3 1 24,-5 8-16,-8-2-8,-2 3 0,0 1-56,-10-8 40,5-2-24,6-3 320,-1-5 80,13-1-40,4-1 16,4-3 113,6 4-33,7-2 40,3-1-24,6-3-416,-3-3-32,7-2-16,2 1 16,-1 2-96,2 4-48,-10-2-320,-1 2-544,-13 0 640</inkml:trace>
  <inkml:trace contextRef="#ctx0" brushRef="#br0" timeOffset="39848.34">3550 1383 5409,'-1'2'3017,"-3"-2"-873,2-2-591,1 1-217,1 1-592,0 0-200,0 0-248,0 0-120,0 0-40,0 0 64,10-1 24,2 0 24,31 0 104,-18 1-55,1-2-17,3 2 0,4-2-200,0 2-32,-5-1-32,-1-1 0,-6 3-8,-6-2 0,0 1 16,-2 0-40,-7-2 16,-3 2 24,-3 0-64,-2 0 16,1 0-128,1 0-176,-2 0-737,1 0-775,-5 3 1144</inkml:trace>
  <inkml:trace contextRef="#ctx0" brushRef="#br0" timeOffset="39441.91">3638 1279 6105,'-60'3'3313,"59"-5"-856,5 2-977,-3 0-248,-1 0-600,0 0-168,0-1-128,12 0-48,28-4 49,-13 5-9,4-2-80,2 1-24,2 2-136,-5-4-48,-3 3-16,0 2 0,-9 0-40,-1-1-48,-8 1-208,-1 0-176,-4 1-953,-4 0-1223,-9-3 1704</inkml:trace>
  <inkml:trace contextRef="#ctx0" brushRef="#br0" timeOffset="40968.25">4344 1237 5841,'-20'-50'2809,"35"40"-1161,0 1-312,5 2-527,1 0-193,1 1-208,2 1-32,-4 4-56,-2 0-32,-1 5-80,-5 2-72,-6 5-32,-1 4 224,-14 2 64,-1 8-72,-9 7-40,-7 0-216,-4 3-64,-5-7 48,0-5 9,4 2-57,9-5 8,1-2-8,10-6-25,1-5 33,4-6 17,5-1-1,4-6-32,2-3-16,4-6-57,2 3 33,1-2-8,4 4 32,-1 4 24,-6-2 0,-1 6 0,-1-1 16,-3 3-8,1 5-8,0 0 16,-2 0-16,5 7-8,-3-4 8,6 1 32,2 0 0,3-7 8,7 2-8,2-4-16,3-3-16,-6 0-136,-4-5-216,0 2-2328,-4-4 1880</inkml:trace>
  <inkml:trace contextRef="#ctx0" brushRef="#br0" timeOffset="43437.54">5012 974 3865,'-9'-36'2096,"11"31"-583,2 3-89,2 2-488,-2 0-248,1 3-352,-2 3-56,0 4-72,0 3-56,-2 2 24,-1 4 153,0 0-9,-1 0 8,-4 4-96,1-3-184,-5-1-24,3-1-16,-3-5 24,0 2-16,3-3 16,3-1-8,-3-4 8,2-4 0,2-2-8,0-1 0,2-2 16,0 2 16,0-1-24,0 0-32,1-4-32,7-4 8,20-20 0,-17 14-8,3-1 16,0-1 16,6-2 16,1 2 16,1-3-8,1 1-16,-2-4 16,-5-1 32,-4 2 8,-4 2-8,-4 4-16,-4 2-24,-6 2 0,-2-1 16,-7 2-32,3 2 16,0 7-16,2 1 0,3 3 40,1 3-48,3 0 0,3 4-24,7 2 176,3 0 120,5 0 40,5-1 32,5-2-168,0 0-88,0-2-8,-4-2-24,-1 1-48,-1-2-16,-1 2-232,-4-1-568,-13 0 568</inkml:trace>
  <inkml:trace contextRef="#ctx0" brushRef="#br0" timeOffset="44203">4855 1295 5993,'-7'2'2929,"6"-2"-1233,5 0-447,5 0-201,11 0-184,-1-1-80,13 0-264,-2-2-96,2-3-288,9 3 16,-5-2-144,1 0 16,0 6-56,-8-2-128,-9 2-648,-4 3-1472,-15-4 1528</inkml:trace>
  <inkml:trace contextRef="#ctx0" brushRef="#br0" timeOffset="44706.03">4961 1426 5913,'-10'-19'3057,"8"18"-905,4 1-687,-2 2-657,0-2-192,0 0-112,0 11 32,6 22 120,-3-13 33,1 7-1,-4 1-40,1 3-256,-5-1-80,0-2-40,3 0 24,-3-5 8,2-3 0,-4-2-160,0-4-80,3-2-24,-2-3-8,0-3 48,1-4 16,1 0 16,3-1 24,-3-5 24,-3-3-96,-1-4-16,7-1-64,0-3-40,3 0 40,4 3 16,-2-2 32,7 2-32,-2-3 32,0-2-64,4-2-24,3-3 56,2 1-8,3-1 16,-3-2 32,-3 4-24,1 3-16,-4-1-8,-2 3 8,-4 0-8,-1 0 8,-4 1 8,-3 2-8,-3 3-24,0 4 24,1 5-8,1-1 8,2 1 16,0-1-56,0 1 40,0 0-32,0 0 8,0 0 24,10 9-88,20 16-104,-19-14-608,0-1-616,0 1-2473,-2-2 2481</inkml:trace>
  <inkml:trace contextRef="#ctx0" brushRef="#br0" timeOffset="45385.9">5143 1605 6457,'1'0'3041,"1"-1"-841,3 4-983,3-4-81,6 1-64,2 0-240,0-5-207,2 2-153,0-1-88,-5 1-40,2 1-112,-4 2 32,-2 3-144,0-1-64,-2 2-32,-2 0-16,-8 1-24,3 0 16,-4 1 16,1 1-16,2 0 32,-3-2-32,0 0 24,0 0-88,4 1 16,1 1-8,0-3-56,4 3 112,0-1-8,2 1-8,6 2 16,-7-1 0,0-1 0,1 2 0,-2 1 0,-3-2 0,-2 1 40,-3 0 24,-9-1 16,1 0-8,-4-2-16,0 1 8,2-4 24,-6-2-24,4 0 8,-7-6-32,-2-3-40,4-2 0,-5-4-8,5 2-40,5 1-80,2 1-56,7 5-560,2-2-641,4 1 897</inkml:trace>
  <inkml:trace contextRef="#ctx0" brushRef="#br0" timeOffset="46860.47">6229 1157 6129,'0'-3'2993,"0"3"-1153,-5 0-311,5 0-585,-1 0-232,-4 3-280,-10 0-24,-26 20-104,20-12-64,-7 2-72,-1 2-88,-4 1-72,5 0-24,7 1-8,3-2 16,2-6 8,1 1 56,-2-5-32,5 1-8,8 1 24,-4-5-48,3 2 16,2-1 48,3 0 0,5 5 40,1-5 393,3 3-1,2-1 56,2 0 176,4 0-360,-5 1 16,2-4-64,6 2-216,1-2-56,0-1-40,-1 2-56,-6-3-112,-1 1-1296,-4 0-1473,0 8 1849</inkml:trace>
  <inkml:trace contextRef="#ctx0" brushRef="#br0" timeOffset="47624.1">6432 1203 7722,'48'-16'3168,"-59"17"-1983,1 1-321,-11 4-368,0 5-128,-5 1-176,2 2-8,0 0-56,2-1-16,1 1-24,-5-2 32,6 1-24,-4-5 80,7-6 32,5 4-24,4-2-16,1-2-80,5 2-32,-2-4 8,2 1-16,2 3-24,2 0 16,2 2-48,2-3 96,2-1 200,5-2 193,5 0 31,7 3-72,-1-2-168,2 7-256,-4-7-16,-1 3 0,-2 0 8,0-3 16,1 4 24,-6-2-208,-1 1-272,-3-1-2033,-3 2 1681</inkml:trace>
  <inkml:trace contextRef="#ctx0" brushRef="#br0" timeOffset="48379.71">6873 1293 4017,'24'22'2208,"-16"-24"-383,2 2 7,5-6-216,3-4-247,6 1-465,-3-7-152,4-1-272,-6-3-152,5-2-112,2 3 8,-3-2-56,6 2 40,-8 0 41,-2 2 23,-3 3 32,-5 3-16,-2 3-128,-3-1 0,-3 5-120,1 5 16,-4 5-24,0 6-24,-4 6 80,-5 3 24,1 6 32,1 4 56,1 5 72,1 1-8,1-4 128,-2-4 0,6-9-80,-1-2-8,1-6 8,0-3-80,0 2-8,-1-6-31,2-1-121,1 3-16,0-5-24,1 1-40,-3-2-184,0-1-193,0 0-1439,0 0-1841</inkml:trace>
  <inkml:trace contextRef="#ctx0" brushRef="#br0" timeOffset="82311.73">5519 2360 4161,'5'-5'2432,"3"4"-447,-7 3-681,2 8-448,-2 4-288,-4 10 1,2 3 87,-3 1-256,-1-2 8,-1 1-152,-3-2-152,0 0 168,2 2-8,-1-6 0,-2 0 40,2-5 176,0-4-16,1-6 297,1-4 135,2-7-208,3-2 16,0-7-256,2-4-128,4-3-144,4-3 0,7-6-96,4-1-16,7-7-40,3 2-56,-5 2 64,5 2-32,-4 7 8,-4 5 0,3 10 0,-9 5-32,-5 4 8,-1 3 32,-8 10-16,-2 2 40,-6 5-24,-3 4 0,-4-2-40,2-1-56,-2-3-240,6-2-280,1-6-872,3-1-345,3-7-1343,-5-4-785,10 1 2593</inkml:trace>
  <inkml:trace contextRef="#ctx0" brushRef="#br0" timeOffset="82796">5671 2462 3641,'66'-24'2640,"-44"18"-271,3-2-89,-4-3-191,2 0-625,-3-2-224,2-3-399,-1 0-193,-6 1-152,1 3-144,-6 0-32,-1 5-32,-3 2-192,-7 1 16,-5 4-72,-1 0-64,-5 8 24,4 2-24,-5 9 0,-1 4 40,3 2-16,3 0 8,6 0-8,2-5 0,7-5-32,3-2 24,4-7 0,2-1 16,-2-9 32,0 0-16,1-5 16,0-1-32,-1-6-24,2 0 24,-2-4-24,-3 1 32,-3-2 0,1 4-16,-6 5 0,1 1 0,-2 12-8,-4-2-32,-3 10-8,2 2 16,-1 4 24,4 4-24,5-3 64,-1-1-72,7-3 16,-1-3 40,0-5-32,3 2 32,-4-9 0,1 1 24,-2-4-8,1-4 24,-4 0-8,-2-4-32,-2-2-16,-3-1 16,-3-1-48,-3 0 0,-1 3 0,-1 2-80,-1 6 48,3 5-88,0 3 40,2 4 56,6 4-8,2 2 72,8 0-8,4 0-32,3-4 0,0 1 8,5-6 24,-1-1 24,5-3 8,0-5 0,-4-2 40,-8 3-20</inkml:trace>
  <inkml:trace contextRef="#ctx0" brushRef="#br0" timeOffset="82796">6268 2340 18500,'15'-10'144,"0"4"-86</inkml:trace>
  <inkml:trace contextRef="#ctx0" brushRef="#br0" timeOffset="85289.11">6347 2342 7634,'-21'28'3232,"21"-29"-1711,0-2-209,7-3-104,5-4-136,8-8-167,6-6-89,6-5-240,6-2-120,5-3-128,-1 0-88,-4-5-128,-4 1 8,-11 1-104,-8 4 0,-9 12 24,-9 2-24,-12 16-16,-5 6-16,-18 21-80,-2 6 16,-2 22 16,0 2-16,6 3 104,10-1-16,8-10-8,4-1 0,16-5-48,1-10-24,7-10-32,5-6 24,-3-13 8,3-1 80,3-10 32,0-6 0,2-4-8,0-4-112,-4 1 48,0 3-8,-6 3-24,-1 2 128,-4 7-64,-2 1 0,0 3 8,0 3-40,-2 2-16,-1-1 32,0 0-32,0 0 24,3 9 0,5 20 8,-7-17 16,2 0-48,1-1 48,1 2-24,1-1 24,3-1 0,-2-3 0,5-1-8,1-4 8,-1-1 16,6-3 56,-8-3-16,5-4 72,-1-1 32,1-4-64,3-1 0,-1-2-32,-2-4-40,1 4 0,-6-1 40,-4 1-16,-3 2-16,-7-1-16,-8 3-32,-6 6-72,-3 1-48,-3 11-208,2 3-160,2 5-688,2 3-321,6-2-1247,-1 0 1656</inkml:trace>
  <inkml:trace contextRef="#ctx0" brushRef="#br0" timeOffset="86070.14">6720 2350 2184,'18'53'889,"-18"-36"-577,3 0 32,3-6 136,1-3 32,8-5 408,0-5 168,5 0 249,3-2 79,3-9-280,3-3-152,4-9-143,1-5-97,-2 0 0,-2 0 24,-3-4-192,1 2-104,-3-4-224,-3-2-136,-7 2-120,-8-3 8,-6 14-40,-7 6 32,-10 17-64,-2 8-16,-8 11 16,3 10-8,-3 9 64,7 4 8,-3 5-16,1 2 24,7 0-16,-3-2-8,15-4-40,2-6 32,8-10 0,3-6 16,3-9 16,0-5 8,2-5 56,3-3-16,-2-13 24,0-3-32,3-3-40,-3-3 8,3 3 32,1 2 0,-7 4 24,0 3 32,-2 4 8,-2 3 48,-5 4 177,-1 2-73,-2 6-16,-1 0-40,1 8-176,-2 1 24,0 4 0,-3 2-56,2-1-16,1-1 0,2-1-152,4-1-80,1-10-945,2 0-1223,3-13 1576</inkml:trace>
  <inkml:trace contextRef="#ctx0" brushRef="#br0" timeOffset="86682.92">7368 2161 9154,'-2'-4'3833,"1"1"-2313,0 6-992,-4 1-352,-2 9-368,1 5-152,-6 3-1368,4 4 1200</inkml:trace>
  <inkml:trace contextRef="#ctx0" brushRef="#br0" timeOffset="86839.53">7379 2433 6945,'30'-22'3721,"5"-3"-1072,9-5-521,5-2-295,-7-2-385,-1-1-328,-12-3-536,-4-1-184,-8-3-344,-6 3 8,-5 11-64,-5 6 8,-7 17-80,-3 5-32,-10 15 24,-5 7-24,-7 16 80,0 2-48,-1 5-40,2 3-16,3-5-40,4 5 40,12-3 40,5-6-8,9-7 72,3-10 24,8-7-8,-1-7 32,7-8 40,2-1-72,-16-2 17</inkml:trace>
  <inkml:trace contextRef="#ctx0" brushRef="#br0" timeOffset="86839.53">7560 2492 19863,'3'-1'5,"-2"1"-5</inkml:trace>
  <inkml:trace contextRef="#ctx0" brushRef="#br0" timeOffset="91062.7">7579 2475 3601,'-13'24'2144,"20"-26"-343,5 2-57,2-5-240,2 0-551,0-3-481,3-1-72,0-8-112,1-2 16,-1-3-88,-2-2-48,1 5-64,-4-2-88,-5 10 24,-1 0-40,-6 7 40,-2 4 48,-5 4-40,-4 5 16,0 10-24,0 4-40,0 4 0,3 3 24,0-4-16,4-2-32,5-6 40,0-7-32,5-3 8,-1-5 8,5-6 0,5-6 16,4-7-16,3-4 0,1-12 8,4-4 40,6-6-32,4-2 56,5-1-72,-2-1-8,-9-7 88,0 2-48,-8 1 32,1 5 24,-6 18-40,-8 3 64,-7 17 96,-6 7-64,-11 12-16,-5 10-32,-3 14-136,-4 4 72,6 15-32,-4-2 16,-2 1 16,4-3-48,-2-3 24,10-3-64,7-8 16,3-7 32,9-10-72,1-5 80,3-11-56,4-4 16,3-7 16,-2-4 0,0-7 40,3 0-24,-2-7 8,5 3 32,4 0-16,-6 1 32,-4 6-48,-6 3 8,-4 7-24,-5 3-24,-4 8 96,-5 5-56,-5 6-16,-2 3 24,2 4-56,3 2 48,6-2 40,4-1-40,0-5 0,6-3 0,3-5 0,2-5 0,4-5 48,2 0 16,-3-8-8,4-3 40,5-2-8,-2-6-40,0 0 16,-2 4-64,-13 2 0,-1 10 0,-5 6-32,-2 7 40,-4 11 0,-2 3 24,1 4 408,-1 0 8,2-1 73,0 2 263,0 1-136,3-2 112,-2-2 168,-3-4-208,-2-4-111,1-6-121,-3-7-168,-2-4-104,-2-7-152,-3-1-48,-2-10-272,1-3-392,1-4-1289,1-3-831,1-3 1591</inkml:trace>
  <inkml:trace contextRef="#ctx0" brushRef="#br0" timeOffset="92316.13">8017 2109 3793,'-10'-3'3233,"-5"-2"-553,5-2 1153,1 3-1793,6 1-743,1-2-401,3 4-712,4 0-192,3 3-480,2 3-689,6 5 777</inkml:trace>
  <inkml:trace contextRef="#ctx0" brushRef="#br0" timeOffset="92128.73">8076 2177 6697,'15'-6'2865,"8"2"-1753,2 0-272,6 0-543,4 2-137,1 1-120,-1 1-80,-9-3-297,-4 3-1503,-12-6 1280</inkml:trace>
  <inkml:trace contextRef="#ctx0" brushRef="#br0" timeOffset="77004.88">2528 2033 2385,'2'-22'1992,"-2"14"272,1 4-631,0 0-25,-1 0-432,2 3-287,-3 0-385,0 1-160,0 0-304,1 0-16,-5 14 0,-6 19-16,3-17 0,3 0-16,-1 1-88,2-2-40,2-2-248,-4-4-417,4-5 537</inkml:trace>
  <inkml:trace contextRef="#ctx0" brushRef="#br0" timeOffset="77270.07">2626 2000 5945,'6'-3'2953,"-4"3"-1161,0 3-904,0 4-351,-5 8-385,-3 0-40,-4 5-64,-2 0 0,-1 6-96,1-2-128,5-1-1193,2-1 969</inkml:trace>
  <inkml:trace contextRef="#ctx0" brushRef="#br0" timeOffset="77892.81">2742 2373 3665,'-6'6'2112,"-3"-3"-679,7 4-201,3-1-168,0-4-464,6 3 16,0-6 56,3 1 177,4-7-9,0-1-80,2-2-136,2-6-144,7-2-120,0-2-120,2-1-80,-4-1 72,-3 5 8,-1-3 1,-4 3-25,-1-1-144,-7 4-16,-1 3-32,-8 5-8,-8 4 48,-5 3-80,-4 6 32,-6 4-40,1 5-32,3 3 64,-2 2-64,12 3 32,-7 1 48,11 2-40,3 0 24,1-2 8,10-3-24,7-7 8,3-4 0,12-4-8,2-6-16,5-5-40,2-1-48,0-8-137,-2-2-167,-4-1-1888,-5-2 1624</inkml:trace>
  <inkml:trace contextRef="#ctx0" brushRef="#br0" timeOffset="78704.75">3072 2382 3145,'32'12'2064,"-18"-22"-464,1-5-127,1 0 87,7-3-576,-3-2-176,11 1-167,-3 1-89,-6 3-256,-1 5-32,-10 4-144,-5 2-88,-6 4-64,-2 2-64,-10 5-336,0 2-600,-6 1 711</inkml:trace>
  <inkml:trace contextRef="#ctx0" brushRef="#br0" timeOffset="79017.03">3187 2258 3377,'-64'-7'1656,"59"22"-608,1 2 9,-2 7-257,9 4-208,3-3-336,2 2-56,5-7-144,-2-6 8,7-7 48,-3-4 64,7-5 136,1-5 64,-2-8 8,4-1 0,0-8-16,-1-1-40,-1 3 49,-4 0-49,-6 6-64,-2 6 80,-10 3-16,0 7-32,-6 8-8,-6 7-160,-7 14-128,-1 2 40,0 9-8,3-1 32,5-2 48,0-3-40,7-6 0,-1-2-56,5-6 0,4-3 0,0-9 16,2-4 264,0-6 280,-2-5 32,6-8-15,2-4-185,4-7-336,1 0 16,6-9-56,5-3 0,5-9-16,2-3-32,1 8 24,-4 5-8,-3 18 0,-3 2 0,-4 12-8,-3 2 8,-2 7 88,-1 6 80,-7 3 32,-2 4 8,-11 3-72,-7 5-72,-8 6-48,-2 2-8,-2-3-48,-2-4-64,2-6-200,4-6-400,6-3-1473,3-8 1441</inkml:trace>
  <inkml:trace contextRef="#ctx0" brushRef="#br0" timeOffset="79630.8">3692 2327 7514,'28'-15'3616,"2"-5"-1399,6 1-337,-10-4-663,1 1-241,-5 1-392,-5-1-232,1 2-192,-4-2-56,-7 1-80,-5-2 24,-5 3-16,-2 3-32,-7 7-24,-1 5-8,0 12-40,-1 6 16,1 14 24,1 2 8,-9 4 8,4 0 0,0 0 0,6 3 0,9-2-8,-1-2 16,10-6 0,3-5 24,1-10 0,6 0-8,-6-9 16,4-1-16,4-5 0,-6-8 32,6-5-48,-3-4 0,-1 1 48,1 0-40,-2 5 72,-5 4-24,-6 5-32,0 2-16,-8 4-24,1 1-24,-5 9 24,1 4-8,2 5 48,1 3 8,2 0 8,2 2 24,2-3-56,2-3 16,9-6-32,-3 0 8,4-6 0,0 3-8,3-7 32,-2-3 32,0-3 464,5-3 16,-5-3 40,1-2-24,-4-5-440,-1-3-32,-3 0-56,0-5 0,-7 3-24,0 2-24,-6 7-8,-5 4-24,-6 8-64,-1 2 48,0 7-40,0 0 24,6 3 32,4 1-8,4-2 48,2 2-40,5-4 64,1 0 8,4-4 0,7-3 40,3-4-56,2-3 16,11-7 16,-4-1-24,-5 4 64,-11 5-48,-1 1 0,33-15 8,-6 3 0,-1 0 16,-16 12 0,1 3 48,-3 7 553,-2 4 31,-7 2 136,-4 2 48,-5 4-568,-3 1 16,-6 4-168,-3-2-112,-3 1 8,-2 0-56,1-7 8,3-1 16,3-6-136,-2-4-104,3-4-584,1 0-400,5-5-1073,7-1-687,5-6 1887</inkml:trace>
  <inkml:trace contextRef="#ctx0" brushRef="#br0" timeOffset="80556.45">4477 2342 7754,'11'0'4089,"-4"1"-633,-2 3-1311,-2 6-713,-5 1-368,-3 7-608,-2 0-224,1 0-208,3-2-96,3-2-640,4-6-712,0-8 896</inkml:trace>
  <inkml:trace contextRef="#ctx0" brushRef="#br0" timeOffset="80744.36">4602 2104 7858,'-4'-14'4065,"3"3"-185,2 8-3688,1 3-344,1 6-2760,-3 4 2048</inkml:trace>
  <inkml:trace contextRef="#ctx0" brushRef="#br0" timeOffset="81235.37">4735 2362 6193,'-37'-16'3097,"31"12"-1113,-1 9-1127,-3 1-193,2 7-240,-4 6-40,2 3-56,3 1-56,5-4-216,3 0 24,9-8-64,0-2 40,8-5 304,1-4 24,2-5 296,3-1 97,0-6-225,-2-4-64,0-1-88,-5-5-64,-5-1-24,-4 0-40,-5 0-136,-7 1-56,-5 2-64,-2 4 32,-5 11-48,1 1-24,-2 8 24,-2 3-16,-2 1-16,5 6-8,3 3-32,8 2 56,4 1-48,3-1 64,8-1-24,5 1-24,7-5 56,3-4-16,3-5 24,1-5 24,2-3-32,-2-4-8,-2-4 16,-4-3-16,-4-4 56,1 3-56,-5-2 32,5 2 8,-11 2-32,-2 2 48,-4 7-64,-4 2 32,-4 5-8,0 2-16,-3 4 16,-2 4-24,1 6-16,0 2 16,3 4 8,3-2-16,2-2 24,1-3 8,3-6-24,1-3 24,6-4-56,1-1 56,4-2-16,3 0 0,3-7 0,1-9-40,5-3 48,0-5-8,0-2 8,-1 4 16,-8 1-32,-4 1-8,-6 9 16,-3 1 0,-8 9 0,1 5 40,-8 5-48,3 2 32,5 4-48,2 0 0,9 3-80,-3-3-176,6-4-1056,4 0-2025</inkml:trace>
  <inkml:trace contextRef="#ctx0" brushRef="#br0" timeOffset="92994.42">8669 2335 3841,'-12'12'1752,"0"4"-680,-1-1-111,3 2-337,3 0-96,2-2-224,5-2-64,3-5 48,2-4 256,2-4 264,2-2 137,4-5 47,3-4-176,4-4-264,1-3-120,7-2-32,-3 3-104,-2 2 16,3 1-32,-4 5-80,1 2 105,2 7-49,-6 1-32,-4 7 336,-3 3-80,-5 8 16,-4-3 256,-6 7-368,-4-6 40,-4 1-80,-3-4-272,0-2-16,-5-3-80,-2-6 16,7 2 0,-1-6-328,4-2-448,2-7-1496,-8-7 1455</inkml:trace>
  <inkml:trace contextRef="#ctx0" brushRef="#br0" timeOffset="93400.42">8839 2060 9722,'4'-4'3881,"-6"0"-2729,3 4-504,2 5-592,0 2-168,4 6-984,-3-3 800</inkml:trace>
  <inkml:trace contextRef="#ctx0" brushRef="#br0" timeOffset="93650.26">9232 2429 7482,'17'-23'3520,"6"-8"-1271,6-1-505,4-2-335,1-2-193,-5-4-472,-2-2-176,-7-5-304,0 0-152,-7 2-32,-4 6-72,-7 12-32,0 9 16,-8 14-24,-3 7 24,-6 13-8,-4 7-8,-6 15-8,-2 4 32,0 7-16,0 0-32,9-1 48,6-3-80,9-6 80,4-5-24,10-10 8,1-5 48,7-8-64,0-6 40,1-8 40,-1-5-48,1-7 72,1-3 0,0-2-80,-5-1 40,-4 4-56,-2 3 40,-8 6 0,1 4-16,-3 6 64,-6 3-80,-1 7 48,3 4-32,-2 1-40,4 5 40,3 0-56,-3-2 48,5 0 8,3-1-16,3-8 48,7 0-16,-4-7-16,3-3 8,3-7 8,-5-4-8,4-6 40,-5-4 32,-4-2-16,-2-2 16,-8-2-72,0 0 0,-1 9 8,-3 0-56,0 8 64,2 6-32,-1 1-56,2 2 40,4 7-72,1-2 0,3 2 16,1 0 0,1-3 56,4 0 16,3-1 8,0 0 24,3-1-56,-2-1 16,-2 2-24,-2 3 8,-7 2 80,0 4-56,-6 4 40,-2 2-32,-2 1-16,3 1 48,2-2-8,1-2-32,4-3 16,3-2-24,2-7 16,3 0 24,3-8-16,-2-4 16,2-4-32,-1-2 32,1-4 16,4-1 8,-4-2 16,-1 0-48,-6 4-16,-6 2 24,1 7-48,-3 4 40,-7 4-16,7 3-32,-5 5 56,1-2 0,7 8-24,-9-1 24,5 4-48,1 3-8,0-1 48,3 0-16,3-2 16,-3-4 8,9-5-48,2-1 0,1-5 24,5-1 8,-1-7 80,-2-3 16,-3-5 408,3 1 24,-5-4-47,-5 0-25,-3-5-440,-3 0 8,-5-3-16,-3 0 24,-4 6-24,-2 3 8,2 5-56,0 7 32,1 1 0,2 4-40,4 5 40,3 0-56,8 3 24,4 0 24,9 1 16,-1-3 64,8-2 248,1 0 24,0-5 96,0 0-32,-9-3-224,-6-3-24,-7 0-128,-2 1-64,-2 0-216,-1 3-384,-1-1-1105,-6 3-679,-5 0 1408</inkml:trace>
  <inkml:trace contextRef="#ctx0" brushRef="#br0" timeOffset="98954.53">10866 1631 3273,'14'-13'1720,"-2"11"-424,-9 0-47,-5 9-169,-6 4-312,-7 5-344,1 7-32,-7 5-136,6 6-32,-2 10-184,3 6 16,2-4-8,3-4-48,6-10 0,3-9 0,5-11 56,4-2 48,1-10 224,0-5 305,4-10 111,1-6 80,2-16-184,0-3-248,2-11 8,-1-4-56,7 4 80,2 1-24,-2 0-111,0 0-9,-12 8-136,-6 5-48,-8 17-40,-4 8-72,-13 11-80,-1 8-8,-9 14-56,-8 9-16,3 14 7,-2 2-15,2 2-24,4 0-24,5-3 40,9 2 24,10-3 64,4-6 40,11-10 8,3-11 32,7-14 48,1-5 56,4-12 104,0-7-8,0-12 64,4-8 8,1-7-24,1 1 1,-4 1-33,-5-1-40,-10 2-32,-5-2 8,-9 9-72,-6 5-8,-7 15-16,-2 9-16,-8 12-64,-2 9-16,-3 23-24,0 10 16,-2 11 8,2 6 0,2-1-16,2-2-40,10-2 40,7-7-8,9-14 7,2-11 41,9-16 16,0-4 72,5-14 73,4-2 55,5-17 0,-2-8 48,0-12 208,-5-5 40,3 3-48,4 2-24,-3 5-248,0 3-80,-13 8 40,-2 8-64,-8 15-56,-6 7 16,-12 18-40,-4 9 8,-5 13 8,-5 6-8,7 3 0,2 2-72,5 5 8,4-2-24,6-6-40,2-9 88,7-17 8,7-5-40,5-11 128,3-6-8,5-7 24,2-10 96,0-15 16,4-11 16,2-13-32,-5 1 8,-4 2-72,-5 9-64,-16 7 16,-8 3-24,-8 10-16,-8 6 32,-2 15-8,2 12-64,-9 17 16,0 7-32,-3 12-80,2 2-80,9 8-752,6 2-633,11 7 993</inkml:trace>
  <inkml:trace contextRef="#ctx0" brushRef="#br0" timeOffset="100099.34">10628 2517 8138,'-73'-13'3504,"72"-8"-1655,3 0-513,2-4-392,0-3-103,11 1-305,-4 2-72,5 5-224,1 6-64,-7 9-136,2 3-40,-2 6 32,0 4-24,-3 6-8,-2 2-32,-4 3 16,-1 4-32,-3-1 48,-3 0 16,-2 0-8,-4-5-8,-1-1 8,0 0 0,2-3-8,0-4 64,4-4-56,0-5 64,1-8-8,7-2 0,4-11 8,7-2-88,9-7 16,-1-5 0,2 3 16,-2 3 24,-4 10 0,-3 8-16,-2 9 8,-4 6-32,-6 9 0,-1 5 56,-10 10 0,-4 3 96,-6 0-56,-1-1-16,-1-8-16,1-3 264,2-4 88,4-5 120,1-6 168</inkml:trace>
  <inkml:trace contextRef="#ctx0" brushRef="#br0" timeOffset="100553.73">10656 2345 22301,'2'7'-224,"-6"10"-480,-3 6-593,-9 7-1263,-1 0 1536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2-10T09:03:37.245"/>
    </inkml:context>
    <inkml:brush xml:id="br0">
      <inkml:brushProperty name="width" value="0.05" units="cm"/>
      <inkml:brushProperty name="height" value="0.05" units="cm"/>
      <inkml:brushProperty name="color" value="#177D36"/>
      <inkml:brushProperty name="ignorePressure" value="1"/>
    </inkml:brush>
    <inkml:brush xml:id="br1">
      <inkml:brushProperty name="width" value="0.05" units="cm"/>
      <inkml:brushProperty name="height" value="0.05" units="cm"/>
      <inkml:brushProperty name="color" value="#3165BB"/>
      <inkml:brushProperty name="ignorePressure" value="1"/>
    </inkml:brush>
  </inkml:definitions>
  <inkml:trace contextRef="#ctx0" brushRef="#br0">6870 33 5416,'0'0'0,"0"0"0,0 0 0,0 0-72,0 0 0,0 0 72,0 0 0,0 0-3960</inkml:trace>
  <inkml:trace contextRef="#ctx0" brushRef="#br0" timeOffset="138.41">6877 19 5824,'0'0'0,"-3"0"0,3 0 0,-4 0 208,4 0-8,0 0-200,0 3 0,0-1 608,0 2-8,0 1-600,0 3 0,0 3 624,0 2 16,0 2-640,-4 3 0,0-2 536,1 0 8,3-1-544,0-2 0,0 2 448,0-4 0,-1 1-448,1-2 0,0-1 344,1-1 0,-1-2-344,0-2 0,3 2 216,-3-5 8,0 0-224,0 0 0,0 2 120,0-3-8,4 0-112,-4 0 0,4 0 32,-4 0-8,0 0-24,4 0 0,-4 0-9072</inkml:trace>
  <inkml:trace contextRef="#ctx0" brushRef="#br0" timeOffset="279.39">6978 12 6224,'0'0'0,"0"-2"0,0 2 0,0 0-64,2-1 8,-2 1 56,0 0 0,0-3-48,0 3 8,0-3 40,2 2 0,-2 1 104,0-1-8,0 1-96,1 1 0,-1 0 424,0 2 0,0-3-424,4 3 0,-4-3 672,3 7 8,-3 1-680,0 6 0,0 0 680,0 6 16,0-5-696,-3 0 0,-1 0 664,1-2 0,3 2-664,2-2 0,-1 2 536,3 1 16,-4-3-552,3 0 0,-3-2 416,0-2 8,0-2-424,0-1 0,0 0 280,0 0 8,0-3-288,0 1 0,3-1 144,-3-1 0,3 0-144,0-1 0,-3-1-10432</inkml:trace>
  <inkml:trace contextRef="#ctx0" brushRef="#br0" timeOffset="-14168.44">3286 91 5224,'0'0'0,"0"0"0,0 0 0,0 0-24,0 0 8,0 0 16,0 0 0,0 0-88,0 0 0,0 0 88,0 0 0,0 0 48,0 0 8,0 0-56,0 0 0,0 0 264,0 1-8,0 3-256,0 2 0,0 4 416,0 1-8,0 0-408,0 3 0,0 0 392,-8 1 0,4 0-392,4 0 0,0-2 368,0 0 8,0-1-376,-4-1 0,1 0 304,0 1 8,1-3-312,-1 0 0,-1-2 240,-1-1 8,2 0-248,3 1 0,-3-5 224,3 2 16,-3-4-240,3 1 0,0 0 192,0 0 8,0 2-200,0-3 0,0 3 144,0-3 0,0 0-144,0 0 0,0 0 64,0 0 0,0 0-64,0-3 0,0 3-7776</inkml:trace>
  <inkml:trace contextRef="#ctx0" brushRef="#br0" timeOffset="-14623.76">3182 140 5520,'0'0'0,"0"0"0,0-1 0,0 1 184,0 0 16,0 0-200,3-5 0,-3 5 504,3-6 8,-3 6-512,0-9 0,0 9 504,0-5 8,0 5-512,0-8 0,0 8 384,0-4 8,0 4-392,0-2 0,0 2 336,0-2-8,0 2-328,0-2 0,0 2 304,0 0 16,0 0-320,0 0 0,0 0 296,0 0 0,0 0-296,0 0 0,0 0 240,0 0 8,0 0-248,0 5 0,0-5 224,0 22 16,-3-9-240,0-1 0,-2 2 176,5-3 8,0-2-184,-4 1 0,4-3 136,-3 0 24,3 1-160,-4-2 0,3 0 104,1-1 0,-3-1-104,3 0 0,-4-1 64,4 3 8,0-6-72,0 4 0,0-2 32,0 0 0,0-1-32,0 0 0,0 1 0,0-2 0,0 3 0,0-3 0,0 0-9464</inkml:trace>
  <inkml:trace contextRef="#ctx0" brushRef="#br0">22305 175 9226,'-36'-3'3993,"9"-3"-2201,4 0-159,5 0-697,4-2-320,9 3-648,6 1-304,11 2-1369,8 1-2711</inkml:trace>
  <inkml:trace contextRef="#ctx0" brushRef="#br0" timeOffset="6352.24">16747 587 10152,'0'0'0,"0"0"0,-6 0 0,6 0-176,-1-1 16,1 1 160,0-3 0,0 3-1112,0-4 8,0 4 1104,0-5 0,0 5 232,0-2 8,0 2-240,0-3 0,0 3 624,0-2-8,0 2-616,0 0 0,0 0 712,0 0 8,0 0-720,0 0 0,0 0 632,0 0 8,0 0-640,-5 0 0,5 0 448,-3 0 0,3 0-448,-8 10 0,8-10 280,-22 27 8,13-11-288,0-3 0,-2-1 224,-1-2 0,2-1-224,5 0 0,2 0 168,3-3 8,0 0-176,0 1 0,0 0 112,0-3 16,0 0-128,0 0 0,3-1 96,-3 0 16,3-3-112,2 1 0,3 0 72,3 0 8,0 2-80,1 0 0,2-1 72,0 3 0,-3-5-72,-5 0 0,2 0 56,-4-5 8,1 0-64,-3-1 0,1-2 48,-1 0 16,2-1-64,0-3 0,7-1 48,2-1 0,-1 1-48,-4 2 0,0 3 48,-1 4 8,-2-2-56,-3 1 0,-2 1 40,-2-4 8,-1 1-48,1 0 0,-1 4 48,-1-2-8,1 1-40,1 1 0,-3-2 40,2 1 0,0 0-40,-6 2 0,3-2 40,-7 2-8,5 1-32,0 1 0,1 0 40,2 0-8,-1 3-32,-3-3 0,-1 4 32,-2-4 0,1 2-32,2 4 0,3 1 32,0 0 0,2 1-32,0-2 0,2 1 24,1-1 16,1-1-40,-4-1 0,3 0 16,-2-2 8,3 1-24,0 1 0,0-1 24,3 0-8,2-2-16,-4 1 0,5 2 8,0 4 0,-1-1-8,0-3 0,1 1 8,0-3 0,-3 0-8,5 0 0,-2 2 16,1 1-8,-3-1-8,1-4 0,3 0 0,-4 0 8,3 0-8,2 0 0,0 0 0,1 0 8,2 0-8,3 0 0,2 0 0,-1 0 8,0 0-8,2-4 0,-1-1 0,3 1 8,-1-2-8,0 1 0,-8 1 0,4 1 0,2-1 0,3-5 0,4-5 0,1-3 0,-1 0 0,-7 0 0,0 2 0,-4 2 8,1 0-8,1-2 0,-1-3 8,1 3 8,0-2-16,-3 0 0,2 0 8,-1 1 0,-7 0-8,1 5 0,-3-2 8,-4 4 0,0-3-8,0 0 0,-2 2 8,-1-2 0,0 5-8,0 1 0,2 3 8,-1 1 16,-1 0-24,-1 0 0,3-3 8,-1 3 8,-1 2-16,0-2 0,0 2 16,3-3 8,-3 2-24,2 1 0,-1 0 8,0 0 0,-1 1-8,-3 4 0,-3 2 8,1 2 0,-8 1-8,2-1 0,-4 4 7,4-3 1,-2 7-8,5 0 0,2 3 8,4 1 0,2 1-8,0 3 0,-3-3 0,0 4 16,-1-2-16,1 1 0,-3 0 0,-1-1 8,3 2-8,-1-2 0,5 1 8,3 0 0,-6 0-8,3 3 0,0 2 8,-5-1 0,3-2-8,2-1 0,6-6 8,2-1 16,-4-3-24,-5-1 0,-1-2 8,-5-1 8,6-4-16,1 0 0,3-4 8,0-2 8,0-1-16,0 1 0,0 0 8,0-2 16,0 2-24,0 0 0,0-2 8,0 0 0,0 0-8,0 0 0,-3 0 0,0-2 8,0 0-8,1 2 0,1-2 8,-2-1 0,2-2-8,-1-4 0,2-2 8,-3-7 16,-1 2-24,3-3 0,-1 0 8,1-3 8,-4 4-16,5 1 0,5 4 16,-1 1 8,-2 2-24,0 0 0,1 2 16,-3-3 0,2 2-16,-1 0 0,3 1 8,-2 1 8,1 1-16,-3 0 0,0 0 0,0-1 8,0 7-8,0-1 0,0 0 0,0 0 0,0 1 0,0-3 0,0 3 0,0-3 0,0 1 0,0 2 0,0 0 0,0-2 0,0 2 0,0 0 0,0 0 0,0 0 0,0 0 0,0 0 0,0 0 0,0 0 0,0 0 0,0 0 0,1 0 0,1 0 0,4 2 0,2 3 0,1-2-8,4 3 8,-1-2 0,-4 2 0,0-6-8,1 3 8,-3-3 0,1 3 0,2-3 0,-6 2 0,9-2 0,-4 0 0,4 0 0,2-2 0,-1-1 0,-2 0 0,1 0 0,0-1 0,-4 1 0,0-2 0,-1 1 0,0-1 0,-2 3 0,2 0 0,-4-1 0,0 2 8,2-1-8,-3 2 0,0-3 8,-1 1 16,2 2-24,-3-2 0,3 2 16,-3 0 0,3 0-16,-1 0 0,-1 0 32,1-3-8,-2 3-24,0 0 0,0 0 24,0 0 8,0 0-32,0 0 0,0 0 16,0 0 8,0 0-24,0 0 0,0 0-12775</inkml:trace>
  <inkml:trace contextRef="#ctx0" brushRef="#br0" timeOffset="-11139.75">4158 533 7832,'0'0'0,"3"-5"0,-3-2 0,3-5 120,2-6 0,-5 2-120,4 0 0,-4-2 320,3 1-8,-3 2-312,1 5 0,-2 2 376,1 4 0,-3 2-376,3-1 0,0 2 296,0 1 8,0 1-304,0 2 0,0-3 336,0 2 8,-4 5-344,-1 4 0,-1 12 320,-7 1 0,4 4-320,3-2 0,4 4 280,-1-2 8,0 0-288,0 1 0,0 1 232,-3-2 0,3 1-232,-2-2 0,5-3 248,1 4 0,3-2-248,-4-2 0,3-1 232,-3 1 8,3-6-240,-3-2 0,0-6 224,0-3 8,3-2-232,-2-2 0,-1-2 192,0-1 16,0 0-208,0 0 0,0 0 184,0 0 0,0-1-184,0-1 0,2 1 168,1-2 0,-3-4-168,0-4 0,0-7 144,0-6 0,0 1-144,0 1 0,0-6 88,0 0 0,3 4-88,-3 4 0,-3-2 64,3 4 8,-3 2-72,1-2 0,1 2 40,-2-3 0,0 7-40,0 0 0,-6 0 16,6 4 8,-1 3-24,4-2 0,-4 5 8,4 1 0,0-1-8,0 1 0,0 1 0,0 0 0,0 0 0,0 0 0,0 0 0,4 3 0,-4 0 0,4 4 0,-1 5 0,6-2 0,1 5 0,1-5 0,3 2 0,2-2 0,-5-2 0,4-1 0,-4-3 0,5 1 0,-4-3 0,2-2 0,-2 0 0,1 0 8,-5 0-8,0 0 0,-1-2 16,-4-1 16,2 1-32,-2 2 0,1-2 40,-4 2 8,0-2-48,0 2 0,2-3 64,1 2 8,-3-1-72,0 1 0,0 1 72,0 0 8,0 0-80,0 0 0,0 0 40,0 0 8,0 0-48,0 0 0,0 0 0,0 0 8,0 0-8,0 0 0,0 0-12152</inkml:trace>
  <inkml:trace contextRef="#ctx0" brushRef="#br0" timeOffset="-756.3">6485 413 10040,'0'0'0,"0"-4"0,0 2 0,1-2 0,2-1 8,1 1-8,-4 1 0,0 2-8,0 1 0,0 1 8,0 2 0,0-3 256,0 2 0,0 6-256,0 7 0,-4 9 496,0 4 0,-3 0-496,2 0 0,2-3 488,3 0 16,-3-3-504,-3 2 0,3-2 520,-1 2 0,-5 0-520,6-1 0,-2 3 408,-1-2 0,3 1-408,1-3 0,2-1 296,5 1 0,-2-4-296,0-2 0,-1-4 240,4-1 0,-1-2-240,-1-5 0,0-2 200,-1 0-8,-3-2-192,6 2 0,-3-1 136,0 1 8,0-2-144,6-2 0,-5 1 88,8-1 8,-5-1-96,5-2 0,3-2 24,2-3 0,-2-1-24,-3 1 0,-12 10-12280</inkml:trace>
  <inkml:trace contextRef="#ctx0" brushRef="#br0" timeOffset="-12882.25">3433 493 5416,'0'0'0,"0"-2"0,0-1 0,0 1 0,3-2 8,-3-1-8,0-1 0,0-2 0,0 2 0,0-1 0,0 3 0,2 1 296,2 0 16,-4 0-312,0 1 0,0 2 424,3-3 16,-3 1-440,0 1 0,0 0 552,0 1 0,0-2-552,0 0 0,0 2 568,0 0 0,0 0-568,0 0 0,0 2 432,0 1 8,0 5-440,0 1 0,0 8 336,0 4 8,-3-2-344,-1 3 0,2-3 264,-1 1-8,-3-1-256,1 1 0,2 0 232,-3-1 16,3-1-248,0-1 0,3 0 192,-4 0 16,1 0-208,1 0 0,-1 4 200,-1-3 8,0 1-208,4-2 0,-5-2 176,5-1 16,0-1-192,0-1 0,0-1 152,0-3 0,5-2-152,-5-3 0,-5 0 120,5-3 16,0 3-136,0-3 0,0 2 80,0-2 0,0 0-80,0 0 0,0 0 48,0 0 8,0 0-56,0 0 0,0-2 16,0 2 8,0-3-24,0 0 0,0-3 0,0 0 0,0-3 0,0-4 0,0-1-72,0-2 0,0 3 72,0-2 0,0 15-10192</inkml:trace>
  <inkml:trace contextRef="#ctx0" brushRef="#br0" timeOffset="-3367.61">4772 949 5016,'0'0'0,"0"0"0,0 0 0,0 0-256,0 0 16,0 0 240,0 0 0,0 0-3392</inkml:trace>
  <inkml:trace contextRef="#ctx0" brushRef="#br0" timeOffset="-3344.98">4807 952 5016,'0'0'0,"0"0"0,4 0 0,-4 0 328,6-3 16,-6 3-344,12-9 0,-12 9 672,20-16 8,-20 16-680,24-21 0,-24 21 552,14-19 0,-14 19-552,12-22 0,-12 22 480,24-25-8,-13 13-472,-2-4 0,1 2 384,-1-3-8,3 1-376,-4 2 0,1 1 304,0-2 0,0 3-304,-2-4 0,-4 1 320,2 0 8,-2 4-328,1-2 0,-4 1 248,0 1 16,-4 2-264,4 2 0,-3 4 232,-1 2 8,0 0-240,4-1 0,-4 2 184,1-3 0,3 3-184,-4-2 0,3 2 144,1 0 8,-4 0-152,4 0 0,-3 0 144,3 0 0,-3 0-144,0 0 0,3 2 112,-3 1-8,3 0-104,0 4 0,0-1 80,0 1 0,0-1-80,0-1 0,3 2 64,-3-4 0,3 0-64,0 1 0,-3 2 48,3-4 0,-3 2-48,4-1 0,1-1 40,-2 0 0,1 3-40,-4-3 0,4 0 32,0 0 0,-1 1-32,1 0 0,0 0 24,-1 1-8,-3-4-16,4 3 0,1 0 16,-2 1 0,0 1-16,0 2 0,0-5 8,-3 2 16,3 0-24,-3 4 0,0-5 8,0 3 8,0 1-16,4-4 0,-4 2 8,0-1 0,0 3-8,0 1 0,-4-1 8,1 1 16,0 1-24,0-2 0,3 2 8,0-2 0,0 2-8,0-2 0,0 1 8,0-1 0,0 0-8,0-2 0,0-2 0,0-3 8,0 4-8,0-2 0,0-1 0,0 2 0,3-3 0,0 2 0,-3-2 0,3 2 0,-3-1 0,4 1 0,-4 0 0,1 1 0,2-2 0,-3 0 0,5 1 0,-5 0 0,3-2 0,-3 1 0,1-1 0,1 0 0,0 0 0,1 0 0,-3 0-8,3 0 8,-3-1 0,3 1 0,3-4-8,-3 2 8,5-1 0,0-4 0,-1-1-8,1 1 8,-1-3 0,2-1 0,-6 0-8,6 1 8,-6-1 0,2 3 0,1-6-8,-1 2 8,-4-1 0,6 4 0,-4 1-8,2-2 8,2 4 0,-5-2 0,1 2 0,-3 4 0,3-3 0,-3 1 0,4 1 0,-4 3 0,0-2 0,0 0 0,0 1 0,0 1 0,0 0 0,0 0 0,0 0 0,0 0 8,0 0-8,0 0 0,0 0 0,0 0 8,0 0-8,0 1 0,0 6 8,-7 0 8,2 1-16,2 5 0,-1 3 16,-4 5 8,4-3-24,1-2 0,2-6 16,1 0 0,1-1-16,2 0 0,-3 0 16,4-4 8,-4 2-24,3 0 0,-3-1 16,5 1 8,-1-2-24,-1-1 0,5-1 8,-3 2 16,1-2-24,-2-1 0,-2-1 16,4 0 0,-2-1-16,4 0 0,-4-1 8,0-2 8,4 0-16,0-2 0,4-2 16,-4-3-8,3 2-8,-3-6 0,-2 2 8,2-3 8,1 0-16,-6 3 0,0 0 8,3 2 8,-6-4-16,0 2 0,0 4 24,-3 1 0,0-1-24,3 1 0,-3-1 32,0 1 16,-2 0-48,1-2 0,-4 2 48,2-2 0,-2 3-48,4 1 0,-5 1 64,6 1 8,-4 0-72,2 2 0,2-1 64,-2 2 0,2 0-64,0 0 0,-2 0 72,4 0 8,-2 0-80,-1 0 0,4 0 64,-3 3 0,1 3-64,2-2 0,-3 1 56,3-3-8,-4 5-48,4-1 0,0 4 40,4-1-8,-4 2-32,3 3 0,2-3 32,2 2-8,-1-2-24,0 0 0,2 1 8,-3-3 8,2-2-16,0-1 0,-2 1 8,-1-2 16,-1-3-24,2 1 0,-2-3 16,0 0 0,5 2-16,1-2 0,3-2 8,-1 2 16,1-3-24,4 0 0,-5-1 16,4 0 0,0-2-16,-3-2 0,3-1 16,-2-1 8,-6 3-24,2-1 0,-2 1 16,1 1 0,-1 2-16,-3-1 0,2 1 16,0-3 16,-6 5-32,3-6 0,1 4 16,1 0 8,-5 2-24,4-3 0,-4 3 16,3-1 8,-3 3-24,0-2 0,0 0 16,0 1 8,0 0-24,0 1 0,0-3 24,0 2 0,0 1-24,0 0 0,0 0 24,0 0 8,-3 1-32,-1 3 0,1 1 24,1 0 0,-5 6-24,4 2 0,0 2 24,0-5 0,3 0-24,0 0 0,0 2 16,3-3 8,-2 2-24,4 1 0,-5-3 16,3 1 0,1-3-16,-4-2 0,2 0 16,1 2 0,1-4-16,-4 1 0,3-2 16,3 2 0,-6-2-16,3-2 0,0 2 8,2-1 8,-2 1-16,0 0 0,2-2 8,-1-2 0,4-1-8,0-1 0,3-2 16,-3 0-8,4-5-8,-3 2 0,0-4 8,4 2 8,-5 1-16,-2-3 0,-1 4 8,2-3 8,-2 4-16,2-3 0,-3 3 24,-1-1-8,2 1-16,-4 0 0,2 0 16,0 1 0,-3 3-16,0 1 0,0-1 24,0 2 0,0-1-24,0 0 0,0 3 24,0-4 16,0 1-40,0 3 0,0-2 24,0 1 8,0 1-32,0 0 0,0 0 31,0 0 9,0 0-40,0 0 0,0 1 16,0 1 8,-3 5-24,3 0 0,-3 3 16,2-1 8,1 5-24,-5-4 0,5 2 16,-3-1 0,3 0-16,0 1 0,0-1 8,0 2 16,0-3-24,0-1 0,0 0 8,3-1 8,-3-1-16,5 0 0,-5-1 16,1-2 0,-1-1-16,3 0 0,-3-1 24,3 1-8,-3 1-16,4-1 0,-4-2 8,2 2 8,-1-1-16,1-2 0,2 1 24,-4 1-8,4-1-16,4 1 0,-2-4 16,2 1 0,1-2-16,-2-2 0,1 1 16,1-3 8,0-1-24,2-2 0,-2-1 24,3 0 16,-4-3-40,0 0 0,0 1 32,0 2 8,-1 1-40,-4 4 0,2-1 40,2 0 8,-7 5-48,1 0 0,2-1 32,-3 0 16,5 3-48,-5 0 0,3-3 40,-3 1 8,1 1-48,-1 0 0,0 1 40,0-3-8,0 3-32,0 0 0,0 0 24,0 0 16,4 0-40,-4 3 0,0-3 16,0 1 16,0 7-32,3-2 0,-3 3 8,3 1 8,-3 0-16,3 2 0,0-3 8,-3 0 0,3-2-8,-3 0 0,3-3 0,-3 3 8,0-4-8,0 0 0,3-1 0,0 1 8,-3-1-8,3 0 0,-3 1 0,3 1 16,-3-1-16,2-2 0,0 1 0,-1-2 8,2 4-8,-3-4 0,3 0 0,-3 2 8,2-1-8,1 2 0,-2-3 8,2 0 0,1 0-8,0-3 0,3 0 8,-1 3 8,3-7-16,-1 2 0,-2 0 24,0-2-8,3-1-16,1-1 0,-1-3 24,-1 0 8,-2 2-32,3-2 0,-4 2 24,1 0 0,-1 3-24,3 0 0,-5 4 24,0-4-8,-1 4-16,1 0 0,-3 1 8,3 1 8,-3-2-16,3 3 0,-3-3 8,0 1 0,0 2-8,0-2 0,0 2 0,0-2 16,0 2-16,0 0 0,0 0 0,0 0 8,0 2-8,0 0 0,0 0 0,0 4 0,3 3 0,0-2 0,-3 1 0,3 1 0,-3 2 0,3-2 0,-3 1 0,3-1 0,0-1 0,-3-1 0,3 3 0,-3-4 0,0-1 0,0-2 0,0 0 0,4 2 0,-4-3 0,0 0 0,0 1 0,0 1 0,0-4 0,0 3 0,0-3 0,0 1 0,1 1 0,2-2 0,-3 0 0,5 0 8,-2 0-8,-3-2 0,4 1 0,0-2 8,2-4-8,3-2 0,-4 3 0,1-3 8,-1 1-8,1 1 0,-1 1 0,-1 0 8,-4 3-8,4 1 0,-4 0 0,3-2 8,-3 3-8,2-1 0,2 2 8,-4-2 8,0 2-16,0-3 0,0 2 0,0-1 8,0 2-8,0 0 0,0 0 0,0 0 8,3 2-8,-3 2 0,0-2 0,3 1 8,-3 5-8,2 1 0,-1 0 0,2 1 0,0-4 0,-3 0 0,3 1 0,-3-2 0,1-3 0,1 1 0,0 1 0,1-1 0,-3-2 0,3 1 0,-3 2 0,2-2 0,1 2 0,1-4 0,0 2 0,-1-2 0,8 2 0,-2-2 0,2-2 0,1 0 0,0-4 0,4 0 0,-5-2 0,1-1 0,-1 0 0,-3 0 0,1-4 0,1 1 0,-7 3 0,3-3 0,-3 2 0,0 0 8,-3 1-8,0 3 0,0-1 0,0 2 8,-3 0-8,3 1 0,-3-1 16,3 3 16,-6 0-32,3-1 0,0 2 24,-2-1 16,2 2-40,-5-3 0,4 3 16,0 0 8,-7 3-24,2-1 0,3 0 8,-2 4 0,-4 2-8,3 1 0,2 1 0,1 2 0,0-2 0,3 2 0,-2 0-32,2 0-8,0-9 40,3 1 0,0-4-13495</inkml:trace>
  <inkml:trace contextRef="#ctx0" brushRef="#br0" timeOffset="-9916.25">4597 720 6928,'0'0'0,"-2"-2"0,2 2 0,-3 0 112,3 0 16,-3 0-128,3 0 0,-3 0 328,0 0-8,3 0-320,-3 0 0,3 0 320,-3 5 8,0 0-328,-3 9 0,-1 1 240,-4 6 8,7 1-248,0-5 0,1 0 248,6-4 0,1 0-248,-1 1 0,5-4 232,-4-1 8,7 0-240,0-3 0,-2 1 200,2-6 8,2-1-208,-1-1 0,-1 1 208,4-4 8,-4 1-216,5-6 0,1 0 208,1-5 0,-2 0-208,-4-1 0,2-3 272,-2-1 8,0 2-280,-3 0 0,-5-2 344,0-1-8,-1 1-336,-3 4 0,-3 4 336,-2 1-8,2 1-328,-5-2 0,3 3 344,-3-1 8,-4 2-352,5 2 0,0 2 264,-5 1 16,0 0-280,-1 2 0,-1 0 224,-5 0 0,4 4-224,2 2 0,1 0 176,0 3 0,2 2-176,6 0 0,-1-2 88,2 3 16,2 4-104,1 0 0,1 0 24,2 1 0,2 0-24,-2-2 0,-3-15-11512</inkml:trace>
  <inkml:trace contextRef="#ctx0" brushRef="#br0" timeOffset="-9492.65">4707 915 5720,'0'0'0,"-3"1"0,3 5 0,-3-1 64,3 1 8,0 1-72,3 2 0,-3 1 32,3 5-8,-3-3-24,3-2 0,0-1 56,-3 0-8,0 0-48,0 0 0,3-1 104,-3 1-8,0 1-96,0 1 0,0 0 160,0 3 16,0-3-176,-3-1 0,-3-1 264,3 2 8,0-2-272,0-3 0,1 1 344,-1-1 0,-3 3-344,-3-6 0,0 2 360,-2 2 8,0-5-368,3 3 0,-3-3 400,-6-1 0,1-1-400,4 0 0,1-1 376,0 1 16,-1-2-392,0-3 0,-1 1 400,4-3 8,-2-3-408,-2 2 0,5-3 352,-1 0 8,3 2-360,-1-5 0,3-2 296,0-1 16,4 4-312,0-1 0,0 4 240,4 0 0,-1 4-240,0-1 0,5 0 184,4-1 0,0 1-184,0 2 0,-1-2 80,4 1 8,-2 3-88,2-1 0,-15 4-9920</inkml:trace>
  <inkml:trace contextRef="#ctx0" brushRef="#br0" timeOffset="-11955.75">3584 776 4216,'0'0'0,"0"0"0,0 0 0,0 0 64,0 0 8,0 0-72,0 0 0,0-4 256,0 4 16,3-2-272,0 1 0,-3-1 416,3 1-8,0-1-408,0-3 0,3 0 544,-3 1 0,2-1-544,3 2 0,-4-4 528,3 1 0,-3 3-528,3-5 0,-3 6 528,1-3 0,-2 2-528,0-4 0,-3 4 472,2-2 16,1 1-488,-3 1 0,3-1 456,0-1 0,0 1-456,0 0 0,-3 2 416,0 2-8,0-3-408,0 1 0,0 0 360,0 0 0,-3-2-360,0 1 0,-3-3 328,1 3 0,-1-1-328,1 2 0,-2 2 280,2 0 8,2 0-288,-4 0 0,3 0 248,-1 1 16,-1 4-264,1-2 0,-4 1 184,3-1 16,-3 5-200,6-1 0,-2 2 168,-3 1 16,4 2-184,1 0 0,-4 1 104,4 0 16,1 1-120,-1 2 0,3 2 80,0-1 0,0 0-80,3-1 0,-3-3 48,2-1 0,1 1-48,0-4 0,4 0 40,-3 0-8,1-5-32,-1 1 0,0-2 40,-1 1 8,0-3-48,3 1 0,-3-1 24,6 2 8,-3-3-32,7-4 0,1 1 48,3-4 0,-3-2-48,4-4 0,-3 1 48,0-3 8,0-1-56,0-2 0,-2-1 56,3 0 8,-1 1-64,1 2 0,-2 5 64,-2-4-8,-4 4-56,3-2 0,-2 3 72,1-1 8,-4 5-80,0-1 0,-6 5 72,2 2 16,2-3-88,-4 1 0,0 2 72,3 0 8,-3 0-80,0 0 0,0 0 87,3 0 1,-3 0-88,1 0 0,3 0 88,-1 5 8,0 1-96,6 0 0,3 3 80,3 1 8,-1 2-88,-1-4 0,-5 1 80,0 0 8,3 0-88,-3-1 0,0 1 88,-1-1 16,-5 0-104,1 0 0,-3-1 88,3 0 0,-3-1-88,4-2 0,-4 2 104,0-4 0,0 3-104,0-2 0,-4 3 96,1-4 8,-5-1-104,1 4 0,2 2 88,-3-2 0,-4 2-88,0-4 0,-1 1 80,-1-1 8,5 0-88,0-1 0,-3-2 88,3 0 0,3 0-88,-2-2 0,-1-1 64,3 0 8,0-1-72,-1 1 0,3-2 48,1 0 8,-2 3-56,1 2 0,4-2 24,-4 0 8,4 1-32,-3-1 0,3 2 0,3 0 0,-3 0 0,4 0 0,-4 0-14015</inkml:trace>
  <inkml:trace contextRef="#ctx0" brushRef="#br0" timeOffset="-12458.06">3262 673 6424,'0'0'0,"0"0"0,0 0 0,0 0-720,0 0 0,0 0 720,0 0 0,0 0-232,0 0 8,0 0 224,0 0 0,0 0 16,0 0 8,0 0-24,0 0 0,2 4 184,1 1 16,4-1-200,5 2 0,5-4 592,4 2 0,0-1-592,-3-1 0,-2 0 792,3 1 0,-1-3-792,-4-3 0,1 1 704,-3 2 16,-3-2-720,-1 2 0,-2 0 568,0 0 8,0-3-576,-3 3 0,3 0 400,1 0 16,-4 0-416,-3-2 0,0 2 264,1 0 16,2 0-280,-3-2 0,0 2-8744</inkml:trace>
  <inkml:trace contextRef="#ctx0" brushRef="#br1" timeOffset="-212611.66">1 1597 5464,'0'0'0,"0"0"320,0 0 16,0 0-336,9-3 0,-9 3 464,6-4 16,-6 4-480,24-19 0,-4 3 336,0-4 16,2 1-352,3 0 0,2 0 376,-4-1 8,4 0-384,0 1 0,3 1 288,-1-1 0,-3 4-288,2-1 0,-2 2 256,-1 3 0,1 0-256,-3 0 0,-6 3 216,2 2 0,-4 1-216,-3 3 0,-1 2 192,1 2 0,0 0-192,-1 1 0,-3-1 152,-4 1 8,3 1-160,5 1 0,0 2 104,1-1 16,2 1-120,4 0 0,-5 1 96,7 1 0,-2-3-96,-3 0 0,4 1 72,-1-2 8,1-1-80,2-4 0,1 0 72,0-3 0,2 1-72,-3-2 0,-1 0 56,1-1 8,-2-2-64,4-2 0,-4-2 56,1-3 0,3 1-56,-1-1 0,4-1 64,2-2 8,-3 2-72,1-3 0,-3 1 72,-4-1 0,-1 6-72,0-1 0,0 3 72,-1 3 8,-4 3-80,-2 1 0,-8 6 64,-1-1 0,-3 2-64,0-1 0,0-1 48,3 2 0,-2 5-48,-1 1 0,4 1 40,-1 4 0,1 3-40,-4-1 0,2-1 40,1-3-8,0 2-32,0-2 0,2 0 32,-2-4-8,6-1-24,-2-1 0,-2-3 16,-1-2 8,4 1-24,-1-3 0,1 1 8,0 1 8,4-2-16,7-2 0,1 1 16,3-4 8,4-3-24,-1-1 0,5-2 16,-3-3 0,3 0-16,-4-2 0,-3 2 16,-1-1 16,-4-2-32,3 2 0,-4 4 24,-3-1 0,1 2-24,0 2 0,-10 4 40,2 1-8,0 3-32,0 0 0,1 0 40,-3 2 0,6 3-40,4 3 0,3 1 48,4 4 0,-2-4-48,1 0 0,1-2 32,-2-2 16,2 1-48,-4 1 0,5 0 32,1-1 8,-1-2-40,0-2 0,-1-4 40,-2 0 16,2-5-56,-1-5 0,-22 12-9952</inkml:trace>
  <inkml:trace contextRef="#ctx0" brushRef="#br1">18770 1722 6185,'-17'24'2777,"-8"10"-1185,-1 3-367,1 3-353,2-2-192,3-6-312,5-5-144,5-8-168,1-4-72,8-8-304,0-3-232,4-8-2489,6-4 2113</inkml:trace>
  <inkml:trace contextRef="#ctx0" brushRef="#br1">18742 1595 6313,'-6'-7'2761,"-3"4"-1417,1 7-272,-5 4-327,0 3-113,3 1-136,2 2-64,8-2-200,8 0-48,6-3 64,7-3 160,7-6 216,4-6 64,6-3 25,1-5-137,-3-4-152,-9 1-48,-4-1-152,-9 2-56,-13 1-104,-5 1-24,-19 0-80,-3 4-104,-4 7-192,-2 4-224,3 10-640,-2 4-345,8 3-1319,2 5-857,8-2 2352</inkml:trace>
  <inkml:trace contextRef="#ctx0" brushRef="#br1">19041 1614 7442,'3'-4'3600,"-6"-1"-1479,0 6-913,-5 4-240,-5 7-520,4 4-176,-3 1-216,0 2-16,6-3-24,-1-1 8,8-4-32,5-1 16,2-8 56,9-1 32,3-6 97,1-3-9,9-4-32,-6-2-56,1-2-72,5 2-16,-5-1-48,-2 0 56,-6 4-24,-6-1 8,-6 8 24,-4-1-24,-4 5-16,-2 2-24,-5 3-8,-3 5-24,0 4 64,-1 2 8,1-3 16,6 4-8,4-4 0,6-1 0,5-3 0,4-2 16,3-4-24,1 0 24,2-6 40,-1-3 0,4-4 8,0 0-32,-3-1-80,3-2 24,-9 2 8,-3-3-8,-1 6 32,-4 2-40,2 5-16,-3 1-32,-6 4-16,-2 3 16,-4 3 0,0 1 48,7 3 24,0-2 0,9 1 8,0-2 8,7-3 16,0-2 8,3-3 48,7-3 48,-5-5 528,1-2 128,0-4 64,-6-4 0,-3 1-520,-7-1-120,-4 3-128,-5 1-72,-9-3-120,-4 5-104,1 7-320,8 1-336,1 1-472,-25 2-177,2 11-127,1 3 176,21-1 64,4 3-105,1-4 249,3 2 192,6-6 672,2 0 496,8-3 592,4-2 144,5-4 256,1-1 112,3-4-15,-1-1-25,0-6-192,-1-2-152,3-4-216,-2 0-135,-4 3-161,-3 0-56,-4 3-72,-5 2-24,-7 2-40,-3 2-72,-2 5-40,-2 0-16,-1 6-40,0 2 24,1 4 16,-6 1 8,1 1-8,3-2-24,1 1 0,5 0-24,4-2 32,1 0 8,5-5-8,-4-2 40,8-4 0,-2-3 0,3-5-16,-4-4-8,8-3-64,-6 1-32,0-1-56,4 2-48,-7 3-176,-3-1-121,-3 6-71,-6 2-8,-8 3 184,2 7 176,-2 4 120,-4-1 96,5 6 24,0 0-8,3 0 16,8 3-8,-2-4 16,5 1-16,5-4 0,-2-3-32,6-4 64,1-5 16,-1-4 64,3-5 8,3-4 0,1-4 8,4-2 0,1-5 16,2-2-8,1-3-24,-1-12-48,1 1-40,9-10-32,3 1-8,-2 6 0,-5 4 16,-20 14 232,-5 10 249,-12 13 79,-6 5-8,-9 15-72,-6 6-216,-8 13-80,-7 9-16,6 7-152,3 5-32,6-7 0,11-4 8,-2-7-8,5-6 0,2-9 16,5-6 0,2-13 24,0-6 48,7-11 0,0-5 0,4-7-16,-3 1 96,0 3 208,-5 2 104,5 3 56,-5 2-31,1 0-217,5 5-96,1 2-136,8 5-144,-3 0-600,2 2-681,1 0 841</inkml:trace>
  <inkml:trace contextRef="#ctx0" brushRef="#br1">20154 1617 7954,'-5'-4'2992,"-2"7"-2119,-1 2-217,2 10-232,1 0-72,0 3-256,2 0-72,0-4-24,3-2-24,3-2 48,5-4 24,8-4 88,1-3 168,5-6 152,-2-3 24,5 0-64,1-3-136,-3-1-176,0 0-48,-1 0 0,-4 4-24,-6 0 16,-3 3 8,-7 5-16,-2 1-8,-4 3-24,-3 3-24,1 2 8,-7 1-8,3 4 8,0 2 0,4-3-16,4 0 24,3-2 0,0-2 0,6-1 24,1-2-16,5-2 216,0-2 105,5-2 79,1-3-8,0-2-184,-2-2-120,-2-2-72,-2 0-8,2 1-16,-4-1 8,-2 3 0,-2 3-16,-6 0 16,0 3 0,-1 2-72,0 0 56,-1 0-64,0 0 8,-1 3 64,-1 8-48,-10 15 48,11-14-8,2 0 0,-4-1 8,7-1 8,2 2-8,-2-3 8,6 2 16,-1-3-40,0-1 56,2-3 16,-1-2 16,3-2 176,-1-2 144,0-2 48,2-4-8,-1-1-144,2 0-184,0 1-56,0 0-40,-4-1 24,0 3 24,0 0 184,1 2 56,-5 4 32,3 0 0,-3 2-192,2 2-40,1 1 73,-2 1 23,0 0-8,-1 1 24,0-1-128,-2-4-72,0 5-32,1-2-112,-1 3-545,2-2-567,-1-3-1832,1-3 1927</inkml:trace>
  <inkml:trace contextRef="#ctx0" brushRef="#br1" timeOffset="-159884.72">10520 1371 6328,'0'0'0,"0"-1"0,0 1 0,0 0 16,0-2 8,0 1-24,0 1 0,0 0 128,0 0 8,0-2-136,0 2 0,0 0 232,0 0 8,0 0-240,0 0 0,0 0 232,0 0 16,3 3-248,-3 6 0,2 7 280,-1 3 0,2 1-280,0 1 0,-3 3 264,0 1 8,0-1-272,0 0 0,0-2 224,0-2 8,0 2-232,0-3 0,0 1 256,0-1 16,0-2-272,0 0 0,0 2 240,3-2 16,-3-1-256,1-1 0,1-2 216,0-1 0,1-3-216,-3-1 0,0-5 184,0 0 16,3 0-200,-3-2 0,2 0 168,1 2 16,-3-3-184,0 2 0,0-2 160,0 0 0,0 0-160,0 0 0,0 0 120,0 0 0,0 0-120,0-2 0,4-1 96,-4 1-8,0-4-88,0-1 0,0-3 24,0-2 16,0-4-40,0 1 0,0 15-9104</inkml:trace>
  <inkml:trace contextRef="#ctx0" brushRef="#br1" timeOffset="-147239.1">11738 1736 2000,'0'0'0,"0"0"0,0 0 0,0 0-1512</inkml:trace>
  <inkml:trace contextRef="#ctx0" brushRef="#br1" timeOffset="-147129.33">11732 1736 1600,'0'0'0,"0"3"0,0-3 0,0 0-1208</inkml:trace>
  <inkml:trace contextRef="#ctx0" brushRef="#br1" timeOffset="-147129.33">11722 1760 3312,'0'0'0,"-1"2"0,1 0 0,-3 1 32,3-2 8,0 0-40,0 0 0,0 2 320,0-3 0,0 0-320,0 0 0,0 0 592,0 0 16,0 0-608,0 0 0,0 0 520,0 0 8,0 0-528,3 0 0,-3-3 432,1 2 8,6-3-440,2-3 0,5 0 368,5-5 0,-2 1-368,1 0 0,-2 3 320,-3 0 16,2-2-336,-1-1 0,2-2 248,-1 1 16,0-3-264,2 0 0,-1 0 272,-1-1 16,-1 2-288,-2 1 0,-2-1 360,1 2 8,-3-3-368,0 0 0,2 1 368,2-4 0,-4 1-368,-3 3 0,-2 1 368,1 1 8,-1 1-376,1 3 0,-2 1 320,-2 1-8,0 4-312,0 0 0,0 0 248,0-1 8,0-1-256,-2 2 0,-2-1 208,1 1 8,-1 1-216,1-1 0,2 1 160,-3 1 8,0 0-168,0 0 0,-5 0 136,3 0 0,-1 4-136,-1 1 0,0 1 112,-4 3 8,2 1-120,-1 1 0,0 5 80,-4 1 8,8 0-88,-2-1 0,6 0 64,-3-1 8,3 2-72,3-2 0,-3 2 48,3 0-8,-3-2-40,3 1 0,0-2 32,3 2 0,-3-2-32,0 1 0,0-5 40,3 0-8,-1 0-32,2 0 0,2-3 32,-2 0 0,5 0-32,-6 1 0,6-2 24,1 2 8,-1-4-32,0 0 0,1 2 16,-1-3 8,-3 1-24,2 0 0,1-4 24,-1 0-8,-1 0-16,-3-3 0,3 3 16,-2 0 0,2-2-16,0-1 0,1-2 24,1 0-8,-3-2-16,2 1 0,0-1 8,0 0 8,0 0-16,-4 0 0,1 1 8,1-1 16,-2 1-24,0 0 0,0-1 8,-2-1 0,-1 1-8,3 1 0,-3 0 8,-1-1 8,0 1-16,0 4 0,0-3 8,-1 1 16,-3 0-24,1 1 0,-1-2 8,1 0 8,0 3-16,1 2 0,-1 0 16,-2 0 0,2 2-16,-1 2 0,-4 2 24,-3 1 0,0 2-24,3-1 0,-1 9 16,3-2 16,0 0-32,3-1 0,3 0 16,3 2 0,-3-3-16,4 0 0,1 1 8,-2-1 0,3-1-8,0-2 0,-1-3 0,1-3 8,2 0-8,0-2 0,0-2 0,1 2 0,2-4 0,3 0 0,3-3 0,0-1 0,-2-3 0,3 1 0,-1 1-8,1-2 0,-1-1 8,0-1 0,-17 11-11496</inkml:trace>
  <inkml:trace contextRef="#ctx0" brushRef="#br1" timeOffset="-145732.87">12308 1698 3312,'0'0'0,"0"0"0,0 0 0,0 0 456,0 0 8,0 0-464,0-2 0,0 1 504,0 0 0,0-1-504,0 1 0,0-1 368,0 2 0,0-2-368,4 0 0,-4 2 296,3 0 8,-3 0-304,0-1 0,0 1 240,0-1 16,0 1-256,0 1 0,0 0 248,0 1 8,2 0-256,-2-2 0,0 3 232,0 1 8,0 5-240,1 1 0,-1 8 224,0 1 8,2-2-232,1-2 0,-3-4 224,4-2 0,-4 1-224,0-6 0,0 3 200,1-1 8,2-2-208,-3 1 0,3 1 176,-3 2 8,5-5-184,-5-1 0,0 2 160,0-4 8,0 2-168,1-2 0,-1 2 168,0-2-8,2-2-160,-1 2 0,3-2 168,-4 2 16,3-5-184,3-1 0,2-4 136,2-1 24,-2-4-160,0 0 0,3 3 160,-7-4 0,4-1-160,0 4 0,-3 1 152,1 0 8,0 1-160,-1 1 0,-1 1 176,2 4 0,-3 1-176,1-1 0,-4 0 144,3 0 8,-3-1-152,1 2 0,1 2 144,1 1 0,-3-1-144,3 0 0,-3 2 144,0 0 0,0 0-144,0 0 0,0 0 128,0 0-8,0 0-120,0 0 0,0 4 128,0-1 0,0 3-128,0 1 0,0 5 96,0 0 0,0 4-96,0-1 0,0 1 96,-6 0-8,4-1-88,2 0 0,5-4 80,-2 0 8,0-2-88,-2-2 0,-1-4 64,0 0 8,0-1-72,2 0 0,0 0 64,1 2 8,-3-3-72,3 0 0,-3 0 56,2 0-8,-1 1-48,1-1 0,2-1 56,-4 0 0,3-1-56,-3-1 0,2 1 40,-1 0 8,3-1-48,1-2 0,-4-5 32,5 1 16,-1-4-48,1-2 0,2-1 40,-2 0 0,0 1-40,-3 2 0,3 2 48,-3 1-8,-1 1-40,1 0 0,5-1 64,-5 0 0,2 0-64,-1 0 0,1-3 64,0 1 8,-1 4-72,-2 3 0,-2 0 56,1 2 8,1 1-64,1 1 0,-3-2 48,0 2 16,0 0-64,0 0 0,0 0 48,0 0 0,0 0-48,0 0 0,0 2 40,0 1 8,0 1-48,0 5 0,-3-1 40,0 3 8,1 4-48,2-5 0,0 2 32,0-2 8,0 1-40,0 0 0,2 0 24,-1 2 16,1-1-40,1-3 0,-3 0 32,3-1 8,-3-2-40,2 2 0,0-3 24,-1 0 8,2-3-32,1 0 0,0 1 32,0 0-8,0-1-24,-2 1 0,1-1 16,1 0 16,-1 0-32,0-2 0,0 0 16,3 0 8,-3 0-24,-1 0 0,1 0 24,0 0-8,0 0-16,2-2 0,3 0 8,-5 0 0,2-1-8,2 1 0,1-2 8,3-1 8,-4-1-16,1 1 0,-4 0 24,1 1-8,2 1-16,2-4 0,-5 1 16,5 0 0,1-3-16,-3 1 0,1 2 24,1-4 0,-3 1-24,-1 1 0,1 4 16,0-1 16,-1 2-32,-1-3 0,-1 2 16,0 1 8,0 1-24,1 0 0,0-1 24,-2-1-8,1-1-16,1 0 0,0 0 16,-1-1 0,-2 2-16,1 0 0,0 1 8,-2-2 16,0 1-24,0 0 0,0 2 16,0-5 0,0 2-16,0 1 0,-2-4 16,-1 2 8,0-1-24,3 3 0,-5-1 16,2 1 7,0 0-23,1 0 0,2 2 16,-3 2 16,2-2-32,-1 2 0,0 0 16,0 0 0,1 0-16,1 0 0,-3 0 24,3 0-8,-3 0-16,0 2 0,0 2 8,0 2 0,3-4-8,-6 1 0,3 3 8,0 0 0,-5 6-8,0 0 0,2-1 0,0 2 8,-1-3-8,3-1 0,-1 0 0,2 0 0,0 1 0,3 2 0,-4-3 0,3 3 0,-1 1 0,1-3 0,1 1 0,1-1 0,1 0 0,-1-3 0,3 1 0,-4-1 0,3 0 0,-1-1 0,-1-1 0,4 1 0,-5-1 0,4 0 0,-4-2 0,3 3 0,1-5 0,0 2 0,-2-1 0,1 1 0,0-1 0,2-2 0,-2 2 0,-2 0 0,6-2 0,-1 0 0,0-2 0,0 0 0,3 0 0,-4-3 0,1 1 0,-4-2 0,9-3 0,-5-4 0,5 1 0,-2-1 0,2 1 0,-2-2 0,-2 1 0,2 1 16,-6 1-16,3 2 0,0-2 0,-3 4 8,2 1-8,-2 1 0,-3 2 8,2-1 0,-1 1-8,1 1 0,2-2 8,-4 2 0,0-1-8,0 1 0,0-1 8,0 2 16,0 1-24,0-2 0,0 0 16,0 0 8,0 2-24,0 0 0,0 0 16,0 0 16,0 0-32,0 0 0,0 0 16,0 0 0,0 4-16,0-1 0,0 2 16,0-1 8,0 6-24,0 1 0,0-2 16,0 2 0,0-1-16,0 0 0,0 0 8,0-1 0,0-5-8,0 1 0,0-3 16,0 2-8,0-1-8,0 0 0,0 1 0,0-3 8,0 1-8,0-2 0,3 2 0,-3-1 8,2 0-8,0 1 0,-1-2 8,2 0 0,2-2-8,6-2 0,-3 1 8,4-7 16,0 1-24,-1 1 0,1-2 16,-2 3 0,1-2-16,-2 1 0,-1-1 24,1-1 8,-2 3-32,-1 1 0,3-1 32,-4 1 8,-1 3-40,-1 1 0,0-1 32,1 2 16,-3-3-48,2 1 0,-3 1 40,2-1 16,1 2-56,-3-1 0,3 1 48,-3 0-8,0 1-40,0 0 0,0 0 40,0 0-8,0 0-32,0 1 0,0 0 24,0 1 0,0 4-24,0 2 0,0 0 8,0 1 8,0 4-16,0-3 0,0 5 16,0-3-8,0-2-8,0 0 0,1 1 0,2-3 8,-3-4-8,4 0 0,-4-1 0,1 1 8,1-1-8,0-1 0,1 1 0,-3 0 8,3-1-8,-3 3 0,3-5 0,-2 1 8,1 0-8,1 1 0,-3-2 0,3 0 8,0 0-8,2 0 0,1-3 8,-1 2 16,6-9-24,1 1 0,0-1 24,-1 0 8,2-3-32,-2 1 0,1-3 40,-1 1 8,4-11-48,2 3 0,-1-4 48,-5 3 16,4-3-64,-2 2 0,-5-6 72,4 1 8,-9 15-80,0-3 0,0 0 80,0 0 0,0 4-80,-3 1 0,1 0 88,1 2 0,-2 7-88,0-3 0,0 2 64,0 1 8,0 0-72,0 0 0,0 1 48,0-1 8,0 3-56,0 0 0,0 0 40,0 0-8,-2 1-32,1 3 0,1 2 16,-3 1 8,-4 24-24,2-2 0,-4 1 16,2-2 8,4-3-24,2 0 0,-4 0 16,1-2 8,2-6-24,0 0 0,2 3 16,0-3 0,0 1-16,0 1 0,0-3 8,0 1 0,0-5-8,0-1 0,0-1 8,2-1 16,-2-5-24,0-1 0,0 2 8,0-2 8,0 2-16,0-3 0,0 0 8,0 1 8,0 0-16,0-1 0,0 1 16,0-1-8,0-2-8,0 2 0,0 0 8,0-2 8,0 0-16,0 0 0,0 0 8,0 0 8,3-4-16,0-2 0,2-1 24,-5 0-8,3-3-16,2 1 0,-2 1 16,-1-1 0,-1 4-16,2 2 0,-3 0 24,0-1 0,0 2-24,0-1 0,0 0 16,0 2 16,0 0-32,0-1 0,0 2 16,0-3 8,0 3-24,0-2 0,0 1 32,0-1-8,0 2-24,0 0 0,0 0 16,0 0 0,3 0-16,-3 0 0,3 0 24,-3 0-8,3-1-16,0 1 0,3 0 8,-2 0 8,5-3-16,1 2 0,-2 0 0,2 0 0,-4-1 0,-1 1 0,1 1 0,-3 0 0,0 0 0,0 0 0,-3 0-14543</inkml:trace>
  <inkml:trace contextRef="#ctx0" brushRef="#br1" timeOffset="-185301.01">9358 1445 9144,'0'0'0,"4"-4"0,-4-2 0,2-6 48,-1-4 0,1 4-48,-2 4 0,0 3 472,0 5 0,0 0-472,0 0 0,0 0 568,0 0 0,0 9-568,0 4 0,0 6 512,0 6 8,0 2-520,0 0 0,0-1 472,0 1 16,-2-1-488,1-1 0,-1 0 392,2-1 0,0-1-392,0 0 0,2 1 328,3-1-8,1-4-320,2 0 0,-4 1 280,1-2 0,3-2-280,2-2 0,-3-5 224,1-2 0,0-2-224,-1-1 0,1-3 168,-1-1 16,4-1-184,0 1 0,8-3 40,3 1 8,-1-5-48,-1-2 0,-20 9-12144</inkml:trace>
  <inkml:trace contextRef="#ctx0" brushRef="#br1">14017 1698 7050,'0'14'3176,"-8"1"-1607,-7 16-521,-4 3-104,-9 6-424,3 2-184,3-4-192,0-6-88,7-7-40,4-3-56,5-8-104,-1-3-264,4-6-2505,-3-5 2073</inkml:trace>
  <inkml:trace contextRef="#ctx0" brushRef="#br1">13969 1635 9370,'-7'-4'3737,"1"4"-2601,-4 2-296,-1 7-496,-1 4-176,0 7-8,2 1 56,6 2 24,4-2 41,10-5-145,5-7-64,7-6 296,2-7 104,5-9 168,-3-5 40,-8-3-104,-3 0-88,-3 0-80,-8-3-40,-4 5-160,-4 1-88,-11-1-88,-3 2-56,0 6-232,-1 7-72,2 13-888,-5 7-400,0 6-1457,-2 0 1785</inkml:trace>
  <inkml:trace contextRef="#ctx0" brushRef="#br1">14223 1654 5473,'21'-22'2865,"-4"4"-657,-2 3-439,-7 2-545,-1 8-264,-7 2-424,0 3-152,-4 10-208,-5-1-16,-2 8-72,-6 2 0,1 1-8,4 2-48,4-2-24,1-3 8,10-4-24,4-2-8,6-7 24,3-3-8,2-2 72,2-4 0,0-5-8,0-2 0,-2 0-48,-4-3-16,-2 2 16,-1-1-8,-3 3 57,-2 4-33,-5 4 16,-2 1 32,-10 1-64,5 3-16,-1 5-56,-3-1 8,3 9 24,0-3 32,3 0 8,4 2-24,3-1 32,1 0-40,0-5 8,-1 0-16,3-3-32,6-3 48,3-3 8,5 0 8,-4-9-8,2 3 8,-1-3 0,-1-1-8,-4 1 0,-3 2-8,-4 2 0,-3 1 24,-2 5-32,-2 0 8,-4 5-17,4 4-39,0 3 64,2 1-32,10-2 32,3 0 8,7-4-16,2-1 80,2-5-23,1-2 207,0-5 552,-2-5 32,-4-2 256,-9-2-112,-2 1-384,-2-2-31,-7 4-225,-2 0-104,-8 1-168,-3 2-80,-10 9-120,-1-1-56,-3 9-448,-1 5-425,8 4-1087,5 2-1345,8 0 2209</inkml:trace>
  <inkml:trace contextRef="#ctx0" brushRef="#br1">14727 1712 2881,'-25'11'1352,"21"-1"-176,-4-4-392,11 2-72,-1 1-47,5-4-137,3-1 96,0-2 24,5-4 0,-1-4-184,2-1-120,2-6-176,3 0-32,-5 0-72,1 0-40,-4 0 64,0 3-8,-3 0 273,-3 1 103,-2 5-32,-3 0 16,-2 4-240,2 1-112,-3-1-32,0 0-8,0 0-40,-1 1-8,-5 10 48,-4 15-56,11-15 24,2 0-24,3 0-40,-2-3 72,6-1-32,-2 0 32,2-4 40,-1 1 32,0-3 136,0-2 88,0-3 40,2-1-24,0-3-120,0-1-72,5 1-88,-1-4-32,-1 4-16,-2-2-8,-2 3-8,-4-1 16,3 6 24,-2 0-16,-5 1 0,0 0-32,-8 2-8,-1 2 32,4 4 40,1 5 0,4 0-32,-2-1-24,-1 2-40,-2 1 16,1 0 16,6-2 16,0 3 16,0-5 8,2-2-16,-2-3 56,1-1-8,0-2 48,0-2 168,0 1 32,0-2 1,-1 1-33,0-2-176,-3 1-88,0 0 24,0 0-48,0 1 80,0-1 16,0 1-56,0 0 8,0-1-24,3-1-8,3-2 208,5-2 48,20-20-8,-19 15 32,2-2-96,0 1 40,1-4 24,4 1 0,2-4-88,0-4-48,1 4-64,3-2-16,-2-5-40,-2-2-8,0-4 40,-4-3-24,-1 4 24,-2 3-24,-7 7-16,1 5 8,-7 9 16,-1 2 16,-2 4 24,2 4-24,-2 7-16,-4 5 16,0 12-24,-6 7 8,-8 10 8,-3 0-8,-2 4 16,-4-5-8,9-5 0,2-3 0,8-7-8,6-3 48,3-9-56,1-1-8,5-9 0,0-5-40,1-3 48,3-4 40,3-6-32,-2 0 24,0-5 0,0 2-48,2-1 16,-4 1 0,7 0-8,-2 1 8,0 1 0,1 2 8,-6 3 16,-2 0-8,2 8 0,-1-2 8,0 1-24,-1 1-8,-6 0-8,0 4 0,1 4-8,-1 3 16,-1 0 16,-3 5 0,0 0 8,-4 1-8,10 0-8,3-2 0,1-5-8,4 1 8,-6-7 16,6-2 0,-1-5 40,3-1-8,6-5 24,-2-2 16,8-3 72,-5-1 40,4-1 0,-5 1 8,-3 3-80,-1-2-56,-5 5-23,-2 0-41,-6 3 0,-1 5-24,-4 3-41,-1 4-15,-8 5-48,1-1 56,-2 5 0,4-1 32,4 0 0,3-1-8,4-1 40,3-2-8,1-3 24,3 1-32,2-5 8,0-1 16,3-4 32,2-5 72,-1-1-8,2-3 8,0-3-48,1 2-23,1-2 7,-2 0-24,3 2 0,-7 2-24,-2 2 8,-5 1 8,-4 3-8,1 4 0,-5 0-32,3 0-32,0 0 48,-1 1 0,-5 11 0,-7 17-16,10-13-25,-1 0 9,1-1 32,-1 0 8,4-2 0,3 0 16,1-5-40,0-1 0,-1-4 32,4-1-24,-3-4 64,3-1 24,2-3-7,0-4 47,0-3 96,5 0 40,-3-2 24,4 2 8,0 3-184,-3 0-32,0 3 80,-2-1-72,-1 4 48,-3-1 0,2 2-120,-4 1 16,-1 0-8,-1 1-8,0 2-32,-2-1 40,0 0-24,0 0 0,0 0 24,0 0-56,-1 0 40,0 2 24,0 2-48,0-1 64,1 1 0,0-3-48,1 0 24,-1 0-16,0 0-8,0 3 16,0-1 128,-1 2 56,-1 1 8,1-6 8,1 0-128,-4 11-80,-5 18 24,5-19 0,-1-2 0,5-2 0,0-2-8,0-2-16,0 1 8,1-3 64,-2 0-48,1 0 16,0 0-24,0 0-32,0 0 32,-1 0 0,1 0 48,0 0 0,0 0 0,0 0 0,0 0 56,8-4 32,3-1-8,22-24 24,-14 15-88,-2 1-48,0-1-8,3 0-32,-2 1 8,-1 2 8,-4 3-24,1 1 24,-3 2 8,-2 3 16,-4 0 16,-4 0-32,1 3-40,-2-1-8,0 0 24,0 0 64,-1 5 104,0 8 72,1 15-32,0-15-56,0 0-64,0-2-16,2 1 0,-1-2-40,3-2 32,-3-4-56,2-2 0,3-1 40,-6-1-216,7-3-368,-7 2-1088,-2-4-841,-3-1 1441</inkml:trace>
  <inkml:trace contextRef="#ctx0" brushRef="#br1">15234 1513 9786,'-23'-10'4433,"17"4"-2064,2 2-217,8 1-696,3-1-519,20-3-617,10 2-264,17 0-16,7-1-16,8 0-40,1 1-56,5 1-865,-4 3-911</inkml:trace>
  <inkml:trace contextRef="#ctx0" brushRef="#br1">16700 1634 4761,'16'-18'2913,"-32"35"-401,2 9-863,-2 5-129,6 8-408,0 4-128,6 4-256,-2 1-191,2-6-265,-1-2-64,1-8-176,-3-2 24,0-8 8,-3-3-24,1-9 216,0-4 32,1-6-16,-2-6-16,2-7-136,-1-6-80,1-4-32,5-1-8,3-4-80,7-1 40,8-2 24,-3-3-40,9 4 48,1-1 16,8 4-8,0 1 8,10 2 0,0 2 0,-4 3 24,-3 4 8,-10 3 0,-4 2 24,-5 5-64,-3 4 8,-1 2-24,-7 2-40,0 6 72,-4 0-32,-1 5 8,2 2 0,2 1-40,5 0 32,2-2 16,4-4 0,5-4 56,4-3-40,6-8 48,1-4-24,2-6 176,-2-2 120,-7-2 32,-5 1 32,-12 0-152,-5 0-72,-9 3-72,-6-3-56,-11 7-120,-1 3-24,-5 6-136,1 4-80,1 8-80,2 1-64,10 6-48,5 2 32,11-1 64,3-2 64,11-2 184,6-3 56,7-6 112,6-2 32,5-6 80,4-2 64,5-7 80,-1-3 56,1-5 72,-2-4 40,2-3 80,-2-7 8,-2 3 56,-2-3 16,-5-1-135,-3 0-81,-10 2-160,-2 4-8,-11 11 16,-3 8 24,-5 5 0,-5 5-152,-9 10-88,-6 6 24,-9 14-56,0 5 0,0 9 24,3 2-48,8-5 8,5-5 8,13-7 0,3-5 24,13-6-32,1-1 56,9-7-24,0-3 8,4-8 32,-1-6-32,-1-7 48,-4-3-8,-5-2-40,-4 0 16,-7-2 32,-2 1-40,-8-1 72,2 2-40,-8 1-64,1 3 16,-7 4-56,0 9 0,-11 1-16,-2 10 16,2 6 0,-1 3-8,10 7 32,6 1 8,8 2-8,4-4 24,13 2 0,3-2-16,5-4 8,3-3 24,-3-6 16,0-6 0,-5-9 64,4-4-32,1-9 32,8-5-8,2-3-40,0-4 8,-3 3-40,-2 7 40,-5 4 8,-4 4-16,-6 5 24,0-1-32,2 7-16,-2 1 0,0 3 24,-7 1-24,-1 1 264,3 3 80,-4 3-32,2 2 88,-4 2-168,-8 2-80,-2 2-24,-7-2-56,-3 1-96,0-5-64,-8-6-600,2-4-632,-4-10-1425,-2-5-1800,2-7 2889</inkml:trace>
  <inkml:trace contextRef="#ctx0" brushRef="#br1">16639 1713 5089,'-50'-46'2281,"42"48"-1089,2 4-128,1-1-368,6 1-208,5 2-152,5-4 152,7-1 385,5-3 135,6-7 208,5-3-40,-1-4-127,2 0-25,-10 1-248,-9-3-96,-12 5-112,-6-4-80,-7 5-152,-2 2-63,-6 3-217,-6 1-56,-4 4 8,-2 1-48,-1 10-97,4 6-39,3 4-328,2 2-400,8 0-936,-1-3-769,11-5 1569</inkml:trace>
  <inkml:trace contextRef="#ctx0" brushRef="#br1">17300 1465 9554,'13'-7'4057,"13"-1"-2009,10 2-935,13 5-449,3 2-280,2 9-776,-1 3-985,-2 2 921</inkml:trace>
  <inkml:trace contextRef="#ctx0" brushRef="#br1">18139 1850 13467,'-12'10'5481,"-8"4"-2800,-1 3-1609,-1 1-376,3 5-184,2-1-952,2-2-800,6 3 800</inkml:trace>
  <inkml:trace contextRef="#ctx0" brushRef="#br1">21040 1705 5081,'24'17'2689,"-15"-24"-633,-2 3-392,6-4-647,0-3-105,-2-1-192,3-1-120,-3-2-96,0-2-88,3 1-88,-3 0-24,4 2-111,0 3-17,-6 2-24,2 3-8,-7 2 0,0 1-48,-2 3-88,-2 0-16,0 0-8,0 0 16,-2 5 0,-3 8 8,-10 20-8,6-19-8,-1 5-16,2-2 0,5-1 0,-2-2 24,4-2-16,3-1 24,1-5-8,3 0-24,-2-6 56,-3-3 0,4-5 0,1 0-16,5 0 0,-2-5-8,2-1 8,5 0 24,-4 1-24,1-3-24,-2 5 24,-3 0-8,-5 4 0,1 2 24,-4 4-24,0 6-8,-9 3-56,0 3 40,1 5 8,-2-1 0,5 1 24,-2 0-24,5-4 0,1 0 16,1-6 8,2-2-32,2-2-16,0-3 64,3-3 8,3-3 24,4-3 8,0-4-64,5-1 8,0 2 16,0 0-24,2 1 8,-5-3-8,2 2-8,-7 1 24,-4 3 0,-2 7-16,-5-2 0,-1 5-24,0 6-32,-8 0 16,4 6-24,-4 1 32,0-1 16,2 5-24,-1-4 16,7 0-64,-1 0 0,5-2 0,6-1 24,3-3 40,4 0 8,-4-2 24,5-2-8,-5-4-8,0-1 24,4-3 16,-3-2 0,6-4 64,2 1-16,-1-3-32,-2-1 24,-1-3-64,-1 1 40,-4 0-48,0 1-8,-3 2 16,-4-2-48,0 4 32,-4 0 16,-3 2 8,-2 2 0,-3 4-24,1-1-40,-3 5-24,0 4 0,-1 0 40,-3 4 8,3 2 8,0 5 8,3 2-24,1 2 24,2-2 16,0-3-24,4-2-8,2-1 8,4-1-8,4 0 16,2-6 48,0-1-48,0-5 16,-1-3 40,4-3 0,1-2 48,3-4 136,-1 0 32,0-2-16,-6 0 8,2 2-200,0 0-16,-5 3-24,-1-1-16,-5 5 48,-2 2-56,-2 3 16,1 2 16,-1-2-56,0 0 24,-4 7-8,-2 3-48,-6 22 48,13-18-40,1 0 0,2-2 16,3-3 0,2-3 8,3-1 8,2-2 48,5-3 0,-3-1 56,1-7 368,-4-3 24,1-3 120,0-2 48,-3-1-183,3-1 15,-7 1-48,-4 1-104,-4 1-120,-6 6-104,-3 2-96,-5 1-40,2 9-168,-4 4-104,-2 6-440,3 3-369,-5 2-1207,2-2-1865,2 6 2697</inkml:trace>
  <inkml:trace contextRef="#ctx0" brushRef="#br1">21922 1662 6825,'-31'-42'3161,"31"42"-1272,0 0-505,0 1-640,0-1-288,-1 0-328,0 0-96,-2 5 8,-1 6 64,-5 19 104,10-16 88,1-1-16,2-1 8,-3-1 16,-1-1 17,8-3 39,1-1 40,-1-6 40,8 0 24,-3-6 16,1-3-56,4-3-176,-1 1-88,2-5-72,-2-2 0,0 2 16,1 0 0,-3 1 48,-2 5 8,-3-1-24,0 0 8,-2 9-8,-3-1-40,-1 4-24,-1 2-8,0-2-24,1 7 56,1 5 89,-2-3-9,-1 8 32,-3-5-48,-5 2-64,1-1 8,-2 0-32,0-1-16,-1-4-32,-1 0-24,-3-5-24,0-2 0,-4-3-96,3-1 40,0 0-88,2 1 8,3 1-16,4-2 8,2 2 31,1-1-7,4-1 72,-3 2-56,0-1 56,2 0-8,10-2 40,25-4 40,-21 2-8,0 0 32,0 1 8,-1-5 40,4 5 24,-10-4 64,8 1 0,-6-1-23,-4-3 7,5 2-48,-8-3-24,7 3 0,-4 3-32,-3 1 24,-3 2 32,-1 0-32,-2 1 8,2 3-48,-2-1-48,1 0 32,-6 11-32,-15 20 8,17-14 24,2 0-8,-1 0 0,4-2 0,4 0-8,-2-5-24,7-3 40,-3-1 16,2-6-24,1-2 40,5-4 8,2-4-16,4-5 16,2 1-24,-4-3-8,5 4-16,-11-2 0,0 3 16,-4 1-24,-5 0-8,-2 8 16,0-3-8,-3 6-48,-4 1 16,-1 6-32,-4 3 24,2 7 0,1-1 24,4 0-16,-1 1 0,3-3 16,0 0-24,4-4 32,2 0 0,2-2 40,1-3-24,3-2 16,0-3 0,2-4 56,3-3-8,0-3 24,2-3-24,-1-2-48,-3 0 0,-2 1 8,0 0-8,-3 1-8,-1 5 8,-4 4-16,1 4 16,-4 3 0,-1 2 8,-1 5 24,-1 2 0,4 4 136,-2 0-8,2-2-32,-1 0-32,2-1-264,4-3-264,1-2-1665,3-5-2712</inkml:trace>
  <inkml:trace contextRef="#ctx0" brushRef="#br1">22584 1709 5041,'-39'0'2753,"41"0"-449,6-1-615,1-3 15,8-3-208,6-3-160,2-7-351,2 2-113,-1-1-128,-5-1-120,-1 6-152,-4 1-96,-6-4-112,-7 2-72,-7 2-128,-4 2 0,-6 8-80,0 6-16,-8 8-16,-1 1-8,-2 6 32,2-1 16,11 3-8,7 4 16,8 1-16,8 1-16,10-8-24,0-2-88,12-9-488,2-6-680,-2-6 816</inkml:trace>
  <inkml:trace contextRef="#ctx0" brushRef="#br1">22814 1751 3169,'6'13'2080,"1"-23"505,2 2-905,4-2-400,-2-1-111,0-2-401,2 4-112,0-2-120,0-1-120,-2 2-96,-2 1-88,-4 2-144,-1-2 16,0 6-72,-4-1 24,0 3-32,0 3 8,-4 3-32,-2 4-48,0 4 40,1 1-32,-3 1 40,6-1 8,-2-1-8,3-2 24,7-4-24,-3-1-16,3-2 24,2-6-8,0 0 32,3-4 56,3-3-32,-4-3 16,6-1 56,0-1-16,-4-1 32,4 3-32,-7 0-64,-3 3-24,-3 2-24,-1 3 32,-3 0-48,-3 4 16,-1 5-24,-4 2-24,0 5 40,0 4-32,2-1 40,5 3 0,2-3-24,2-2 16,4-2-8,2-1 0,2-2 40,-1-5-16,0-3 24,2-3 24,-2-5-32,4 0 32,-1-6-48,0 2-32,-2-3 24,0-2 8,-3 5-24,-2 0 24,-2 2-16,1 5-32,-3 0 0,0 3 0,2 3-32,-3 1-8,0-2 48,0 0-24,0 4 8,0 5 32,1 2-48,5 15 48,1-15 16,-1-2-24,0 1 24,3-1-32,-2-6 16,3 3 16,0-3 0,0-1 0,0-2 0,1-3 48,0-3-48,-2-1 16,-2 0-32,0-2-24,-5 4-40,1 0-8,3 3 8,-3 2-24,0 0-24,-5 0 0,2 0-32,0 0 56,0 0 72,0 0 16,0 2 48,3 4-32,-3-3 16,4 1-8,-3-2 0,1-1 64,3 2 56,0-1 40,-1-1 24,4-1-48,-2-2-32,0-1 8,23-14-32,-26 10 32,2 0 8,-3-1-40,-2 0 24,2 1-24,-2 0 112,0 3 105,3-2-81,-3 4 40,-3-4-176,3 3-80,0 0 24,-2 1 0,1 2 16,0 0-16,1 0 8,-1 0 0,0 0-32,0 0 16,1 0 16,-1 0-40,0-1 16,0 0 0,-2 0 16,2 1-8,-6-1 40,2 1 56,3 0-40,-5 1 32,1 2 48,-1-3-56,-1 9 24,-18 19 8,20-16-96,3 1 8,1 0-24,-1-3-32,4 3 32,3-1 32,-6-1 56,4 1 40,-2 0 8,2-3 0,5-3-32,6 1 40,1-4 24,2-2-8,2-4-24,-4-3 0,2-2-112,1-3 80,-2 0-48,-1-2-40,0-2 56,1 0-112,-1-4 48,-2 4-24,-5 4-8,-2 1 0,-4 5 8,0 2 32,-1 2-40,-1 2 24,1-1-48,-1 0 8,0 0 0,-3 3-16,-5 8 16,-17 19-56,19-21 8,1 3 8,6-2-24,2-1 64,3-1-16,1-1 24,-1-4-8,4-2-16,2-4 0,-2-4 0,3-2-64,-3 0 8,1 0-112,-4-2-64,0 5-24,-2 1-72,-2 4-72,4 3-8,-2 2 128,-3 3 48,-2 1 184,2 0 56,-1 3 24,0 0 0,3-3 48,1 0 0,3-5 48,3-2 64,5-8 64,1-3 64,3-9-24,6-4-16,4 0 32,2-2 0,-4-5 72,-4 1-8,2-10-88,-5-4-64,-2 0-96,-2 2-40,-9 13 160,-4 10 129,-8 14-17,-4 4 16,-11 14-160,2 9-112,8 17 56,-8 7 24,-1 2-16,0 0-24,-6-7-64,16-2-40,4-7 16,11-6-16,2-13-8,0-3 0,0-15 40,1-4 0,-3-9-24,7-4 88,-4-1-88,-1-2 48,-2 8 16,-5 1-40,3 6 48,4 3-56,3 6 8,4 4-48,2 2-320,1 2-504,-1-3-1753</inkml:trace>
  <inkml:trace contextRef="#ctx0" brushRef="#br1">24054 1842 5129,'34'-27'2745,"-33"12"-961,4 4-56,4 0-271,-7 3-97,-1 1-56,-2 5-440,1 5-207,1 13-473,-2 7-128,-2 9-128,-7 2-32,-6-1-240,-2 0-697,-13 3 697</inkml:trace>
  <inkml:trace contextRef="#ctx0" brushRef="#br1" timeOffset="-190573">6899 1409 5920,'0'0'0,"0"-2"0,-3 2 0,3 0 0,0-1 8,0 1-8,0-1 0,0 1 0,0-1 0,0 1 0,0 1 0,0 1 288,0 1 8,0 1-296,0 8 0,-4 3 488,3 7 8,-2 0-496,0 0 0,3 3 504,0 1 24,0-2-528,0 0 0,-4-2 536,0 0 8,1 2-544,0 0 0,2 1 464,1 0-8,0-4-456,0 0 0,-2-2 336,0-5 16,2 2-352,0-5 0,2-1 296,0 0 0,-1-1-296,-1-6 0,0-1 216,3-2 0,-3 0-216,0 0 0,0 0 128,0 0 0,0 0-128,3-2 0,-3 2 56,1-2 16,1 1-72,-1-6 0,3 0 0,-4-3 16,3-2-16,-3-2 0,0 14-9480</inkml:trace>
  <inkml:trace contextRef="#ctx0" brushRef="#br1" timeOffset="-190306.57">6825 1655 7136,'0'0'0,"0"0"0,0 0 0,-4 0-8,4 0-8,-3 0 16,3 0 0,0 0-16,0 0 0,0 0 16,3 0 0,-3 0 48,4 0 0,0 0-48,7 0 0,5 4 264,6 2 0,-1-5-264,-5 0 0,-1 0 560,-4-1 0,-1 0-560,0 0 0,1 0 624,-5 2 16,2 2-640,-5-3 0,4 1 544,-3-1 16,0 1-560,-1-2 0,-1 0 424,1 0 0,2 0-424,-2 0 0,-3 0-9040</inkml:trace>
  <inkml:trace contextRef="#ctx0" brushRef="#br1" timeOffset="-189616.07">7125 1495 9344,'0'0'0,"0"-1"0,0 1 0,0 0 64,0-2-8,0 1-56,0 1 0,0-3 88,3 2-8,-3 1-80,3 1 0,-3 2-72,2 0 8,3 0 64,3 5 0,-8-8-7128</inkml:trace>
  <inkml:trace contextRef="#ctx0" brushRef="#br1" timeOffset="-191329.48">6564 1675 7232,'0'0'0,"0"0"0,0 0 0,0 0-1096,0 0 8,0 0 1088,0 0 0,0 0-3792</inkml:trace>
  <inkml:trace contextRef="#ctx0" brushRef="#br1" timeOffset="-191297.78">6568 1685 5120,'0'0'0,"0"4"0,-4-1 0,0 5 344,1 1 0,-1 3-344,2 2 0,-4 3 840,4 1 16,-3 1-856,5-2 0,2-5 768,1 1 8,-1-2-776,1 1 0,0-3 528,3-2 8,-3-1-536,1 0 0,0-3 416,-1 0-8,1-2-408,-1 1 0,-1-2 296,3-2 8,1 1-304,-1-2 0,0 0 128,6-3 16,-3 0-144,-2-1 0,-6 7-8856</inkml:trace>
  <inkml:trace contextRef="#ctx0" brushRef="#br1" timeOffset="-191076.55">6571 1504 9144,'0'0'0,"-3"0"0,3 0 0,-4 0-32,0-2 0,4 2 32,-2 0 0,1 0-304,1 0 0,1 0 304,-1 0 0,0 0-272,2 0 8,-2 2 264,8 2 0,-1 5-280,3 3 0,1 0 280,-2-2 0,-9-10-5536</inkml:trace>
  <inkml:trace contextRef="#ctx0" brushRef="#br1" timeOffset="-159539.72">10407 1545 5624,'0'0'0,"-3"0"0,0 0 0,1 0 8,-1-2 8,3 0-16,-3 2 0,1 0 0,-1 0 16,2 0-16,1 0 0,-3 0 120,3 0 16,-4 0-136,4 0 0,4 0 224,-4 0 8,3 0-232,-2 5 0,7 1 280,-2 4 0,8-1-280,4-3 0,1-1 360,3-2 0,0 0-360,1-1 0,-3-2 392,3 0 0,1-2-392,-2-1 0,-1-1 352,-4-2 8,0 2-360,2-2 0,-8 1 440,4 0 8,-2 0-448,-1 0 0,-1 1 408,-3-3 0,-2 2-408,-3 1 0,0-2 360,0 3 8,0-2-368,1 3 0,0 2 280,1 0 0,-5 0-280,1 0 0,-1 0-9112</inkml:trace>
  <inkml:trace contextRef="#ctx0" brushRef="#br1" timeOffset="-158770.78">10773 1616 5224,'0'0'0,"0"-2"0,0 2 0,0 0 8,0 0 0,0 0-8,0 0 0,0-2 16,0 1 0,0 0-16,0-1 0,0 2 208,0 0 0,0 0-208,0 0 0,-2 0 360,-1 0 8,0 0-368,3 0 0,-3 0 456,0 2 0,1 2-456,-2 2 0,-2 5 416,1-2 0,1 4-416,3 0 0,-2 1 304,3-2 8,0 1-312,0-1 0,3-1 240,2-3 8,-2 1-248,-1 1 0,1-1 240,0 0 8,1-3-248,-1 4 0,2-5 232,3 2 8,3-2-240,-7-2 0,3 2 176,-4-5 16,6 0-192,0 0 0,-3-3 168,2 1 0,4-6-168,-3-1 0,1-4 152,0-1 16,-1 1-168,3 0 0,2 2 168,0-2 0,-1 3-168,-1-3 0,-2 1 224,-1 0 8,-5 1-232,3-2 0,-1 0 256,-3 0-8,-6 1-248,3-2 0,-6 4 248,-2 0 0,-1 0-248,2 0 0,1 3 216,0 0 0,1 3-216,-1 2 0,-2 0 216,-3 1 0,3 1-216,-4 1 0,3 3 184,-2 3 8,-4-2-192,3 2 0,0 5 168,1 0 16,1 1-184,2-1 0,2 0 96,3-2 0,-2-1-96,3 2 0,2 0 40,2 1-8,3-1-32,-2-2 0,6 0 0,-3 0 8,3 0-8,-1-4 0,-8-5-11184</inkml:trace>
  <inkml:trace contextRef="#ctx0" brushRef="#br1" timeOffset="-158190.19">10996 1683 3712,'0'0'0,"-1"0"0,-1 0 0,-1 0 48,0 0-8,0 0-40,3 0 0,-3 1 120,3 2-8,-3-1-112,3 0 0,-3-1 184,3 2-8,-3 0-176,1 4 0,0-3 192,1 1 0,1 0-192,-3-1 0,3 3 184,0 2 16,0-3-200,0 1 0,3-3 224,-3 0 8,1 0-232,1-3 0,0 2 240,1-2 16,-3 0-256,3 2 0,0-3 288,0 2 8,3-2-296,-3-2 0,6-2 288,2 0 8,-3-3-296,5 0 0,2-4 336,-1 1 16,2-3-352,-2 1 0,-4 2 440,-2 2 8,-2 1-448,3-3 0,-4 1 448,2 0 0,-3 1-448,1 2 0,-2-1 376,0 3 16,-1-1-392,-1 1 0,1 0 336,1 4 16,-3-2-352,3 0 0,-3 0 312,0 2 16,0-1-328,0 0 0,0 1 248,0 0 16,0 0-264,0 0 0,0 1 216,0 3 0,0 3-216,0 0 0,-3 4 176,0 1 16,0 5-192,1-4 0,2 1 152,0-1 0,0 1-152,2 0 0,-1 1 120,1-3 8,1 1-128,0-4 0,3-1 112,0-3 0,0-1-112,-3 1 0,1-3 104,-4 1-8,3-1-96,-2 1 0,1-3 72,-2 1 8,2 0-80,1 1 0,1-2 72,-1 0 0,2 0-72,-2-3 0,0-1 48,2-1 0,2-3-48,1-1 0,0-5 40,1-1 0,-2 3-40,-1-2 0,3 3 32,-3 2 0,0 0-32,2 0 0,-4 2 40,0 0-8,0 0-32,-1-1 0,1 0 40,1 1-8,-2 0-32,-3 2 0,3 1 40,-3 1-8,0 1-32,0 2 0,3 0 32,-2-3 0,-1 2-32,0-1 0,0 2 24,0 0 8,0 0-32,0 2 0,0 2 24,0 1 16,0 1-40,0 4 0,0 0 16,-1 2 0,-2-1-16,0 2 0,0-3 16,3-1 8,0 0-24,3 1 0,-3 2 8,3-2 0,0 1-8,3-1 0,-1-3 8,1 1 0,2-1-8,-4-2 0,0-2 0,-1 2 8,3-5-8,-3 1 0,-2 0 0,1-1 8,0 0-8,1-1 0,1 0 0,0-2 8,6-2-8,2-3 0,1-4 16,6-4-8,-4 1-8,1 0 0,-4 1 16,2 2 0,3-4-16,-6 2 0,5 0 16,-4-1 16,0 2-32,-8 2 0,3 0 16,-4 1 8,-3 2-24,2 3 0,-2 2 40,0 3-8,0-2-32,0 2 0,0 0 32,0 0 0,0 0-32,0 0 0,-2 2 32,-1 3-8,-4 2-24,3 1 0,-2 3 24,3 4 8,-3-2-32,2-1 0,2-2 8,2-2 8,-3 0-16,3-1 0,3 0 8,-1-3 8,2 1-16,-1-2 0,0 1 0,0 0 16,3 1-16,-3 0 0,5-1 0,3 0 0,-2 1 0,1-3 0,2-1-24,-4-1 16,0-1 8,-4-1 0,-4 2-11720</inkml:trace>
  <inkml:trace contextRef="#ctx0" brushRef="#br1" timeOffset="-156855.31">11721 1733 6824,'0'0'0,"1"-3"0,-1 1 0,0-3 0,2-3 0,0 1 0,1-1 0,-3 2 24,3-1 0,-3 0-24,2 2 0,-2 2 296,-2-2 8,2 3-304,-3-5 0,3 2 360,-3 0 0,-1-2-360,0-1 0,-5 0 520,-1 1 0,-1 1-520,1 2 0,2 2 528,-3 2 16,0 0-544,2 0 0,-2 0 480,3 0 16,-4 5-496,0 2 0,-3 0 392,-3 1 16,4-1-408,4-1 0,6 1 272,-4-2 0,5 2-272,1-5 0,2 5 184,0-3-8,0 1-176,4 1 0,0 0 120,1 4 8,3 0-128,1 3 0,-9-13-9936</inkml:trace>
  <inkml:trace contextRef="#ctx0" brushRef="#br1" timeOffset="-161283.63">9808 1714 2704,'0'0'0,"0"0"0,0 0 0,0 0 176,0 0 0,0 0-176,0 0 0,0 0 448,0 0 16,0 0-464,0 0 0,0 0 424,0 0 8,0 0-432,0 0 0,0 0 408,0 0-8,0 0-400,0 0 0,0 0 248,0 0 0,0 0-248,0 0 0,0 0 224,0 1 0,0-1-224,5 6 0,-5-6 216,12 2 0,-12-2-216,18-4 0,-18 4 280,15-2 0,-15 2-280,12-5 0,-12 5 280,12-6 8,-12 6-288,13-8 0,-13 8 272,14-11 0,-14 11-272,9-10 0,-9 10 264,11-9 16,-11 9-280,5-10 0,-5 10 256,3-6 0,-3 6-256,3-7 0,-3 7 232,3-9 16,-3 9-248,0-8 0,0 8 184,0-4 8,0 4-192,0-2 0,0 2 168,-6-3 0,6 3-168,-5-1 0,5 1 152,-6 0 16,6 0-168,-12 0 0,12 0 128,-12 6 8,12-6-136,-15 11 0,15-11 120,-16 15-8,16-15-112,-8 16 0,8-16 104,-12 17 0,12-17-104,-5 17 0,5-17 88,-1 14 16,1-14-104,3 16 0,-3-16 64,3 21 0,-3-21-64,3 14 0,-3-14 40,0 14 16,0-14-56,4 10 0,-4-10 24,9 7 16,-9-7-40,4 8 0,-4-8 16,13 5 0,-13-5-16,9 5 0,-9-5 16,14 1 8,-14-1-24,11 3 0,-11-3 16,11 0 0,-11 0-16,8-3 0,-8 3 8,3-1 16,-3 1-24,9-7 0,-9 7 8,9-8 8,-9 8-16,17-13 0,-17 13 16,19-19 0,-19 19-16,15-19 0,-15 19 24,10-14 0,-10 14-24,11-13 0,-11 13 24,11-13 16,-11 13-40,12-10 0,-12 10 24,9-9 8,-9 9-32,5-6 0,-5 6 24,3-3 0,-3 3-24,3-2 0,-3 2 24,0-3 0,0 3-24,0 0 0,0 0 16,0 0 0,0 0-16,0 5 0,0-5 24,0 9-8,0-9-16,0 9 0,0-9 16,0 13 0,0-13-16,3 20 0,-3-20 16,5 24-8,-5-24-8,7 20 0,-7-20 8,4 11 8,-4-11-16,8 6 0,-8-6 8,4 6 0,-4-6-8,8 6 0,-8-6 0,3 2 8,-3-2-8,8 3 0,-8-3 0,12 0 16,-12 0-16,16-5 0,-16 5 8,15-9 0,-15 9-8,23-16 0,-23 16 8,32-21 8,-17 8-16,0 1 0,-7 0 16,0 0 8,0 1-24,-3 2 0,2 3 24,-2 1 0,1 1-24,-1 2 0,-2-2 32,0 2 0,-3 1-32,4-2 0,-4 2 32,0-1 0,0 2-32,0 0 0,0 0 40,0 0-8,0 0-32,0 0 0,0 0 24,0 0 16,0 3-40,0 5 0,-4 6 24,0 7 16,2-3-40,1 1 0,1-3 24,1 3 0,5-4-24,0-1 0,0-2 24,1-1 0,2-5-24,-3 1 0,0-3 16,-1-2 8,1-2-24,-1 0 0,2 0 8,-3 0 0,4 0-8,-4-3 0,7 0 8,-3 0 0,4-5-8,3-2 0,-2-2 0,1-3 0,1 0 0,-2 1 0,-13 14-10288</inkml:trace>
  <inkml:trace contextRef="#ctx0" brushRef="#br1" timeOffset="-186728.62">8467 1702 2104,'0'0'0,"0"0"0,0 0 0,0 0 160,0 0 16,0 0-176,0 0 0,0 0 456,0 0 0,0 0-456,0 0 0,0 0 752,0 0 8,0 0-760,0 0 0,0 0 624,-7 0 16,7 0-640,-9 6 0,9-6 432,-7 11 8,7-11-440,-11 12 0,11-12 336,-11 25 8,7-12-344,0-3 0,4 0 280,0-4 8,0 0-288,0 2 0,2-2 248,0 0 8,2 2-256,0-2 0,-1 0 216,4-1 0,-3-1-216,3 0 0,-3-4 184,2 1 8,-2-1-192,2 0 0,1-1 152,0-1 0,1-2-152,-1-3 0,1-3 144,0 0 8,0-2-152,-2-1 0,2 1 144,-1-4 0,0 3-144,-3 1 0,-1 2 176,-1 0 8,1 1-184,-1 1 0,-2 3 184,0 2 16,0-1-200,0-3 0,-2 0 224,-1 1 0,1 0-224,-5 3 0,4 0 208,-5 0 0,1 1-208,-1 0 0,3 2 224,0 2 8,-3 0-232,-1 4 0,-2-3 160,1 4 8,0 0-168,6 0 0,-2 0 120,3 2 8,1 1-128,1 1 0,0-2 40,1 1 16,1 0-56,0-1 0,-1-9-9896</inkml:trace>
  <inkml:trace contextRef="#ctx0" brushRef="#br1" timeOffset="-186273.46">8589 1748 7136,'0'0'0,"0"0"0,0 2 0,0-1-32,0 0 8,0-1 24,0 3 0,0 0 0,-3 4 8,-1 3-8,4 0 0,4 1 0,-4 4 8,3-2-8,1-2 0,-4 0 0,4-2 8,-1-1-8,1-2 0,2-3 24,0 0 0,1 1-24,-3-3 0,-1 1 24,-3-2 16,5 2-40,-2-1 0,4-1 48,-2-1 8,3-1-56,-3-1 0,3-5 56,2 0 8,-1 0-64,2-1 0,-1-2 112,3 0 16,-6-2-128,5 0 0,-6-1 192,2-2 0,1 3-192,-1 1 0,-2 3 336,-3 1 8,1 3-344,0 3 0,-4 0 368,0 0 0,0 1-368,0 1 0,0 0 320,0 0 0,0 0-320,0 0 0,0 0 280,0 0 8,0 0-288,0 0 0,0 0 224,0 3 8,0 1-232,-4 5 0,0 0 200,3 4 0,1 0-200,1 3 0,3-2 128,0-2 16,-1-1-144,1-4 0,0-1 120,-4-4 0,2 0-120,3 2 0,-3-2 88,0 0 0,2 1-88,1-1 0,0-2 80,0 2 0,2-2-80,1-2 0,-5 2 64,1-2 0,1-2-64,5-3 0,-2-2 64,3-2 0,0 0-64,0-3 0,-1 3 40,3-1 16,-2 0-56,-4 0 0,0 3 64,0 1 0,-2 3-64,0 3 0,-5 0 64,3 0 8,-3 1-72,0 1 0,0 0 56,0 0 16,0 0-72,0 0 0,0 0 80,0 0 16,0 0-96,0 0 0,0 5 80,0-1 8,0 1-88,0 3 0,0 6 64,-3 0 8,-1 1-72,4-2 0,4-1 40,-1 0 8,0-2-48,1-1 0,2-4 40,-1-3-8,-1 1-32,-1 0 0,1 3 40,0-2-8,-4-2-32,7 1 0,-5-3 40,3 0 0,1-3-40,0 1 0,2-1 48,3 0-8,0-4-40,1 1 0,0-4 56,1-3 0,-4 3-56,2-1 0,-1 1 56,2 0-8,-9 0-48,4 1 0,-6 3 80,6-1 16,-5 0-96,-2 1 0,2 1 96,-1 3 8,1 0-104,1 0 0,-3 0 104,0 0-8,0 1-96,0 1 0,0 0 96,0 0 8,0 0-104,0 0 0,0 5 72,0-1 8,-5 1-80,2 2 0,3 6 64,-2 1 0,2 1-64,2-2 0,0-2 40,4 2 16,-3-3-56,1-3 0,-1 1 32,-1-4 16,1 1-48,2-3 0,-2 0 16,2-2 16,2-2-32,-4 0 0,5 0 24,-3-1 0,4-1-24,2-6 0,1-3 24,1-2 0,-1 3-24,-3-4 0,-2 1 24,1 2 8,-5 1-32,1 0 0,-4 3 48,0-1 8,0 3-56,0 1 0,0-1 80,-4 0 16,1-1-96,-5 0 0,3-1 112,-1-1 16,1 1-128,-3 3 0,1 3 136,1 0 7,-2 3-143,-3 0 0,1 1 120,0 3 8,-3 3-128,1 2 0,1-1 80,-4 5 8,3 0-88,6 0 0,-1 0 40,2 1 0,5 0-40,-2 3 0,2 2 0,-3-1 16,3-1-16,3-2 0,-3-15-12743</inkml:trace>
  <inkml:trace contextRef="#ctx0" brushRef="#br1" timeOffset="-189066.46">7347 1662 6424,'0'0'0,"0"0"0,0 0 0,0 0 216,0 0 0,0 0-216,0 0 0,0 0 456,0 0 0,0 0-456,-2 3 0,0-1 336,-5 5 0,0-1-336,1 1 0,1 2 264,-3 3 0,3-1-264,0 1 0,4 0 224,1 0 8,1-2-232,2 0 0,-1 0 216,1-3 0,-1 0-216,4 0 0,-1 1 184,3-4 16,-1-1-200,1 0 0,-1-2 176,-4 0 8,4 2-184,-3-3 0,2-3 160,-4 1 8,6-2-168,3-1 0,0-1 152,2-2 16,-3-1-168,1-4 0,-1 1 152,2-3 0,-2 3-152,-5 2 0,-1-1 160,0 4 8,-4 0-168,0 2 0,0 1 160,0 2 8,0-3-168,0 0 0,-5-1 160,0 0 0,-3-1-160,3 0 0,-2 1 152,-1-1 0,-2 2-152,2 3 0,3 2 176,0 0-8,0 0-168,0 0 0,-2 2 160,4 0 0,-1 4-160,0 1 0,-3 3 136,-1-1 8,6 0-144,-1 2 0,1 0 120,2-2 0,2 3-120,1 1 0,-1 0 112,2 2-8,4-3-104,-4-1 0,3-3 104,0-2-8,-1-1-96,-2 0 0,1-1 56,3-2-8,0-1-48,5 1 0,1-2 40,3-2 8,2-1-48,-2 0 0,-4-3 24,0-2 8,0-1-32,1-2 0,-1-1 32,0-1 0,-1 2-32,1-3 0,-4 2 24,2 4 0,0-2-24,-7 1 0,4 1 24,-6 2 8,1 0-32,-2-1 0,-1 1 16,0 4 8,3 0-24,-3 2 0,0-2 32,0 1-8,0-1-24,0 0 0,0 2 24,0 0 8,0 0-32,0 0 0,0 0 16,-3 2 0,-1 3-16,-3 5 0,4-1 8,-4 4 16,2 1-24,2 2 0,0 0 8,3-1 0,3-3-8,-3 1 0,3-4 0,-3-1 8,2-2-8,-2 2 0,3-3 0,0 2 8,1 0-8,-4-1 0,8-2 0,-5 2 8,3-3-8,-1 0 0,-2-2 0,-1 1 8,4-2-8,-1-2 0,-1 1 0,2-2 8,2 0-8,1-5 0,1-3 0,3 0 16,-3-3-16,0 3 0,-6 0 0,2-4 8,-3 5-8,4 1 0,-2 1 0,0 2 8,0 0-8,-2-1 0,0 1 0,-3 2 8,4 0-8,-4 1 0,0-1 0,0 2 8,0 0-8,0 0 0,0 2 0,0 0 8,0 0-8,0 0 0,0 0 0,0 0 8,0 2-8,0 2 0,0 1 0,-7 1 8,3 4-8,-3 1 0,5 5 0,0 1 8,-1 0-8,3-5 0,0-2 0,0-1 16,0-4-16,3 0 0,-3-3 0,3 0 8,-2 1-8,2-1 0,-3-1 0,4 0 0,0-1 0,-1 0 0,1-1 0,-3 0 0,6-4 0,3-2 0,2-5 0,4-3 0,1-1 0,-5 0 0,4 3 0,1-1 0,-2 0 0,1-1 0,-3 2 0,-2 2 0,2 0 0,0 2 0,0 2 0,-2 2 0,0 3 0,-3 0 0,-1 1 8,-3 1 0,0 0-8,2 0 0,2 0 16,-2 0 0,2 0-16,-1 1 0,1 3 40,0-2-8,0 4-32,-2-1 0,2-1 64,-5 1 8,1 1-72,1 3 0,0-1 104,-2 2 0,0 0-104,-3-1 0,-3 0 120,0 3 0,1 1-120,-1-3 0,1 2 136,-1 2 0,-4-3-136,0 0 0,4-3 152,-5-2 7,1 0-159,-4 1 0,4-1 152,-2-3 16,2 0-168,-1-2 0,1 1 128,0-2 8,-2-2-136,1 1 0,-3-1 88,2 1 8,9 1-96,-5-1 0,2 0 32,0 0 8,1 1-40,0-4 0,-1 2 0,-2 0 0,5 0 0,-3-3 0,3 5-13015</inkml:trace>
  <inkml:trace contextRef="#ctx0" brushRef="#br1" timeOffset="-193023.57">5451 1726 3208,'0'0'0,"0"0"0,0 0 0,0 0 192,0 0 0,0 0-192,0 0 0,0 0 384,0 0-8,0 0-376,0 0 0,0 0 408,0 0 8,0 2-416,-3 3 0,-2 4 384,5 4 16,-3 2-400,3 4 0,0 1 360,3 2 8,-1 1-368,1-7 0,-3-2 328,3-1 8,-1 0-336,1 0 0,0 2 368,2-4 0,-3 2-368,0-2 0,-2 1 352,0-1 16,0-2-368,0-1 0,0-3 336,0-1 8,0 2-344,0-4 0,0 1 288,0 1 8,0-3-296,0 0 0,0 1 304,0-1 8,0 0-312,0 1 0,0-1 296,0 0 8,0 0-304,0-1 0,0-1 296,0 0 0,0 0-296,-2-2 0,0 0 272,-1 1 0,1-6-272,2-1 0,0-3 264,0 0 16,0-5-280,0 3 0,0 2 248,2-3 8,-2-2-256,3 2 0,1-3 232,-1 1 8,1 0-240,0-2 0,3 0 208,-3-3 0,3 1-208,3 3 0,-1-1 192,2 2-8,0 3-184,0 1 0,1 4 152,-1 1 0,4 3-152,0 0 0,-2-2 128,0 1 0,2 0-128,2 4 0,-4 2 88,-3 0 8,4 0-96,-3 1 0,1 2 80,0 2 16,-1-1-96,-1 0 0,0 1 88,0 3 8,-2-2-96,0-1 0,-5 2 72,-3-1 8,4 2-80,-4 1 0,0 4 72,0-2 8,-4 1-80,-2-1 0,-2 2 72,0 1 0,-1-2-72,-1 1 0,0-3 56,-1-1 8,-1 0-64,2-1 0,-1-1 63,-1-1 1,0 0-64,1-3 0,3-1 56,0-2 8,4 0-64,-3 0 0,4 0 48,2 0 8,-2 1-56,3 0 0,-3 2 24,3-3 0,0 1-24,0 1 0,3-2 0,-3 0 0,3 0 0,1 0 0,-4 0-12607</inkml:trace>
  <inkml:trace contextRef="#ctx0" brushRef="#br1" timeOffset="-192348.72">5956 1728 7632,'0'0'0,"0"-2"0,0 2 0,0 0 96,0-1 0,0 1-96,0-2 0,0 2 336,0 0-8,0 0-328,0 0 0,-4 0 360,4 0 0,-7 0-360,1 2 0,1 3 272,0-1-8,1 4-264,-2 2 0,4 3 232,-4 4 16,3-3-248,1-1 0,2-4 200,2 2 8,-2-5-208,3 1 0,-3-1 184,3-2 0,0-1-184,2 1 0,0 0 176,2 0-8,-2-1-168,1-1 0,1 0 144,3-1 0,0 0-144,-3-1 0,1-2 112,0-1 16,1-1-128,2 0 0,-4-4 120,-2 1 0,6-1-120,-3-1 0,3-2 144,-5 0 0,1-2-144,-4 3 0,2 1 168,0 0 0,-5-1-168,0 4 0,0 2 176,-3-2 8,1 0-184,-1 1 0,1 2 168,-4-2 16,-1 1-184,4 0 0,-5 1 184,-3-1 8,3 1-192,0 3 0,-2 1 152,-4 2 8,3 0-160,3-1 0,3-1 136,1 3 0,1 2-136,0-1 0,1-1 80,-1 1 8,0 1-88,3 1 0,-4 3 48,4 1-8,0-3-40,0 0 0,0-1 32,4 1 0,2 2-32,-1-4 0,2 3 16,1-3 8,0 1-24,3-1 0,0-4 0,-1 0 8,1 0-8,-1-2 0,4 1 0,-4 1 8,3-4-8,-2-1 0,3-4 0,-1 1 0,3-4 0,-4-1 0,3 0 0,-5-1 0,2 1 0,0 0 0,-1-2 0,-1 1 0,1 0 0,-4 2 0,-2 3 0,3 2 0,-3-1 0,1 3 0,-2-1 0,-4 1 8,4 1-8,-1 0 0,0 0 8,-2 2 8,2 0-16,3 0 0,-1 0 32,3 2-8,0 2-24,3 0 0,-3 3 32,2 1 8,-5 1-40,3 0 0,-5 1 48,1-3-8,3 3-40,0-3 0,-3 1 72,0 0 8,2-1-80,-3 2 0,-3-1 112,0-1-8,0 2-104,-3 1 0,0 3 120,-4-2 0,0 0-120,-1-2 0,1-4 160,2 0-8,-3-1-152,0 0 0,-4 0 168,0 1 8,1-3-176,3 0 0,0 1 167,-2-3 1,2 0-168,-3 0 0,3 0 176,0-3 16,1 2-192,0-2 0,3 1 72,-3-3 8,3 2-80,-2-2 0,1 3 0,2 1 8,1 1-8,0-4 0,1 2-16,1-1 0,0 0 16,1 1 0,-1 2-12847</inkml:trace>
  <inkml:trace contextRef="#ctx0" brushRef="#br1" timeOffset="-189851.28">7131 1646 6424,'0'0'0,"0"-1"0,0 1 0,0 0 152,0-1 0,0 1-152,0 0 0,0 0 384,0 0 8,0 1-392,0 2 0,0 4 408,0-1 8,0 3-416,0 3 0,-6 4 360,1 1 0,-1 1-360,4-3 0,4-3 288,1 1 8,0-1-296,1-2 0,-1-1 256,1-2 8,-4-2-264,1-1 0,1 0 176,2-2 8,0 1-184,-1-3 0,-3 0-7896</inkml:trace>
  <inkml:trace contextRef="#ctx0" brushRef="#br1" timeOffset="-197041.12">3613 1929 6520,'0'0'0,"0"0"0,-3 2 0,3-2 176,-4 3 0,4-3-176,-3 4 0,3-4 552,-3 0-8,3 0-544,-2 0 0,2 0 536,-3 0 16,3 0-552,-3 0 0,3 0 424,0 0-8,0 0-416,0 0 0,0 0 280,0 0 0,0 0-280,0 0 0,0 0 224,0 0 0,0 0-224,0 0 0,0 0 192,0 0 0,0 0-192,0 0 0,0 0 192,0 0 0,0 0-192,6-3 0,-6 3 192,12-6 8,-12 6-200,25-16 0,-25 16 176,20-20 8,-20 20-184,22-17 0,-22 17 168,21-13 8,-21 13-176,21-15 0,-21 15 224,21-19 0,-21 19-224,22-20 0,-22 20 232,22-17-8,-22 17-224,20-22 0,-20 22 240,18-22 8,-18 22-248,17-20 0,-17 20 216,18-14 8,-18 14-224,13-14 0,-13 14 176,14-11 0,-14 11-176,10-9 0,-10 9 144,8-10 0,-8 10-144,5-5 0,-5 5 120,5-6 0,-5 6-120,3-4 0,-3 4 96,0-3-8,0 3-88,0-2 0,0 2 64,0 0 8,0 0-72,0 0 0,0 0 56,0 0 16,0 0-72,-6 5 0,6-5 56,-9 7 0,9-7-56,-6 6 0,6-6 40,-5 6 8,5-6-48,-8 6 0,8-6 24,-3 4 8,3-4-32,-3 5 0,3-5 16,-3 6 8,3-6-24,-2 3 0,2-3 24,-3 2-8,3-2-16,0 2 0,0-2 8,0 3 0,0-3-8,0 3 0,0-3 0,0 3 8,0-3-8,3 1 0,-3-1 0,4-1 8,-4 1-8,7 0 0,-7 0 0,11 0 0,-11 0 0,10 0 0,-10 0 0,13 0 0,-13 0 0,16 3 0,-16-3 0,10 5 0,-10-5 0,14 4 0,-14-4 0,10 10 0,-10-10 0,14 9 0,-14-9 0,21 10 0,-21-10 0,16 13 0,-16-13 0,12 14 0,-12-14 0,10 13 0,-10-13 0,1 12 0,-1-12 0,3 14 0,-3-14 0,0 15 0,0-15 0,-4 21 0,4-21 0,-17 20 0,17-20 0,-13 17 0,13-17 0,-8 13 0,8-13 0,-10 9 0,10-9 0,-8 3 0,8-3 0,-14 5 0,14-5 0,-11 8 0,11-8 0,-17 1 0,17-1 0,-20 1 0,20-1 0,-18-1 0,18 1 16,-13-1-8,13 1-8,-17-8 0,17 8 16,-12-5 8,12 5-24,-8-3 0,8 3 32,-8-7-1,8 7-31,-3-9 0,3 9 24,-2-4 16,2 4-40,2-5 0,-2 5 24,3-9 16,-3 9-40,5-7 0,-5 7 24,8-3 8,-8 3-32,10-6 0,-10 6-12463</inkml:trace>
  <inkml:trace contextRef="#ctx0" brushRef="#br1" timeOffset="-156572.83">11697 1665 7024,'0'0'0,"-4"0"0,4 2 0,-3 1 64,3-1 8,0 0-72,0 2 0,-2 2 96,-1 4 16,0 4-112,3 3 0,-4 6 128,3 2-8,-1-2-120,2 1 0,2-3 104,3-2 0,-2 1-104,-3-1 0,0-3 88,0 1 0,2-1-88,-1-2 0,-1-3 168,0-2 0,-1 0-168,-1-2 0,2-1 208,-3-1 8,3 1-216,-4-1 0,1 0 264,-2 2 8,2-1-272,-2-1 0,2-2 344,3-1-8,-3 2-336,-3-4 0,3 2 352,-1-1 8,0 1-360,-4-1 0,-3-1 336,2-1-8,-1-2-328,1-1 0,1-1 264,-3-1 0,1 0-264,-2-3 0,-1-2 224,-1 1 0,6-2-224,2 2 0,3 2 152,3 3 8,0-3-160,6-3 0,0 0 56,2-6 16,1 5-72,1 2 0,-10 10-9584</inkml:trace>
  <inkml:trace contextRef="#ctx0" brushRef="#br1" timeOffset="-194027.22">4803 1906 7024,'0'0'0,"4"-2"0,-1 2 0,0 0 184,5 0-8,0-3-176,1 1 0,2 0 368,-1 0 8,5-2-376,-6-3 0,2 2 328,3-4 0,0 2-328,-2-2 0,-1-4 296,0 1 0,1-2-296,-3 3 0,-2-1 352,-1 4 8,-1-3-360,-3 2 0,2-3 384,-3 3 8,-1 0-392,0 1 0,0 3 352,0 1 8,-1 1-360,-3-3 0,2 3 304,-3-1 0,-1 1-304,4 1 0,-3 0 272,-2-1 0,0 1-272,0 2 0,-4 0 240,3 0 8,0 0-248,1 0 0,-4 6 192,2 0 0,4 2-192,-1 2 0,1 1 128,2 2 8,1-1-136,0 1 0,4 0 104,0 0-8,1 0-96,0 1 0,2 0 56,1 1 8,-2-2-64,3-1 0,1-2 32,2 0 8,-5-1-40,3-5 0,0-2 24,-2 1 0,5-2-24,-4 0 0,-3 0 24,2 1 0,2-2-24,-1 0 0,2-2 16,-1 1 0,-1-1-16,2-5 0,2 0 24,-4-3-8,4 0-16,-5 0 0,2-1 8,-5-1 8,7-1-16,-3 0 0,-2-1 16,1 0 8,-3 1-24,1 1 0,0 0 16,-4 2 0,0 0-16,3 5 0,-3 0 16,0 3 16,0 0-32,0 0 0,0 2 24,0 0 8,0 0-32,0 0 0,0 0 24,-3 2 0,-2 3-24,2 4 0,0 7 24,0 2-8,-2 2-16,2-5 0,6-1 8,-1 1 0,4-2-8,-1-1 0,1 0 0,0-2 0,4-1 0,0-1 0,5 1 0,3-2 0,-1-1 0,0 0 0,-2-2-8,-1-4 8,-1 1 0,5-1 0,-2 0-40,-1 0 16,2-1 24,-2-2 0,-15 3-11000</inkml:trace>
  <inkml:trace contextRef="#ctx0" brushRef="#br1" timeOffset="-195550.3">4150 1748 4008,'0'0'0,"0"0"0,0-3 0,0 3 512,0 0 8,0 0-520,0-3 0,0 3 520,0-3 0,0 3-520,0-3 0,0 3 440,0-2 0,0 2-440,0-3 0,0 3 392,0-1 0,0 1-392,0-4 0,0 4 320,0 0 8,0 0-328,0-1 0,0 1 360,0-2 0,0 2-360,0 0 0,0 0 352,0 0 8,0 0-360,0 2 0,0-2 304,-4 9 8,4-9-312,-10 18 0,6-2 264,0 1 16,-3-3-280,4 1 0,3-6 248,3-1 8,-3 0-256,-3-1 0,2 2 184,1 1 16,1 0-200,2-3 0,0 2 168,2-1 8,2-1-176,-5 0 0,3-4 144,-2 0 0,0-1-144,-3 0 0,5 1 112,0 0 16,-1-2-128,-1 0 0,2 0 96,1 1 16,-3-1-112,5 2 0,-5-3 88,1-3 8,3 2-96,0-1 0,-5 0 96,4 1-8,-1-7-88,3 2 0,2-1 80,-2-2 8,1-2-88,-2 2 0,-1-5 80,1 3 0,-3-1-80,0-1 0,3 0 72,0 1 8,-2-2-80,1 1 0,-1 0 64,0 0 0,-2 1-64,0 3 0,-3 4 64,0 3 0,-3 0-64,3 0 0,0 2 64,3-2 0,-3 0-64,0 1 0,0 1 48,0-2 8,0 2-56,0 0 0,0 0 48,0 0-8,0 0-40,0 0 0,0 2 40,-3 1 0,0 3-40,-2 6 0,0 5 24,-1 4 0,4-2-24,-1-2 0,3-6 16,0 0 0,3-2-16,-3-1 0,2-1 24,-2 1-8,3-2-16,0 0 0,-3 1 8,2-1 0,-2-3-8,3 1 0,2 0 0,-2 1 8,0-3-8,-2 1 0,2-2 0,-3 2 8,3-3-8,1 1 0,-4 0 0,4-1 0,-1 0 0,0 0 0,-2 0 0,6-1 0,-4 0 0,4 1 0,-1-3 0,1 2 16,-2-2-16,4 1 0,-1-1 0,0-1 8,-1-2-8,1 0 0,-1 0 8,-1-3 0,0 2-8,0-2 0,2-3 8,-1 1 0,-2 1-8,3-2 0,-3 1 16,0-1 8,0 1-24,1 0 0,-2 2 16,-4 2 8,3 1-24,-3 0 0,4 3 24,-1 0-8,-3 1-16,2-1 0,-2 1 16,0 2 0,0 0-16,3-2 0,-1 0 16,-2 2 16,0-2-32,3 0 0,-3 1 24,0 1 8,0 0-32,0 0 0,0 0 24,0 0 0,0 0-24,0 0 0,0 1 32,0 3 0,0 2-32,0 5 0,0 8 40,0 1-8,0 3-32,0-3 0,0-3 40,0 2-8,0-3-32,0-1 0,0 1 40,0-1 0,0 1-40,0 0 0,0-2 48,0-1-8,-3 0-40,3-2 0,-2-1 40,-1-1 8,3-3-48,-2-1 0,2-1 40,0 0 8,0-3-48,2 2 0,-2-2 40,0 0 8,0 1-48,0-1 0,0 0 32,0 0 16,0 1-48,0 0 0,0-2 48,0 0-8,0 0-40,0 0 0,0 0 48,0-2 8,0 0-56,0 1 0,0 0 48,3 0 8,-1-2-56,-2-1 0,3-2 56,0-2 8,-3-1-64,2-2 0,1 3 48,-1-3 16,-2 0-64,4 1 0,0-1 64,-1-4 0,1 3-64,-4-1 0,6-1 56,-1-3-9,2 0-47,-2 0 0,3 4 48,-4-1 0,2 2-48,2 1 0,-2 2 32,-2-1 8,3 4-40,0-2 0,0-1 24,2 1 16,-1-1-40,-1 0 0,0 4 24,3-1 0,-3 2-24,-1 3 0,2-2 24,-1 0 0,-3 3-24,-4 0 0,3 0 16,-3 0 0,3 0-16,2 0 0,-2 0 24,3 0-8,0 0-16,-1 1 0,3 2 16,-1-1 8,3 3-24,-4 2 0,0 2 24,-1 1-8,-2 0-16,0 2 0,-6 0 16,3-1 0,-3 3-16,-2-2 0,-1 1 24,4 0-8,1-3-16,-2-2 0,-5 2 16,5-1 16,-1-3-32,-1 0 0,0 2 24,-3-3 0,5 0-24,-3-1 0,3-1 40,-5 2 0,5-3-40,-4 1 0,3 0 32,1-2 0,-3 0-32,1 0 0,3-1 8,-3 0 16,3-1-24,-3 0 0,2 0 0,-1 1 0,1-4 0,3 0 0,0 4-12959</inkml:trace>
  <inkml:trace contextRef="#ctx0" brushRef="#br1" timeOffset="-142121.85">13656 1814 1704,'0'0'0,"0"0"0,0 0 0,0 0 248,0 0 16,0 0-264,0 0 0,0 0 776,0 0 16,0 0-792,0 0 0,0 0 1024,0 0 0,0 0-1024,0-3 0,0 3 936,0-2-8,0 2-928,0-5 0,0 5 544,0-8-8,0 8-536,3-7 0,-3 7 456,5-4 16,-5 4-472,1-3 0,-1 3 456,0-3 8,0 3-464,0 0 0,0 0 472,0 0 0,0 0-472,3 0 0,-3 0 520,4 10 8,-4-10-528,5 17 0,-1-5 480,-1 5 0,-2-2-480,-1-2 0,-1-1 400,-2-2 0,-3 1-400,-1-1 0,-2-2 408,1 1 0,-1 2-408,-3-1 0,-1 1 360,-5 0 0,2 2-360,-1-5 0,2 1 256,-1-2-8,5 1-248,-4 3 0,4 2 151,0-2 1,3-2-152,2-1 0,6-8-12551</inkml:trace>
  <inkml:trace contextRef="#ctx0" brushRef="#br1" timeOffset="-153004.6">11713 1785 3312,'0'0'0,"0"0"0,-3 0 0,3 0-2488</inkml:trace>
  <inkml:trace contextRef="#ctx0" brushRef="#br1" timeOffset="-152984.79">11690 1789 2904,'0'0'0,"0"0"0,0 0 0,0 0-2184</inkml:trace>
  <inkml:trace contextRef="#ctx0" brushRef="#br1">5992 2571 6889,'0'1'3137,"1"-3"-1272,6-3-457,5-5-288,4-4-184,12-9-192,1-5-87,-1-7-177,2 0-48,-3 2-176,1 3-40,-1 11-72,2 4-8,-5 10-16,-3 2-48,-4 6-48,-5 4-16,-3 0 144,-2 5 40,-5 1 88,-4 1-40,-6-1-120,-4 5-48,-5-1-48,-2 0 16,-3 0-136,3-3-104,2-2-728,4-3-432,7-9-1673,3-1 1841</inkml:trace>
  <inkml:trace contextRef="#ctx0" brushRef="#br1">6403 2354 5801,'-7'13'2649,"-5"7"-1257,0 7-80,-1 2-359,2-1-217,7-2-280,4-5-144,5-7-176,5-3-40,5-11-24,7 0 40,1-9 72,2-3 8,-2-5-32,-4-6-72,-5 1-48,0-3-40,-1 3 40,1 3 0,-5 4-8,2 4 16,-8 7-24,-2 0 48,0 4 56,-2-1 0,1 1-24,0 0-32,-1 0-72,-1 8 16,-2 6 16,-5 17-16,2-19 40,2 0 0,-1-5-16,7 2-8,-1-2 24,-2-4 168,6 1 176,-5-4 73,4 3 111,-3 0-128,-6-2-96,3 4-64,-4-1-104,7 2-80,-1 3-80,-3 0 40,1 1 128,-3 3 72,7 4 160,4 2 32,2 4-32,0 1 33,-6 2-41,-2-1-80,1 3 16,1 0-48,2-1-104,1-2 8,-5-6-40,-1-1 56,-3-5 32,0-6 32,4 1-72,-3-4-88,0-4 0,-5-3-32,-3-5-40,-1-2 56,-1-2-80,2-5-16,1-11-16,2-2-56,7-7 16,8 3-24,6 2 40,5 3 16,4 3 0,-1-2 8,9 0-16,3 1-32,3 1 16,9 4 8,-2 5-40,-1 4 40,0 9 0,-6 2 0,-11 4 32,-2 5 16,-11 4 80,-3 3 0,-1 5 192,-7-2 24,-4 3-24,-7 0 1,-4-4-193,2 1-24,-11-7-80,4 2 32,-1-4-88,-1-4-200,7-3-777,4-4-607,7-7-1225,4-2-975,8-8 2455</inkml:trace>
  <inkml:trace contextRef="#ctx0" brushRef="#br1">7025 2137 7594,'9'-25'4377,"0"5"-873,-7 13-919,-2 4-369,-4 14-1007,-5 12-401,-4 14-328,-2 8-64,0 2-56,3 2-112,4 0-224,3 1-40,3-3-24,-1-4-144,1-12-1120,-4-10-521,1-12-2392,-4-6 2537</inkml:trace>
  <inkml:trace contextRef="#ctx0" brushRef="#br1">6938 2477 9698,'26'-40'4193,"-2"42"-2209,2 0-135,4 1-417,2-3-240,5-4-367,-4 0-113,-6-6-168,-2-1-120,-7-2-160,-3-1-120,-3 1-72,-2 0-8,-9 2-64,-2 1 40,-7 3-48,-4 2-56,-1 5-24,-4 3-56,0 6-40,3 3 56,-2 8 24,6 2 24,3 4 64,2-1-24,11-1 8,-3-4 8,10-6 24,4 0 40,-3-8 8,7 2 8,-8-10 16,-6-4-8,12-3 72,-3-4 0,9-2 0,3-4-8,-7-1-40,1-2 8,-8 4 104,-2 3-8,-5 6-24,-3 3-8,0 4-160,-4 2-32,-7 3-24,5 4-32,-4 5 40,2 5-8,-1 3 24,1 4-24,0-3-8,1 5 24,3-5 24,0-3-24,7-3 40,-3-5 24,7-5-32,-3-5 8,4-3 32,3-3-32,4-2 24,3-1 40,4-10-64,0-3 16,-4-3-8,0-1 8,-6 3 0,-1 6-16,-6 7 0,-5 5 24,-1 7-64,-3 4 24,0 8 8,0 1-48,-1 6 56,-3-2-8,4 2-8,7-4-16,-2-5-56,8 0-72,3-7-408,-1-1-296,1-7-737,-3-1-415,-5-4-2449,-8-6 2913</inkml:trace>
  <inkml:trace contextRef="#ctx0" brushRef="#br1">6965 2250 11755,'-18'-5'4496,"18"1"-3343,7-1-377,20-1-256,13-4-352,24 4-408,4-2-176,7 2-1769,-2 6 1521</inkml:trace>
  <inkml:trace contextRef="#ctx0" brushRef="#br1">7698 2552 5033,'-51'11'2913,"57"-20"119,7 1-1391,1 2-545,2 1-216,1 2-488,-1 2-136,-4 3-144,-2 1-8,0 8 8,-1 0 32,-2 2 64,1 2-8,1-7-48,3 3-72,9-5-216,2-2-272,3-5 264</inkml:trace>
  <inkml:trace contextRef="#ctx0" brushRef="#br1">8158 2437 4009,'-71'65'1744,"73"-49"-648,5-4-175,7-1 55,7-5 144,6-4 32,4-6 49,5-11 7,-3-3-104,-1-11-40,-9 0 9,-8-4-113,1 5-40,-15 5-280,-4 4-160,-13 8-256,0 0-120,-12 5-120,1 6-80,-4 10-88,-5 5-104,7 11-680,2 0-352,10 4-2081,7-1 2137</inkml:trace>
  <inkml:trace contextRef="#ctx0" brushRef="#br1">8457 2157 8346,'5'-22'3665,"-5"6"-1537,0 5-328,-5 11-455,-2 8-321,-9 15-672,-4 10-264,-3 14-88,-1 3-8,4 5 8,4 1 0,13-4 0,3-4 0,9-14-16,5-8-8,6-14 24,4-6 24,7-6 24,1-7 16,-1-9-16,-3-4-16,3-5-8,-3-2 8,-7-1-32,-4 0 0,-13 2 32,4 5-32,-9 8 24,1 7-32,-13 8-120,0 5 16,-4 12-32,-5 5 8,12 12 120,-3 1-16,12 1 32,7-1-8,6-13-32,5-3 32,4-10 0,-2-5 40,2-6 56,3-4 8,2-7 8,-2-5-8,-4-5-48,0-3 8,-9 0-56,-3-3 16,-7 3-16,-2 3-48,-6 8 56,0 8-64,-5 11-48,-3 7 8,4 14 0,2 4 24,3 4 80,6 5 0,-2 0 40,2 5 0,3 9 16,-1-1 16,5-2 0,-3-5 304,-2-9 160,-3-3 120,-3-7 193,-5-3-209,-5-6-48,1-3 24,-1-8-248,-5-5-48,-5-6-152,-5-6-176,-2-7-48,1-3-64,0-5-296,9-1-296,11-4-776,9 0-553,14-2-2136,5 1 2649</inkml:trace>
  <inkml:trace contextRef="#ctx0" brushRef="#br1">8847 2586 5001,'12'-6'3089,"2"-4"-817,8-3-207,9-3-305,-2-9-744,0-2-248,-4-3-223,-3 0-105,-5 5-184,-2 3-80,-6 10-128,-7 1-32,-2 9 0,0 3 24,-6 6-40,-1 4-16,-3 7 8,0 2-24,2 4 48,2 0-16,8-1-32,-4-4 24,9-1-24,4-4 24,2-5 8,6-1 0,-2-9 40,1-2 40,4-8 184,-4-4 24,5-1 24,-4-4-40,-1 1-192,-1 2-48,-7-1-40,0 5 24,-6 5 0,0 1 0,-3 6 16,-3 1-40,-4 4-24,2 3 16,-1 3-32,1 3 16,2 3 40,2 0-24,3 0 8,3 1 24,0-3-40,5-1 40,3-3 16,2-4-40,-1-2 40,-1-3 168,-1-3 144,-3-2 56,5-1-16,-4-6-160,2 3-160,-3 0 0,-2-1 16,0 3-64,-5 2 64,-1 3-56,-1 0-32,1 1 32,-2 0-48,0 0 8,0 0 48,0-1-32,0 0 48,-2 1-40,2 0-24,0 0 16,-1 0 0,1 0 16,-1 0 32,1 0-32,0 0-8,0 0 8,0 0 24,0 0 8,0 0 56,0 0 41,0 0 7,0 0 72,0 0-40,0 0-40,0 0-16,-1-1-40,1 0-16,0 1 48,0 0-56,0 0 40,0 0-24,0 0-32,0 0 16,0 0-96,0 0 8,0 0 16,0 0-16,0 0 48,0 0 40,0 0-32,0 0 32,0 0 8,0 0-16,0 0 40,0 0-48,0 0-40,0 0-8,0 0-24,0 5 16,0 5 16,1 17-8,-1-16 0,7-1-16,2-2 40,3-1-32,0-2 8,6-4 8,-2-2 32,4-10 216,3 3 56,0-6-8,-1-4-16,-1 1-208,-5-3-24,-3-1 32,-5 0-48,-8-3 32,-3 1-40,-11 3-40,0 2-24,-7 10-16,0 5-32,-1 7-56,3 4 8,-1 8-32,4-1 16,6 7 56,4 0 32,6 1 0,6-1 48,5-3-72,5-5 16,1-3 48,4-4 0,1-6 32,1 0 8,2-4 0,2-2-24,-2-2 0,0-6 8,-5-2 0,-4-2-8,-1-1 0,-4 0 0,-2 3-16,1 3 16,-7 4 0,-1 4-16,-2 3 16,-5 3-40,3 4-8,-1 5 8,3 4 8,-3 0 32,7 2-16,-2-3 0,0-2-16,7-1 0,-1-3 24,4 0-8,3-5 24,-1-1 8,2-3 32,0 0 0,2-4 8,0-4-48,-1-3 0,0-4 24,-2 1-48,-3 1 8,-2 0 0,0 3-16,-3 5 24,-3-1 24,-1 7-24,-1 3-32,-4 2 24,0 4-48,-1 2 48,-1 3 8,4 3-32,-2 2 32,3-2-16,1-3 40,3-2-8,1-2 0,4-1-16,-3-4-8,5 1 24,-5-2 16,2-8 48,3 0-24,-2-8 8,-1-1-40,2-6 16,5 2-16,0-1-8,0-2 8,-2 4-16,-3 3-8,-7 4-8,3 7-16,-4 2 24,-3 3-16,0 5 64,-1 1-48,-2 4-24,3 4 8,-3-3-40,0 3 64,5-1 0,-1-2 8,3-4 24,3-1-32,3-4 16,1-5 8,4-3-8,1-4 16,3-6-24,1-1-56,1-1-32,2 5-40,-9-1 32,0 2 8,-3 7 0,-4-1 24,-1 5-32,4 4 0,-8 0 16,4 2-48,-2 0-88,0 0-208,5 2-816,-2 0-513,-1-6-2520,0-4 2713</inkml:trace>
  <inkml:trace contextRef="#ctx0" brushRef="#br1">10393 2283 13299,'-12'-12'5649,"3"5"-3448,5 3-1161,-1 0-328,6 4-904,-1 3-336,2 5-1025,1 4-687,-1 2 1384</inkml:trace>
  <inkml:trace contextRef="#ctx0" brushRef="#br1">10540 2397 7322,'56'-9'3224,"-56"8"-1295,-2-2-633,-3 3-240,5 0-160,-1 0-264,0 0-15,-10 7 15,-22 23-16,16-14-104,0 0-64,2-1-72,3 4-8,6-4-104,-1 0-48,11-2-40,-2-2-80,6-2 32,-1-4 40,4-2 129,4-1 55,-1-4 72,7 1-8,2-7-144,5-1-16,3-5-80,2-5 16,-2-3 144,-2-2 16,-10 2 120,4 7 88,-4 6-56,-1 4 1,6 4-73,-5 3-80,-1 7 72,3 2 32,-3 4 24,-1 1-16,-3 1-176,-3 2-112,-7-4-88,-4-1-40,-11 0-48,-4-5 80,-5 2-40,-4-4-24,4-3-104,-2-1-200,7-1-760,1-2-496,5 0-1377,-3-5-1048</inkml:trace>
  <inkml:trace contextRef="#ctx0" brushRef="#br1">13589 2460 5657,'6'-8'3337,"-2"2"-248,0 6-1841,2 4-200,-3 13-248,-1 5-176,-1 11 49,-4 2 23,-4-1-272,-3 1-56,0-1-192,-2-1-96,2-6-80,3-2 8,1-12 24,2-2 8,3-9 0,-1-1 88,4-6 336,1-7 16,6-9 8,7-5-96,-1-9-328,6 0-48,0-3 0,4-1 16,5 1 0,3 1 72,5 5 112,-2 3 16,-7 14 57,-7 3-57,-9 10-144,-6 5-24,-7 7-40,-2 5-16,-11 6 32,-4 3-24,-9 1-24,-1 1-8,0-5-184,2-4-144,8-3-849,2-3-383,5-7-729,3-3-383,9-2-849,4-1-120,9-6 2257,3 1-1193,4-5 1801,0 0 1184,7-1 721,-1-4 871,4-2 489,2-4 111,3 1-239,-2-6-441,-5 1-544,1 0-215,-12-3-361,0 7-192,-5 1-248,-4 4-96,-6 2-80,-3 3-40,-6 4-104,-3 4 0,-6 5-32,-1 5-16,-3 9 0,1 2 16,3 13 16,-7 2 48,7 8 144,1 2 40,5 1 56,10-3-32,5-12-152,8-1-40,1-12-40,0-3 0,0-7 72,-8-7-8,9-4 136,0-5-24,0 0-39,7-2-17,-8-2-136,-3 2 8,-2-3-24,-4 2 0,-1 3 8,-5-1 24,-1 9-32,0 1 8,-3 4-32,-1 5 24,0 1-24,-1 4-8,1 2 24,0 2-48,4 2 56,2-2 0,2-2-8,5 0 16,2-5-16,2 0-24,2-5 32,1 0 24,3-3 8,1-4 16,-4-3 8,4-1-40,-3-3 48,-1 0-24,-2-3-8,-4 0-8,-2-2 0,0 3-16,-3 5 8,-2-2-8,0 7-32,-3 1 32,0 2-24,0 0 0,0 0 16,-2 0-32,2 9 8,-1 2 40,2 20-40,-1-20 56,2 1 8,2 0-64,-4-2 16,4 0-32,-4-4 40,1-1 40,6 0 176,-3-3 16,2 0 24,-2-2 48,-1-3-32,-3-1-8,9 2-48,0-1-32,1 0-96,1 1-24,-8-4 8,7 4-16,-6-3-8,4 2 0,0-2 48,1-1 24,-1-2 32,0 3 24,0-1-48,0-2-48,0 4 0,-5-4 32,1 0 56,0 2 24,-1-2-64,1 3-24,0 2-80,1-3 0,-3 2 40,-1 2-64,0-3 32,1 5-40,-1 0 48,-1 0-32,0 0-8,0 0 0,0 0-48,0 0 64,0-1-16,0 1 24,0 0-16,0 0-32,0 0 56,0 1 16,3 15 32,-3 19 17,-5-19-17,2 5-8,-4 3 16,3 0 32,2 7 16,-1-3-16,1 5-32,0 3 16,-4-2-72,4-1 64,-6-7-48,3-4-48,-1-2 64,-2-4-16,-2-3-8,0-3-8,-2-7 24,1 0-48,-2-4 40,3-1 64,0-2-64,3-3 8,-1-5 8,3-1-64,0-1-32,4-1 40,8-1-40,-4-4 48,14-4 16,-1-4-40,7-6-8,5 0-8,2 2 0,3 4-8,-1 5 48,1 2-48,-3 3 8,-3 0 24,-5 2 32,-1 2 32,-8 3-48,1 6-16,-5 4 0,1 4-8,1 6 72,-2-2 8,-1 5 8,-8-3 32,-1 2-16,-5-1-16,-5 0-24,3 1-32,0-1-32,-1-1-16,6-4-624,2-4-512,0-2-1249,1-4-760,0 5 1969</inkml:trace>
  <inkml:trace contextRef="#ctx0" brushRef="#br1">14910 2466 10698,'5'5'4697,"-3"6"-2496,-3-3-401,-5 3-792,1 1-416,0-1-608,1 2-304,8-6-1752,-1-5-2649,5-8 3017</inkml:trace>
  <inkml:trace contextRef="#ctx0" brushRef="#br1">15020 2228 8466,'-2'-10'3937,"2"3"-1073,2 4-2392,-6 1-872,5 7-920,3 3 848</inkml:trace>
  <inkml:trace contextRef="#ctx0" brushRef="#br1">15105 2487 5601,'-49'-10'2521,"39"20"-1153,-2 3-112,9 2-143,-2 0-161,8 1-128,5-2-120,-3-3 16,9-3-8,3-6 1,4-3-25,12-7-72,2 0-96,5-7-152,4-1-40,1 0-72,1-1 72,-9 4 40,-2 3 112,-10 6 128,-5 4-87,-3 4 63,-2 2 8,0 4-80,-3 2 72,-3 0-88,-3-1-40,-7-1 8,-4-3-48,-7 1 1,-4 1-57,-7-5-200,-1 2-40,-3-6-64,-5-2-56,5 1 16,-1-3-24,6-1-288,7 4-320,4 0-1097,7 0-799,4 2 1487</inkml:trace>
  <inkml:trace contextRef="#ctx0" brushRef="#br1">12174 2559 7482,'5'-2'3472,"3"-8"-1327,4-2-97,10-8-287,7-5-409,5-5-616,1-3-200,-1-1-248,0 0-48,-13 6-104,-3 0-40,-12 9-40,-3 0-16,-9 7-32,-5-1 16,-7 6-40,-3 7 8,-2 7-56,-2 7-40,-2 11 32,3 4-32,0 8 40,8 2 24,10 2 8,-1-3 40,14-5-8,1-7-8,5-10-8,2-3 0,5-11 16,1 2 8,3-8 32,-3-3-16,2-7 16,1-5 0,-3 0-16,1 1 24,-10 2-16,-3 3 0,-7 4 40,-2 2-56,0 4 40,-4 2-16,0 3-80,-4 4 40,0 5-64,-2 3 40,6 3 8,3 3-16,3-2 80,5-4-40,5-1-16,1-4 0,6-3-24,-2-3 24,2 0 32,3-3 32,-4-5 0,1-1 216,-2-6 176,0-1 49,-1-4 135,-4 1-112,-3 0-24,-9-1-64,-8-2-128,1 1-104,-7 1-136,2 3-16,2 7-48,-7 3-40,2 9-88,-5 4-96,-1 3-536,1 2-368,3 1-969,4-3-575,7 0-2177,3 0 3056</inkml:trace>
  <inkml:trace contextRef="#ctx0" brushRef="#br1">12575 2570 8298,'9'1'3897,"3"-3"-1345,3-2-175,4-3-353,4-2-240,3-3-599,4-3-225,-1-5-408,4 4-136,-3-2-168,-4 8-88,-5 1-24,0 3-56,-7 6-56,-3 2 32,4 8-32,-8-1 0,-5 4 8,-3 0-8,-6-1 16,-6 3-16,2-2-24,-5 0-56,-4-4-224,3-3-216,0-7-760,2 1-368,4-5-657,5 1-79,3 2 311,3 0 305,6-1 848,0 2 263,8-4 505,1 0 200,7 4 168,1 0 193,0-1 551,2 2 176,2-3 480,-1-2 73,3-3-241,-1-3-248,-2-6-576,-4 1-239,-7-1-305,0 1-24,-10 1-88,-4 0 0,-5 0-64,-7 2-73,-3 6-23,-1 6-40,1 10 40,-4 8 24,2 6 72,5 8 48,5 0 24,5 2 24,9-2-8,0-7-8,10-4-8,1-3 24,4-8 24,5-4 56,2-8 8,4-3-8,2-8-8,-1-3-24,-6-7-32,-7 1-40,-7 3 0,-5 6-24,-3 9 24,-3 3 40,-5 4-48,-2 4 24,-3 2-16,3 3 0,11 2-168,1-4-432,12 1-2632,5 1 2223</inkml:trace>
  <inkml:trace contextRef="#ctx0" brushRef="#br1">4458 2374 6801,'1'-4'3345,"-3"2"-1432,-5 7-881,-1 6-328,-6 14-552,2 3-104,2 6-48,6 0 0,6-10 0,3 0-16,11-11 24,-1-2 24,5-8 0,1-5 24,-1-5 24,1-6-32,-4-3 8,-2-1-32,-8-2 0,-5-1 0,-7 0-8,-7 3 16,-3 5-40,-4 1 8,-4 8-24,2 1-48,-2 3 24,2 0 8,9 2-8,0-3 56,10 0-8,3 2 8,-1-1-8,0-1-48,0 0 24,0 0-8,5 3 40,14 3 40,25 5 24,-20-13 0,4-4 80,3 0 160,1 0 112,0-3 56,-5-1 16,-2 1-87,-1-2-17,-6 2-32,-5 0-64,-3 0-8,-10 1-72,-2 1 8,3 5-24,-3 2-56,8 1-32,-3 3-8,-4 2-40,0 4-24,-5 10 24,0 3 0,1 9-8,-2 1 8,-3 4-32,5-1-24,-4-2 48,2-3-40,0-7 16,-7-5-16,10-5 8,-1-4 32,2-6 16,5-1 176,-4-7 240,2-1 8,6-8-39,-3-4-161,6-4-272,-1-6 0,3-4-8,6-4 8,6-5 8,5 1-32,4 2-16,-1 5 16,1 11-40,0 4 40,-3 12 24,-3 2-40,-7 8 24,-2 4-8,-11 8 0,-3 2 24,-12 6-8,-4 3 40,-8 2-32,0-1-16,0-2-120,0-8-208,2-9-873,0-1-439,6-11-1449,4 2 1801</inkml:trace>
  <inkml:trace contextRef="#ctx0" brushRef="#br1">5014 2505 7066,'26'-12'3424,"-1"-1"-1199,-3 1-353,-8-1-392,2 1-311,-3 0-441,0-4-216,-3 3-288,-3 0-64,-7 2-80,0 1-40,-8 5-48,-2-1-48,-6 6-104,2 3-8,-2 7-8,5 1 32,1 6 64,-2 3 32,6 1 48,1 6 0,1-4 24,7-1 8,3-6 0,1-1 16,10-5 40,-1-4 32,4-4 312,6-4 24,-1-5 56,3-2 16,1-9-280,0 1-32,-2-5-120,-2 0-24,-5-3-72,-2 4 16,-4 3 9,-3 6-25,-7 6 24,0 2-32,-7 5-49,1 2 1,-3 5 8,-2 5-8,-1 4 56,1 2 0,1 3-8,2 1 8,2 1 8,2-1-24,6-3 16,-1-8-8,5-2-24,5-2 32,-2-8-24,8 1 24,-5-10 0,-3-6 0,5-3-8,-5-4-24,6 1 0,2 3 8,-8 4 24,-3 0 8,-6 8 8,-3 3 0,-1 8-24,0 3 8,1 3 0,-1 3 0,1 0 0,4-1-56,8-2-432,1-4-800,10-3 832</inkml:trace>
  <inkml:trace contextRef="#ctx0" brushRef="#br1" timeOffset="-130877.77">11138 2524 6824,'0'0'0,"0"0"0,0 0 0,0 0 128,0 0 8,0 0-136,0 0 0,0 0 424,3 4 8,-3-4-432,1 9 0,-1-9 536,11 12 8,-11-12-544,11 18 0,-5-2 400,2 1-8,3-1-392,-7-3 0,-2-3 288,-2-2 0,0 0-288,0 1 0,-2-4 232,-2 2 0,-3 0-232,1 2 0,-3 4 184,3-5-8,-2 4-176,-7 2 0,-1-2 144,0 2 0,1 0-144,0-5 0,-1-2 120,3-2 0,0 0-120,0-1 0,10-1 136,-5-3 8,3 3-144,2 1 0,-4 2 104,2-2 0,-4-2-104,6 1 0,0 0 24,-2-1 16,3-1-40,1 1 0,1-2-9232</inkml:trace>
  <inkml:trace contextRef="#ctx0" brushRef="#br1">742 327 4569,'10'-10'2392,"-4"0"-647,3-2 7,-5 5-263,-1-1-169,-6 2-288,0 3-104,-7 0-288,1 3-200,-13 7-271,-4 4-81,-11 12-80,-4 6-24,-5 4-16,-9 7-16,1 15 16,-12 4 40,-4 14-8,11 1 0,5-8-8,23-5-8,17-9 24,5-7 8,18-14-16,2-7-64,8-12-1,8-10 17,10-7 56,4-9 32,6-12 16,3-4-7,1-7-65,-1 0 8,-8-1 32,-5 3-32,-12 6 40,-3 1-32,-6 14-8,-6 1 32,-9 10-32,-2 8 8,-10 5-32,0 9 24,-7 11-8,2 6-49,2 9 65,5 5-64,4 4 24,-6 0 40,8-4-24,-5-2 24,2-4 24,3 1 16,-8-2 0,-5-4 24,-6-8-31,-4-3-1,-1-9-8,1-2 40,1-5 0,-1-5-8,0-7 64,-1-4-56,-2-5 48,4-4-24,7-8-64,4-4 8,13-8-56,2-5 24,15-2-48,7-2-8,9 0-16,4 2-8,7 4-120,4 1-233,3 2-791,-2 1-1120,-3 4 1480</inkml:trace>
  <inkml:trace contextRef="#ctx0" brushRef="#br1">939 648 4361,'-8'3'2424,"-1"5"-183,-3 1-1209,-3 2-640,0 4-72,1 6-128,-4 2-80,1 4-64,6 2-32,3 0-48,2-1 64,9-3-48,2-2 64,7-7-48,3-4-56,1-6 40,4-3-40,-2-4 96,-4-5 32,-1-5 56,1-1 0,-3-6 32,6 1-15,3-4 47,-5-3 72,4 1 128,-4 1 32,-2 5-24,-3 0-88,-8 2-208,1 4-32,-6-2-72,-2 5 24,-3 1-24,-4 0 16,-2 5-64,0-1-80,3 6-40,-6 1-48,5 2 0,-1 1 0,2 1 24,7 1 48,4 2 48,5 1 32,3-2 40,0-1-48,7-2 32,-4-4 40,8 0-24,6-1 32,3 0 0,1-3-16,-2-4 72,3-1-8,0-6 56,1-2 16,-4 0 8,-1 0 64,-6 5-16,-5 0-32,-9 5-32,-7 1-64,-7 4-56,-3 5-16,-6 11-88,-2 1 0,-3 7-8,-3-1-24,6 4 32,6 0 40,10-1-40,4-4 32,13-7 16,1-3-48,15-9 96,-1-3 8,0-8 56,-4-5 56,-3-10 56,2-2 64,-4-5 160,6 2 184,-10 1 288,-1 2 24,-4 4-39,-8 0-185,-5-1-376,-6 7-128,-7-2-152,-2 2-104,-4 6-128,-2 3-88,2 11-497,7 10-279,1 8-672,-1-1-1113,6 0 1913</inkml:trace>
  <inkml:trace contextRef="#ctx0" brushRef="#br1">1392 893 4121,'21'-3'2576,"8"-4"-207,-3-2-281,3-5-415,2-3-289,-2-6-200,10-3-31,-4-4-273,-1-1-104,-3 0-208,1-4-88,1-9-104,6-1-88,-10-8-144,-1 3 8,-10 5-80,-4 7 0,-4 9-32,-8 5-56,-8 9-8,-3 4-40,-9 16-80,-8 6 8,-5 14-112,-5 8 80,3 10 8,3 7-16,6 12-16,2 1-16,2-3-16,4 0-32,8-9-16,2-5-80,8-10 0,5-7 80,5-14 144,3-7 32,1-12 112,1-6 0,8-12 0,-2-6 24,11-5-40,2 1 16,2 0 24,-1 5 40,0 5 104,-2 1 8,-6 6 8,2 1 40,-9 6-120,-5 6-24,0 8-16,-7 2 40,-3 7 16,0 2 72,-9 5-8,2 1-32,-3 5 56,-9 0-40,1 3-32,-6 2-72,-11-2-56,4-2-16,-8-5 0,1-3 40,6-6-40,-3-6 0,5-4-64,0-5-120,4-3-216,3-7-336,9-6-912,4-4-1001,13-1 1633</inkml:trace>
  <inkml:trace contextRef="#ctx0" brushRef="#br1">2468 659 10322,'33'-9'4449,"-36"9"-2160,-2-3-321,-1 3-240,4-1-303,0 0-633,2 1-288,0 0-400,-1 0-136,-1 0-400,2 0-616,-4 10-1809,-1 19 1833</inkml:trace>
  <inkml:trace contextRef="#ctx0" brushRef="#br1">2474 885 12819,'-5'1'5185,"4"-2"-2721,5 2-623,-5-2-401,1 1-304,0-1-920,-1 0-600,-1-3-2744,2-2 2199</inkml:trace>
  <inkml:trace contextRef="#ctx0" brushRef="#br0">7308 529 5977,'-1'1'2513,"8"4"-1409,0 1-144,8 1-376,2 0-15,6-5-137,11-1-136,4-6-192,7-1-56,-3-3-192,-6-1-384,-10-2 360</inkml:trace>
  <inkml:trace contextRef="#ctx0" brushRef="#br0">7500 373 3505,'3'-7'2040,"1"0"-704,-3-1 105,-1 2-9,0 3-352,0 2-135,0 2-369,0-1-136,0 0-192,0 12-24,-2 24 136,-2-13 32,-5 2-128,1 2-80,-3 5-72,0 3-104,-3 2-8,2 0 16,5-2-8,0-4 32,4-5-40,1 1 8,1-9-40,-2-1 32,3-7-80,1-3-88,4-6-728,2-1-1513,0-8 1625</inkml:trace>
  <inkml:trace contextRef="#ctx0" brushRef="#br0">7677 588 8002,'4'-4'3352,"-4"3"-1943,-2 1-385,-1 6-544,-2 5-152,1 6-312,-2 5 8,-2 0-48,1-4 8,7 0 0,2-3-24,12-1 24,1-1-16,-2-7 80,5-2 32,-5-5 160,4-2 184,-1-8 224,2 2 73,-2-8 63,0 2-152,-4-2-200,-3-1-64,-7 1-200,-1-3-32,-6 1-48,-4-2-72,-6 3 0,-1 1-16,-2 6-72,-1 1-24,1 10-32,3 3 16,1 8 0,-2 3 40,12 4 16,1-1-24,13 1 32,9 1 32,7-6 8,1-1 24,8-6 16,0-2-8,-4-2 8,3-1-8,-9-1-48,-1 0-72,-9-1-680,-6-3-817,-14 0 1009</inkml:trace>
  <inkml:trace contextRef="#ctx0" brushRef="#br0">8203 784 4601,'-6'12'2232,"11"-20"-975,3-3-49,2 1-376,3-3-240,0 1-152,2-1-72,-2 1-23,1-1-9,0-1-48,-1 0-48,1-2-56,1 2-72,-1 1-64,1-1 16,0 3-16,-1-1 0,-1 4-32,-2 1 32,1 4-32,-2 1-32,-3 2 32,5 2-40,-3 5 24,8 6 112,0 5 64,-1 1 80,-4 1 48,-2-2-56,-3 1-80,-2-1-88,1 0-16,-6-1 0,-6-5 184,-1 2 8,-5-4 8,1-1-48,0-2-160,-4-1-48,-3-6-64,7 0-40,-2-8-264,2 0-376,6-2-1104,-7 0-1161,6-1 1817</inkml:trace>
  <inkml:trace contextRef="#ctx0" brushRef="#br0">8593 725 4857,'19'-17'2809,"0"-2"-657,5-7-696,1-3-63,-3-5-449,2-2-136,-4-4-256,3 1-152,-9 1-240,-5 0-96,-3 6-48,-6 4-16,-2 7 8,3 11 40,-7 3-8,3 7-8,-3 9-40,-5 3 0,1 16-48,3 4 32,-4 13-8,6 6 0,-2 6 48,2 0-8,4-3-8,0-6 8,1-10-40,2-4-56,5-9 24,0-8-72,5-8-32,-6-5-40,1-6-280,-1-6-376,-7-9-496,1-2-105,-10-4-255,-1 3 144,-3-3 479,-1 1 161,1-3 680,1 1 320,3 5 440,0 2 240,5 5 369,2 4 247,0 4-208,6 3-184,4 7-303,3-5-185,6 8 8,2-3 32,8-1-96,-2 2-96,1-6-168,0-3-48,-5 0-64,1 1-112,-1 1-144,-2-1-760,1-3 632</inkml:trace>
  <inkml:trace contextRef="#ctx0" brushRef="#br0">8985 611 3833,'6'-19'1432,"-7"26"-728,0 0-16,-4 8 81,1 2-97,-2 0-400,1 2-64,4-1-48,-1-3-24,3-1-72,2-1-32,2-5-16,2-1 56,0-4 144,2-1 112,0-2 256,1 0 88,-2-4 88,0 2-7,0-5-137,0 0-88,4-1-136,-5-2-24,3-1-120,1-1-16,-3-1-24,5 3-56,-3-4-24,2 4-32,-3 2 0,-1 2-56,-4 4 0,-3-2-24,-2 4-40,1 0 24,-2 0-8,1 0-16,-3 16 8,-10 18 8,7-13 16,2-1 0,4-2 8,3 0 16,4-7-64,3 1 56,3-4-40,0-2-16,-1-4 48,3-2-48,6-3 88,-5-3 96,6-3 160,-6-1 0,0-2 1,-3-2-137,-1-2-136,5 4 0,-9-1-32,-2 3 48,1 6-48,-5-4 40,1 3-32,2 5-32,-4-1-8,0 3-40,-1-2 40,-1 3-8,2 11 32,-4 16-16,4-17-24,3-2 24,4 0 0,2-2 16,4-3-8,2 0 8,-1-6-16,1-3 24,6-4 40,0-4-40,4-4 80,2-2-40,-5-1 352,2-1 208,-6 0 136,-8-1 56,-8-2-272,-2 0-176,-7 1-200,-5-1-8,1 6-136,-7 2-8,-6 8-88,3 6-88,-7 10-200,0 6-320,3 8-568,3-2-368,4 3-985,3 0 1617</inkml:trace>
  <inkml:trace contextRef="#ctx0" brushRef="#br0">9693 270 3513,'3'-23'2320,"-5"9"41,2 5-209,-2 9-615,-4 4-497,-5 14-608,-2 7-280,3 16-88,-2 1 40,0 7-72,3 3 40,-3 3-32,5 2-16,7-3 0,-1-8 16,2-15 0,8-4-32,-3-12 0,7-2-16,3-7 0,-7-6 32,10-5 152,-1-4 24,0-7 64,10 4-24,-5-8-16,1 1 8,-1 0-8,-5-4-16,-1 3-64,-4-2-72,-6 7-48,-3 6-8,-4 5-80,0 7-24,-6 6-40,-1 6 16,1 9-16,-5-2 0,7 4 24,0-1-8,5-7 16,6 3 24,4-7 16,2-4 0,4-7 48,0-3 24,7-6 32,-3-3 24,0-9 32,-3-1-40,-2-5 16,-6-3-32,-1 0-40,1-2-8,-10-1 0,0 5-40,-1 8-24,-5 8 16,2 14-24,-1 10-16,-5 10 32,3 6 48,-1 7 0,3 1 16,-1 3 0,1 3-32,2 5 24,-1 4-8,2-3 16,0-4 0,3-8-40,-1-6 88,0-5-8,-1-3 24,-3-3 64,-3-5-56,0 0 80,-6-4 16,-1-5 0,-1-2-24,-8-8-40,0-1-16,-3-5-16,-1-6-24,5-3 0,-1-2-32,8-2-8,2 1 49,8 0-9,5 1 24,10 4-64,5-1-16,7 0-64,8 0-8,10-3-81,1-1-47,3 1-328,-5 2-960,0 2 1032</inkml:trace>
  <inkml:trace contextRef="#ctx0" brushRef="#br0">10614 595 3145,'1'-2'1824,"-1"0"-664,0 1 17,0 0-169,-1 1-496,0-1-208,1 1-224,-3 0 0,-9 17-48,-21 16-8,26-17-24,1 2 0,6-3-8,1-4 48,6-2-16,2-5 48,3-3 96,3 1 96,4-4 392,-2-2 72,0-3 177,0-1 39,-2-1-184,1-3-64,-7 0-120,3-2-48,-7-2-184,-5 0-32,-1 2-191,0 2-65,-3 3 16,4 4-64,-5 5-8,-9 2-88,-9 4-105,-6 5 9,1 8-240,-4 1-216,7 4-592,3-3-592,2-6 1119</inkml:trace>
  <inkml:trace contextRef="#ctx0" brushRef="#br0">10719 600 3609,'4'4'1528,"-4"4"-536,4 10-232,-8 3-87,-6 4 87,4 4-144,-7 0-104,1 5-152,1 4-104,-3 2-152,0-3-32,-1-4-24,2-5 32,1-7-80,1-2 32,4-7-24,1-1-8,3-9 40,0 0-40,6-7-136,2-2-240,8-5-1248,0-4 1112</inkml:trace>
  <inkml:trace contextRef="#ctx0" brushRef="#br0">10753 811 3305,'11'0'1792,"24"-10"-440,-17 1 9,3-7 167,1 0-480,4-1-344,-1-4-23,0 3-201,0-2-24,-6 1-80,-3 4-72,-6-1-72,-2 4-56,-5 2-80,-2 4-16,-1 4-48,-1 3 16,-9 8-56,0 5-8,-7 6 24,-1 2-48,2 5 32,3-1-8,4 1-16,4-3 32,5-4-32,2-4-32,7-6-8,0-1 0,4-7 64,3-2 24,2-7 32,3-4-8,8-6-32,-3-1 0,-2-3 0,-3 0 8,-2-1 24,2 0-24,0 0 16,2 2 0,-8 3-48,-1 3 32,-7 5-24,-4 4-16,-4 4 8,-1 4-8,-10 7 56,1 3-32,-3 8 24,1 2-8,1 2-40,3 1 24,0-6 0,3 1-8,6-6-32,1-3 48,8-1-32,1-5 16,0-4 0,2-2-8,2-7 16,0-3 24,5-6 48,1 1-48,-1-4 0,2 1 16,-2 1-48,-1-2 8,-1 4 0,-2 3-32,-5 4 40,-4 1-8,-2 6 24,-4 0-24,-4 5-48,0 6 24,-6 5-56,4 3 48,-3 3 8,5 0-16,2-3 32,3-1-8,10 1 16,0-6-32,4-6-16,4-2 8,1-9 48,1-3 0,6-5 72,-7-4-8,-1-3-32,0 1 48,-4-2 16,0-2 16,1 5 400,-4-2 24,-11 0-48,4 3-56,-11-1-376,-4 3-48,-6 8-48,-2 4-32,0 16-144,-4 3-88,6 9-464,-6-1-592,3 2 872</inkml:trace>
  <inkml:trace contextRef="#ctx0" brushRef="#br0">11558 714 2657,'-8'-11'1024,"3"22"-560,-2 1-24,7 4 144,4 1 0,0-3-176,4-2-24,-3-2-72,8-2-15,1-4 167,0-1 144,1-4 192,1-3 0,3-5 16,-1-3-128,2-2-231,0-3-105,0 0-168,2-1 8,-1 2 88,-3 0 24,-2 4-88,-2 0-64,-5 3-112,1 2-24,-8 3-16,0 3-8,-4 5-8,-3 6 0,2 3 24,-7 2 16,1 5-24,1-1 16,4 1-16,2-1-8,4-2-8,-1-1-32,7-4 16,0-1-8,-1-6 32,2-3 40,1-3 8,1-9 8,11-4-24,-1-1-16,-2-6 24,3 1-32,-3 4-8,2-2 16,-2 5-24,-4 1 48,-9 4 40,-2 2-72,-2 6 16,-2 2-24,-2 6-32,-1 5 48,0 5-48,0 3 16,3 1-24,0-2-24,1 1-160,2-4-336,0-3 376</inkml:trace>
  <inkml:trace contextRef="#ctx0" brushRef="#br0">12311 339 2921,'0'-23'1640,"0"4"-64,-2 5 89,2 7 23,1 4-280,-3 6-680,2 9-175,-3 10-345,1 8-32,-5 10 112,-2 1 40,-4 9-96,0 3 0,1 3-120,1-1-40,0-9-48,6-5-16,-1-10-8,0-3-40,7-6 32,-1-4-56,4-8-144,-2-2-144,3-8-1433,-1-5-1135,-1-9 1792</inkml:trace>
  <inkml:trace contextRef="#ctx0" brushRef="#br0">12194 624 4113,'2'2'1648,"0"-2"-960,6 0-7,1-2 183,2 1 48,7 1-144,5 0-192,3-2-584,3 0-224,2-2-1216,-5-2 1000</inkml:trace>
  <inkml:trace contextRef="#ctx0" brushRef="#br0">12453 595 3777,'44'-2'1304,"-54"13"-1136,1 4 40,-1 4 112,-2 0 152,2 2 64,3-2-31,2-2-185,5 1-144,1-3-104,3-2 64,0-3 56,6-1 32,-1-1 48,1-3-8,4-1 176,-2-3 120,3-3 96,2-3 16,3-4-215,2-1-153,0-1-160,-2-2-16,-3-3 80,-5-2 24,0-1 24,2 1-72,-5 2-96,3 4-48,-5 1-64,-4 7 16,-3 4-16,0 1-16,-4 8 32,-3-1 0,-1 6-24,-4 4 32,4-1-24,2 2-16,3-2 40,6 0-16,-1-3 0,0-2 16,2-3-8,3-2 16,1-4 24,1-2-48,3-3 24,1-3 16,2-5 16,3-4 24,-1 0-16,0-2 0,4 0-40,-2 2 48,-1-2-24,0 1-16,-5 2 56,-2 4-64,-4 5 0,-3 1-8,-3 2-56,-1 2 24,-1 6 24,-1 3-24,-2 4 32,-1 0-8,-3 1 8,1-2 0,5 2-24,-1-3 0,3 0-32,1-2 56,3-3-8,3 0 16,0-4 32,0-1-24,0-2 64,1-2-32,2-4 24,2-2-8,1-3 112,3 2 160,0-3-56,-2 3 24,0-2-168,-3 0-104,-8 0-8,7 4 16,-8 3-24,0 1-48,-1 6-8,-4-1 0,3 6 40,-2 2 0,1 2 16,-3-1-32,-1 1-8,4 0 16,-2-1-24,5-1 16,0-4-8,1-1 24,2-5 40,1-4 0,10-5 16,2-5-16,9-5-40,-1-3 8,4 1 0,-1 3 32,-3 2 24,-3 2 0,-4 6 296,-6-1 16,-6 10 72,-2 1-31,-5 5-193,-3 4 48,-1 2-72,-3 4 48,-1 2-64,-1 1-152,4-3 8,4 0-40,4-1-184,6-4-144,6-5-1225,3-4 1041</inkml:trace>
  <inkml:trace contextRef="#ctx0" brushRef="#br0">13734 631 3057,'-1'-9'2048,"-1"3"313,3 1-865,0 3-376,0 3-336,-1 4-384,-2 3-208,-7 4-88,4 2 0,-3 5-88,1 3 105,-3 5-97,2 4 56,-4 3 56,0 2-64,4-1 16,1-6-48,5-3-8,-1-6-32,2-8 32,2-1 0,0-5 32,1-3 64,1-3 312,-2-3 200,-1 2 144,3-5 32,-1-12-160,34-29-160,-19 14-111,3-2-25,2-1-160,2 2 16,4 4 32,-2 2-8,1 3-64,0 2-56,0 4-48,1 3-80,-3 5 16,-2 4 16,1 7-56,-5 4 24,1 6-32,-1 4 48,-12 0-8,1 3 40,-8 0 24,-10-2-48,-4 3 40,-3-1-56,-2 1 32,-3-1-8,3-1-40,-3-3 0,2-6-240,0 0-160,2-4-720,2-3-465,4-4-1888,-4-5 2169</inkml:trace>
  <inkml:trace contextRef="#ctx0" brushRef="#br0">14267 636 7474,'36'-22'3240,"-2"-6"-1655,-1 0-177,-2-3-336,-7 1-208,-5 4-368,-3-1-175,-7 2-273,-2 1 0,-5 0-32,-3 4 0,-3 6 8,0 4-24,-5 9-32,0 5 16,-5 7-40,-9 7 24,-1 8 8,2 5-32,-3 11 48,2 7-9,4 4 1,3-1 24,7-7-8,4-9 0,7-9 0,2-2-8,4-7 0,2-3-48,4-6 56,-1-5-16,6-3 8,-3-6 72,3-5 17,2-2-17,-2-7 56,3 1-88,-2-3 32,-4 0-16,-3-1-40,-2-1 16,-4 4-40,2 6 56,-2 9-40,-7-1-8,0 7-24,-3 2-40,-5 9 56,1 5 16,-1 6-32,1-1 16,-2-3-24,9 2-32,-1-1 48,2 0-8,2-5-16,0-1 15,4-5 1,4-2 16,0-6-8,0-1 24,7-4 64,-1-5-7,5-3-9,1-3 16,-3-2-24,2-1 8,-3 2 0,-1-1 16,-3-1-40,0 2-40,-4 2 0,-1 1 0,-4 5 16,0 1 16,-3 0-16,-2 3-16,0 1 16,0 2 8,-1-1 24,0 0-48,-1 1-8,1-1 16,0 1-16,0 0 16,0 0-8,-1 0-8,1 0 40,-1 0 16,1 0-56,0 0 8,0 0-8,0 0 24,0 0 24,-1 0 8,1 0 0,0 0-24,0 0-24,0 0 16,0 0-8,0 0 48,0 0-24,0 0 32,0 0-48,0 0-24,0 0 24,0 0 16,0 0 16,0 0 8,0 0-8,0 0-32,0 0 0,0 0-8,0 0-8,0 0 8,0 0 48,0 0-8,0 0 8,0 0-8,0 0-40,0 0-16,0 0 16,0 0 16,0 0 16,0 0-24,0 0 0,0 0-32,0 0-8,0 0 32,0 0 8,0 0 0,0 0 0,0 0 32,0 0-32,0 0 32,0 0 8,0 0-40,0 0-8,0 0 0,0 0-8,0 0 16,0 0 0,0 0-8,0 0 16,0 0-24,0 0 8,0 0 0,0 0-56,0 0 48,0 0 32,0 0-16,0 0 24,-1 11 16,-4 18-80,1-20 0,0 3 48,2 1-32,2-1 40,1 2-32,2-4-40,-1-2 56,3 0-32,2 0 40,2-2 32,0-4-48,3-2 48,2-4-8,4-3-48,0 0 24,1-5-32,-2 0 32,-4-4 8,3 1-16,6-1 24,-7-2-8,4 3 0,-7-3 24,-8 2 0,3 6-72,-4 4 40,-1 5-32,-3 2-64,-3 2 56,-3 8-56,-2 2 32,1 4 40,-4 2-40,-1 3 56,8 5-48,-2 3 48,3 5 0,1 5-32,-6-1 24,7 5 8,1-7 0,-3-6 24,2-2 8,-1-8-32,0-1-8,2-3 24,-4-3 0,-1 0 0,0-2 8,-3-2 0,1-2-32,-6-5 56,1-2 48,-7-5-40,4-2 80,-2-4-40,3-4-24,3-3 304,1-3 56,6-4 48,4 1 0,7-5-352,6 2-56,11-3-72,0-2-8,12 2-8,-5-2 16,0 5-32,4 5 16,-7 2 0,5 7-16,-2 1 32,-6 3 0,-1 7 0,-5-1 0,-1 3-24,1-1 24,-1-1 16,-2-4-24,0 0 48,0 1-72,-4-1 40,-2 2 32,-3 0-80,-5 1 16,1 1-8,2 3-8,-5-2 32,1 0 32,0 0-8,0 0 16,0 0 0,0 0-24,0 0-24,0 0 0,0 0 16,0 0 8,0 0 72,0 0-16,0 0 8,0 0-32,0 0-48,0 0 16,0-1 8,0 1-24,0 0 24,0 0-96,0 0-464,0 0-616,-1 0 720</inkml:trace>
  <inkml:trace contextRef="#ctx0" brushRef="#br0">15171 732 4817,'-1'-1'2441,"1"1"-857,1-3-32,19-8-480,18-20-183,-19 15-265,-8-1-72,3 1-112,-3 1-48,-9-1-128,7 4-24,-7-1-80,1 5-88,-1 4-24,-6-2 8,4 6-56,-2 1-32,6 5 16,-2 5-8,3 8-16,1 3 48,-1 0 16,3-2-32,-3-2 16,2-2-16,0-3-40,-1 1 32,-3-5 40,-1-1-24,-8-3 64,-3 0 96,-4-1 112,-6-1 72,2 0 64,2-1-127,-1-2-57,6 0-96,-1-2-120,-4 1 32,8 1-168,1 1-48,8 0-201,3 0-247,6-1-1072,6 0-1777,2-2 2249</inkml:trace>
  <inkml:trace contextRef="#ctx0" brushRef="#br0">15542 652 6025,'-9'10'2665,"0"4"-1513,-2 5-584,5 3-168,3 0-360,0-2-32,5-1-112,1-5-80,4-2-848,2-5 712</inkml:trace>
  <inkml:trace contextRef="#ctx0" brushRef="#br0">15603 477 5681,'-1'-19'2953,"1"9"-953,2 5-615,-1 2-945,-1 4-328,1 4-456,8 4-1089,4 4 1025</inkml:trace>
  <inkml:trace contextRef="#ctx0" brushRef="#br0">15791 658 3953,'58'-24'2152,"-55"18"-399,-1-2-161,0 2-168,-1 1-247,-2 1-177,1 3-72,0 0-112,-5 1-192,4 0-312,-2 1-88,-19 13-176,-23 19-16,20-12-32,-3 1-8,7 4-48,3-4 64,5-1 8,6-2-16,5-3 8,3-3 8,8-2-32,1-6 16,6-3 96,3-4 8,6-8 273,2-2 15,3-4-56,0-2-24,1-2-88,-2 0 88,0 0-8,-2 1 72,-1 3-104,-9-2-72,-4 4 8,1-1-24,-6 6-48,4 5-72,1 4-16,-1 1-48,3 5 16,-3-2-8,2 3 8,1 5-8,-2-1-24,4 3 32,-7 4-8,-4-4 40,-4 1 88,-2 3 120,-8-5 8,0 2-64,-5-1-23,-3-3-73,-2-3 16,-2-2-16,-2-4-16,5-2-32,3-3-56,2-1-24,4-1-152,0-4-217,5-1-1063,2 0-704,5 0 1280</inkml:trace>
  <inkml:trace contextRef="#ctx0" brushRef="#br0">17003 788 3281,'43'-38'2576,"-29"38"65,7 3-985,0-5-216,1 2-839,-7-2-273,-1-2-240,-1-1-112,-3 1-368,6 0-1577,-6 3 1353</inkml:trace>
  <inkml:trace contextRef="#ctx0" brushRef="#br0">17635 664 3481,'11'-40'2296,"-11"40"257,0-1-817,-3 1-576,2 0-327,0 0-609,0 0-40,-10 13-144,-20 23-48,23-17 16,7 2-16,1-4 32,2 0 32,9-3 8,3-1 24,6-7 328,1-4 144,4-5 320,2-5 120,0-8-127,3 0-65,-1-5-32,-3 0-88,-7 1 8,-6 0-56,-10 1-192,-3 2-112,-7-1-224,-2 2-7,-7 2-114,-4 1 1,0 9-224,0 4-176,0 11-760,1 7-328,2 6-689,0-2-751,2-1 1991</inkml:trace>
  <inkml:trace contextRef="#ctx0" brushRef="#br0">17820 683 1904,'0'1'753,"3"11"-457,-1 16 96,0-19 72,2 1-24,3-5-40,4 2 48,4-2 480,-3-5 257,7-1 415,-2-5 16,-2-8-263,7 0-201,1-10-280,5-1-128,4-5-152,2-8-64,1-3-120,1-2-31,0 0-161,-4 6-16,-5 4-120,-5 4-16,-12 6-8,-3 0-8,-4 11 16,-4 4-8,-1 8-16,-3 8-24,-4 6-32,-5 5-8,-5 15 0,-2 4 0,-6 12-32,6 5 16,-2-2-40,4-3-8,7-13-16,0-7-48,9-6-104,3-6-153,3-7-423,2-4-184,-2-11-1232,-3-4-1161,-2-6 2225</inkml:trace>
  <inkml:trace contextRef="#ctx0" brushRef="#br0">18045 581 2385,'0'-31'1280,"14"34"-528,13-1-240,5-1-24,6-1-496,0 0-248,-4 0 176</inkml:trace>
  <inkml:trace contextRef="#ctx0" brushRef="#br0">18334 557 4897,'-8'62'2048,"-5"-42"-1223,5 4-65,5-2-336,1-1-112,2-2-208,1-4 24,4-3 144,3-2 40,3-5 312,0-3 64,2-3 265,2-3 103,4-5-56,-2-3-40,0-3-248,-2 0-71,-1 0-177,-2-3-96,-3-1-160,-2-1-80,-5-5-96,-2-2 8,-5 1-40,-3 1-72,-5 9 16,0 7-40,-1 11-64,-2 5 24,-7 8-72,4 6-8,2 4 56,6 2 16,10 2 0,-1-5 64,7-3 8,2-5 15,5-4 57,3 0-40,1-5 24,2 0 24,-3-5 48,2-2 33,6-6 47,1-1-16,7-6-16,2 1 0,-1-2-48,-2-4 64,-7 3-32,-5-2 16,-6 3-16,-1 6-64,-9 3-24,3 3-48,-8 6-16,-2-1 8,0 10 24,-4 2-40,3 3 64,0 2-32,-3-3 0,4 1 24,1-3-80,0-2 72,8-4-56,-4-2 40,0-3 48,3-1-48,1-3 152,6-3-32,2-6 32,2-1 48,3-4-64,1-1 16,8 0 0,-4-1-24,1 1-16,-3-1-24,-5 3 0,-2 1-32,-6 6-8,-2 2 24,-1 6-112,-2 3 48,-3 1-24,-3 4 0,-2 5 64,-3 3-24,-2 3-8,2 0-8,1-1-8,0-4 8,4 1-8,3-1 8,2-8 16,0-4-16,7-4 24,1-3 56,6-8 8,6-3 16,5-6 8,2 1-96,3-1 40,-8 0-24,6 2 56,-5-1 72,-9 6-64,-2 4 32,-10 4-96,-1 4 24,1 4-32,2 5-8,-5 8 64,-5-1-40,-1 5 40,0-1-8,0-2-56,6 1-16,0-4-64,7 0-72,3-5-192,2-4-400,10-5-1489,-6-5 1497</inkml:trace>
  <inkml:trace contextRef="#ctx0" brushRef="#br0">19216 723 7106,'63'-16'3160,"-61"15"-1167,5 1-465,2 0-48,2 0-103,3 2-505,1-3-136,-1 0-392,1 1-176,-4-2-152,3 2-48,5 0-320,-4 2-544,5 0 592</inkml:trace>
  <inkml:trace contextRef="#ctx0" brushRef="#br0">20894 802 11034,'0'1'4705,"-1"0"-2608,1-1-441,-1 0-576,1 0-439,0 0-737,0 0-377,0 0-2175,0 0 1800</inkml:trace>
  <inkml:trace contextRef="#ctx0" brushRef="#br0">19680 748 5689,'21'-6'2865,"25"-18"-1161,-17 0-231,6-1-113,2-8-328,3-2-104,-2-2-264,0-2-80,-7 2-127,-1 3-105,-10 4-136,-5 2-64,-12 7-112,-3 2-24,-7 6-8,-4 5-32,-6 8-24,-5 7 0,-8 14-32,-2 4 40,-5 7 0,6 11-8,2 4 40,3 3-40,16-1 8,3-7-40,9-13 0,9-3 8,4-7 56,0-4 32,12-2 16,-2-6-32,4-7 0,0-1 16,4-13 0,2 0 72,3-6-80,-3 0 24,-6 1-8,-3 1-16,-12 0 8,-6-2-16,-6 8 16,-4 1 0,2 8 8,0 4-48,-4 8-40,-3 5-24,-4 6 24,-4 2 40,3 1-16,3-1 32,4-1-80,5-1-24,12-6-136,1-2-185,3-7-847,1-7-1320,7-3 1671</inkml:trace>
  <inkml:trace contextRef="#ctx0" brushRef="#br0">20396 392 8554,'-3'-1'2960,"2"1"-2711,3 6-666,2 2-1351,-2 4 1200</inkml:trace>
  <inkml:trace contextRef="#ctx0" brushRef="#br0">20358 686 2016,'-32'6'1025,"25"9"-49,1 0-680,4-2 88,7-2 96,3-2 96,7-4 184,2-1 265,7-5 431,3-5 64,3-5-23,0-3-273,1-3-448,-3 0-160,-13-2-272,-3 1-56,-9-2-136,-3-1-24,0 1-128,-1-2 32,-7 1-32,2 3-40,-6 7 48,0 6-40,-3 10 16,1 8 16,-2 11-16,-1 4 16,5 7-8,-2 1-8,5 5-24,0 3 0,4 4 16,0 3-16,2-6 72,2-3-8,-1-8 8,-2-6 8,-4-1-40,-2-4 16,-2-6 16,-1 2 16,-1-8 0,-2-2-32,-2-6 48,1-4-8,0-9-16,-1-2-24,-3-8-176,6-2-24,9-5-64,1-1 16,14 0 128,2-3-24,4-1 96,6 3 56,7 1-56,7 2 72,3 4-16,6 2-24,6 0 96,-4 2-80,3-3 72,1-2 24,0-2 8,4-2 56,-6-3-64,-3 1 16,-6-4 16,-7 0-40,-6 0-8,-10-1-8,-3-2-88,-2 1 8,-6 4-32,-4 3-56,-6 12 32,-2 8-16,-12 14-24,1 10 40,-8 13-8,-8 8 0,-5 17 64,-4 8-8,-1 9-40,7 0 16,13-7 16,4-10-8,14-13 16,10-9 8,7-13-32,1-6 24,6-13 8,0-5 32,6-12-40,2-4 32,3-10-64,1-1-8,-1 2 0,-2 0-88,-9 8 48,-3 3-8,-9 5 48,2 6 32,-3 6-48,-2 4-32,1 9-8,-4 2 8,0 5 32,0 2 56,4 2-24,-4-4 32,7 0 40,-1-1-40,0-8 56,3-4-16,-1-8 56,10-4 56,4-11 32,7-4-8,4-5-56,-4-4 24,5-3-40,-4-8 8,-1-7-16,1-4-72,-9 2-16,-2 6-24,-7 15-8,-5 8 32,-6 14 0,-2 5-16,-6 15 40,-2 7-40,-5 10-48,-3 9 56,-3 14-40,-2 5 24,1 5 8,2-5 0,4-11-40,8-4-40,5-10 8,4-5-24,4-14 40,0-6 24,3-12 72,1-6-40,0-10 32,1-5-32,1-2-16,-2-3 16,-4 3 0,3-1 0,-4 5 0,1 6 88,-3 5-56,0 7 64,3 5 8,1 3-72,5 4-40,-2 3-48,2 0-112,-2 0-72,2 1-2352,-3-3 1888</inkml:trace>
  <inkml:trace contextRef="#ctx0" brushRef="#br0">21773 768 3881,'-58'38'2200,"61"-36"-39,-3-2-969,1-2-344,-1 2 48,0-1 169,0 1 7,5-6-104,10-11-112,27-19-296,-19 16-48,-2-2-103,2-1-33,-2-1-120,0 0-40,-1-1-136,-2 4 64,-7 1-88,0 5 0,-8 5 64,-1 3-80,-2 4 96,-1 2-96,-6 9-24,-4 8-24,-8 3-72,4 9 24,3 3 0,-3-5-56,6 2 32,1-4-16,3-4 0,5-1 40,5-5 16,3-2 32,3-4-8,1-2-16,1-4 32,0-3-40,2-5 48,2-2 48,1-7-56,5 1 72,-2-2-16,-2-1-24,-1-1 48,-6-1-48,0 2-16,-1 0 16,-3 7-16,4 1-16,-10 3-8,2 3 16,-4 4-72,-3 3 24,-1 8 0,-3 1-56,4 6 32,-4 2 32,4-2-16,4 0 16,-3-6 48,5 0-32,3-2 0,-1-4 0,2-2 0,0-4-8,1-1 8,-1-1 48,4-7 40,1 2 40,0-6-32,2 1-8,3-3-40,-3 1-8,1 2 0,1 0-40,-4 3 16,0 1-48,-3 4 16,-3 2-24,-4 1-96,-1 1 32,-1-1-16,0 0 0,-2 9 56,-4 21 80,0-16-8,2-1 16,3-2 24,1 0-72,1-3 0,1-2 40,2-2 24,0-1 32,1-1 0,-2-2-16,2 0 16,1 0 0,-2-2 48,0 1-8,1-2-16,-2 0-24,4-1-8,0-3 0,2 1 0,3-3-16,1-1-32,0 1 32,-2-3 8,3 4 16,-1-5 56,-1 1-40,4-1 32,-8-6 8,5-2 104,-2 0 128,-8 10-88,1 1 40,18-40-216,-1 0-48,1-2 16,-11 23 0,-2 3-16,0 1-24,-4 8-56,1 1 48,-3 9 40,-1 5-56,-2 2 88,1 0-96,-2 0 0,0 0 0,-1 7-32,-3 10 8,-11 32 16,4-13 8,-2 12 16,1 5 24,-1 7-16,3 0-32,3-7-8,-5-6-40,7-8 40,4-8 16,-3-9 8,5-5 0,0-11 8,-1-3 24,0-4 24,1-5-16,1-7-24,5-7-32,-2-3-56,5-1 40,-1 3-16,1 2-8,0 4 16,1 3-40,0 3 16,-4-2-16,2 5 0,1 3 8,3 5 8,-1 3 8,4 3 64,-2-3 8,0-3 32,1-1-8,2-1 32,-1 0 24,2-2 64,-1-3 64,1-3 16,0-7 32,-2 2 192,-2-1 56,2 2-128,-5 0-8,-1-2-296,-6-3-39,-6 1 7,-3 2 8,-2 5-56,1 4-40,-1 9-105,-1 8-39,-5 10-16,0 3 32,2 6 96,2 0-16,2 3 24,6 3-16,2-3-16,6-2 56,2-5 0,4-7 0,2-11 16,3-4-24,3-10-40,-2-1-176,0-7-448,-6-3-440,-1 1-1481,-3-2 1665</inkml:trace>
  <inkml:trace contextRef="#ctx0" brushRef="#br0">22309 399 4113,'21'3'2800,"14"7"121,13 0-800,11-2-889,0-3-368,10-4-520,-2-3-128,-4-2-136,-4-2-88,-21-5-512,-4 3-1600,-17 2 1439</inkml:trace>
  <inkml:trace contextRef="#ctx0" brushRef="#br0">22847 805 4857,'-23'26'2409,"27"-31"-785,-3-4-88,1-7-255,7-2-201,2-3-328,1 1-32,1 2-152,-6-4-96,2 4-176,1-1-64,-5 4-96,5 5-24,-5 0-24,1 5-16,-1 3-24,-3 1-48,0 3-16,-2-2-24,0 0 16,0 0 0,1 11 56,-1 24-32,-5-12-40,-2 0 48,5 0-56,0-3 48,8-1 8,1-1-24,4-6 40,3-1-48,1-6 16,1-4-8,2-3 8,0-4 32,-2-7 40,1-1 8,-1-2-16,0-2 8,-2 1-56,-3 0 17,-4 3-25,-2-1 8,-3 4 8,2 2-24,-5 4 8,1 2 0,-1 3-41,-1 4 1,0-4-16,2 0 8,0 13 8,-3 19 40,11-13-24,0-2 8,1-5 24,4-1-16,-3-7 8,1-2 32,6-5 0,-4-2-8,2-7 145,2-2 335,-4-5 128,-2 0 112,-4 4-64,-6-2-312,-6 3-136,-2 0-128,-6 3-80,0 3-32,-1 3-56,1 5-24,-1 5-192,4 4-128,2 6-424,0 2-296,6 2-497,1-1-439,4-2-1673,4 1 2401</inkml:trace>
  <inkml:trace contextRef="#ctx0" brushRef="#br0">23294 852 5305,'7'-1'2937,"4"-7"-953,2-4 73,4-7-953,1 0-208,2-4-200,0 2-48,0 0-72,1 4-135,-2 2-169,-1-1-64,-5 4-96,-1 2-48,-4 6 0,1 2-40,-1 3-40,-6-1 16,-1-2-24,1 2-24,-2 0 24,-1 0 0,0 0-16,0 0 40,-2 4-24,0 9 8,-32 18 16,18-16 8,4 2-24,1 0 8,6-1-8,0-2 16,3-3 16,3-2-8,3 0-16,6-1 8,3-1-16,4-5 0,5-2 48,1-2 0,-1-9 56,2-2 16,2-7 384,5-2 16,4-6-32,2-2 16,6-2-376,-1-3 24,1-5-16,4-6-8,-13-3-32,-5-1-48,-10 5 32,-10 0-40,-7 7-24,2 7-8,-7 10-24,1 12-40,-6 14-48,-6 7-8,-3 13-24,-9 7 88,2 8 40,-2 10 24,-1 10-24,3 3-24,5-1 16,1-3-8,8-9 8,3-4 8,6-11 8,2-4-48,4-12 24,2-8-56,0-8-24,2-7 72,6-11-56,2-2 24,5-11 32,0 1-24,-3 3 8,4-3 56,-7 8-16,0 3-8,-4 7 32,-4 0 16,1 8 8,-2-2 24,-4 0-32,2 3 16,-3 3 0,-1-3-24,0 0 32,4 9-48,6 23 8,-14-21 16,4 3-8,0 1 8,4-3-64,-1 1-88,0-3-728,5-3-601,-4-6 913</inkml:trace>
  <inkml:trace contextRef="#ctx0" brushRef="#br0">24103 413 10170,'-9'-9'4257,"1"2"-2681,2 2-839,1 2-377,2 5-600,-1 4-216,-1 8-1233,0 4-1864,4 6 2329</inkml:trace>
  <inkml:trace contextRef="#ctx0" brushRef="#br0">24118 690 4177,'0'0'1856,"0"0"-847,-4 5 103,-5 11-72,-9 16-160,17-16-264,2-2-88,7-3 65,-2-2 87,7-3 152,-1-2 112,3-6 160,3-1 9,-3-8-121,2-2-40,-3-2-312,-5-5-96,-2 6-136,-2-3-80,-4 1-64,1 0-56,-4-2-112,1 6-32,-5-1-80,1 8-56,0 5-48,-4 2-16,0 12-24,-2 0 16,2 4 48,1 4 8,5-2 16,1 0 16,6-4 32,1 0-16,2-3 24,1-3 24,1-4 0,2-2 32,1-6 48,1-4 0,0-7 40,-2-3-16,6-4-16,1 1-24,3 0-24,5 3-24,-3 7 8,-3 2-48,-13 6 24,-1-1-8,-6 4-40,0 1 48,1 8-16,-1 0-8,-8 6 40,2 2-16,2-1 0,3 2 16,7-4-16,3-3-8,4-6 16,0-5 0,3-5 40,5-3 249,-3-8 15,-2 0 0,2 0-40,-5 1-240,0 5-16,-5 4 32,-3 2-64,-1 3 24,-1 4-32,1 1-16,0 7 144,2-2 24,-2 3 8,4 0 8,5-2-264,0-4-432,1-7-1601,14-4 1409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de-A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C507C7E6-33A7-41CD-97A2-7A5C0661E193}" type="datetimeFigureOut">
              <a:rPr lang="de-AT" smtClean="0"/>
              <a:t>27.07.2026</a:t>
            </a:fld>
            <a:endParaRPr lang="de-A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de-A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de-A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B2890423-38D0-4F05-AF09-4ED99CB3C034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108704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F1857-285F-45DB-9486-4312C2601B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aa-ET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77B60A-46DB-4584-B54A-4FA0D70EAD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aa-E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CBDC49-A669-423B-B92A-09FB87C8D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74CDD-7043-4D13-AFC3-2CD784E97C4B}" type="datetimeFigureOut">
              <a:rPr lang="aa-ET" smtClean="0"/>
              <a:t>07/27/2026</a:t>
            </a:fld>
            <a:endParaRPr lang="aa-E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41A2A2-ACF8-494C-A6FE-CB88B09E3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1FAAEE-93C6-4453-8710-DCFEC49E7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16DBB-B0A1-4831-8047-4B88E87BBE3E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1425018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70956D-DE85-4C9D-B89C-2885F425A0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aa-E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5CAEA7-8039-4272-A34D-7145469834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a-E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6036B3-43E8-425F-9B51-D9C3B32B8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74CDD-7043-4D13-AFC3-2CD784E97C4B}" type="datetimeFigureOut">
              <a:rPr lang="aa-ET" smtClean="0"/>
              <a:t>07/27/2026</a:t>
            </a:fld>
            <a:endParaRPr lang="aa-E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3BB722-BDE3-41A1-A902-CCAE27CEC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4FD897-8449-4B03-BCF4-0D0F8EA193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16DBB-B0A1-4831-8047-4B88E87BBE3E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3855912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0D7CFC-2473-42B9-85FD-5FA5D70F25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aa-E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213CFA-92EA-450A-BE0B-7398DD5F14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a-E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438D02-0280-4BE4-A9D9-F144E22E7D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74CDD-7043-4D13-AFC3-2CD784E97C4B}" type="datetimeFigureOut">
              <a:rPr lang="aa-ET" smtClean="0"/>
              <a:t>07/27/2026</a:t>
            </a:fld>
            <a:endParaRPr lang="aa-E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C1BF5F-2F0D-449D-9003-DA0B93E93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DD4D5D-B2DD-490E-816A-52C898914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16DBB-B0A1-4831-8047-4B88E87BBE3E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3411734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352C68-C8C3-450E-BC3B-DCB034CF0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aa-E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43B598-5899-46C4-A872-729749493F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a-E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EB5CC1-4A73-42C2-B0B9-2D275ED037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74CDD-7043-4D13-AFC3-2CD784E97C4B}" type="datetimeFigureOut">
              <a:rPr lang="aa-ET" smtClean="0"/>
              <a:t>07/27/2026</a:t>
            </a:fld>
            <a:endParaRPr lang="aa-E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197F99-D701-4D96-A0AD-0958ADBB21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6729EF-78DF-41E5-B566-8A389FB56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16DBB-B0A1-4831-8047-4B88E87BBE3E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1663907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21E208-26B7-41C5-8A36-AD19B22FA0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aa-E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935A25-E4BB-4203-8FE2-420C281C2B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5F2F8D-864D-4B50-81B0-5BE74F22A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74CDD-7043-4D13-AFC3-2CD784E97C4B}" type="datetimeFigureOut">
              <a:rPr lang="aa-ET" smtClean="0"/>
              <a:t>07/27/2026</a:t>
            </a:fld>
            <a:endParaRPr lang="aa-E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AD19D9-9D4D-4033-92DF-966BA4F79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AEE585-DEC4-4B44-9E48-43EB91F52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16DBB-B0A1-4831-8047-4B88E87BBE3E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672807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010467-A852-4941-869F-8D9E9C139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aa-E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4E2EA6-F6A3-472C-B97F-32E90EF048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a-ET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3C5669-0103-461E-8475-38971BB3ED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a-ET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B8FD15-8AD3-4896-95D7-6A9BDF748F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74CDD-7043-4D13-AFC3-2CD784E97C4B}" type="datetimeFigureOut">
              <a:rPr lang="aa-ET" smtClean="0"/>
              <a:t>07/27/2026</a:t>
            </a:fld>
            <a:endParaRPr lang="aa-E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65B5AB-3904-4D53-8F67-F5EE80C1FA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F56D0D-540B-46BD-8813-DEFED45D7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16DBB-B0A1-4831-8047-4B88E87BBE3E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3132449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F4CDB7-A4E2-4457-9E0F-10A47B703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aa-E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83B080-BE37-4572-B9B6-BD305128E3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1D7CE3-4820-4864-8D0B-B2BDBD90A9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a-E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EC27E1-03A9-4EEB-9EAD-CCB5D13742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9ECD062-38EB-436C-9A25-EC39F1CD08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a-ET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24ED3C6-51E1-4FBA-9BBB-D3665DEE3D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74CDD-7043-4D13-AFC3-2CD784E97C4B}" type="datetimeFigureOut">
              <a:rPr lang="aa-ET" smtClean="0"/>
              <a:t>07/27/2026</a:t>
            </a:fld>
            <a:endParaRPr lang="aa-ET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A5AE2C6-1B65-4C2F-8B2A-184BB3DAED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EF3C738-FCFB-4C35-96C0-36C42C6D2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16DBB-B0A1-4831-8047-4B88E87BBE3E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4135217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83954-471B-4FC6-BA1E-7D2800962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aa-E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7FC84C5-3687-4120-BC96-D25F2F4286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74CDD-7043-4D13-AFC3-2CD784E97C4B}" type="datetimeFigureOut">
              <a:rPr lang="aa-ET" smtClean="0"/>
              <a:t>07/27/2026</a:t>
            </a:fld>
            <a:endParaRPr lang="aa-E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F201AD-5493-46AA-812C-034A7D0D3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11BAFA-6086-4404-A676-56BA3D76D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16DBB-B0A1-4831-8047-4B88E87BBE3E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922120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833E3B1-369E-4FF5-9017-4B05BE302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74CDD-7043-4D13-AFC3-2CD784E97C4B}" type="datetimeFigureOut">
              <a:rPr lang="aa-ET" smtClean="0"/>
              <a:t>07/27/2026</a:t>
            </a:fld>
            <a:endParaRPr lang="aa-ET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5CCBEC1-2FE5-4E00-8950-D4AA8F315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4FAC68-5337-4197-B020-F52EDEAA4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16DBB-B0A1-4831-8047-4B88E87BBE3E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2604454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1DCDA-80ED-40EB-8DC8-224ADCD4FF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aa-E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0CFE7D-684A-4771-8517-B18158C238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a-E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F0C78A-AACB-4DCF-BB3D-7CBDBE7037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0DCDB1-00B6-401C-922F-286FC72857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74CDD-7043-4D13-AFC3-2CD784E97C4B}" type="datetimeFigureOut">
              <a:rPr lang="aa-ET" smtClean="0"/>
              <a:t>07/27/2026</a:t>
            </a:fld>
            <a:endParaRPr lang="aa-E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F83EE9-E11B-4AE2-8884-CD4337D1EC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8E5961-EA45-4D9A-B81E-CD2C5A106C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16DBB-B0A1-4831-8047-4B88E87BBE3E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13157832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BC3B4-2207-48F2-BEEB-68EDADB9B0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aa-ET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9D9F9E-AC5C-4617-A3C9-6FD6B625F6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a-E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23687F-A3FC-4E20-987B-44FC4DC9B1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A9CB74-EFCB-4002-9F07-B0F26E0A94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74CDD-7043-4D13-AFC3-2CD784E97C4B}" type="datetimeFigureOut">
              <a:rPr lang="aa-ET" smtClean="0"/>
              <a:t>07/27/2026</a:t>
            </a:fld>
            <a:endParaRPr lang="aa-E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743CBC-1319-412C-90DD-EFB9CD8FD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DB42AC-6C91-4056-B8B2-F29677B52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16DBB-B0A1-4831-8047-4B88E87BBE3E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4241199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646F10E-EBC3-4B55-8363-1E94ADEFAE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aa-E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60376B-C4A4-4775-A08A-82637C6078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a-E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E7C18D-352C-4F3D-87A8-6950AF0F3B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874CDD-7043-4D13-AFC3-2CD784E97C4B}" type="datetimeFigureOut">
              <a:rPr lang="aa-ET" smtClean="0"/>
              <a:t>07/27/2026</a:t>
            </a:fld>
            <a:endParaRPr lang="aa-E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4FA022-8BDD-4113-AC62-10E6FBC16E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a-E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3E38C7-03BF-404E-BB3E-97ABD08F0A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16DBB-B0A1-4831-8047-4B88E87BBE3E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2064603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a-E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hyperlink" Target="https://www.ictp-saifr.org/wp-content/uploads/2024/06/Barra_Logos.jpg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customXml" Target="../ink/ink20.xml"/><Relationship Id="rId7" Type="http://schemas.openxmlformats.org/officeDocument/2006/relationships/customXml" Target="../ink/ink22.xml"/><Relationship Id="rId12" Type="http://schemas.openxmlformats.org/officeDocument/2006/relationships/image" Target="../media/image8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11" Type="http://schemas.openxmlformats.org/officeDocument/2006/relationships/customXml" Target="../ink/ink24.xml"/><Relationship Id="rId5" Type="http://schemas.openxmlformats.org/officeDocument/2006/relationships/customXml" Target="../ink/ink21.xml"/><Relationship Id="rId10" Type="http://schemas.openxmlformats.org/officeDocument/2006/relationships/image" Target="../media/image67.png"/><Relationship Id="rId4" Type="http://schemas.openxmlformats.org/officeDocument/2006/relationships/image" Target="../media/image3.png"/><Relationship Id="rId9" Type="http://schemas.openxmlformats.org/officeDocument/2006/relationships/customXml" Target="../ink/ink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25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2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ustomXml" Target="../ink/ink26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23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emf"/><Relationship Id="rId3" Type="http://schemas.openxmlformats.org/officeDocument/2006/relationships/customXml" Target="../ink/ink27.xml"/><Relationship Id="rId7" Type="http://schemas.openxmlformats.org/officeDocument/2006/relationships/customXml" Target="../ink/ink29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emf"/><Relationship Id="rId5" Type="http://schemas.openxmlformats.org/officeDocument/2006/relationships/customXml" Target="../ink/ink28.xml"/><Relationship Id="rId4" Type="http://schemas.openxmlformats.org/officeDocument/2006/relationships/image" Target="../media/image25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emf"/><Relationship Id="rId13" Type="http://schemas.openxmlformats.org/officeDocument/2006/relationships/customXml" Target="../ink/ink35.xml"/><Relationship Id="rId18" Type="http://schemas.openxmlformats.org/officeDocument/2006/relationships/image" Target="../media/image15.emf"/><Relationship Id="rId3" Type="http://schemas.openxmlformats.org/officeDocument/2006/relationships/customXml" Target="../ink/ink30.xml"/><Relationship Id="rId21" Type="http://schemas.openxmlformats.org/officeDocument/2006/relationships/customXml" Target="../ink/ink39.xml"/><Relationship Id="rId7" Type="http://schemas.openxmlformats.org/officeDocument/2006/relationships/customXml" Target="../ink/ink32.xml"/><Relationship Id="rId12" Type="http://schemas.openxmlformats.org/officeDocument/2006/relationships/image" Target="../media/image31.emf"/><Relationship Id="rId17" Type="http://schemas.openxmlformats.org/officeDocument/2006/relationships/customXml" Target="../ink/ink37.xml"/><Relationship Id="rId2" Type="http://schemas.openxmlformats.org/officeDocument/2006/relationships/image" Target="../media/image15.jpeg"/><Relationship Id="rId16" Type="http://schemas.openxmlformats.org/officeDocument/2006/relationships/image" Target="../media/image12.emf"/><Relationship Id="rId20" Type="http://schemas.openxmlformats.org/officeDocument/2006/relationships/image" Target="../media/image16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emf"/><Relationship Id="rId11" Type="http://schemas.openxmlformats.org/officeDocument/2006/relationships/customXml" Target="../ink/ink34.xml"/><Relationship Id="rId24" Type="http://schemas.openxmlformats.org/officeDocument/2006/relationships/image" Target="../media/image18.emf"/><Relationship Id="rId5" Type="http://schemas.openxmlformats.org/officeDocument/2006/relationships/customXml" Target="../ink/ink31.xml"/><Relationship Id="rId15" Type="http://schemas.openxmlformats.org/officeDocument/2006/relationships/customXml" Target="../ink/ink36.xml"/><Relationship Id="rId23" Type="http://schemas.openxmlformats.org/officeDocument/2006/relationships/customXml" Target="../ink/ink40.xml"/><Relationship Id="rId10" Type="http://schemas.openxmlformats.org/officeDocument/2006/relationships/image" Target="../media/image70.emf"/><Relationship Id="rId19" Type="http://schemas.openxmlformats.org/officeDocument/2006/relationships/customXml" Target="../ink/ink38.xml"/><Relationship Id="rId4" Type="http://schemas.openxmlformats.org/officeDocument/2006/relationships/image" Target="../media/image27.emf"/><Relationship Id="rId9" Type="http://schemas.openxmlformats.org/officeDocument/2006/relationships/customXml" Target="../ink/ink33.xml"/><Relationship Id="rId14" Type="http://schemas.openxmlformats.org/officeDocument/2006/relationships/image" Target="../media/image32.emf"/><Relationship Id="rId22" Type="http://schemas.openxmlformats.org/officeDocument/2006/relationships/image" Target="../media/image17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emf"/><Relationship Id="rId3" Type="http://schemas.openxmlformats.org/officeDocument/2006/relationships/customXml" Target="../ink/ink41.xml"/><Relationship Id="rId7" Type="http://schemas.openxmlformats.org/officeDocument/2006/relationships/customXml" Target="../ink/ink43.xml"/><Relationship Id="rId12" Type="http://schemas.openxmlformats.org/officeDocument/2006/relationships/image" Target="../media/image19.em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emf"/><Relationship Id="rId11" Type="http://schemas.openxmlformats.org/officeDocument/2006/relationships/customXml" Target="../ink/ink45.xml"/><Relationship Id="rId5" Type="http://schemas.openxmlformats.org/officeDocument/2006/relationships/customXml" Target="../ink/ink42.xml"/><Relationship Id="rId10" Type="http://schemas.openxmlformats.org/officeDocument/2006/relationships/image" Target="../media/image40.emf"/><Relationship Id="rId4" Type="http://schemas.openxmlformats.org/officeDocument/2006/relationships/image" Target="../media/image37.emf"/><Relationship Id="rId9" Type="http://schemas.openxmlformats.org/officeDocument/2006/relationships/customXml" Target="../ink/ink4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png"/><Relationship Id="rId3" Type="http://schemas.openxmlformats.org/officeDocument/2006/relationships/customXml" Target="../ink/ink46.xml"/><Relationship Id="rId7" Type="http://schemas.openxmlformats.org/officeDocument/2006/relationships/customXml" Target="../ink/ink48.xml"/><Relationship Id="rId12" Type="http://schemas.openxmlformats.org/officeDocument/2006/relationships/image" Target="../media/image45.em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4.png"/><Relationship Id="rId11" Type="http://schemas.openxmlformats.org/officeDocument/2006/relationships/customXml" Target="../ink/ink50.xml"/><Relationship Id="rId5" Type="http://schemas.openxmlformats.org/officeDocument/2006/relationships/customXml" Target="../ink/ink47.xml"/><Relationship Id="rId10" Type="http://schemas.openxmlformats.org/officeDocument/2006/relationships/image" Target="../media/image24.emf"/><Relationship Id="rId4" Type="http://schemas.openxmlformats.org/officeDocument/2006/relationships/image" Target="../media/image20.emf"/><Relationship Id="rId9" Type="http://schemas.openxmlformats.org/officeDocument/2006/relationships/customXml" Target="../ink/ink4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emf"/><Relationship Id="rId3" Type="http://schemas.openxmlformats.org/officeDocument/2006/relationships/customXml" Target="../ink/ink51.xml"/><Relationship Id="rId7" Type="http://schemas.openxmlformats.org/officeDocument/2006/relationships/customXml" Target="../ink/ink53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customXml" Target="../ink/ink52.xml"/><Relationship Id="rId4" Type="http://schemas.openxmlformats.org/officeDocument/2006/relationships/image" Target="../media/image121.png"/><Relationship Id="rId9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emf"/><Relationship Id="rId3" Type="http://schemas.openxmlformats.org/officeDocument/2006/relationships/customXml" Target="../ink/ink54.xml"/><Relationship Id="rId7" Type="http://schemas.openxmlformats.org/officeDocument/2006/relationships/customXml" Target="../ink/ink56.xml"/><Relationship Id="rId12" Type="http://schemas.openxmlformats.org/officeDocument/2006/relationships/image" Target="../media/image36.em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emf"/><Relationship Id="rId11" Type="http://schemas.openxmlformats.org/officeDocument/2006/relationships/customXml" Target="../ink/ink58.xml"/><Relationship Id="rId5" Type="http://schemas.openxmlformats.org/officeDocument/2006/relationships/customXml" Target="../ink/ink55.xml"/><Relationship Id="rId10" Type="http://schemas.openxmlformats.org/officeDocument/2006/relationships/image" Target="../media/image35.emf"/><Relationship Id="rId4" Type="http://schemas.openxmlformats.org/officeDocument/2006/relationships/image" Target="../media/image49.emf"/><Relationship Id="rId9" Type="http://schemas.openxmlformats.org/officeDocument/2006/relationships/customXml" Target="../ink/ink5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emf"/><Relationship Id="rId13" Type="http://schemas.openxmlformats.org/officeDocument/2006/relationships/image" Target="../media/image46.emf"/><Relationship Id="rId3" Type="http://schemas.openxmlformats.org/officeDocument/2006/relationships/customXml" Target="../ink/ink59.xml"/><Relationship Id="rId7" Type="http://schemas.openxmlformats.org/officeDocument/2006/relationships/customXml" Target="../ink/ink61.xml"/><Relationship Id="rId12" Type="http://schemas.openxmlformats.org/officeDocument/2006/relationships/customXml" Target="../ink/ink63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emf"/><Relationship Id="rId11" Type="http://schemas.openxmlformats.org/officeDocument/2006/relationships/image" Target="../media/image20.png"/><Relationship Id="rId5" Type="http://schemas.openxmlformats.org/officeDocument/2006/relationships/customXml" Target="../ink/ink60.xml"/><Relationship Id="rId10" Type="http://schemas.openxmlformats.org/officeDocument/2006/relationships/image" Target="../media/image11.emf"/><Relationship Id="rId4" Type="http://schemas.openxmlformats.org/officeDocument/2006/relationships/image" Target="../media/image54.emf"/><Relationship Id="rId9" Type="http://schemas.openxmlformats.org/officeDocument/2006/relationships/customXml" Target="../ink/ink6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emf"/><Relationship Id="rId3" Type="http://schemas.openxmlformats.org/officeDocument/2006/relationships/customXml" Target="../ink/ink64.xml"/><Relationship Id="rId7" Type="http://schemas.openxmlformats.org/officeDocument/2006/relationships/customXml" Target="../ink/ink66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emf"/><Relationship Id="rId5" Type="http://schemas.openxmlformats.org/officeDocument/2006/relationships/customXml" Target="../ink/ink65.xml"/><Relationship Id="rId10" Type="http://schemas.openxmlformats.org/officeDocument/2006/relationships/image" Target="../media/image51.emf"/><Relationship Id="rId4" Type="http://schemas.openxmlformats.org/officeDocument/2006/relationships/image" Target="../media/image47.emf"/><Relationship Id="rId9" Type="http://schemas.openxmlformats.org/officeDocument/2006/relationships/customXml" Target="../ink/ink6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emf"/><Relationship Id="rId3" Type="http://schemas.openxmlformats.org/officeDocument/2006/relationships/customXml" Target="../ink/ink6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customXml" Target="../ink/ink69.xml"/><Relationship Id="rId4" Type="http://schemas.openxmlformats.org/officeDocument/2006/relationships/image" Target="../media/image121.png"/><Relationship Id="rId9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22.wmf"/><Relationship Id="rId3" Type="http://schemas.openxmlformats.org/officeDocument/2006/relationships/image" Target="../media/image1.jpeg"/><Relationship Id="rId7" Type="http://schemas.openxmlformats.org/officeDocument/2006/relationships/image" Target="../media/image44.emf"/><Relationship Id="rId12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3.emf"/><Relationship Id="rId11" Type="http://schemas.openxmlformats.org/officeDocument/2006/relationships/image" Target="../media/image21.wmf"/><Relationship Id="rId5" Type="http://schemas.openxmlformats.org/officeDocument/2006/relationships/image" Target="../media/image23.tiff"/><Relationship Id="rId15" Type="http://schemas.openxmlformats.org/officeDocument/2006/relationships/image" Target="../media/image52.emf"/><Relationship Id="rId10" Type="http://schemas.openxmlformats.org/officeDocument/2006/relationships/oleObject" Target="../embeddings/oleObject1.bin"/><Relationship Id="rId4" Type="http://schemas.openxmlformats.org/officeDocument/2006/relationships/hyperlink" Target="http://www.qojulia.org/" TargetMode="External"/><Relationship Id="rId9" Type="http://schemas.openxmlformats.org/officeDocument/2006/relationships/hyperlink" Target="https://qojulia.github.io/CollectiveSpins.jl/" TargetMode="External"/><Relationship Id="rId14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customXml" Target="../ink/ink70.xml"/><Relationship Id="rId7" Type="http://schemas.openxmlformats.org/officeDocument/2006/relationships/customXml" Target="../ink/ink72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customXml" Target="../ink/ink71.xml"/><Relationship Id="rId4" Type="http://schemas.openxmlformats.org/officeDocument/2006/relationships/image" Target="../media/image53.png"/><Relationship Id="rId9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customXml" Target="../ink/ink73.xml"/><Relationship Id="rId7" Type="http://schemas.openxmlformats.org/officeDocument/2006/relationships/customXml" Target="../ink/ink75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5" Type="http://schemas.openxmlformats.org/officeDocument/2006/relationships/customXml" Target="../ink/ink74.xml"/><Relationship Id="rId4" Type="http://schemas.openxmlformats.org/officeDocument/2006/relationships/image" Target="../media/image5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emf"/><Relationship Id="rId3" Type="http://schemas.openxmlformats.org/officeDocument/2006/relationships/customXml" Target="../ink/ink76.xml"/><Relationship Id="rId7" Type="http://schemas.openxmlformats.org/officeDocument/2006/relationships/customXml" Target="../ink/ink78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emf"/><Relationship Id="rId5" Type="http://schemas.openxmlformats.org/officeDocument/2006/relationships/customXml" Target="../ink/ink77.xml"/><Relationship Id="rId4" Type="http://schemas.openxmlformats.org/officeDocument/2006/relationships/image" Target="../media/image56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emf"/><Relationship Id="rId3" Type="http://schemas.openxmlformats.org/officeDocument/2006/relationships/customXml" Target="../ink/ink79.xml"/><Relationship Id="rId7" Type="http://schemas.openxmlformats.org/officeDocument/2006/relationships/customXml" Target="../ink/ink81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emf"/><Relationship Id="rId5" Type="http://schemas.openxmlformats.org/officeDocument/2006/relationships/customXml" Target="../ink/ink80.xml"/><Relationship Id="rId10" Type="http://schemas.openxmlformats.org/officeDocument/2006/relationships/image" Target="../media/image61.emf"/><Relationship Id="rId4" Type="http://schemas.openxmlformats.org/officeDocument/2006/relationships/image" Target="../media/image480.emf"/><Relationship Id="rId9" Type="http://schemas.openxmlformats.org/officeDocument/2006/relationships/customXml" Target="../ink/ink8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emf"/><Relationship Id="rId3" Type="http://schemas.openxmlformats.org/officeDocument/2006/relationships/customXml" Target="../ink/ink83.xml"/><Relationship Id="rId7" Type="http://schemas.openxmlformats.org/officeDocument/2006/relationships/customXml" Target="../ink/ink85.xml"/><Relationship Id="rId12" Type="http://schemas.openxmlformats.org/officeDocument/2006/relationships/image" Target="../media/image66.em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emf"/><Relationship Id="rId11" Type="http://schemas.openxmlformats.org/officeDocument/2006/relationships/customXml" Target="../ink/ink87.xml"/><Relationship Id="rId5" Type="http://schemas.openxmlformats.org/officeDocument/2006/relationships/customXml" Target="../ink/ink84.xml"/><Relationship Id="rId10" Type="http://schemas.openxmlformats.org/officeDocument/2006/relationships/image" Target="../media/image65.emf"/><Relationship Id="rId4" Type="http://schemas.openxmlformats.org/officeDocument/2006/relationships/image" Target="../media/image62.emf"/><Relationship Id="rId9" Type="http://schemas.openxmlformats.org/officeDocument/2006/relationships/customXml" Target="../ink/ink8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16.png"/><Relationship Id="rId7" Type="http://schemas.openxmlformats.org/officeDocument/2006/relationships/image" Target="../media/image62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Relationship Id="rId9" Type="http://schemas.openxmlformats.org/officeDocument/2006/relationships/image" Target="../media/image6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8.emf"/><Relationship Id="rId4" Type="http://schemas.openxmlformats.org/officeDocument/2006/relationships/image" Target="../media/image6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jpg"/><Relationship Id="rId4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3" Type="http://schemas.openxmlformats.org/officeDocument/2006/relationships/image" Target="../media/image16.png"/><Relationship Id="rId7" Type="http://schemas.openxmlformats.org/officeDocument/2006/relationships/image" Target="../media/image4.em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2.xml"/><Relationship Id="rId11" Type="http://schemas.openxmlformats.org/officeDocument/2006/relationships/image" Target="../media/image17.png"/><Relationship Id="rId5" Type="http://schemas.openxmlformats.org/officeDocument/2006/relationships/image" Target="../media/image3.emf"/><Relationship Id="rId10" Type="http://schemas.openxmlformats.org/officeDocument/2006/relationships/customXml" Target="../ink/ink4.xml"/><Relationship Id="rId4" Type="http://schemas.openxmlformats.org/officeDocument/2006/relationships/customXml" Target="../ink/ink1.xml"/><Relationship Id="rId9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customXml" Target="../ink/ink5.xml"/><Relationship Id="rId7" Type="http://schemas.openxmlformats.org/officeDocument/2006/relationships/customXml" Target="../ink/ink7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1.emf"/><Relationship Id="rId5" Type="http://schemas.openxmlformats.org/officeDocument/2006/relationships/customXml" Target="../ink/ink6.xml"/><Relationship Id="rId4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customXml" Target="../ink/ink8.xml"/><Relationship Id="rId7" Type="http://schemas.openxmlformats.org/officeDocument/2006/relationships/customXml" Target="../ink/ink10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emf"/><Relationship Id="rId11" Type="http://schemas.openxmlformats.org/officeDocument/2006/relationships/image" Target="../media/image16.png"/><Relationship Id="rId5" Type="http://schemas.openxmlformats.org/officeDocument/2006/relationships/customXml" Target="../ink/ink9.xml"/><Relationship Id="rId10" Type="http://schemas.openxmlformats.org/officeDocument/2006/relationships/image" Target="../media/image10.emf"/><Relationship Id="rId4" Type="http://schemas.openxmlformats.org/officeDocument/2006/relationships/image" Target="../media/image8.emf"/><Relationship Id="rId9" Type="http://schemas.openxmlformats.org/officeDocument/2006/relationships/customXml" Target="../ink/ink1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customXml" Target="../ink/ink12.xml"/><Relationship Id="rId7" Type="http://schemas.openxmlformats.org/officeDocument/2006/relationships/customXml" Target="../ink/ink14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emf"/><Relationship Id="rId11" Type="http://schemas.openxmlformats.org/officeDocument/2006/relationships/image" Target="../media/image67.emf"/><Relationship Id="rId5" Type="http://schemas.openxmlformats.org/officeDocument/2006/relationships/customXml" Target="../ink/ink13.xml"/><Relationship Id="rId10" Type="http://schemas.openxmlformats.org/officeDocument/2006/relationships/customXml" Target="../ink/ink16.xml"/><Relationship Id="rId4" Type="http://schemas.openxmlformats.org/officeDocument/2006/relationships/image" Target="../media/image511.emf"/><Relationship Id="rId9" Type="http://schemas.openxmlformats.org/officeDocument/2006/relationships/customXml" Target="../ink/ink1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customXml" Target="../ink/ink17.xml"/><Relationship Id="rId12" Type="http://schemas.openxmlformats.org/officeDocument/2006/relationships/image" Target="../media/image310.em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11" Type="http://schemas.openxmlformats.org/officeDocument/2006/relationships/customXml" Target="../ink/ink19.xml"/><Relationship Id="rId10" Type="http://schemas.openxmlformats.org/officeDocument/2006/relationships/image" Target="../media/image22.emf"/><Relationship Id="rId9" Type="http://schemas.openxmlformats.org/officeDocument/2006/relationships/customXml" Target="../ink/ink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FC5BDBF3-C6FB-46A8-8826-17ECD78432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7472" y="1634067"/>
            <a:ext cx="5040904" cy="3758174"/>
          </a:xfrm>
          <a:prstGeom prst="rect">
            <a:avLst/>
          </a:prstGeom>
        </p:spPr>
      </p:pic>
      <p:sp>
        <p:nvSpPr>
          <p:cNvPr id="4" name="TextBox 6">
            <a:extLst>
              <a:ext uri="{FF2B5EF4-FFF2-40B4-BE49-F238E27FC236}">
                <a16:creationId xmlns:a16="http://schemas.microsoft.com/office/drawing/2014/main" id="{8B3C31F0-47DF-48FB-A8F0-924CBF41597D}"/>
              </a:ext>
            </a:extLst>
          </p:cNvPr>
          <p:cNvSpPr txBox="1"/>
          <p:nvPr/>
        </p:nvSpPr>
        <p:spPr>
          <a:xfrm>
            <a:off x="6135776" y="4946933"/>
            <a:ext cx="4112786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FF0000"/>
                </a:solidFill>
                <a:latin typeface="Freestyle Script" panose="030804020302050B0404" pitchFamily="66" charset="0"/>
              </a:rPr>
              <a:t>Fundamentals of Quantum Optics</a:t>
            </a:r>
          </a:p>
        </p:txBody>
      </p:sp>
      <p:pic>
        <p:nvPicPr>
          <p:cNvPr id="6146" name="Picture 2">
            <a:hlinkClick r:id="rId4"/>
            <a:extLst>
              <a:ext uri="{FF2B5EF4-FFF2-40B4-BE49-F238E27FC236}">
                <a16:creationId xmlns:a16="http://schemas.microsoft.com/office/drawing/2014/main" id="{4CE62453-ED4A-47F6-8FC2-F71F26E288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4998" y="0"/>
            <a:ext cx="3567002" cy="843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270C1005-A6EA-42B3-96E2-A0175AE9D274}"/>
              </a:ext>
            </a:extLst>
          </p:cNvPr>
          <p:cNvSpPr txBox="1"/>
          <p:nvPr/>
        </p:nvSpPr>
        <p:spPr>
          <a:xfrm>
            <a:off x="2319924" y="381399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1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ICTP-SAFIR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1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School on Open Quantum Systems:</a:t>
            </a:r>
            <a:br>
              <a:rPr kumimoji="0" lang="de-DE" altLang="de-DE" sz="1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</a:br>
            <a:r>
              <a:rPr kumimoji="0" lang="de-DE" altLang="de-DE" sz="1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8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theory</a:t>
            </a:r>
            <a:r>
              <a:rPr kumimoji="0" lang="de-DE" altLang="de-DE" sz="1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and </a:t>
            </a:r>
            <a:r>
              <a:rPr kumimoji="0" lang="de-DE" altLang="de-DE" sz="18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experiment</a:t>
            </a:r>
            <a:r>
              <a:rPr kumimoji="0" lang="de-DE" altLang="de-DE" sz="1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7" name="Picture 8">
            <a:extLst>
              <a:ext uri="{FF2B5EF4-FFF2-40B4-BE49-F238E27FC236}">
                <a16:creationId xmlns:a16="http://schemas.microsoft.com/office/drawing/2014/main" id="{1E274CE4-3BE1-4363-BEBE-38C80F37C4C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00" y="6248400"/>
            <a:ext cx="1899100" cy="537366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7F9EB49B-2E4A-44F5-B2C7-5D12E91FAF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10850" cy="1083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CE66CF22-47F1-4D5B-8E1D-40338A5735E2}"/>
              </a:ext>
            </a:extLst>
          </p:cNvPr>
          <p:cNvSpPr txBox="1"/>
          <p:nvPr/>
        </p:nvSpPr>
        <p:spPr>
          <a:xfrm>
            <a:off x="8172732" y="6290334"/>
            <a:ext cx="39371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dirty="0">
                <a:solidFill>
                  <a:srgbClr val="0173FD"/>
                </a:solidFill>
              </a:rPr>
              <a:t>https://www.uibk.ac.at/th-physik/cqed/</a:t>
            </a:r>
          </a:p>
        </p:txBody>
      </p:sp>
    </p:spTree>
    <p:extLst>
      <p:ext uri="{BB962C8B-B14F-4D97-AF65-F5344CB8AC3E}">
        <p14:creationId xmlns:p14="http://schemas.microsoft.com/office/powerpoint/2010/main" val="354429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B97FECA-7D83-4C6C-ABDE-1E7C92496051}"/>
              </a:ext>
            </a:extLst>
          </p:cNvPr>
          <p:cNvSpPr txBox="1"/>
          <p:nvPr/>
        </p:nvSpPr>
        <p:spPr>
          <a:xfrm>
            <a:off x="3293169" y="55534"/>
            <a:ext cx="4355680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002060"/>
                </a:solidFill>
                <a:latin typeface="Freestyle Script" panose="030804020302050B0404" pitchFamily="66" charset="0"/>
              </a:rPr>
              <a:t>Example: single mode of resonator = single oscillator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6C83EF-99E1-4420-9877-60CE61448451}"/>
              </a:ext>
            </a:extLst>
          </p:cNvPr>
          <p:cNvSpPr txBox="1"/>
          <p:nvPr/>
        </p:nvSpPr>
        <p:spPr>
          <a:xfrm>
            <a:off x="319066" y="3207996"/>
            <a:ext cx="2023311" cy="83099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Freestyle Script" panose="030804020302050B0404" pitchFamily="66" charset="0"/>
              </a:rPr>
              <a:t>Electric field averages</a:t>
            </a:r>
          </a:p>
          <a:p>
            <a:r>
              <a:rPr lang="en-GB" sz="2400" dirty="0">
                <a:solidFill>
                  <a:srgbClr val="FF0000"/>
                </a:solidFill>
                <a:latin typeface="Freestyle Script" panose="030804020302050B0404" pitchFamily="66" charset="0"/>
              </a:rPr>
              <a:t> and  fluctuations: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/>
              <p14:cNvContentPartPr/>
              <p14:nvPr/>
            </p14:nvContentPartPr>
            <p14:xfrm>
              <a:off x="2594446" y="3154337"/>
              <a:ext cx="8852179" cy="1619956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585446" y="3145337"/>
                <a:ext cx="8869819" cy="163759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8" name="Ink 7"/>
              <p14:cNvContentPartPr/>
              <p14:nvPr/>
            </p14:nvContentPartPr>
            <p14:xfrm>
              <a:off x="2009985" y="5040134"/>
              <a:ext cx="7087201" cy="1648991"/>
            </p14:xfrm>
          </p:contentPart>
        </mc:Choice>
        <mc:Fallback xmlns="">
          <p:pic>
            <p:nvPicPr>
              <p:cNvPr id="8" name="Ink 7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000985" y="5031133"/>
                <a:ext cx="7104841" cy="16666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FF46C36D-0A21-4904-B22C-5995301537BF}"/>
                  </a:ext>
                </a:extLst>
              </p14:cNvPr>
              <p14:cNvContentPartPr/>
              <p14:nvPr/>
            </p14:nvContentPartPr>
            <p14:xfrm>
              <a:off x="1046048" y="517199"/>
              <a:ext cx="8433524" cy="1203213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FF46C36D-0A21-4904-B22C-5995301537BF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37048" y="508201"/>
                <a:ext cx="8451164" cy="122084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60ED1F99-2400-434A-A2C2-7CFFAE4CE4D3}"/>
                  </a:ext>
                </a:extLst>
              </p14:cNvPr>
              <p14:cNvContentPartPr/>
              <p14:nvPr/>
            </p14:nvContentPartPr>
            <p14:xfrm>
              <a:off x="1367416" y="1740225"/>
              <a:ext cx="9206374" cy="490622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60ED1F99-2400-434A-A2C2-7CFFAE4CE4D3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358416" y="1731213"/>
                <a:ext cx="9224014" cy="50828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151D0B3E-ADD7-4A2B-92CA-D4BF057F8177}"/>
                  </a:ext>
                </a:extLst>
              </p14:cNvPr>
              <p14:cNvContentPartPr/>
              <p14:nvPr/>
            </p14:nvContentPartPr>
            <p14:xfrm>
              <a:off x="1425606" y="2309160"/>
              <a:ext cx="9148184" cy="669484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151D0B3E-ADD7-4A2B-92CA-D4BF057F8177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416606" y="2300162"/>
                <a:ext cx="9165824" cy="687121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89397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79E9E831-116A-4241-A220-D05417AD1E72}"/>
                  </a:ext>
                </a:extLst>
              </p14:cNvPr>
              <p14:cNvContentPartPr/>
              <p14:nvPr/>
            </p14:nvContentPartPr>
            <p14:xfrm>
              <a:off x="695861" y="323047"/>
              <a:ext cx="9505759" cy="976944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79E9E831-116A-4241-A220-D05417AD1E72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86861" y="314048"/>
                <a:ext cx="9523399" cy="994582"/>
              </a:xfrm>
              <a:prstGeom prst="rect">
                <a:avLst/>
              </a:prstGeom>
            </p:spPr>
          </p:pic>
        </mc:Fallback>
      </mc:AlternateContent>
      <p:pic>
        <p:nvPicPr>
          <p:cNvPr id="1025" name="Picture 1" descr="Computergenerierter Alternativtext:&#10;— — —&#10;xi&#10;1&#10;EQ)&#10;v&#10;x2&#10;a&#10;‘k,&#10;2 b&#10;xI&#10;c&#10;xI&#10;a&#10;1&#10;ya&#10;h&#10;_‚rY1&#10;c&#10;1&#10;Fig. 1 Phase space plot showing the uncertainty in: 4, a coherent&#10;state la); b, a squeezed staie a, r e‘) (,&gt;0); c, a number state In).&#10;Fig. 2 Plo ot electric field agalnst time showing the uncertainty&#10;for: a, a coherent state a) (a real); b, a squcezed state 1°. r) with&#10;reduced amplitude fluctuations (a rea‘. ‚&gt;0); c, a squeezed state&#10;la,,) with reduced phase fluctuations (o real, ‚&lt;0), Reproduced&#10;with permission from Caves2t.">
            <a:extLst>
              <a:ext uri="{FF2B5EF4-FFF2-40B4-BE49-F238E27FC236}">
                <a16:creationId xmlns:a16="http://schemas.microsoft.com/office/drawing/2014/main" id="{3A309409-4F3F-4658-95D0-BE5AF4CDC3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318" y="1553379"/>
            <a:ext cx="7149947" cy="4830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5A52CDC-67EA-47B8-B33D-C8A1ECB9C048}"/>
              </a:ext>
            </a:extLst>
          </p:cNvPr>
          <p:cNvSpPr txBox="1"/>
          <p:nvPr/>
        </p:nvSpPr>
        <p:spPr>
          <a:xfrm>
            <a:off x="711525" y="1855550"/>
            <a:ext cx="17487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Coherent state</a:t>
            </a:r>
          </a:p>
          <a:p>
            <a:pPr algn="ctr"/>
            <a:r>
              <a:rPr lang="en-GB" dirty="0">
                <a:solidFill>
                  <a:srgbClr val="FF0000"/>
                </a:solidFill>
              </a:rPr>
              <a:t>“classical waves”</a:t>
            </a:r>
            <a:br>
              <a:rPr lang="en-GB" dirty="0">
                <a:solidFill>
                  <a:srgbClr val="FF0000"/>
                </a:solidFill>
              </a:rPr>
            </a:br>
            <a:r>
              <a:rPr lang="en-GB" sz="1600" dirty="0">
                <a:solidFill>
                  <a:srgbClr val="002060"/>
                </a:solidFill>
              </a:rPr>
              <a:t>+ quantum noise</a:t>
            </a:r>
            <a:endParaRPr lang="aa-ET" sz="1600" dirty="0">
              <a:solidFill>
                <a:srgbClr val="00206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DB4B94-6231-4AE4-B8B9-4401AD2BD6AB}"/>
              </a:ext>
            </a:extLst>
          </p:cNvPr>
          <p:cNvSpPr txBox="1"/>
          <p:nvPr/>
        </p:nvSpPr>
        <p:spPr>
          <a:xfrm>
            <a:off x="605797" y="3427649"/>
            <a:ext cx="20385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Squeezed states:</a:t>
            </a:r>
          </a:p>
          <a:p>
            <a:pPr algn="ctr"/>
            <a:r>
              <a:rPr lang="en-GB" dirty="0">
                <a:solidFill>
                  <a:srgbClr val="FF0000"/>
                </a:solidFill>
              </a:rPr>
              <a:t>“non-classical light”</a:t>
            </a:r>
          </a:p>
          <a:p>
            <a:pPr algn="ctr"/>
            <a:r>
              <a:rPr lang="en-GB" sz="1600" dirty="0">
                <a:solidFill>
                  <a:srgbClr val="002060"/>
                </a:solidFill>
              </a:rPr>
              <a:t>re-distributed noise</a:t>
            </a:r>
            <a:endParaRPr lang="aa-ET" sz="1600" dirty="0">
              <a:solidFill>
                <a:srgbClr val="00206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DB4B94-6231-4AE4-B8B9-4401AD2BD6AB}"/>
              </a:ext>
            </a:extLst>
          </p:cNvPr>
          <p:cNvSpPr txBox="1"/>
          <p:nvPr/>
        </p:nvSpPr>
        <p:spPr>
          <a:xfrm>
            <a:off x="649553" y="4999748"/>
            <a:ext cx="18726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number states:</a:t>
            </a:r>
          </a:p>
          <a:p>
            <a:pPr algn="ctr"/>
            <a:r>
              <a:rPr lang="en-GB" dirty="0">
                <a:solidFill>
                  <a:srgbClr val="FF0000"/>
                </a:solidFill>
              </a:rPr>
              <a:t>“</a:t>
            </a:r>
            <a:r>
              <a:rPr lang="en-GB" dirty="0">
                <a:solidFill>
                  <a:srgbClr val="002060"/>
                </a:solidFill>
              </a:rPr>
              <a:t>no average field</a:t>
            </a:r>
            <a:r>
              <a:rPr lang="en-GB" dirty="0">
                <a:solidFill>
                  <a:srgbClr val="FF0000"/>
                </a:solidFill>
              </a:rPr>
              <a:t>”</a:t>
            </a:r>
            <a:br>
              <a:rPr lang="en-GB" dirty="0">
                <a:solidFill>
                  <a:srgbClr val="FF0000"/>
                </a:solidFill>
              </a:rPr>
            </a:br>
            <a:r>
              <a:rPr lang="en-GB" dirty="0">
                <a:solidFill>
                  <a:srgbClr val="FF0000"/>
                </a:solidFill>
              </a:rPr>
              <a:t>but fixed energy</a:t>
            </a:r>
            <a:endParaRPr lang="aa-ET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529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6ACD3A27-2D28-4200-B5C4-9A9ED3579275}"/>
                  </a:ext>
                </a:extLst>
              </p14:cNvPr>
              <p14:cNvContentPartPr/>
              <p14:nvPr/>
            </p14:nvContentPartPr>
            <p14:xfrm>
              <a:off x="1309267" y="204961"/>
              <a:ext cx="10036175" cy="3846513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6ACD3A27-2D28-4200-B5C4-9A9ED357927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00267" y="195960"/>
                <a:ext cx="10053815" cy="3861635"/>
              </a:xfrm>
              <a:prstGeom prst="rect">
                <a:avLst/>
              </a:prstGeom>
            </p:spPr>
          </p:pic>
        </mc:Fallback>
      </mc:AlternateContent>
      <p:pic>
        <p:nvPicPr>
          <p:cNvPr id="2049" name="Picture 1" descr="Computergenerierter Alternativtext:&#10;n&#10;rn&#10;bj l&#10;dIlb&#10;Schematic of LIGO&#10;UGO Hi&#10;I&amp;eron1eef&#10;Atm cav*y (4km)&#10;Vacuum efweioQe&#10;Arm c..vity (4 km)&#10;To iquacr.d tacL.m sourc.&#10;p1s. lock boo&#10;wikI PUMP êaee.&#10;Power">
            <a:extLst>
              <a:ext uri="{FF2B5EF4-FFF2-40B4-BE49-F238E27FC236}">
                <a16:creationId xmlns:a16="http://schemas.microsoft.com/office/drawing/2014/main" id="{1D7950BA-6F36-4862-8C7E-614B55A3A3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918" y="1149426"/>
            <a:ext cx="5519451" cy="533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95253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58DE7B-DC9D-4743-9093-35CE43BED09E}"/>
              </a:ext>
            </a:extLst>
          </p:cNvPr>
          <p:cNvSpPr txBox="1"/>
          <p:nvPr/>
        </p:nvSpPr>
        <p:spPr>
          <a:xfrm>
            <a:off x="3254668" y="186048"/>
            <a:ext cx="4224233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2400" dirty="0" err="1">
                <a:solidFill>
                  <a:srgbClr val="002060"/>
                </a:solidFill>
                <a:latin typeface="Freestyle Script" panose="030804020302050B0404" pitchFamily="66" charset="0"/>
              </a:rPr>
              <a:t>Manifestion</a:t>
            </a:r>
            <a:r>
              <a:rPr lang="en-GB" sz="2400" dirty="0">
                <a:solidFill>
                  <a:srgbClr val="002060"/>
                </a:solidFill>
                <a:latin typeface="Freestyle Script" panose="030804020302050B0404" pitchFamily="66" charset="0"/>
              </a:rPr>
              <a:t> of vacuum fluctuations: </a:t>
            </a:r>
            <a:r>
              <a:rPr lang="en-GB" sz="2400" dirty="0">
                <a:solidFill>
                  <a:srgbClr val="FF0000"/>
                </a:solidFill>
                <a:latin typeface="Freestyle Script" panose="030804020302050B0404" pitchFamily="66" charset="0"/>
              </a:rPr>
              <a:t>Casimir forces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CD033C2A-3422-432A-8D58-8DCBB484B4F5}"/>
                  </a:ext>
                </a:extLst>
              </p14:cNvPr>
              <p14:cNvContentPartPr/>
              <p14:nvPr/>
            </p14:nvContentPartPr>
            <p14:xfrm>
              <a:off x="205665" y="812921"/>
              <a:ext cx="6745979" cy="2053952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CD033C2A-3422-432A-8D58-8DCBB484B4F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96665" y="803917"/>
                <a:ext cx="6761099" cy="206871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FE933803-09B1-41A7-BBA8-4C485F128887}"/>
                  </a:ext>
                </a:extLst>
              </p14:cNvPr>
              <p14:cNvContentPartPr/>
              <p14:nvPr/>
            </p14:nvContentPartPr>
            <p14:xfrm>
              <a:off x="1410103" y="1839899"/>
              <a:ext cx="360" cy="3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FE933803-09B1-41A7-BBA8-4C485F128887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401103" y="1830899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B01904D8-8B94-48A1-850E-BC6BB270BAD5}"/>
              </a:ext>
            </a:extLst>
          </p:cNvPr>
          <p:cNvSpPr txBox="1"/>
          <p:nvPr/>
        </p:nvSpPr>
        <p:spPr>
          <a:xfrm>
            <a:off x="7373140" y="1362844"/>
            <a:ext cx="4155305" cy="95410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2060"/>
                </a:solidFill>
                <a:latin typeface="Freestyle Script" panose="030804020302050B0404" pitchFamily="66" charset="0"/>
              </a:rPr>
              <a:t>triggers “</a:t>
            </a:r>
            <a:r>
              <a:rPr lang="en-GB" sz="2800" dirty="0">
                <a:solidFill>
                  <a:srgbClr val="C00000"/>
                </a:solidFill>
                <a:latin typeface="Freestyle Script" panose="030804020302050B0404" pitchFamily="66" charset="0"/>
              </a:rPr>
              <a:t>spontaneous emission” </a:t>
            </a:r>
            <a:r>
              <a:rPr lang="en-GB" sz="2800" dirty="0">
                <a:solidFill>
                  <a:srgbClr val="002060"/>
                </a:solidFill>
                <a:latin typeface="Freestyle Script" panose="030804020302050B0404" pitchFamily="66" charset="0"/>
              </a:rPr>
              <a:t>of atoms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2060"/>
                </a:solidFill>
                <a:latin typeface="Freestyle Script" panose="030804020302050B0404" pitchFamily="66" charset="0"/>
              </a:rPr>
              <a:t>induces “</a:t>
            </a:r>
            <a:r>
              <a:rPr lang="en-GB" sz="2800" dirty="0">
                <a:solidFill>
                  <a:srgbClr val="C00000"/>
                </a:solidFill>
                <a:latin typeface="Freestyle Script" panose="030804020302050B0404" pitchFamily="66" charset="0"/>
              </a:rPr>
              <a:t>Casimir force” </a:t>
            </a:r>
            <a:r>
              <a:rPr lang="en-GB" sz="2800" dirty="0">
                <a:solidFill>
                  <a:schemeClr val="tx2"/>
                </a:solidFill>
                <a:latin typeface="Freestyle Script" panose="030804020302050B0404" pitchFamily="66" charset="0"/>
              </a:rPr>
              <a:t>between plates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4926FA-F835-4359-AE18-99BEFFB11150}"/>
              </a:ext>
            </a:extLst>
          </p:cNvPr>
          <p:cNvSpPr txBox="1"/>
          <p:nvPr/>
        </p:nvSpPr>
        <p:spPr>
          <a:xfrm>
            <a:off x="374574" y="3195514"/>
            <a:ext cx="2289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“simplified derivation”</a:t>
            </a:r>
            <a:endParaRPr lang="aa-ET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0EADF299-B7C9-4A7E-BDAA-E505FD1DE709}"/>
                  </a:ext>
                </a:extLst>
              </p14:cNvPr>
              <p14:cNvContentPartPr/>
              <p14:nvPr/>
            </p14:nvContentPartPr>
            <p14:xfrm>
              <a:off x="1075312" y="3429000"/>
              <a:ext cx="9521835" cy="2942437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0EADF299-B7C9-4A7E-BDAA-E505FD1DE709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66312" y="3420001"/>
                <a:ext cx="9539475" cy="2960076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9050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70D0241B-B426-48C8-8184-0764193A177B}"/>
                  </a:ext>
                </a:extLst>
              </p14:cNvPr>
              <p14:cNvContentPartPr/>
              <p14:nvPr/>
            </p14:nvContentPartPr>
            <p14:xfrm>
              <a:off x="1000602" y="31629"/>
              <a:ext cx="9122063" cy="1342599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70D0241B-B426-48C8-8184-0764193A177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91602" y="22628"/>
                <a:ext cx="9139704" cy="136024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9CEE154C-7F93-4D16-9C05-745A81F95471}"/>
                  </a:ext>
                </a:extLst>
              </p14:cNvPr>
              <p14:cNvContentPartPr/>
              <p14:nvPr/>
            </p14:nvContentPartPr>
            <p14:xfrm>
              <a:off x="872071" y="1563059"/>
              <a:ext cx="9250594" cy="1469978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9CEE154C-7F93-4D16-9C05-745A81F95471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63071" y="1554061"/>
                <a:ext cx="9265353" cy="148761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B6F7A3F0-A4FB-438D-AA13-1314D1CBCFD4}"/>
                  </a:ext>
                </a:extLst>
              </p14:cNvPr>
              <p14:cNvContentPartPr/>
              <p14:nvPr/>
            </p14:nvContentPartPr>
            <p14:xfrm>
              <a:off x="565436" y="3311001"/>
              <a:ext cx="3973515" cy="690467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B6F7A3F0-A4FB-438D-AA13-1314D1CBCFD4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56436" y="3301996"/>
                <a:ext cx="3988636" cy="705234"/>
              </a:xfrm>
              <a:prstGeom prst="rect">
                <a:avLst/>
              </a:prstGeom>
            </p:spPr>
          </p:pic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6031C1AE-CB17-4105-90C8-716244C1C051}"/>
              </a:ext>
            </a:extLst>
          </p:cNvPr>
          <p:cNvSpPr txBox="1"/>
          <p:nvPr/>
        </p:nvSpPr>
        <p:spPr>
          <a:xfrm>
            <a:off x="4693395" y="3227157"/>
            <a:ext cx="6554358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GB" dirty="0"/>
              <a:t>* Introduce a </a:t>
            </a:r>
            <a:r>
              <a:rPr lang="en-GB" dirty="0" err="1"/>
              <a:t>cutoff</a:t>
            </a:r>
            <a:r>
              <a:rPr lang="en-GB" dirty="0"/>
              <a:t> wavevector k = 1/a to make both integrals finite</a:t>
            </a:r>
            <a:br>
              <a:rPr lang="en-GB" dirty="0"/>
            </a:br>
            <a:r>
              <a:rPr lang="en-GB" dirty="0"/>
              <a:t>so that we can subtract</a:t>
            </a:r>
            <a:endParaRPr lang="aa-ET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7661294D-8AFD-4E56-84D8-201A6A6B3415}"/>
                  </a:ext>
                </a:extLst>
              </p14:cNvPr>
              <p14:cNvContentPartPr/>
              <p14:nvPr/>
            </p14:nvContentPartPr>
            <p14:xfrm>
              <a:off x="1122678" y="4172126"/>
              <a:ext cx="9040760" cy="1150928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7661294D-8AFD-4E56-84D8-201A6A6B3415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116558" y="4166006"/>
                <a:ext cx="9053000" cy="116316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3F19DC12-F548-4143-9642-0E91FDEE8843}"/>
                  </a:ext>
                </a:extLst>
              </p14:cNvPr>
              <p14:cNvContentPartPr/>
              <p14:nvPr/>
            </p14:nvContentPartPr>
            <p14:xfrm>
              <a:off x="10339072" y="4941470"/>
              <a:ext cx="730250" cy="388937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3F19DC12-F548-4143-9642-0E91FDEE8843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0332948" y="4935348"/>
                <a:ext cx="742499" cy="40118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6BE446C0-F0DD-43A4-9BEB-D6C993B71A4F}"/>
                  </a:ext>
                </a:extLst>
              </p14:cNvPr>
              <p14:cNvContentPartPr/>
              <p14:nvPr/>
            </p14:nvContentPartPr>
            <p14:xfrm>
              <a:off x="7284770" y="3762459"/>
              <a:ext cx="2542275" cy="478018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6BE446C0-F0DD-43A4-9BEB-D6C993B71A4F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7278648" y="3756335"/>
                <a:ext cx="2554518" cy="49026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DC593AF3-EE29-4BB1-BA28-667A0F14E2BD}"/>
                  </a:ext>
                </a:extLst>
              </p14:cNvPr>
              <p14:cNvContentPartPr/>
              <p14:nvPr/>
            </p14:nvContentPartPr>
            <p14:xfrm>
              <a:off x="1122677" y="5135939"/>
              <a:ext cx="2914623" cy="604877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DC593AF3-EE29-4BB1-BA28-667A0F14E2BD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116557" y="5129822"/>
                <a:ext cx="2926863" cy="61711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4BB6C355-DAC0-43FB-8E1E-2B4FD6C4EE85}"/>
                  </a:ext>
                </a:extLst>
              </p14:cNvPr>
              <p14:cNvContentPartPr/>
              <p14:nvPr/>
            </p14:nvContentPartPr>
            <p14:xfrm>
              <a:off x="2455548" y="5949146"/>
              <a:ext cx="45719" cy="45719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4BB6C355-DAC0-43FB-8E1E-2B4FD6C4EE85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1312573" y="4806171"/>
                <a:ext cx="2285950" cy="22859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A1C5012D-19F2-43F9-8CE7-E48639271D1C}"/>
                  </a:ext>
                </a:extLst>
              </p14:cNvPr>
              <p14:cNvContentPartPr/>
              <p14:nvPr/>
            </p14:nvContentPartPr>
            <p14:xfrm>
              <a:off x="1245016" y="6007288"/>
              <a:ext cx="2614354" cy="559158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A1C5012D-19F2-43F9-8CE7-E48639271D1C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1236015" y="5998287"/>
                <a:ext cx="2631997" cy="576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9CF8EAA4-A457-481B-AF3A-4C1FAA000B89}"/>
                  </a:ext>
                </a:extLst>
              </p14:cNvPr>
              <p14:cNvContentPartPr/>
              <p14:nvPr/>
            </p14:nvContentPartPr>
            <p14:xfrm>
              <a:off x="4946670" y="5544135"/>
              <a:ext cx="3851680" cy="757825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9CF8EAA4-A457-481B-AF3A-4C1FAA000B89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4937671" y="5535139"/>
                <a:ext cx="3869319" cy="775457"/>
              </a:xfrm>
              <a:prstGeom prst="rect">
                <a:avLst/>
              </a:prstGeom>
            </p:spPr>
          </p:pic>
        </mc:Fallback>
      </mc:AlternateContent>
      <p:grpSp>
        <p:nvGrpSpPr>
          <p:cNvPr id="8" name="Group 7">
            <a:extLst>
              <a:ext uri="{FF2B5EF4-FFF2-40B4-BE49-F238E27FC236}">
                <a16:creationId xmlns:a16="http://schemas.microsoft.com/office/drawing/2014/main" id="{B0E2464E-C67C-483E-813F-B9DF27E45D39}"/>
              </a:ext>
            </a:extLst>
          </p:cNvPr>
          <p:cNvGrpSpPr/>
          <p:nvPr/>
        </p:nvGrpSpPr>
        <p:grpSpPr>
          <a:xfrm>
            <a:off x="9155646" y="5544135"/>
            <a:ext cx="1247691" cy="646331"/>
            <a:chOff x="9498819" y="5762045"/>
            <a:chExt cx="1247691" cy="646331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221A858-99B8-4EEC-8BD5-54F3C6A41CB6}"/>
                </a:ext>
              </a:extLst>
            </p:cNvPr>
            <p:cNvSpPr/>
            <p:nvPr/>
          </p:nvSpPr>
          <p:spPr>
            <a:xfrm>
              <a:off x="9498819" y="5762045"/>
              <a:ext cx="1247691" cy="646331"/>
            </a:xfrm>
            <a:prstGeom prst="rect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aa-ET"/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0B97A4CA-6466-4128-BA28-D77C1EA77335}"/>
                    </a:ext>
                  </a:extLst>
                </p14:cNvPr>
                <p14:cNvContentPartPr/>
                <p14:nvPr/>
              </p14:nvContentPartPr>
              <p14:xfrm>
                <a:off x="9676409" y="5808540"/>
                <a:ext cx="974057" cy="524848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0B97A4CA-6466-4128-BA28-D77C1EA77335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9670290" y="5802425"/>
                  <a:ext cx="986296" cy="537079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F72563BC-F796-4C5A-ADDD-CFD0D6E560C7}"/>
              </a:ext>
            </a:extLst>
          </p:cNvPr>
          <p:cNvSpPr txBox="1"/>
          <p:nvPr/>
        </p:nvSpPr>
        <p:spPr>
          <a:xfrm>
            <a:off x="8850445" y="6301960"/>
            <a:ext cx="2218877" cy="400110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rgbClr val="002060"/>
                </a:solidFill>
                <a:latin typeface="Freestyle Script" panose="030804020302050B0404" pitchFamily="66" charset="0"/>
              </a:rPr>
              <a:t>Weak but measurable force …</a:t>
            </a:r>
          </a:p>
        </p:txBody>
      </p:sp>
    </p:spTree>
    <p:extLst>
      <p:ext uri="{BB962C8B-B14F-4D97-AF65-F5344CB8AC3E}">
        <p14:creationId xmlns:p14="http://schemas.microsoft.com/office/powerpoint/2010/main" val="427585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A25CE44-B6BA-4C05-9938-3BB5104FC855}"/>
              </a:ext>
            </a:extLst>
          </p:cNvPr>
          <p:cNvSpPr txBox="1"/>
          <p:nvPr/>
        </p:nvSpPr>
        <p:spPr>
          <a:xfrm>
            <a:off x="4213135" y="79528"/>
            <a:ext cx="2728632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002060"/>
                </a:solidFill>
                <a:latin typeface="Freestyle Script" panose="030804020302050B0404" pitchFamily="66" charset="0"/>
              </a:rPr>
              <a:t>Atoms coupled to radiation fields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A34811C8-30DA-480B-A9CA-DC29C413CDDC}"/>
                  </a:ext>
                </a:extLst>
              </p14:cNvPr>
              <p14:cNvContentPartPr/>
              <p14:nvPr/>
            </p14:nvContentPartPr>
            <p14:xfrm>
              <a:off x="748135" y="695713"/>
              <a:ext cx="6545032" cy="1808468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A34811C8-30DA-480B-A9CA-DC29C413CDD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39135" y="686710"/>
                <a:ext cx="6562673" cy="182611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F1C4DD13-7E51-4A01-9158-10D99266037D}"/>
                  </a:ext>
                </a:extLst>
              </p14:cNvPr>
              <p14:cNvContentPartPr/>
              <p14:nvPr/>
            </p14:nvContentPartPr>
            <p14:xfrm>
              <a:off x="748135" y="2658701"/>
              <a:ext cx="8158717" cy="14646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F1C4DD13-7E51-4A01-9158-10D99266037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39134" y="2649702"/>
                <a:ext cx="8176359" cy="148229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4238C3F4-DC74-4184-A445-15B0BDD66C71}"/>
                  </a:ext>
                </a:extLst>
              </p14:cNvPr>
              <p14:cNvContentPartPr/>
              <p14:nvPr/>
            </p14:nvContentPartPr>
            <p14:xfrm>
              <a:off x="615933" y="4402223"/>
              <a:ext cx="10544175" cy="96520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4238C3F4-DC74-4184-A445-15B0BDD66C71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06933" y="4393226"/>
                <a:ext cx="10561815" cy="98283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22F12C94-DC1F-4411-8308-4A22CE2CBAC3}"/>
                  </a:ext>
                </a:extLst>
              </p14:cNvPr>
              <p14:cNvContentPartPr/>
              <p14:nvPr/>
            </p14:nvContentPartPr>
            <p14:xfrm>
              <a:off x="1850326" y="5572407"/>
              <a:ext cx="7255946" cy="1211714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22F12C94-DC1F-4411-8308-4A22CE2CBAC3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841326" y="5563407"/>
                <a:ext cx="7273585" cy="122935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A105DBEA-7D5B-42E5-A2B9-F25C5506EDB1}"/>
                  </a:ext>
                </a:extLst>
              </p14:cNvPr>
              <p14:cNvContentPartPr/>
              <p14:nvPr/>
            </p14:nvContentPartPr>
            <p14:xfrm>
              <a:off x="8702947" y="716242"/>
              <a:ext cx="2251379" cy="1737475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A105DBEA-7D5B-42E5-A2B9-F25C5506EDB1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8693947" y="707238"/>
                <a:ext cx="2269019" cy="1755123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97717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5844791-4E6C-4404-B88C-1614E7637730}"/>
              </a:ext>
            </a:extLst>
          </p:cNvPr>
          <p:cNvSpPr txBox="1"/>
          <p:nvPr/>
        </p:nvSpPr>
        <p:spPr>
          <a:xfrm>
            <a:off x="0" y="0"/>
            <a:ext cx="1624163" cy="4001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rgbClr val="002060"/>
                </a:solidFill>
                <a:latin typeface="Freestyle Script" panose="030804020302050B0404" pitchFamily="66" charset="0"/>
              </a:rPr>
              <a:t>convert to dipole form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AA4FDD1F-B14E-4314-8C76-73A280F47B9E}"/>
                  </a:ext>
                </a:extLst>
              </p14:cNvPr>
              <p14:cNvContentPartPr/>
              <p14:nvPr/>
            </p14:nvContentPartPr>
            <p14:xfrm>
              <a:off x="1558687" y="454480"/>
              <a:ext cx="7837291" cy="1441306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AA4FDD1F-B14E-4314-8C76-73A280F47B9E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549687" y="445481"/>
                <a:ext cx="7855291" cy="1459304"/>
              </a:xfrm>
              <a:prstGeom prst="rect">
                <a:avLst/>
              </a:prstGeom>
            </p:spPr>
          </p:pic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933D5BFF-6182-4047-898A-CD37A86203D5}"/>
              </a:ext>
            </a:extLst>
          </p:cNvPr>
          <p:cNvSpPr txBox="1"/>
          <p:nvPr/>
        </p:nvSpPr>
        <p:spPr>
          <a:xfrm>
            <a:off x="346367" y="1950156"/>
            <a:ext cx="184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new Hamiltonian:</a:t>
            </a:r>
            <a:endParaRPr lang="aa-ET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C03F7AE5-DE62-4297-8FCB-DF83AD3FC530}"/>
                  </a:ext>
                </a:extLst>
              </p14:cNvPr>
              <p14:cNvContentPartPr/>
              <p14:nvPr/>
            </p14:nvContentPartPr>
            <p14:xfrm>
              <a:off x="1024968" y="2389177"/>
              <a:ext cx="4791695" cy="930202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C03F7AE5-DE62-4297-8FCB-DF83AD3FC530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15968" y="2380177"/>
                <a:ext cx="4809334" cy="94784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99BFF791-397E-49A8-9CA4-9857FE0D4847}"/>
                  </a:ext>
                </a:extLst>
              </p14:cNvPr>
              <p14:cNvContentPartPr/>
              <p14:nvPr/>
            </p14:nvContentPartPr>
            <p14:xfrm>
              <a:off x="6114419" y="2608345"/>
              <a:ext cx="4127653" cy="457196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99BFF791-397E-49A8-9CA4-9857FE0D4847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105418" y="2599338"/>
                <a:ext cx="4145294" cy="4748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FFC035C8-583B-49B9-9603-D10C139B912F}"/>
                  </a:ext>
                </a:extLst>
              </p14:cNvPr>
              <p14:cNvContentPartPr/>
              <p14:nvPr/>
            </p14:nvContentPartPr>
            <p14:xfrm>
              <a:off x="1235931" y="3681281"/>
              <a:ext cx="8160047" cy="2602688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FFC035C8-583B-49B9-9603-D10C139B912F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226931" y="3672281"/>
                <a:ext cx="8178047" cy="2620687"/>
              </a:xfrm>
              <a:prstGeom prst="rect">
                <a:avLst/>
              </a:prstGeom>
            </p:spPr>
          </p:pic>
        </mc:Fallback>
      </mc:AlternateContent>
      <p:grpSp>
        <p:nvGrpSpPr>
          <p:cNvPr id="11" name="Group 10">
            <a:extLst>
              <a:ext uri="{FF2B5EF4-FFF2-40B4-BE49-F238E27FC236}">
                <a16:creationId xmlns:a16="http://schemas.microsoft.com/office/drawing/2014/main" id="{2F19B3D7-4E32-442F-80B1-AEDC60F1D77D}"/>
              </a:ext>
            </a:extLst>
          </p:cNvPr>
          <p:cNvGrpSpPr/>
          <p:nvPr/>
        </p:nvGrpSpPr>
        <p:grpSpPr>
          <a:xfrm>
            <a:off x="1300061" y="5935309"/>
            <a:ext cx="4368049" cy="548774"/>
            <a:chOff x="294288" y="6100590"/>
            <a:chExt cx="4839571" cy="631814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08DA203-CC95-4877-9024-CABB8C471DC0}"/>
                </a:ext>
              </a:extLst>
            </p:cNvPr>
            <p:cNvSpPr/>
            <p:nvPr/>
          </p:nvSpPr>
          <p:spPr>
            <a:xfrm>
              <a:off x="294288" y="6154940"/>
              <a:ext cx="4839571" cy="577464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aa-ET"/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5D66AFCA-760F-439D-82A0-B31A0D5958A0}"/>
                    </a:ext>
                  </a:extLst>
                </p14:cNvPr>
                <p14:cNvContentPartPr/>
                <p14:nvPr/>
              </p14:nvContentPartPr>
              <p14:xfrm>
                <a:off x="580832" y="6100590"/>
                <a:ext cx="4211506" cy="631813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5D66AFCA-760F-439D-82A0-B31A0D5958A0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71832" y="6091590"/>
                  <a:ext cx="4229145" cy="649453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877237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D2A0988A-66D1-4585-B0B7-89CFAD38AC5D}"/>
                  </a:ext>
                </a:extLst>
              </p14:cNvPr>
              <p14:cNvContentPartPr/>
              <p14:nvPr/>
            </p14:nvContentPartPr>
            <p14:xfrm>
              <a:off x="1413106" y="1041812"/>
              <a:ext cx="8052377" cy="701562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D2A0988A-66D1-4585-B0B7-89CFAD38AC5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404106" y="1032813"/>
                <a:ext cx="8070017" cy="71920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FFB897ED-6C8C-4EE0-818A-2161862929F9}"/>
              </a:ext>
            </a:extLst>
          </p:cNvPr>
          <p:cNvSpPr txBox="1"/>
          <p:nvPr/>
        </p:nvSpPr>
        <p:spPr>
          <a:xfrm>
            <a:off x="3217925" y="167664"/>
            <a:ext cx="5386411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2060"/>
                </a:solidFill>
                <a:latin typeface="Freestyle Script" panose="030804020302050B0404" pitchFamily="66" charset="0"/>
              </a:rPr>
              <a:t>Generic quantum optics Hamiltonian for atoms and photons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E51D37AD-EBDB-4D9B-82C1-A3963ACB1816}"/>
                  </a:ext>
                </a:extLst>
              </p14:cNvPr>
              <p14:cNvContentPartPr/>
              <p14:nvPr/>
            </p14:nvContentPartPr>
            <p14:xfrm>
              <a:off x="1629428" y="1895564"/>
              <a:ext cx="8452428" cy="3262635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E51D37AD-EBDB-4D9B-82C1-A3963ACB1816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620428" y="1886564"/>
                <a:ext cx="8467548" cy="327775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2C5737C4-E88B-46C7-BFC8-ACB39A357FDC}"/>
                  </a:ext>
                </a:extLst>
              </p14:cNvPr>
              <p14:cNvContentPartPr/>
              <p14:nvPr/>
            </p14:nvContentPartPr>
            <p14:xfrm>
              <a:off x="2799901" y="5310390"/>
              <a:ext cx="6111483" cy="1305805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2C5737C4-E88B-46C7-BFC8-ACB39A357FDC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790901" y="5301389"/>
                <a:ext cx="6129483" cy="1323806"/>
              </a:xfrm>
              <a:prstGeom prst="rect">
                <a:avLst/>
              </a:prstGeom>
            </p:spPr>
          </p:pic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EC863DB5-13B4-48A4-8676-D31FC77AF5C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863487" y="247007"/>
            <a:ext cx="2264593" cy="1399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16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ADFAF8E-AF2E-41EB-8F8B-24B8B8487103}"/>
              </a:ext>
            </a:extLst>
          </p:cNvPr>
          <p:cNvSpPr txBox="1"/>
          <p:nvPr/>
        </p:nvSpPr>
        <p:spPr>
          <a:xfrm>
            <a:off x="3614533" y="189698"/>
            <a:ext cx="3528530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2060"/>
                </a:solidFill>
                <a:latin typeface="Freestyle Script" panose="030804020302050B0404" pitchFamily="66" charset="0"/>
              </a:rPr>
              <a:t>Dynamics of Jaynes-Cummings model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CA9E80B3-BF5B-4EF7-BD48-B98BEBDDBEA7}"/>
                  </a:ext>
                </a:extLst>
              </p14:cNvPr>
              <p14:cNvContentPartPr/>
              <p14:nvPr/>
            </p14:nvContentPartPr>
            <p14:xfrm>
              <a:off x="665929" y="1016231"/>
              <a:ext cx="8907730" cy="1715952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CA9E80B3-BF5B-4EF7-BD48-B98BEBDDBEA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6930" y="1007230"/>
                <a:ext cx="8925368" cy="173359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E8309E1D-A9FA-46B7-A6D4-085A1A79AA87}"/>
                  </a:ext>
                </a:extLst>
              </p14:cNvPr>
              <p14:cNvContentPartPr/>
              <p14:nvPr/>
            </p14:nvContentPartPr>
            <p14:xfrm>
              <a:off x="413951" y="3429000"/>
              <a:ext cx="2986499" cy="2657614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E8309E1D-A9FA-46B7-A6D4-085A1A79AA87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04950" y="3420000"/>
                <a:ext cx="3004501" cy="2675615"/>
              </a:xfrm>
              <a:prstGeom prst="rect">
                <a:avLst/>
              </a:prstGeom>
            </p:spPr>
          </p:pic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E04161FD-A614-466B-B4A9-0ADDA7B638A4}"/>
              </a:ext>
            </a:extLst>
          </p:cNvPr>
          <p:cNvSpPr txBox="1"/>
          <p:nvPr/>
        </p:nvSpPr>
        <p:spPr>
          <a:xfrm>
            <a:off x="1194619" y="3035496"/>
            <a:ext cx="12435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Eigenstates</a:t>
            </a:r>
            <a:endParaRPr lang="aa-ET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2C2D7E22-9549-4FC6-9F68-478D8BE0782F}"/>
                  </a:ext>
                </a:extLst>
              </p14:cNvPr>
              <p14:cNvContentPartPr/>
              <p14:nvPr/>
            </p14:nvContentPartPr>
            <p14:xfrm>
              <a:off x="3819126" y="3578783"/>
              <a:ext cx="2485240" cy="685451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2C2D7E22-9549-4FC6-9F68-478D8BE0782F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810125" y="3569783"/>
                <a:ext cx="2503241" cy="70345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6EB1435C-E7D1-49CF-8820-05BD912DFEBD}"/>
                  </a:ext>
                </a:extLst>
              </p14:cNvPr>
              <p14:cNvContentPartPr/>
              <p14:nvPr/>
            </p14:nvContentPartPr>
            <p14:xfrm>
              <a:off x="6511684" y="3146741"/>
              <a:ext cx="5078954" cy="157354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6EB1435C-E7D1-49CF-8820-05BD912DFEBD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502685" y="3137741"/>
                <a:ext cx="5096953" cy="1591540"/>
              </a:xfrm>
              <a:prstGeom prst="rect">
                <a:avLst/>
              </a:prstGeom>
            </p:spPr>
          </p:pic>
        </mc:Fallback>
      </mc:AlternateContent>
      <p:sp>
        <p:nvSpPr>
          <p:cNvPr id="11" name="TextBox 10">
            <a:extLst>
              <a:ext uri="{FF2B5EF4-FFF2-40B4-BE49-F238E27FC236}">
                <a16:creationId xmlns:a16="http://schemas.microsoft.com/office/drawing/2014/main" id="{839B9940-649E-40C4-A393-BE71CC2C419F}"/>
              </a:ext>
            </a:extLst>
          </p:cNvPr>
          <p:cNvSpPr txBox="1"/>
          <p:nvPr/>
        </p:nvSpPr>
        <p:spPr>
          <a:xfrm>
            <a:off x="5223472" y="5494932"/>
            <a:ext cx="4061602" cy="4001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|n,+/-&gt; = (|</a:t>
            </a:r>
            <a:r>
              <a:rPr lang="en-GB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n,g</a:t>
            </a:r>
            <a:r>
              <a:rPr lang="en-GB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 +/- |n-1,e&gt;)/sqrt(2)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921BCF1-211F-485B-AC17-1F1BEF73D942}"/>
              </a:ext>
            </a:extLst>
          </p:cNvPr>
          <p:cNvSpPr txBox="1"/>
          <p:nvPr/>
        </p:nvSpPr>
        <p:spPr>
          <a:xfrm>
            <a:off x="5917474" y="5972429"/>
            <a:ext cx="2646878" cy="4001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002060"/>
                </a:solidFill>
                <a:latin typeface="Freestyle Script" panose="030804020302050B0404" pitchFamily="66" charset="0"/>
              </a:rPr>
              <a:t>Hybrid </a:t>
            </a:r>
            <a:r>
              <a:rPr lang="en-GB" sz="2000" dirty="0">
                <a:solidFill>
                  <a:srgbClr val="C00000"/>
                </a:solidFill>
                <a:latin typeface="Freestyle Script" panose="030804020302050B0404" pitchFamily="66" charset="0"/>
              </a:rPr>
              <a:t>atom-photon</a:t>
            </a:r>
            <a:r>
              <a:rPr lang="en-GB" dirty="0">
                <a:solidFill>
                  <a:srgbClr val="002060"/>
                </a:solidFill>
                <a:latin typeface="Freestyle Script" panose="030804020302050B0404" pitchFamily="66" charset="0"/>
              </a:rPr>
              <a:t> states = “polaritons”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3683B6E9-B9D4-4348-AED5-4ACAD236D98E}"/>
                  </a:ext>
                </a:extLst>
              </p14:cNvPr>
              <p14:cNvContentPartPr/>
              <p14:nvPr/>
            </p14:nvContentPartPr>
            <p14:xfrm>
              <a:off x="6476317" y="4943379"/>
              <a:ext cx="3159125" cy="373063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3683B6E9-B9D4-4348-AED5-4ACAD236D98E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467317" y="4934377"/>
                <a:ext cx="3177126" cy="391068"/>
              </a:xfrm>
              <a:prstGeom prst="rect">
                <a:avLst/>
              </a:prstGeom>
            </p:spPr>
          </p:pic>
        </mc:Fallback>
      </mc:AlternateContent>
      <p:sp>
        <p:nvSpPr>
          <p:cNvPr id="14" name="TextBox 13">
            <a:extLst>
              <a:ext uri="{FF2B5EF4-FFF2-40B4-BE49-F238E27FC236}">
                <a16:creationId xmlns:a16="http://schemas.microsoft.com/office/drawing/2014/main" id="{F9237859-1CC6-4178-9317-9BD493BC56EB}"/>
              </a:ext>
            </a:extLst>
          </p:cNvPr>
          <p:cNvSpPr txBox="1"/>
          <p:nvPr/>
        </p:nvSpPr>
        <p:spPr>
          <a:xfrm>
            <a:off x="4766993" y="4890742"/>
            <a:ext cx="15991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at resonance:</a:t>
            </a:r>
            <a:endParaRPr lang="aa-ET" sz="2000" dirty="0"/>
          </a:p>
        </p:txBody>
      </p:sp>
    </p:spTree>
    <p:extLst>
      <p:ext uri="{BB962C8B-B14F-4D97-AF65-F5344CB8AC3E}">
        <p14:creationId xmlns:p14="http://schemas.microsoft.com/office/powerpoint/2010/main" val="752769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animBg="1"/>
      <p:bldP spid="12" grpId="0" animBg="1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3F6CE20C-77F3-4F7D-BD0E-961B69CA8E2E}"/>
                  </a:ext>
                </a:extLst>
              </p14:cNvPr>
              <p14:cNvContentPartPr/>
              <p14:nvPr/>
            </p14:nvContentPartPr>
            <p14:xfrm>
              <a:off x="1057027" y="544837"/>
              <a:ext cx="9769475" cy="167005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3F6CE20C-77F3-4F7D-BD0E-961B69CA8E2E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48027" y="535837"/>
                <a:ext cx="9787115" cy="168769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0032F66B-7828-444C-B903-7372AE6B7223}"/>
                  </a:ext>
                </a:extLst>
              </p14:cNvPr>
              <p14:cNvContentPartPr/>
              <p14:nvPr/>
            </p14:nvContentPartPr>
            <p14:xfrm>
              <a:off x="1310413" y="2416327"/>
              <a:ext cx="9279328" cy="2257634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0032F66B-7828-444C-B903-7372AE6B7223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301413" y="2407327"/>
                <a:ext cx="9297328" cy="227563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BED655D8-11F6-4043-AD23-3A4E0A903E57}"/>
                  </a:ext>
                </a:extLst>
              </p14:cNvPr>
              <p14:cNvContentPartPr/>
              <p14:nvPr/>
            </p14:nvContentPartPr>
            <p14:xfrm>
              <a:off x="1528992" y="4977392"/>
              <a:ext cx="8313164" cy="912219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BED655D8-11F6-4043-AD23-3A4E0A903E57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519992" y="4968389"/>
                <a:ext cx="8331164" cy="93022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3A2399B2-CF00-4C4A-B4A1-C77488485F61}"/>
                  </a:ext>
                </a:extLst>
              </p14:cNvPr>
              <p14:cNvContentPartPr/>
              <p14:nvPr/>
            </p14:nvContentPartPr>
            <p14:xfrm>
              <a:off x="2594919" y="6237843"/>
              <a:ext cx="5437077" cy="369332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="" xmlns:a16="http://schemas.microsoft.com/office/drawing/2014/main" xmlns:p14="http://schemas.microsoft.com/office/powerpoint/2010/main" id="{3A2399B2-CF00-4C4A-B4A1-C77488485F61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585919" y="6228844"/>
                <a:ext cx="5455077" cy="387331"/>
              </a:xfrm>
              <a:prstGeom prst="rect">
                <a:avLst/>
              </a:prstGeom>
            </p:spPr>
          </p:pic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D72704BC-E804-4349-A48C-A15686615897}"/>
              </a:ext>
            </a:extLst>
          </p:cNvPr>
          <p:cNvSpPr txBox="1"/>
          <p:nvPr/>
        </p:nvSpPr>
        <p:spPr>
          <a:xfrm>
            <a:off x="8413775" y="6237843"/>
            <a:ext cx="1638077" cy="369332"/>
          </a:xfrm>
          <a:prstGeom prst="rect">
            <a:avLst/>
          </a:prstGeom>
          <a:solidFill>
            <a:schemeClr val="bg2"/>
          </a:solidFill>
          <a:ln>
            <a:solidFill>
              <a:schemeClr val="bg2">
                <a:lumMod val="1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entangled state</a:t>
            </a:r>
            <a:endParaRPr lang="aa-ET" dirty="0">
              <a:solidFill>
                <a:srgbClr val="C0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28992" y="1207399"/>
            <a:ext cx="2074391" cy="81640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8" name="Ink 7"/>
              <p14:cNvContentPartPr/>
              <p14:nvPr/>
            </p14:nvContentPartPr>
            <p14:xfrm>
              <a:off x="1752730" y="3631977"/>
              <a:ext cx="1756590" cy="986696"/>
            </p14:xfrm>
          </p:contentPart>
        </mc:Choice>
        <mc:Fallback xmlns="">
          <p:pic>
            <p:nvPicPr>
              <p:cNvPr id="8" name="Ink 7"/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743729" y="3622978"/>
                <a:ext cx="1774592" cy="1004695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85800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A59F8701-0E93-43A9-8BEA-71722EC08445}"/>
              </a:ext>
            </a:extLst>
          </p:cNvPr>
          <p:cNvGrpSpPr/>
          <p:nvPr/>
        </p:nvGrpSpPr>
        <p:grpSpPr>
          <a:xfrm>
            <a:off x="1459205" y="696286"/>
            <a:ext cx="6777229" cy="5931533"/>
            <a:chOff x="2214370" y="-196516"/>
            <a:chExt cx="6777229" cy="6242467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557E1DA0-438D-4084-B494-71E8E3F558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22519" b="2481"/>
            <a:stretch/>
          </p:blipFill>
          <p:spPr>
            <a:xfrm>
              <a:off x="2214370" y="-196516"/>
              <a:ext cx="6777229" cy="6242467"/>
            </a:xfrm>
            <a:prstGeom prst="rect">
              <a:avLst/>
            </a:prstGeom>
          </p:spPr>
        </p:pic>
        <p:sp>
          <p:nvSpPr>
            <p:cNvPr id="11" name="Star: 5 Points 10">
              <a:extLst>
                <a:ext uri="{FF2B5EF4-FFF2-40B4-BE49-F238E27FC236}">
                  <a16:creationId xmlns:a16="http://schemas.microsoft.com/office/drawing/2014/main" id="{394BBE5E-97CA-44F4-841F-22BC31571F9B}"/>
                </a:ext>
              </a:extLst>
            </p:cNvPr>
            <p:cNvSpPr/>
            <p:nvPr/>
          </p:nvSpPr>
          <p:spPr>
            <a:xfrm>
              <a:off x="5895474" y="3352800"/>
              <a:ext cx="200526" cy="152400"/>
            </a:xfrm>
            <a:prstGeom prst="star5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T"/>
            </a:p>
          </p:txBody>
        </p:sp>
      </p:grpSp>
      <p:pic>
        <p:nvPicPr>
          <p:cNvPr id="51202" name="Picture 2" descr="http://www.innsbruck.info/uploads/pics/Maria-Theresien-Strasse_2010_157_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8570" y="592570"/>
            <a:ext cx="3385184" cy="2516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04" name="Picture 4" descr="Bildergebnis für Innsbruck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7163" y="3748842"/>
            <a:ext cx="3385185" cy="268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hteck 36"/>
          <p:cNvSpPr>
            <a:spLocks noChangeArrowheads="1"/>
          </p:cNvSpPr>
          <p:nvPr/>
        </p:nvSpPr>
        <p:spPr bwMode="auto">
          <a:xfrm>
            <a:off x="1913274" y="99809"/>
            <a:ext cx="600927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C00000"/>
                </a:solidFill>
              </a:rPr>
              <a:t>Innsbruck: </a:t>
            </a:r>
            <a:r>
              <a:rPr lang="en-US" sz="2400" b="1" dirty="0">
                <a:solidFill>
                  <a:schemeClr val="accent2">
                    <a:lumMod val="50000"/>
                  </a:schemeClr>
                </a:solidFill>
              </a:rPr>
              <a:t>in the Alps in  the center of Europe</a:t>
            </a:r>
          </a:p>
        </p:txBody>
      </p:sp>
      <p:pic>
        <p:nvPicPr>
          <p:cNvPr id="51208" name="Picture 8" descr="http://wwp.greenwichmeantime.com/images/europe/austri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0672" y="2784364"/>
            <a:ext cx="3273773" cy="2568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2" name="Picture 12" descr="http://www.inthecave.com/blog/wp-content/uploads/2013/05/olympic_rings-300x138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2218" y="3228483"/>
            <a:ext cx="1019346" cy="468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99BCF8C9-773B-4951-87DF-3569F222DAE9}"/>
              </a:ext>
            </a:extLst>
          </p:cNvPr>
          <p:cNvCxnSpPr/>
          <p:nvPr/>
        </p:nvCxnSpPr>
        <p:spPr>
          <a:xfrm>
            <a:off x="4677033" y="3409323"/>
            <a:ext cx="260059" cy="794857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80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alphaModFix amt="4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0E345B2D-7F51-408C-A4A4-2879A077D21D}"/>
              </a:ext>
            </a:extLst>
          </p:cNvPr>
          <p:cNvSpPr txBox="1"/>
          <p:nvPr/>
        </p:nvSpPr>
        <p:spPr>
          <a:xfrm>
            <a:off x="4759364" y="261290"/>
            <a:ext cx="2318263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2060"/>
                </a:solidFill>
                <a:latin typeface="Freestyle Script" panose="030804020302050B0404" pitchFamily="66" charset="0"/>
              </a:rPr>
              <a:t>Quantum </a:t>
            </a:r>
            <a:r>
              <a:rPr lang="en-GB" sz="2800" dirty="0" err="1">
                <a:solidFill>
                  <a:srgbClr val="002060"/>
                </a:solidFill>
                <a:latin typeface="Freestyle Script" panose="030804020302050B0404" pitchFamily="66" charset="0"/>
              </a:rPr>
              <a:t>opto</a:t>
            </a:r>
            <a:r>
              <a:rPr lang="en-GB" sz="2800" dirty="0">
                <a:solidFill>
                  <a:srgbClr val="002060"/>
                </a:solidFill>
                <a:latin typeface="Freestyle Script" panose="030804020302050B0404" pitchFamily="66" charset="0"/>
              </a:rPr>
              <a:t>-mechanics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809AECF-F096-473A-9B8A-49E943EED472}"/>
              </a:ext>
            </a:extLst>
          </p:cNvPr>
          <p:cNvSpPr txBox="1"/>
          <p:nvPr/>
        </p:nvSpPr>
        <p:spPr>
          <a:xfrm>
            <a:off x="791830" y="4958518"/>
            <a:ext cx="10039928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2060"/>
                </a:solidFill>
                <a:latin typeface="Freestyle Script" panose="030804020302050B0404" pitchFamily="66" charset="0"/>
              </a:rPr>
              <a:t>Interaction only shifts energy of systems without resonant transfer =&gt; conditional phase shifts : “quantum phase gate”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2060"/>
                </a:solidFill>
                <a:latin typeface="Freestyle Script" panose="030804020302050B0404" pitchFamily="66" charset="0"/>
              </a:rPr>
              <a:t>Ground state cooling of nanoparticle in an optical trap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2060"/>
                </a:solidFill>
                <a:latin typeface="Freestyle Script" panose="030804020302050B0404" pitchFamily="66" charset="0"/>
              </a:rPr>
              <a:t>Cold atoms in cavity field: field creates dynamics quantum optical lattice potential =&gt; quantum phase transitions ….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592220" y="1027413"/>
              <a:ext cx="8873953" cy="918776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583220" y="1018416"/>
                <a:ext cx="8891953" cy="93677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2151899" y="2266104"/>
              <a:ext cx="7888202" cy="8382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142899" y="2257103"/>
                <a:ext cx="7906202" cy="85620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4" name="Ink 3"/>
              <p14:cNvContentPartPr/>
              <p14:nvPr/>
            </p14:nvContentPartPr>
            <p14:xfrm>
              <a:off x="598273" y="3590110"/>
              <a:ext cx="9867900" cy="763587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89273" y="3581110"/>
                <a:ext cx="9885900" cy="78158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6" name="Ink 5"/>
              <p14:cNvContentPartPr/>
              <p14:nvPr/>
            </p14:nvContentPartPr>
            <p14:xfrm>
              <a:off x="64787" y="0"/>
              <a:ext cx="4174223" cy="367656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5787" y="-9002"/>
                <a:ext cx="4192223" cy="385661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44787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D2A0988A-66D1-4585-B0B7-89CFAD38AC5D}"/>
                  </a:ext>
                </a:extLst>
              </p14:cNvPr>
              <p14:cNvContentPartPr/>
              <p14:nvPr/>
            </p14:nvContentPartPr>
            <p14:xfrm>
              <a:off x="1385223" y="2686738"/>
              <a:ext cx="8052377" cy="701562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D2A0988A-66D1-4585-B0B7-89CFAD38AC5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76223" y="2677739"/>
                <a:ext cx="8070017" cy="71920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FFB897ED-6C8C-4EE0-818A-2161862929F9}"/>
              </a:ext>
            </a:extLst>
          </p:cNvPr>
          <p:cNvSpPr txBox="1"/>
          <p:nvPr/>
        </p:nvSpPr>
        <p:spPr>
          <a:xfrm>
            <a:off x="2056981" y="435828"/>
            <a:ext cx="686438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3600" dirty="0">
                <a:solidFill>
                  <a:srgbClr val="FF0000"/>
                </a:solidFill>
                <a:latin typeface="Freestyle Script" panose="030804020302050B0404" pitchFamily="66" charset="0"/>
              </a:rPr>
              <a:t>Generic quantum optics Hamiltonian for atoms and photons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2C5737C4-E88B-46C7-BFC8-ACB39A357FDC}"/>
                  </a:ext>
                </a:extLst>
              </p14:cNvPr>
              <p14:cNvContentPartPr/>
              <p14:nvPr/>
            </p14:nvContentPartPr>
            <p14:xfrm>
              <a:off x="2799901" y="5310390"/>
              <a:ext cx="6111483" cy="1305805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2C5737C4-E88B-46C7-BFC8-ACB39A357FDC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790901" y="5301389"/>
                <a:ext cx="6129483" cy="1323806"/>
              </a:xfrm>
              <a:prstGeom prst="rect">
                <a:avLst/>
              </a:prstGeom>
            </p:spPr>
          </p:pic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EC863DB5-13B4-48A4-8676-D31FC77AF5C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56874" y="3561559"/>
            <a:ext cx="2264593" cy="139993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4A105D2-1F40-4429-BA1F-7F14196CC2FB}"/>
              </a:ext>
            </a:extLst>
          </p:cNvPr>
          <p:cNvSpPr txBox="1"/>
          <p:nvPr/>
        </p:nvSpPr>
        <p:spPr>
          <a:xfrm>
            <a:off x="2795964" y="1385327"/>
            <a:ext cx="5856090" cy="95410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GB" sz="2800" dirty="0">
                <a:solidFill>
                  <a:srgbClr val="002060"/>
                </a:solidFill>
                <a:latin typeface="Freestyle Script" panose="030804020302050B0404" pitchFamily="66" charset="0"/>
              </a:rPr>
              <a:t>Quantized field mode coupled to quantized atomic energy levels</a:t>
            </a:r>
          </a:p>
          <a:p>
            <a:pPr algn="ctr"/>
            <a:r>
              <a:rPr lang="en-GB" sz="2800" dirty="0">
                <a:solidFill>
                  <a:srgbClr val="002060"/>
                </a:solidFill>
                <a:latin typeface="Freestyle Script" panose="030804020302050B0404" pitchFamily="66" charset="0"/>
              </a:rPr>
              <a:t>(quantum LEGO parts)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95650A2-98EE-47ED-819D-18AB9E604DC1}"/>
              </a:ext>
            </a:extLst>
          </p:cNvPr>
          <p:cNvSpPr txBox="1"/>
          <p:nvPr/>
        </p:nvSpPr>
        <p:spPr>
          <a:xfrm>
            <a:off x="931026" y="5469774"/>
            <a:ext cx="14930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002060"/>
                </a:solidFill>
              </a:rPr>
              <a:t>simplest case:</a:t>
            </a:r>
            <a:endParaRPr lang="aa-ET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32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umerical framework for solving open quantum dynamics…"/>
          <p:cNvSpPr txBox="1"/>
          <p:nvPr/>
        </p:nvSpPr>
        <p:spPr>
          <a:xfrm>
            <a:off x="7845875" y="72836"/>
            <a:ext cx="2413418" cy="5153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9" tIns="35719" rIns="35719" bIns="35719" anchor="ctr">
            <a:spAutoFit/>
          </a:bodyPr>
          <a:lstStyle/>
          <a:p>
            <a:pPr algn="l">
              <a:lnSpc>
                <a:spcPct val="120000"/>
              </a:lnSpc>
              <a:buSzPct val="145000"/>
            </a:pPr>
            <a:r>
              <a:rPr sz="2400" u="sng" dirty="0">
                <a:solidFill>
                  <a:srgbClr val="C0000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www.qojulia.org</a:t>
            </a:r>
            <a:endParaRPr lang="de-AT" sz="1600" u="sng" dirty="0">
              <a:solidFill>
                <a:srgbClr val="C00000"/>
              </a:solidFill>
              <a:hlinkClick r:id="rId4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pic>
        <p:nvPicPr>
          <p:cNvPr id="4" name="Bild" descr="Bild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142" y="970464"/>
            <a:ext cx="3890414" cy="115993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miter lim="400000"/>
          </a:ln>
        </p:spPr>
      </p:pic>
      <p:sp>
        <p:nvSpPr>
          <p:cNvPr id="6" name="Rectangle 5"/>
          <p:cNvSpPr/>
          <p:nvPr/>
        </p:nvSpPr>
        <p:spPr>
          <a:xfrm>
            <a:off x="2234060" y="2160466"/>
            <a:ext cx="32699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i="1" dirty="0"/>
              <a:t>Quantum </a:t>
            </a:r>
            <a:r>
              <a:rPr lang="de-DE" sz="1969" i="1" dirty="0"/>
              <a:t>Optics</a:t>
            </a:r>
            <a:r>
              <a:rPr lang="de-DE" i="1" dirty="0"/>
              <a:t> </a:t>
            </a:r>
            <a:r>
              <a:rPr lang="de-DE" dirty="0"/>
              <a:t>toolbox in </a:t>
            </a:r>
            <a:r>
              <a:rPr lang="de-DE" sz="2000" i="1" dirty="0">
                <a:solidFill>
                  <a:srgbClr val="FF0000"/>
                </a:solidFill>
              </a:rPr>
              <a:t>Julia</a:t>
            </a:r>
            <a:endParaRPr lang="de-DE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9763" y="2602680"/>
            <a:ext cx="3836649" cy="256959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928" y="5273397"/>
            <a:ext cx="3774888" cy="14255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90453" y="821747"/>
            <a:ext cx="3225903" cy="194024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788471" y="2829131"/>
            <a:ext cx="34708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AT" sz="1400" dirty="0">
                <a:hlinkClick r:id="rId9"/>
              </a:rPr>
              <a:t>https://qojulia.github.io/CollectiveSpins.jl/</a:t>
            </a:r>
            <a:r>
              <a:rPr lang="de-AT" sz="1400" dirty="0"/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50829" y="159029"/>
            <a:ext cx="5072671" cy="43858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de-AT" sz="2250" dirty="0"/>
              <a:t>Open </a:t>
            </a:r>
            <a:r>
              <a:rPr lang="de-AT" sz="2250" dirty="0" err="1"/>
              <a:t>source</a:t>
            </a:r>
            <a:r>
              <a:rPr lang="de-AT" sz="2250" dirty="0"/>
              <a:t> </a:t>
            </a:r>
            <a:r>
              <a:rPr lang="de-AT" sz="2250" dirty="0" err="1"/>
              <a:t>quantum</a:t>
            </a:r>
            <a:r>
              <a:rPr lang="de-AT" sz="2250" dirty="0"/>
              <a:t> </a:t>
            </a:r>
            <a:r>
              <a:rPr lang="de-AT" sz="2250" dirty="0" err="1"/>
              <a:t>dynamics</a:t>
            </a:r>
            <a:r>
              <a:rPr lang="de-AT" sz="2250" dirty="0"/>
              <a:t> </a:t>
            </a:r>
            <a:r>
              <a:rPr lang="de-AT" sz="2250" dirty="0" err="1"/>
              <a:t>software</a:t>
            </a:r>
            <a:endParaRPr lang="de-AT" sz="2250" dirty="0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/>
        </p:nvGraphicFramePr>
        <p:xfrm>
          <a:off x="1622426" y="98426"/>
          <a:ext cx="4222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6" name="Objekt-Manager-Shellobjekt" showAsIcon="1" r:id="rId10" imgW="421560" imgH="421920" progId="Package">
                  <p:embed/>
                </p:oleObj>
              </mc:Choice>
              <mc:Fallback>
                <p:oleObj name="Objekt-Manager-Shellobjekt" showAsIcon="1" r:id="rId10" imgW="421560" imgH="42192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622426" y="98426"/>
                        <a:ext cx="42227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/>
        </p:nvGraphicFramePr>
        <p:xfrm>
          <a:off x="1622426" y="98426"/>
          <a:ext cx="4222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7" name="Objekt-Manager-Shellobjekt" showAsIcon="1" r:id="rId12" imgW="421560" imgH="421920" progId="Package">
                  <p:embed/>
                </p:oleObj>
              </mc:Choice>
              <mc:Fallback>
                <p:oleObj name="Objekt-Manager-Shellobjekt" showAsIcon="1" r:id="rId12" imgW="421560" imgH="42192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622426" y="98426"/>
                        <a:ext cx="42227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>
            <a:extLst>
              <a:ext uri="{FF2B5EF4-FFF2-40B4-BE49-F238E27FC236}">
                <a16:creationId xmlns:a16="http://schemas.microsoft.com/office/drawing/2014/main" id="{AE36084B-5BCA-4BDC-877B-6A228E0D9F1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535516" y="3460580"/>
            <a:ext cx="3735774" cy="186788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4C325C4-DCDD-4323-9612-63C2C8D26411}"/>
              </a:ext>
            </a:extLst>
          </p:cNvPr>
          <p:cNvSpPr txBox="1"/>
          <p:nvPr/>
        </p:nvSpPr>
        <p:spPr>
          <a:xfrm>
            <a:off x="7239000" y="764623"/>
            <a:ext cx="2245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dipole-dipole package</a:t>
            </a:r>
            <a:endParaRPr lang="aa-ET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E1035CD-7A69-4A77-B907-01D5A8747F58}"/>
              </a:ext>
            </a:extLst>
          </p:cNvPr>
          <p:cNvSpPr txBox="1"/>
          <p:nvPr/>
        </p:nvSpPr>
        <p:spPr>
          <a:xfrm>
            <a:off x="6694083" y="5437043"/>
            <a:ext cx="33946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/>
              <a:t>symbolic &amp; numerical package for </a:t>
            </a:r>
          </a:p>
          <a:p>
            <a:pPr algn="ctr"/>
            <a:r>
              <a:rPr lang="en-GB" dirty="0"/>
              <a:t>automated cumulant expansions</a:t>
            </a:r>
            <a:endParaRPr lang="aa-ET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D97F762-78D7-46AC-B395-310014CBEAE2}"/>
              </a:ext>
            </a:extLst>
          </p:cNvPr>
          <p:cNvSpPr txBox="1"/>
          <p:nvPr/>
        </p:nvSpPr>
        <p:spPr>
          <a:xfrm>
            <a:off x="6465540" y="6223815"/>
            <a:ext cx="399655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aa-ET" sz="1400" dirty="0">
                <a:solidFill>
                  <a:schemeClr val="accent2"/>
                </a:solidFill>
              </a:rPr>
              <a:t>https://github.com/qojulia/QuantumCumulants.jl</a:t>
            </a:r>
          </a:p>
        </p:txBody>
      </p:sp>
      <p:pic>
        <p:nvPicPr>
          <p:cNvPr id="18" name="Grafik 10">
            <a:extLst>
              <a:ext uri="{FF2B5EF4-FFF2-40B4-BE49-F238E27FC236}">
                <a16:creationId xmlns:a16="http://schemas.microsoft.com/office/drawing/2014/main" id="{BF524102-BFC2-4509-A82F-506E55C3B06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077201" y="1211478"/>
            <a:ext cx="773235" cy="486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448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/>
      <p:bldP spid="17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ADFAF8E-AF2E-41EB-8F8B-24B8B8487103}"/>
              </a:ext>
            </a:extLst>
          </p:cNvPr>
          <p:cNvSpPr txBox="1"/>
          <p:nvPr/>
        </p:nvSpPr>
        <p:spPr>
          <a:xfrm>
            <a:off x="3714286" y="84380"/>
            <a:ext cx="3384260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2060"/>
                </a:solidFill>
                <a:latin typeface="Freestyle Script" panose="030804020302050B0404" pitchFamily="66" charset="0"/>
              </a:rPr>
              <a:t>Quantum Dynamics of open systems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2784527" y="831989"/>
              <a:ext cx="8379466" cy="1960395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775527" y="822990"/>
                <a:ext cx="8397105" cy="197803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Ink 3"/>
              <p14:cNvContentPartPr/>
              <p14:nvPr/>
            </p14:nvContentPartPr>
            <p14:xfrm>
              <a:off x="1657068" y="2681882"/>
              <a:ext cx="10320000" cy="1914719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648068" y="2672881"/>
                <a:ext cx="10337640" cy="193236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5" name="Ink 4"/>
              <p14:cNvContentPartPr/>
              <p14:nvPr/>
            </p14:nvContentPartPr>
            <p14:xfrm>
              <a:off x="2383057" y="4642277"/>
              <a:ext cx="9044041" cy="1811435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374057" y="4633277"/>
                <a:ext cx="9061681" cy="1829074"/>
              </a:xfrm>
              <a:prstGeom prst="rect">
                <a:avLst/>
              </a:prstGeom>
            </p:spPr>
          </p:pic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2DFE648E-29DD-426B-8EAA-10D388CBD0D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8595" y="607600"/>
            <a:ext cx="2351786" cy="1453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854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790499" y="816793"/>
              <a:ext cx="6975757" cy="1410569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81499" y="807792"/>
                <a:ext cx="6993397" cy="142569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645996" y="2849055"/>
              <a:ext cx="3975234" cy="1106905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36996" y="2840056"/>
                <a:ext cx="3992875" cy="112454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4" name="Ink 3"/>
              <p14:cNvContentPartPr/>
              <p14:nvPr/>
            </p14:nvContentPartPr>
            <p14:xfrm>
              <a:off x="5408613" y="2989953"/>
              <a:ext cx="4225700" cy="694305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399613" y="2980955"/>
                <a:ext cx="4243340" cy="711942"/>
              </a:xfrm>
              <a:prstGeom prst="rect">
                <a:avLst/>
              </a:prstGeom>
            </p:spPr>
          </p:pic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98F65135-6790-4B8E-91B8-551C95CBBA42}"/>
              </a:ext>
            </a:extLst>
          </p:cNvPr>
          <p:cNvSpPr txBox="1"/>
          <p:nvPr/>
        </p:nvSpPr>
        <p:spPr>
          <a:xfrm>
            <a:off x="1790499" y="4927644"/>
            <a:ext cx="7843814" cy="13849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Freestyle Script" panose="030804020302050B0404" pitchFamily="66" charset="0"/>
              </a:rPr>
              <a:t>Note: </a:t>
            </a:r>
            <a:r>
              <a:rPr lang="en-GB" sz="2800" dirty="0" err="1">
                <a:solidFill>
                  <a:srgbClr val="C00000"/>
                </a:solidFill>
                <a:latin typeface="Freestyle Script" panose="030804020302050B0404" pitchFamily="66" charset="0"/>
              </a:rPr>
              <a:t>Liouvillian</a:t>
            </a:r>
            <a:r>
              <a:rPr lang="en-GB" sz="2800" dirty="0">
                <a:solidFill>
                  <a:srgbClr val="C00000"/>
                </a:solidFill>
                <a:latin typeface="Freestyle Script" panose="030804020302050B0404" pitchFamily="66" charset="0"/>
              </a:rPr>
              <a:t> L can only be determined approximately using different methods</a:t>
            </a:r>
          </a:p>
          <a:p>
            <a:r>
              <a:rPr lang="en-GB" sz="2800" dirty="0">
                <a:solidFill>
                  <a:srgbClr val="C00000"/>
                </a:solidFill>
                <a:latin typeface="Freestyle Script" panose="030804020302050B0404" pitchFamily="66" charset="0"/>
              </a:rPr>
              <a:t>       * perturbation theory and use of Markov-assumption (no reservoir memory)</a:t>
            </a:r>
          </a:p>
          <a:p>
            <a:r>
              <a:rPr lang="en-GB" sz="2800" dirty="0">
                <a:solidFill>
                  <a:srgbClr val="C00000"/>
                </a:solidFill>
                <a:latin typeface="Freestyle Script" panose="030804020302050B0404" pitchFamily="66" charset="0"/>
              </a:rPr>
              <a:t>       * quantum </a:t>
            </a:r>
            <a:r>
              <a:rPr lang="en-GB" sz="2800" dirty="0" err="1">
                <a:solidFill>
                  <a:srgbClr val="C00000"/>
                </a:solidFill>
                <a:latin typeface="Freestyle Script" panose="030804020302050B0404" pitchFamily="66" charset="0"/>
              </a:rPr>
              <a:t>Langevin</a:t>
            </a:r>
            <a:r>
              <a:rPr lang="en-GB" sz="2800" dirty="0">
                <a:solidFill>
                  <a:srgbClr val="C00000"/>
                </a:solidFill>
                <a:latin typeface="Freestyle Script" panose="030804020302050B0404" pitchFamily="66" charset="0"/>
              </a:rPr>
              <a:t> equation approach </a:t>
            </a:r>
          </a:p>
        </p:txBody>
      </p:sp>
    </p:spTree>
    <p:extLst>
      <p:ext uri="{BB962C8B-B14F-4D97-AF65-F5344CB8AC3E}">
        <p14:creationId xmlns:p14="http://schemas.microsoft.com/office/powerpoint/2010/main" val="792808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ADFAF8E-AF2E-41EB-8F8B-24B8B8487103}"/>
              </a:ext>
            </a:extLst>
          </p:cNvPr>
          <p:cNvSpPr txBox="1"/>
          <p:nvPr/>
        </p:nvSpPr>
        <p:spPr>
          <a:xfrm>
            <a:off x="3614533" y="189698"/>
            <a:ext cx="4583306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2060"/>
                </a:solidFill>
                <a:latin typeface="Freestyle Script" panose="030804020302050B0404" pitchFamily="66" charset="0"/>
              </a:rPr>
              <a:t>Open system dynamics of a single radiation mode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599302" y="909969"/>
              <a:ext cx="10608275" cy="1582319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90302" y="900968"/>
                <a:ext cx="10626275" cy="1600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Ink 4"/>
              <p14:cNvContentPartPr/>
              <p14:nvPr/>
            </p14:nvContentPartPr>
            <p14:xfrm>
              <a:off x="1520223" y="4378324"/>
              <a:ext cx="7516143" cy="1915428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511223" y="4369325"/>
                <a:ext cx="7534143" cy="193342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6" name="Ink 5"/>
              <p14:cNvContentPartPr/>
              <p14:nvPr/>
            </p14:nvContentPartPr>
            <p14:xfrm>
              <a:off x="729049" y="2734878"/>
              <a:ext cx="9964079" cy="1320684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20049" y="2725877"/>
                <a:ext cx="9982079" cy="1338687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46024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ADFAF8E-AF2E-41EB-8F8B-24B8B8487103}"/>
              </a:ext>
            </a:extLst>
          </p:cNvPr>
          <p:cNvSpPr txBox="1"/>
          <p:nvPr/>
        </p:nvSpPr>
        <p:spPr>
          <a:xfrm>
            <a:off x="2700133" y="103071"/>
            <a:ext cx="5519460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2060"/>
                </a:solidFill>
                <a:latin typeface="Freestyle Script" panose="030804020302050B0404" pitchFamily="66" charset="0"/>
              </a:rPr>
              <a:t>Interaction free measurement  = a quantum bomb detector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1033312" y="823261"/>
              <a:ext cx="9005837" cy="1506053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21432" y="818942"/>
                <a:ext cx="9022037" cy="151469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Ink 5"/>
              <p14:cNvContentPartPr/>
              <p14:nvPr/>
            </p14:nvContentPartPr>
            <p14:xfrm>
              <a:off x="386916" y="2935679"/>
              <a:ext cx="8487578" cy="1309604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82596" y="2931358"/>
                <a:ext cx="8496218" cy="1318246"/>
              </a:xfrm>
              <a:prstGeom prst="rect">
                <a:avLst/>
              </a:prstGeom>
            </p:spPr>
          </p:pic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9ADFAF8E-AF2E-41EB-8F8B-24B8B8487103}"/>
              </a:ext>
            </a:extLst>
          </p:cNvPr>
          <p:cNvSpPr txBox="1"/>
          <p:nvPr/>
        </p:nvSpPr>
        <p:spPr>
          <a:xfrm>
            <a:off x="9223026" y="2744719"/>
            <a:ext cx="2303837" cy="181588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2060"/>
                </a:solidFill>
                <a:latin typeface="Freestyle Script" panose="030804020302050B0404" pitchFamily="66" charset="0"/>
              </a:rPr>
              <a:t>only quadratic H</a:t>
            </a:r>
          </a:p>
          <a:p>
            <a:pPr marL="457200" indent="-457200">
              <a:buFont typeface="Symbol" panose="05050102010706020507" pitchFamily="18" charset="2"/>
              <a:buChar char="Þ"/>
            </a:pPr>
            <a:r>
              <a:rPr lang="en-GB" sz="2800" dirty="0">
                <a:solidFill>
                  <a:srgbClr val="002060"/>
                </a:solidFill>
                <a:latin typeface="Freestyle Script" panose="030804020302050B0404" pitchFamily="66" charset="0"/>
              </a:rPr>
              <a:t>linear coupling</a:t>
            </a:r>
          </a:p>
          <a:p>
            <a:pPr marL="457200" indent="-457200">
              <a:buFont typeface="Symbol" panose="05050102010706020507" pitchFamily="18" charset="2"/>
              <a:buChar char="Þ"/>
            </a:pPr>
            <a:r>
              <a:rPr lang="en-GB" sz="2800" dirty="0">
                <a:solidFill>
                  <a:srgbClr val="002060"/>
                </a:solidFill>
                <a:latin typeface="Freestyle Script" panose="030804020302050B0404" pitchFamily="66" charset="0"/>
              </a:rPr>
              <a:t>solve via </a:t>
            </a:r>
            <a:br>
              <a:rPr lang="en-GB" sz="2800" dirty="0">
                <a:solidFill>
                  <a:srgbClr val="002060"/>
                </a:solidFill>
                <a:latin typeface="Freestyle Script" panose="030804020302050B0404" pitchFamily="66" charset="0"/>
              </a:rPr>
            </a:br>
            <a:r>
              <a:rPr lang="en-GB" sz="2800" dirty="0">
                <a:solidFill>
                  <a:srgbClr val="002060"/>
                </a:solidFill>
                <a:latin typeface="Freestyle Script" panose="030804020302050B0404" pitchFamily="66" charset="0"/>
              </a:rPr>
              <a:t>Fourier transform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0" name="Ink 9"/>
              <p14:cNvContentPartPr/>
              <p14:nvPr/>
            </p14:nvContentPartPr>
            <p14:xfrm>
              <a:off x="550546" y="4976007"/>
              <a:ext cx="3128211" cy="645020"/>
            </p14:xfrm>
          </p:contentPart>
        </mc:Choice>
        <mc:Fallback xmlns="">
          <p:pic>
            <p:nvPicPr>
              <p:cNvPr id="10" name="Ink 9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41546" y="4967008"/>
                <a:ext cx="3146212" cy="66301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1" name="Ink 10"/>
              <p14:cNvContentPartPr/>
              <p14:nvPr/>
            </p14:nvContentPartPr>
            <p14:xfrm>
              <a:off x="4071539" y="4999949"/>
              <a:ext cx="2541353" cy="1107324"/>
            </p14:xfrm>
          </p:contentPart>
        </mc:Choice>
        <mc:Fallback xmlns="">
          <p:pic>
            <p:nvPicPr>
              <p:cNvPr id="11" name="Ink 10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067219" y="4995629"/>
                <a:ext cx="2549993" cy="1115964"/>
              </a:xfrm>
              <a:prstGeom prst="rect">
                <a:avLst/>
              </a:prstGeom>
            </p:spPr>
          </p:pic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9ADFAF8E-AF2E-41EB-8F8B-24B8B8487103}"/>
              </a:ext>
            </a:extLst>
          </p:cNvPr>
          <p:cNvSpPr txBox="1"/>
          <p:nvPr/>
        </p:nvSpPr>
        <p:spPr>
          <a:xfrm>
            <a:off x="7070955" y="5420972"/>
            <a:ext cx="3607078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rgbClr val="002060"/>
                </a:solidFill>
                <a:latin typeface="Freestyle Script" panose="030804020302050B0404" pitchFamily="66" charset="0"/>
              </a:rPr>
              <a:t>100% transmission at resonance for symmetric case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ADFAF8E-AF2E-41EB-8F8B-24B8B8487103}"/>
              </a:ext>
            </a:extLst>
          </p:cNvPr>
          <p:cNvSpPr txBox="1"/>
          <p:nvPr/>
        </p:nvSpPr>
        <p:spPr>
          <a:xfrm>
            <a:off x="4770539" y="4500965"/>
            <a:ext cx="1266693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rgbClr val="002060"/>
                </a:solidFill>
                <a:latin typeface="Freestyle Script" panose="030804020302050B0404" pitchFamily="66" charset="0"/>
              </a:rPr>
              <a:t>transmitted field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ADFAF8E-AF2E-41EB-8F8B-24B8B8487103}"/>
              </a:ext>
            </a:extLst>
          </p:cNvPr>
          <p:cNvSpPr txBox="1"/>
          <p:nvPr/>
        </p:nvSpPr>
        <p:spPr>
          <a:xfrm>
            <a:off x="1033312" y="4451538"/>
            <a:ext cx="2199641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2000" i="1" dirty="0">
                <a:solidFill>
                  <a:srgbClr val="002060"/>
                </a:solidFill>
                <a:latin typeface="Symbol" panose="05050102010706020507" pitchFamily="18" charset="2"/>
              </a:rPr>
              <a:t>b</a:t>
            </a:r>
            <a:r>
              <a:rPr lang="en-GB" sz="2000" dirty="0">
                <a:solidFill>
                  <a:srgbClr val="002060"/>
                </a:solidFill>
                <a:latin typeface="Freestyle Script" panose="030804020302050B0404" pitchFamily="66" charset="0"/>
              </a:rPr>
              <a:t> in port 1, vacuum at port 2</a:t>
            </a:r>
          </a:p>
        </p:txBody>
      </p:sp>
    </p:spTree>
    <p:extLst>
      <p:ext uri="{BB962C8B-B14F-4D97-AF65-F5344CB8AC3E}">
        <p14:creationId xmlns:p14="http://schemas.microsoft.com/office/powerpoint/2010/main" val="316041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9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ADFAF8E-AF2E-41EB-8F8B-24B8B8487103}"/>
              </a:ext>
            </a:extLst>
          </p:cNvPr>
          <p:cNvSpPr txBox="1"/>
          <p:nvPr/>
        </p:nvSpPr>
        <p:spPr>
          <a:xfrm>
            <a:off x="3955772" y="260377"/>
            <a:ext cx="3244799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2060"/>
                </a:solidFill>
                <a:latin typeface="Freestyle Script" panose="030804020302050B0404" pitchFamily="66" charset="0"/>
              </a:rPr>
              <a:t>interaction free (bomb) detection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306690" y="1116448"/>
              <a:ext cx="3399038" cy="1222491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94810" y="1103489"/>
                <a:ext cx="3417758" cy="1239770"/>
              </a:xfrm>
              <a:prstGeom prst="rect">
                <a:avLst/>
              </a:prstGeom>
            </p:spPr>
          </p:pic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9ADFAF8E-AF2E-41EB-8F8B-24B8B8487103}"/>
              </a:ext>
            </a:extLst>
          </p:cNvPr>
          <p:cNvSpPr txBox="1"/>
          <p:nvPr/>
        </p:nvSpPr>
        <p:spPr>
          <a:xfrm>
            <a:off x="4413430" y="1250639"/>
            <a:ext cx="2329484" cy="9541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2060"/>
                </a:solidFill>
                <a:latin typeface="Freestyle Script" panose="030804020302050B0404" pitchFamily="66" charset="0"/>
              </a:rPr>
              <a:t>very sensitive absorber</a:t>
            </a:r>
          </a:p>
          <a:p>
            <a:r>
              <a:rPr lang="en-GB" sz="2800" dirty="0">
                <a:solidFill>
                  <a:srgbClr val="002060"/>
                </a:solidFill>
                <a:latin typeface="Freestyle Script" panose="030804020302050B0404" pitchFamily="66" charset="0"/>
              </a:rPr>
              <a:t>modelled by mirror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Ink 4"/>
              <p14:cNvContentPartPr/>
              <p14:nvPr/>
            </p14:nvContentPartPr>
            <p14:xfrm>
              <a:off x="7286324" y="928504"/>
              <a:ext cx="3833178" cy="1285307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277324" y="924184"/>
                <a:ext cx="3846498" cy="129394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6" name="Ink 5"/>
              <p14:cNvContentPartPr/>
              <p14:nvPr/>
            </p14:nvContentPartPr>
            <p14:xfrm>
              <a:off x="1783901" y="2933398"/>
              <a:ext cx="3101189" cy="1573380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774901" y="2924399"/>
                <a:ext cx="3119190" cy="159137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7" name="Ink 6"/>
              <p14:cNvContentPartPr/>
              <p14:nvPr/>
            </p14:nvContentPartPr>
            <p14:xfrm>
              <a:off x="6043496" y="2933108"/>
              <a:ext cx="2485655" cy="1613174"/>
            </p14:xfrm>
          </p:contentPart>
        </mc:Choice>
        <mc:Fallback xmlns="">
          <p:pic>
            <p:nvPicPr>
              <p:cNvPr id="7" name="Ink 6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034497" y="2924108"/>
                <a:ext cx="2503654" cy="163117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8" name="Ink 7"/>
              <p14:cNvContentPartPr/>
              <p14:nvPr/>
            </p14:nvContentPartPr>
            <p14:xfrm>
              <a:off x="3181831" y="5235430"/>
              <a:ext cx="3972732" cy="982032"/>
            </p14:xfrm>
          </p:contentPart>
        </mc:Choice>
        <mc:Fallback xmlns="">
          <p:pic>
            <p:nvPicPr>
              <p:cNvPr id="8" name="Ink 7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172832" y="5226430"/>
                <a:ext cx="3990731" cy="1000031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69865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C508875-A628-41EB-AAD1-C47192D8BC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266" y="1005188"/>
            <a:ext cx="3185391" cy="204936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22CB193-3F90-4FAD-B243-54D9C0AE71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4742" y="1005188"/>
            <a:ext cx="3568595" cy="20493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789E7F0-6816-4DEF-8E86-072A194D530F}"/>
              </a:ext>
            </a:extLst>
          </p:cNvPr>
          <p:cNvSpPr txBox="1"/>
          <p:nvPr/>
        </p:nvSpPr>
        <p:spPr>
          <a:xfrm>
            <a:off x="4174975" y="115179"/>
            <a:ext cx="2509020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C00000"/>
                </a:solidFill>
                <a:latin typeface="Freestyle Script" panose="030804020302050B0404" pitchFamily="66" charset="0"/>
              </a:rPr>
              <a:t>Quantum model of a laser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A140678-C9EB-4D44-9D8B-2B6BA081AE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2069" y="1341961"/>
            <a:ext cx="4481465" cy="13906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94E278C-E157-4DE6-B9F8-0355A856A8C9}"/>
              </a:ext>
            </a:extLst>
          </p:cNvPr>
          <p:cNvSpPr txBox="1"/>
          <p:nvPr/>
        </p:nvSpPr>
        <p:spPr>
          <a:xfrm>
            <a:off x="8088696" y="905218"/>
            <a:ext cx="2180405" cy="36933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002060"/>
                </a:solidFill>
                <a:latin typeface="Freestyle Script" panose="030804020302050B0404" pitchFamily="66" charset="0"/>
              </a:rPr>
              <a:t>Cavity loss + spontaneous emission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D02212-84C6-4A10-8DD7-74B39D6EE9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0358" y="3125455"/>
            <a:ext cx="2985170" cy="60709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EC4A1E5-5B55-4BC5-9CF6-37A5D8F2C106}"/>
              </a:ext>
            </a:extLst>
          </p:cNvPr>
          <p:cNvSpPr txBox="1"/>
          <p:nvPr/>
        </p:nvSpPr>
        <p:spPr>
          <a:xfrm>
            <a:off x="763438" y="2592885"/>
            <a:ext cx="570990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002060"/>
                </a:solidFill>
                <a:latin typeface="Freestyle Script" panose="030804020302050B0404" pitchFamily="66" charset="0"/>
              </a:rPr>
              <a:t>Gain: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1DEA4C1-20A1-487C-9860-ABA90EF0737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2025" y="3978418"/>
            <a:ext cx="1539801" cy="11772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B639A38-8DD8-45E4-87DE-6988EA062C6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19246" y="3908870"/>
            <a:ext cx="4353507" cy="7122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BA0974D-CD9E-4908-AD44-9EEF93A3D3F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19246" y="4703687"/>
            <a:ext cx="6349855" cy="117674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10F10DC-BE38-4A1E-8147-B7D89013D2CE}"/>
              </a:ext>
            </a:extLst>
          </p:cNvPr>
          <p:cNvSpPr txBox="1"/>
          <p:nvPr/>
        </p:nvSpPr>
        <p:spPr>
          <a:xfrm>
            <a:off x="3963931" y="3413157"/>
            <a:ext cx="1577676" cy="4001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rgbClr val="002060"/>
                </a:solidFill>
                <a:latin typeface="Freestyle Script" panose="030804020302050B0404" pitchFamily="66" charset="0"/>
              </a:rPr>
              <a:t>Equations of motion:  </a:t>
            </a:r>
          </a:p>
        </p:txBody>
      </p:sp>
    </p:spTree>
    <p:extLst>
      <p:ext uri="{BB962C8B-B14F-4D97-AF65-F5344CB8AC3E}">
        <p14:creationId xmlns:p14="http://schemas.microsoft.com/office/powerpoint/2010/main" val="2395247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9414080-2C56-40AD-84EA-9E8213ABF4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05" y="1667434"/>
            <a:ext cx="4760550" cy="242223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A0DC13F-A4ED-4E55-82F2-68FF82F70D93}"/>
              </a:ext>
            </a:extLst>
          </p:cNvPr>
          <p:cNvSpPr txBox="1"/>
          <p:nvPr/>
        </p:nvSpPr>
        <p:spPr>
          <a:xfrm>
            <a:off x="4367802" y="258494"/>
            <a:ext cx="3456395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3200" dirty="0">
                <a:solidFill>
                  <a:srgbClr val="C00000"/>
                </a:solidFill>
                <a:latin typeface="Freestyle Script" panose="030804020302050B0404" pitchFamily="66" charset="0"/>
              </a:rPr>
              <a:t>Average values in steady state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65C32D-A1B2-42C5-8E08-3FF86BDBBD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5999" y="1703157"/>
            <a:ext cx="5029200" cy="260359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692534A-46BF-4F4C-83F2-29622D89EEA6}"/>
              </a:ext>
            </a:extLst>
          </p:cNvPr>
          <p:cNvSpPr txBox="1"/>
          <p:nvPr/>
        </p:nvSpPr>
        <p:spPr>
          <a:xfrm>
            <a:off x="747908" y="4638952"/>
            <a:ext cx="4498347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2060"/>
                </a:solidFill>
                <a:latin typeface="Freestyle Script" panose="030804020302050B0404" pitchFamily="66" charset="0"/>
              </a:rPr>
              <a:t>Self sustained laser </a:t>
            </a:r>
            <a:r>
              <a:rPr lang="en-GB" sz="2800" dirty="0" err="1">
                <a:solidFill>
                  <a:srgbClr val="002060"/>
                </a:solidFill>
                <a:latin typeface="Freestyle Script" panose="030804020302050B0404" pitchFamily="66" charset="0"/>
              </a:rPr>
              <a:t>oszillation</a:t>
            </a:r>
            <a:r>
              <a:rPr lang="en-GB" sz="2800" dirty="0">
                <a:solidFill>
                  <a:srgbClr val="002060"/>
                </a:solidFill>
                <a:latin typeface="Freestyle Script" panose="030804020302050B0404" pitchFamily="66" charset="0"/>
              </a:rPr>
              <a:t> above threshold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3FFAA5C-AEFD-4CF9-9FD7-C985633362CD}"/>
              </a:ext>
            </a:extLst>
          </p:cNvPr>
          <p:cNvSpPr txBox="1"/>
          <p:nvPr/>
        </p:nvSpPr>
        <p:spPr>
          <a:xfrm>
            <a:off x="6507158" y="4638952"/>
            <a:ext cx="4134465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2060"/>
                </a:solidFill>
                <a:latin typeface="Freestyle Script" panose="030804020302050B0404" pitchFamily="66" charset="0"/>
              </a:rPr>
              <a:t>Very narrow line with Lorentzian </a:t>
            </a:r>
            <a:r>
              <a:rPr lang="en-GB" sz="2800" dirty="0" err="1">
                <a:solidFill>
                  <a:srgbClr val="002060"/>
                </a:solidFill>
                <a:latin typeface="Freestyle Script" panose="030804020302050B0404" pitchFamily="66" charset="0"/>
              </a:rPr>
              <a:t>lineshape</a:t>
            </a:r>
            <a:endParaRPr lang="en-GB" sz="2800" dirty="0">
              <a:solidFill>
                <a:srgbClr val="002060"/>
              </a:solidFill>
              <a:latin typeface="Freestyle Script" panose="030804020302050B0404" pitchFamily="66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B636E5-233E-4161-B8C2-1540516B77BA}"/>
              </a:ext>
            </a:extLst>
          </p:cNvPr>
          <p:cNvSpPr txBox="1"/>
          <p:nvPr/>
        </p:nvSpPr>
        <p:spPr>
          <a:xfrm>
            <a:off x="2013667" y="5741398"/>
            <a:ext cx="8000908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2060"/>
                </a:solidFill>
                <a:latin typeface="Freestyle Script" panose="030804020302050B0404" pitchFamily="66" charset="0"/>
              </a:rPr>
              <a:t>Very accurate and reliable model of single-mode lasers including quantum fluctuations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0F10DC-BE38-4A1E-8147-B7D89013D2CE}"/>
              </a:ext>
            </a:extLst>
          </p:cNvPr>
          <p:cNvSpPr txBox="1"/>
          <p:nvPr/>
        </p:nvSpPr>
        <p:spPr>
          <a:xfrm>
            <a:off x="1498458" y="1082521"/>
            <a:ext cx="2735044" cy="4001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rgbClr val="002060"/>
                </a:solidFill>
                <a:latin typeface="Freestyle Script" panose="030804020302050B0404" pitchFamily="66" charset="0"/>
              </a:rPr>
              <a:t>Solve master equation for steady state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705" y="4102558"/>
            <a:ext cx="4760550" cy="3015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10F10DC-BE38-4A1E-8147-B7D89013D2CE}"/>
              </a:ext>
            </a:extLst>
          </p:cNvPr>
          <p:cNvSpPr txBox="1"/>
          <p:nvPr/>
        </p:nvSpPr>
        <p:spPr>
          <a:xfrm>
            <a:off x="7099082" y="1123931"/>
            <a:ext cx="2255746" cy="4001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rgbClr val="002060"/>
                </a:solidFill>
                <a:latin typeface="Freestyle Script" panose="030804020302050B0404" pitchFamily="66" charset="0"/>
              </a:rPr>
              <a:t>Solve for correlation functions </a:t>
            </a:r>
          </a:p>
        </p:txBody>
      </p:sp>
    </p:spTree>
    <p:extLst>
      <p:ext uri="{BB962C8B-B14F-4D97-AF65-F5344CB8AC3E}">
        <p14:creationId xmlns:p14="http://schemas.microsoft.com/office/powerpoint/2010/main" val="4517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4"/>
          <p:cNvSpPr txBox="1">
            <a:spLocks noChangeArrowheads="1"/>
          </p:cNvSpPr>
          <p:nvPr/>
        </p:nvSpPr>
        <p:spPr bwMode="auto">
          <a:xfrm>
            <a:off x="9947036" y="1288934"/>
            <a:ext cx="1914900" cy="4370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de-DE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Senior </a:t>
            </a:r>
            <a:r>
              <a:rPr lang="de-DE" sz="16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Scientists</a:t>
            </a:r>
            <a:endParaRPr lang="de-DE" sz="1600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  <a:p>
            <a:r>
              <a:rPr lang="de-DE" sz="160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Farokh Mivehvar*</a:t>
            </a:r>
          </a:p>
          <a:p>
            <a:r>
              <a:rPr lang="de-DE" sz="160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Laurin Ostermann</a:t>
            </a:r>
          </a:p>
          <a:p>
            <a:r>
              <a:rPr lang="de-DE" sz="160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Karol Gietka </a:t>
            </a:r>
          </a:p>
          <a:p>
            <a:r>
              <a:rPr lang="de-DE" sz="160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Arkadiusz Kosior*</a:t>
            </a:r>
          </a:p>
          <a:p>
            <a:endParaRPr lang="de-DE" sz="16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  <a:p>
            <a:r>
              <a:rPr lang="de-DE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Postdocs</a:t>
            </a:r>
            <a:br>
              <a:rPr lang="de-DE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</a:br>
            <a:r>
              <a:rPr lang="de-DE" sz="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 </a:t>
            </a:r>
          </a:p>
          <a:p>
            <a:r>
              <a:rPr lang="de-DE" sz="160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Raphael Holzinger</a:t>
            </a:r>
          </a:p>
          <a:p>
            <a:r>
              <a:rPr lang="de-DE" sz="160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Natalia Masalaeva*</a:t>
            </a:r>
          </a:p>
          <a:p>
            <a:r>
              <a:rPr lang="de-DE" sz="160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Arpita Pal</a:t>
            </a:r>
          </a:p>
          <a:p>
            <a:r>
              <a:rPr lang="de-DE" sz="160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Anna Bychek</a:t>
            </a:r>
          </a:p>
          <a:p>
            <a:br>
              <a:rPr lang="de-DE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</a:br>
            <a:r>
              <a:rPr lang="de-DE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PhD‘s</a:t>
            </a:r>
            <a:endParaRPr lang="de-DE" sz="1600" b="1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  <a:p>
            <a:r>
              <a:rPr lang="de-DE" sz="160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Martin Fasser</a:t>
            </a:r>
          </a:p>
          <a:p>
            <a:r>
              <a:rPr lang="de-DE" sz="160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Johannes Kerber</a:t>
            </a:r>
          </a:p>
          <a:p>
            <a:r>
              <a:rPr lang="de-DE" sz="160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Simon Brunner</a:t>
            </a:r>
          </a:p>
          <a:p>
            <a:r>
              <a:rPr lang="de-DE" sz="160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Barna Mendei 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61" y="15922"/>
            <a:ext cx="1500167" cy="2968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4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5581" y="23883"/>
            <a:ext cx="1914900" cy="1047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E59E54E-A863-4AA1-AD1A-99BFF4EFD3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335" y="1122749"/>
            <a:ext cx="7011461" cy="4702798"/>
          </a:xfrm>
          <a:prstGeom prst="rect">
            <a:avLst/>
          </a:prstGeom>
        </p:spPr>
      </p:pic>
      <p:sp>
        <p:nvSpPr>
          <p:cNvPr id="12" name="Textfeld 6">
            <a:extLst>
              <a:ext uri="{FF2B5EF4-FFF2-40B4-BE49-F238E27FC236}">
                <a16:creationId xmlns:a16="http://schemas.microsoft.com/office/drawing/2014/main" id="{5E4CAF78-C132-4D7E-90BE-E2479139C0C6}"/>
              </a:ext>
            </a:extLst>
          </p:cNvPr>
          <p:cNvSpPr txBox="1"/>
          <p:nvPr/>
        </p:nvSpPr>
        <p:spPr>
          <a:xfrm>
            <a:off x="4706224" y="6325637"/>
            <a:ext cx="52408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400" dirty="0">
                <a:solidFill>
                  <a:srgbClr val="0173FD"/>
                </a:solidFill>
              </a:rPr>
              <a:t>https://www.uibk.ac.at/th-physik/cqed/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F4DD314-0F4D-4D44-A166-0A9B54CB1A0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95963" y="5825547"/>
            <a:ext cx="1429613" cy="100018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7A6ABEF-8BBF-4CA5-89A1-83322181EEE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47" y="6006517"/>
            <a:ext cx="2500973" cy="70767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9FF5164-46E7-460B-98D6-9D08CFF2C579}"/>
              </a:ext>
            </a:extLst>
          </p:cNvPr>
          <p:cNvSpPr txBox="1"/>
          <p:nvPr/>
        </p:nvSpPr>
        <p:spPr>
          <a:xfrm>
            <a:off x="3293992" y="548411"/>
            <a:ext cx="51292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</a:rPr>
              <a:t>Cavity Quantum Electrodynamics Theory Group</a:t>
            </a:r>
            <a:endParaRPr lang="en-AT" sz="2000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4B46E4A-E818-4931-B930-AD240DBABE3F}"/>
              </a:ext>
            </a:extLst>
          </p:cNvPr>
          <p:cNvSpPr txBox="1"/>
          <p:nvPr/>
        </p:nvSpPr>
        <p:spPr>
          <a:xfrm>
            <a:off x="4551832" y="120922"/>
            <a:ext cx="23675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 Innsbruck University</a:t>
            </a:r>
            <a:endParaRPr lang="en-AT" sz="2000" dirty="0"/>
          </a:p>
        </p:txBody>
      </p:sp>
    </p:spTree>
    <p:extLst>
      <p:ext uri="{BB962C8B-B14F-4D97-AF65-F5344CB8AC3E}">
        <p14:creationId xmlns:p14="http://schemas.microsoft.com/office/powerpoint/2010/main" val="406702955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A0DC13F-A4ED-4E55-82F2-68FF82F70D93}"/>
              </a:ext>
            </a:extLst>
          </p:cNvPr>
          <p:cNvSpPr txBox="1"/>
          <p:nvPr/>
        </p:nvSpPr>
        <p:spPr>
          <a:xfrm>
            <a:off x="2990372" y="2382958"/>
            <a:ext cx="5099473" cy="15696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GB" sz="3200" dirty="0">
                <a:solidFill>
                  <a:srgbClr val="C00000"/>
                </a:solidFill>
                <a:latin typeface="Freestyle Script" panose="030804020302050B0404" pitchFamily="66" charset="0"/>
              </a:rPr>
              <a:t>Numerical simulation of simple CQED </a:t>
            </a:r>
            <a:r>
              <a:rPr lang="en-GB" sz="3200" dirty="0" err="1">
                <a:solidFill>
                  <a:srgbClr val="C00000"/>
                </a:solidFill>
                <a:latin typeface="Freestyle Script" panose="030804020302050B0404" pitchFamily="66" charset="0"/>
              </a:rPr>
              <a:t>Sytems</a:t>
            </a:r>
            <a:r>
              <a:rPr lang="en-GB" sz="3200" dirty="0">
                <a:solidFill>
                  <a:srgbClr val="C00000"/>
                </a:solidFill>
                <a:latin typeface="Freestyle Script" panose="030804020302050B0404" pitchFamily="66" charset="0"/>
              </a:rPr>
              <a:t> </a:t>
            </a:r>
            <a:br>
              <a:rPr lang="en-GB" sz="3200" dirty="0">
                <a:solidFill>
                  <a:srgbClr val="C00000"/>
                </a:solidFill>
                <a:latin typeface="Freestyle Script" panose="030804020302050B0404" pitchFamily="66" charset="0"/>
              </a:rPr>
            </a:br>
            <a:r>
              <a:rPr lang="en-GB" sz="3200" dirty="0">
                <a:solidFill>
                  <a:srgbClr val="C00000"/>
                </a:solidFill>
                <a:latin typeface="Freestyle Script" panose="030804020302050B0404" pitchFamily="66" charset="0"/>
              </a:rPr>
              <a:t>using</a:t>
            </a:r>
            <a:br>
              <a:rPr lang="en-GB" sz="3200" dirty="0">
                <a:solidFill>
                  <a:srgbClr val="C00000"/>
                </a:solidFill>
                <a:latin typeface="Freestyle Script" panose="030804020302050B0404" pitchFamily="66" charset="0"/>
              </a:rPr>
            </a:br>
            <a:r>
              <a:rPr lang="en-GB" sz="3200" dirty="0" err="1">
                <a:solidFill>
                  <a:srgbClr val="C00000"/>
                </a:solidFill>
                <a:latin typeface="Freestyle Script" panose="030804020302050B0404" pitchFamily="66" charset="0"/>
              </a:rPr>
              <a:t>QuantumOptics.jl</a:t>
            </a:r>
            <a:r>
              <a:rPr lang="en-GB" sz="3200" dirty="0">
                <a:solidFill>
                  <a:srgbClr val="C00000"/>
                </a:solidFill>
                <a:latin typeface="Freestyle Script" panose="030804020302050B0404" pitchFamily="66" charset="0"/>
              </a:rPr>
              <a:t> Julia framework</a:t>
            </a:r>
          </a:p>
        </p:txBody>
      </p:sp>
    </p:spTree>
    <p:extLst>
      <p:ext uri="{BB962C8B-B14F-4D97-AF65-F5344CB8AC3E}">
        <p14:creationId xmlns:p14="http://schemas.microsoft.com/office/powerpoint/2010/main" val="2169291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F6ABAAC-5609-4FEB-866E-C0FD2AF9DB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6935" y="41557"/>
            <a:ext cx="2051483" cy="12681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70EC59A-74C8-4EF0-B079-AA7FB4564C84}"/>
              </a:ext>
            </a:extLst>
          </p:cNvPr>
          <p:cNvSpPr txBox="1"/>
          <p:nvPr/>
        </p:nvSpPr>
        <p:spPr>
          <a:xfrm>
            <a:off x="3430051" y="131362"/>
            <a:ext cx="3462807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3600" dirty="0">
                <a:solidFill>
                  <a:srgbClr val="FF0000"/>
                </a:solidFill>
                <a:latin typeface="Freestyle Script" panose="030804020302050B0404" pitchFamily="66" charset="0"/>
              </a:rPr>
              <a:t>Quantum Optics: basic Intro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70EC59A-74C8-4EF0-B079-AA7FB4564C84}"/>
              </a:ext>
            </a:extLst>
          </p:cNvPr>
          <p:cNvSpPr txBox="1"/>
          <p:nvPr/>
        </p:nvSpPr>
        <p:spPr>
          <a:xfrm>
            <a:off x="2412212" y="943892"/>
            <a:ext cx="5963492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002060"/>
                </a:solidFill>
                <a:latin typeface="Freestyle Script" panose="030804020302050B0404" pitchFamily="66" charset="0"/>
              </a:rPr>
              <a:t>A tractable efficient quantum description of interacting light and matter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Ink 8"/>
              <p14:cNvContentPartPr/>
              <p14:nvPr/>
            </p14:nvContentPartPr>
            <p14:xfrm>
              <a:off x="666107" y="1559865"/>
              <a:ext cx="8990699" cy="677862"/>
            </p14:xfrm>
          </p:contentPart>
        </mc:Choice>
        <mc:Fallback xmlns="">
          <p:pic>
            <p:nvPicPr>
              <p:cNvPr id="9" name="Ink 8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57107" y="1550865"/>
                <a:ext cx="9008699" cy="69586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0" name="Ink 9"/>
              <p14:cNvContentPartPr/>
              <p14:nvPr/>
            </p14:nvContentPartPr>
            <p14:xfrm>
              <a:off x="2056286" y="2500274"/>
              <a:ext cx="7680840" cy="1549314"/>
            </p14:xfrm>
          </p:contentPart>
        </mc:Choice>
        <mc:Fallback xmlns="">
          <p:pic>
            <p:nvPicPr>
              <p:cNvPr id="10" name="Ink 9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047286" y="2494154"/>
                <a:ext cx="7698840" cy="15644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1" name="Ink 10"/>
              <p14:cNvContentPartPr/>
              <p14:nvPr/>
            </p14:nvContentPartPr>
            <p14:xfrm>
              <a:off x="9517792" y="2500273"/>
              <a:ext cx="74613" cy="180975"/>
            </p14:xfrm>
          </p:contentPart>
        </mc:Choice>
        <mc:Fallback xmlns="">
          <p:pic>
            <p:nvPicPr>
              <p:cNvPr id="11" name="Ink 10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9511694" y="2494157"/>
                <a:ext cx="86809" cy="193208"/>
              </a:xfrm>
              <a:prstGeom prst="rect">
                <a:avLst/>
              </a:prstGeom>
            </p:spPr>
          </p:pic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670EC59A-74C8-4EF0-B079-AA7FB4564C84}"/>
              </a:ext>
            </a:extLst>
          </p:cNvPr>
          <p:cNvSpPr txBox="1"/>
          <p:nvPr/>
        </p:nvSpPr>
        <p:spPr>
          <a:xfrm>
            <a:off x="2817139" y="4050525"/>
            <a:ext cx="4548040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2060"/>
                </a:solidFill>
                <a:latin typeface="Freestyle Script" panose="030804020302050B0404" pitchFamily="66" charset="0"/>
              </a:rPr>
              <a:t>3 microscopic atom-photon interaction processes: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3" name="Ink 12"/>
              <p14:cNvContentPartPr/>
              <p14:nvPr/>
            </p14:nvContentPartPr>
            <p14:xfrm>
              <a:off x="1714802" y="4791577"/>
              <a:ext cx="8218272" cy="1643234"/>
            </p14:xfrm>
          </p:contentPart>
        </mc:Choice>
        <mc:Fallback xmlns="">
          <p:pic>
            <p:nvPicPr>
              <p:cNvPr id="13" name="Ink 12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705802" y="4782576"/>
                <a:ext cx="8235912" cy="1660876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12220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70EC59A-74C8-4EF0-B079-AA7FB4564C84}"/>
              </a:ext>
            </a:extLst>
          </p:cNvPr>
          <p:cNvSpPr txBox="1"/>
          <p:nvPr/>
        </p:nvSpPr>
        <p:spPr>
          <a:xfrm>
            <a:off x="3360674" y="704411"/>
            <a:ext cx="4025461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3600" dirty="0">
                <a:solidFill>
                  <a:srgbClr val="FF0000"/>
                </a:solidFill>
                <a:latin typeface="Freestyle Script" panose="030804020302050B0404" pitchFamily="66" charset="0"/>
              </a:rPr>
              <a:t>Quantum electrodynamics - QED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B3D0BDD-97FD-4668-97B2-EDCC9443D596}"/>
              </a:ext>
            </a:extLst>
          </p:cNvPr>
          <p:cNvSpPr txBox="1"/>
          <p:nvPr/>
        </p:nvSpPr>
        <p:spPr>
          <a:xfrm>
            <a:off x="1892484" y="2011199"/>
            <a:ext cx="797365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2060"/>
                </a:solidFill>
                <a:latin typeface="Freestyle Script" panose="030804020302050B0404" pitchFamily="66" charset="0"/>
              </a:rPr>
              <a:t> + full relativistic quantum field theory of electrons, positrons and photons</a:t>
            </a:r>
          </a:p>
          <a:p>
            <a:r>
              <a:rPr lang="en-GB" sz="2800" dirty="0">
                <a:solidFill>
                  <a:srgbClr val="002060"/>
                </a:solidFill>
                <a:latin typeface="Freestyle Script" panose="030804020302050B0404" pitchFamily="66" charset="0"/>
              </a:rPr>
              <a:t> + results perfectly fit with measurements:  </a:t>
            </a:r>
            <a:r>
              <a:rPr lang="en-GB" sz="2800" dirty="0" err="1">
                <a:solidFill>
                  <a:srgbClr val="002060"/>
                </a:solidFill>
                <a:latin typeface="Freestyle Script" panose="030804020302050B0404" pitchFamily="66" charset="0"/>
              </a:rPr>
              <a:t>e.g</a:t>
            </a:r>
            <a:r>
              <a:rPr lang="en-GB" sz="2800" dirty="0">
                <a:solidFill>
                  <a:srgbClr val="002060"/>
                </a:solidFill>
                <a:latin typeface="Freestyle Script" panose="030804020302050B0404" pitchFamily="66" charset="0"/>
              </a:rPr>
              <a:t>: electron g – factor, Positronium </a:t>
            </a:r>
          </a:p>
        </p:txBody>
      </p:sp>
      <p:sp>
        <p:nvSpPr>
          <p:cNvPr id="2" name="Rectangle 1"/>
          <p:cNvSpPr/>
          <p:nvPr/>
        </p:nvSpPr>
        <p:spPr>
          <a:xfrm>
            <a:off x="1892484" y="3256213"/>
            <a:ext cx="764579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rgbClr val="002060"/>
                </a:solidFill>
                <a:latin typeface="Freestyle Script" panose="030804020302050B0404" pitchFamily="66" charset="0"/>
              </a:rPr>
              <a:t> - mathematically complex with divergences that need renormalization </a:t>
            </a:r>
          </a:p>
          <a:p>
            <a:r>
              <a:rPr lang="en-GB" sz="2800" dirty="0">
                <a:solidFill>
                  <a:srgbClr val="002060"/>
                </a:solidFill>
                <a:latin typeface="Freestyle Script" panose="030804020302050B0404" pitchFamily="66" charset="0"/>
              </a:rPr>
              <a:t> - solution requires perturbation expansion as represented by Feynman diagrams</a:t>
            </a:r>
          </a:p>
          <a:p>
            <a:r>
              <a:rPr lang="en-GB" sz="2800" dirty="0">
                <a:solidFill>
                  <a:srgbClr val="002060"/>
                </a:solidFill>
                <a:latin typeface="Freestyle Script" panose="030804020302050B0404" pitchFamily="66" charset="0"/>
              </a:rPr>
              <a:t> - too complex for practical atomic physics and optics problems   </a:t>
            </a:r>
          </a:p>
        </p:txBody>
      </p:sp>
      <p:sp>
        <p:nvSpPr>
          <p:cNvPr id="5" name="Rectangle 4"/>
          <p:cNvSpPr/>
          <p:nvPr/>
        </p:nvSpPr>
        <p:spPr>
          <a:xfrm>
            <a:off x="1248235" y="5049042"/>
            <a:ext cx="878329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>
                <a:solidFill>
                  <a:srgbClr val="C00000"/>
                </a:solidFill>
                <a:latin typeface="Freestyle Script" panose="030804020302050B0404" pitchFamily="66" charset="0"/>
              </a:rPr>
              <a:t>=&gt; </a:t>
            </a:r>
            <a:r>
              <a:rPr lang="en-GB" sz="4000" dirty="0">
                <a:solidFill>
                  <a:srgbClr val="C00000"/>
                </a:solidFill>
                <a:latin typeface="Freestyle Script" panose="030804020302050B0404" pitchFamily="66" charset="0"/>
              </a:rPr>
              <a:t>practical</a:t>
            </a:r>
            <a:r>
              <a:rPr lang="en-GB" sz="3200" dirty="0">
                <a:solidFill>
                  <a:srgbClr val="C00000"/>
                </a:solidFill>
                <a:latin typeface="Freestyle Script" panose="030804020302050B0404" pitchFamily="66" charset="0"/>
              </a:rPr>
              <a:t> need for simpler proper quantum model of atom-light interactions   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1B345A-BCC9-4384-A9F5-C30B53E83EBA}"/>
              </a:ext>
            </a:extLst>
          </p:cNvPr>
          <p:cNvSpPr txBox="1"/>
          <p:nvPr/>
        </p:nvSpPr>
        <p:spPr>
          <a:xfrm>
            <a:off x="704675" y="235022"/>
            <a:ext cx="15354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dirty="0">
                <a:solidFill>
                  <a:srgbClr val="C00000"/>
                </a:solidFill>
              </a:rPr>
              <a:t>Today:</a:t>
            </a:r>
            <a:endParaRPr lang="en-AT" sz="4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037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B24EF474-C46D-4925-9266-A183BE6CD7A8}"/>
                  </a:ext>
                </a:extLst>
              </p14:cNvPr>
              <p14:cNvContentPartPr/>
              <p14:nvPr/>
            </p14:nvContentPartPr>
            <p14:xfrm>
              <a:off x="1235873" y="444545"/>
              <a:ext cx="8689929" cy="2288799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B24EF474-C46D-4925-9266-A183BE6CD7A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226873" y="435545"/>
                <a:ext cx="8707569" cy="230643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5056CBDA-DC7A-4A4E-8299-9AA53BF04971}"/>
                  </a:ext>
                </a:extLst>
              </p14:cNvPr>
              <p14:cNvContentPartPr/>
              <p14:nvPr/>
            </p14:nvContentPartPr>
            <p14:xfrm>
              <a:off x="2113516" y="2802817"/>
              <a:ext cx="7144784" cy="977076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5056CBDA-DC7A-4A4E-8299-9AA53BF04971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104516" y="2793817"/>
                <a:ext cx="7162424" cy="99471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725D5D28-2332-431E-844E-115EBACE5B6E}"/>
                  </a:ext>
                </a:extLst>
              </p14:cNvPr>
              <p14:cNvContentPartPr/>
              <p14:nvPr/>
            </p14:nvContentPartPr>
            <p14:xfrm>
              <a:off x="2113516" y="3877743"/>
              <a:ext cx="8197596" cy="1752706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725D5D28-2332-431E-844E-115EBACE5B6E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104516" y="3868740"/>
                <a:ext cx="8215235" cy="1767831"/>
              </a:xfrm>
              <a:prstGeom prst="rect">
                <a:avLst/>
              </a:prstGeom>
            </p:spPr>
          </p:pic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FCA406B7-9066-4714-8666-8E46BED40C7A}"/>
              </a:ext>
            </a:extLst>
          </p:cNvPr>
          <p:cNvSpPr txBox="1"/>
          <p:nvPr/>
        </p:nvSpPr>
        <p:spPr>
          <a:xfrm>
            <a:off x="2561218" y="5826149"/>
            <a:ext cx="7069564" cy="83099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002060"/>
                </a:solidFill>
                <a:latin typeface="Freestyle Script" panose="030804020302050B0404" pitchFamily="66" charset="0"/>
              </a:rPr>
              <a:t>Quantum optics gives very precise but still tractable description of </a:t>
            </a:r>
          </a:p>
          <a:p>
            <a:r>
              <a:rPr lang="en-GB" sz="2400" dirty="0">
                <a:solidFill>
                  <a:srgbClr val="002060"/>
                </a:solidFill>
                <a:latin typeface="Freestyle Script" panose="030804020302050B0404" pitchFamily="66" charset="0"/>
              </a:rPr>
              <a:t>lasers, spectroscopy, nonlinear optics, laser cooling, atomic clocks, quantum computers </a:t>
            </a:r>
            <a:endParaRPr lang="aa-ET" sz="2400" dirty="0">
              <a:solidFill>
                <a:srgbClr val="002060"/>
              </a:solidFill>
              <a:latin typeface="Freestyle Script" panose="030804020302050B04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828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B688F74-B085-4E34-83A0-F4E5BE22DD83}"/>
              </a:ext>
            </a:extLst>
          </p:cNvPr>
          <p:cNvSpPr txBox="1"/>
          <p:nvPr/>
        </p:nvSpPr>
        <p:spPr>
          <a:xfrm>
            <a:off x="3133482" y="274182"/>
            <a:ext cx="4801314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002060"/>
                </a:solidFill>
                <a:latin typeface="Freestyle Script" panose="030804020302050B0404" pitchFamily="66" charset="0"/>
              </a:rPr>
              <a:t>From full QED to Cavity quantum electrodynamics CQED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E71334E1-555A-4EE0-9B34-5C6A894BCCCD}"/>
                  </a:ext>
                </a:extLst>
              </p14:cNvPr>
              <p14:cNvContentPartPr/>
              <p14:nvPr/>
            </p14:nvContentPartPr>
            <p14:xfrm>
              <a:off x="726300" y="905009"/>
              <a:ext cx="9615678" cy="1772089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E71334E1-555A-4EE0-9B34-5C6A894BCCC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17300" y="896006"/>
                <a:ext cx="9633319" cy="178973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84162E2E-4EFB-47E3-A6EB-6657B22482C8}"/>
                  </a:ext>
                </a:extLst>
              </p14:cNvPr>
              <p14:cNvContentPartPr/>
              <p14:nvPr/>
            </p14:nvContentPartPr>
            <p14:xfrm>
              <a:off x="1660592" y="2846260"/>
              <a:ext cx="8870815" cy="1086762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84162E2E-4EFB-47E3-A6EB-6657B22482C8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651592" y="2837258"/>
                <a:ext cx="8888454" cy="1104407"/>
              </a:xfrm>
              <a:prstGeom prst="rect">
                <a:avLst/>
              </a:prstGeom>
            </p:spPr>
          </p:pic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E31F2359-20C7-4DC2-89FF-E52F64FA5B9D}"/>
              </a:ext>
            </a:extLst>
          </p:cNvPr>
          <p:cNvSpPr txBox="1"/>
          <p:nvPr/>
        </p:nvSpPr>
        <p:spPr>
          <a:xfrm>
            <a:off x="2126397" y="4017300"/>
            <a:ext cx="7425431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002060"/>
                </a:solidFill>
                <a:latin typeface="Freestyle Script" panose="030804020302050B0404" pitchFamily="66" charset="0"/>
              </a:rPr>
              <a:t>Start from a 2-nd quantized relativistic formulation of Dirac-fields coupled Maxwell fields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0E376587-6E9C-4FEC-B051-15A9EC4B9E5A}"/>
                  </a:ext>
                </a:extLst>
              </p14:cNvPr>
              <p14:cNvContentPartPr/>
              <p14:nvPr/>
            </p14:nvContentPartPr>
            <p14:xfrm>
              <a:off x="350678" y="4702958"/>
              <a:ext cx="5565607" cy="1716378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0E376587-6E9C-4FEC-B051-15A9EC4B9E5A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41678" y="4693957"/>
                <a:ext cx="5583607" cy="173438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FDCA52CA-1B7C-4814-8754-1479618F1025}"/>
                  </a:ext>
                </a:extLst>
              </p14:cNvPr>
              <p14:cNvContentPartPr/>
              <p14:nvPr/>
            </p14:nvContentPartPr>
            <p14:xfrm>
              <a:off x="6329340" y="4882879"/>
              <a:ext cx="5026519" cy="1536457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FDCA52CA-1B7C-4814-8754-1479618F1025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320340" y="4873877"/>
                <a:ext cx="5044520" cy="1554461"/>
              </a:xfrm>
              <a:prstGeom prst="rect">
                <a:avLst/>
              </a:prstGeom>
            </p:spPr>
          </p:pic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EF6ABAAC-5609-4FEB-866E-C0FD2AF9DBE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8295" y="505014"/>
            <a:ext cx="2264593" cy="1399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3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06B9FAB-BD3A-4801-AE66-B5D52027653C}"/>
              </a:ext>
            </a:extLst>
          </p:cNvPr>
          <p:cNvSpPr txBox="1"/>
          <p:nvPr/>
        </p:nvSpPr>
        <p:spPr>
          <a:xfrm>
            <a:off x="3959747" y="152997"/>
            <a:ext cx="3555782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Freestyle Script" panose="030804020302050B0404" pitchFamily="66" charset="0"/>
              </a:rPr>
              <a:t>Quantisation of free radiation field in a box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36BE40E0-9F1A-43D9-9CFE-9B2FEA80CCA8}"/>
                  </a:ext>
                </a:extLst>
              </p14:cNvPr>
              <p14:cNvContentPartPr/>
              <p14:nvPr/>
            </p14:nvContentPartPr>
            <p14:xfrm>
              <a:off x="861389" y="938700"/>
              <a:ext cx="9324019" cy="251305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36BE40E0-9F1A-43D9-9CFE-9B2FEA80CCA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52389" y="929700"/>
                <a:ext cx="9341659" cy="253068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4F50139B-BD45-49E7-8EFD-E1B6C2955ED1}"/>
                  </a:ext>
                </a:extLst>
              </p14:cNvPr>
              <p14:cNvContentPartPr/>
              <p14:nvPr/>
            </p14:nvContentPartPr>
            <p14:xfrm>
              <a:off x="855567" y="3871921"/>
              <a:ext cx="8960327" cy="2148289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4F50139B-BD45-49E7-8EFD-E1B6C2955ED1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46567" y="3862920"/>
                <a:ext cx="8977966" cy="21659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918F5ACA-3FB1-4263-9B6C-3BD748A76011}"/>
                  </a:ext>
                </a:extLst>
              </p14:cNvPr>
              <p14:cNvContentPartPr/>
              <p14:nvPr/>
            </p14:nvContentPartPr>
            <p14:xfrm>
              <a:off x="5398187" y="3988227"/>
              <a:ext cx="360" cy="3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918F5ACA-3FB1-4263-9B6C-3BD748A76011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389187" y="3979227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DE756716-F349-4236-86A2-B34D6DCCC1FA}"/>
                  </a:ext>
                </a:extLst>
              </p14:cNvPr>
              <p14:cNvContentPartPr/>
              <p14:nvPr/>
            </p14:nvContentPartPr>
            <p14:xfrm>
              <a:off x="2049107" y="-914253"/>
              <a:ext cx="360" cy="3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DE756716-F349-4236-86A2-B34D6DCCC1FA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040107" y="-923253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45EBB855-3129-4A4C-A1EB-153620E2B768}"/>
                  </a:ext>
                </a:extLst>
              </p14:cNvPr>
              <p14:cNvContentPartPr/>
              <p14:nvPr/>
            </p14:nvContentPartPr>
            <p14:xfrm>
              <a:off x="1219284" y="1071553"/>
              <a:ext cx="360" cy="36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45EBB855-3129-4A4C-A1EB-153620E2B768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210284" y="1062553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88457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3AAC82DC-E69E-4E98-A64F-A7DBBD3B7919}"/>
                  </a:ext>
                </a:extLst>
              </p14:cNvPr>
              <p14:cNvContentPartPr/>
              <p14:nvPr/>
            </p14:nvContentPartPr>
            <p14:xfrm>
              <a:off x="1241930" y="5364969"/>
              <a:ext cx="8626858" cy="1332438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3AAC82DC-E69E-4E98-A64F-A7DBBD3B7919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232930" y="5355971"/>
                <a:ext cx="8644498" cy="135007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5" name="Ink 4"/>
              <p14:cNvContentPartPr/>
              <p14:nvPr/>
            </p14:nvContentPartPr>
            <p14:xfrm>
              <a:off x="526649" y="2704699"/>
              <a:ext cx="8819482" cy="2256941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17649" y="2695699"/>
                <a:ext cx="8837482" cy="227494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6" name="Ink 5"/>
              <p14:cNvContentPartPr/>
              <p14:nvPr/>
            </p14:nvContentPartPr>
            <p14:xfrm>
              <a:off x="526648" y="269375"/>
              <a:ext cx="10292147" cy="2117690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17648" y="260376"/>
                <a:ext cx="10310147" cy="2135688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17898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687</Words>
  <Application>Microsoft Office PowerPoint</Application>
  <PresentationFormat>Widescreen</PresentationFormat>
  <Paragraphs>108</Paragraphs>
  <Slides>30</Slides>
  <Notes>0</Notes>
  <HiddenSlides>1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8" baseType="lpstr">
      <vt:lpstr>Arial</vt:lpstr>
      <vt:lpstr>Calibri</vt:lpstr>
      <vt:lpstr>Calibri Light</vt:lpstr>
      <vt:lpstr>Freestyle Script</vt:lpstr>
      <vt:lpstr>Symbol</vt:lpstr>
      <vt:lpstr>Times New Roman</vt:lpstr>
      <vt:lpstr>Office Theme</vt:lpstr>
      <vt:lpstr>Objekt-Manager-Shellobjekt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ritsch</dc:creator>
  <cp:lastModifiedBy>vinzenz</cp:lastModifiedBy>
  <cp:revision>95</cp:revision>
  <cp:lastPrinted>2025-10-29T07:05:08Z</cp:lastPrinted>
  <dcterms:created xsi:type="dcterms:W3CDTF">2024-12-13T09:54:54Z</dcterms:created>
  <dcterms:modified xsi:type="dcterms:W3CDTF">2026-07-27T09:36:23Z</dcterms:modified>
</cp:coreProperties>
</file>